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av" ContentType="audio/x-wav"/>
  <Default Extension="wdp" ContentType="image/vnd.ms-photo"/>
  <Default Extension="wmv" ContentType="video/x-ms-wm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media/audio2.wav" ContentType="audio/wav"/>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9" r:id="rId2"/>
  </p:sldMasterIdLst>
  <p:notesMasterIdLst>
    <p:notesMasterId r:id="rId29"/>
  </p:notesMasterIdLst>
  <p:sldIdLst>
    <p:sldId id="257" r:id="rId3"/>
    <p:sldId id="268" r:id="rId4"/>
    <p:sldId id="269" r:id="rId5"/>
    <p:sldId id="256" r:id="rId6"/>
    <p:sldId id="267" r:id="rId7"/>
    <p:sldId id="260" r:id="rId8"/>
    <p:sldId id="262" r:id="rId9"/>
    <p:sldId id="310" r:id="rId10"/>
    <p:sldId id="311" r:id="rId11"/>
    <p:sldId id="312" r:id="rId12"/>
    <p:sldId id="313" r:id="rId13"/>
    <p:sldId id="314" r:id="rId14"/>
    <p:sldId id="259" r:id="rId15"/>
    <p:sldId id="263" r:id="rId16"/>
    <p:sldId id="261" r:id="rId17"/>
    <p:sldId id="258" r:id="rId18"/>
    <p:sldId id="325" r:id="rId19"/>
    <p:sldId id="326" r:id="rId20"/>
    <p:sldId id="327" r:id="rId21"/>
    <p:sldId id="328" r:id="rId22"/>
    <p:sldId id="329" r:id="rId23"/>
    <p:sldId id="330" r:id="rId24"/>
    <p:sldId id="331" r:id="rId25"/>
    <p:sldId id="270" r:id="rId26"/>
    <p:sldId id="266" r:id="rId27"/>
    <p:sldId id="332"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DE100B32-1B83-4BF1-A24B-82DED3F7074D}">
          <p14:sldIdLst>
            <p14:sldId id="257"/>
            <p14:sldId id="268"/>
            <p14:sldId id="269"/>
            <p14:sldId id="256"/>
            <p14:sldId id="267"/>
            <p14:sldId id="260"/>
            <p14:sldId id="262"/>
            <p14:sldId id="310"/>
            <p14:sldId id="311"/>
            <p14:sldId id="312"/>
            <p14:sldId id="313"/>
            <p14:sldId id="314"/>
            <p14:sldId id="259"/>
            <p14:sldId id="263"/>
          </p14:sldIdLst>
        </p14:section>
        <p14:section name="tự làm game" id="{1EC4BDFF-F1DB-4C9B-969A-C2DA234F865B}">
          <p14:sldIdLst>
            <p14:sldId id="261"/>
            <p14:sldId id="258"/>
            <p14:sldId id="325"/>
            <p14:sldId id="326"/>
            <p14:sldId id="327"/>
            <p14:sldId id="328"/>
            <p14:sldId id="329"/>
            <p14:sldId id="330"/>
            <p14:sldId id="331"/>
          </p14:sldIdLst>
        </p14:section>
        <p14:section name="nội dung" id="{E7A0FADF-EEB5-44A3-B0CB-22F823B2EDFD}">
          <p14:sldIdLst>
            <p14:sldId id="270"/>
            <p14:sldId id="266"/>
            <p14:sldId id="332"/>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83" autoAdjust="0"/>
    <p:restoredTop sz="85744" autoAdjust="0"/>
  </p:normalViewPr>
  <p:slideViewPr>
    <p:cSldViewPr snapToGrid="0">
      <p:cViewPr varScale="1">
        <p:scale>
          <a:sx n="59" d="100"/>
          <a:sy n="59" d="100"/>
        </p:scale>
        <p:origin x="1098"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UTM Avo" panose="02040603050506020204" pitchFamily="18" charset="0"/>
              </a:defRPr>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atin typeface="UTM Avo" panose="02040603050506020204" pitchFamily="18" charset="0"/>
              </a:defRPr>
            </a:lvl1pPr>
          </a:lstStyle>
          <a:p>
            <a:fld id="{5AE97D1A-341B-4D2B-A4A4-323BD9C39DB6}" type="datetimeFigureOut">
              <a:rPr lang="en-US" smtClean="0"/>
              <a:pPr/>
              <a:t>8/18/2023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atin typeface="UTM Avo" panose="02040603050506020204" pitchFamily="18" charset="0"/>
              </a:defRPr>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atin typeface="UTM Avo" panose="02040603050506020204" pitchFamily="18" charset="0"/>
              </a:defRPr>
            </a:lvl1pPr>
          </a:lstStyle>
          <a:p>
            <a:fld id="{F3AD732F-F8A0-4704-879D-00070AB0CAEA}" type="slidenum">
              <a:rPr lang="en-US" smtClean="0"/>
              <a:pPr/>
              <a:t>‹#›</a:t>
            </a:fld>
            <a:endParaRPr lang="en-US"/>
          </a:p>
        </p:txBody>
      </p:sp>
    </p:spTree>
    <p:extLst>
      <p:ext uri="{BB962C8B-B14F-4D97-AF65-F5344CB8AC3E}">
        <p14:creationId xmlns:p14="http://schemas.microsoft.com/office/powerpoint/2010/main" val="21069234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UTM Avo" panose="02040603050506020204" pitchFamily="18" charset="0"/>
        <a:ea typeface="+mn-ea"/>
        <a:cs typeface="+mn-cs"/>
      </a:defRPr>
    </a:lvl1pPr>
    <a:lvl2pPr marL="457200" algn="l" defTabSz="914400" rtl="0" eaLnBrk="1" latinLnBrk="0" hangingPunct="1">
      <a:defRPr sz="1200" kern="1200">
        <a:solidFill>
          <a:schemeClr val="tx1"/>
        </a:solidFill>
        <a:latin typeface="UTM Avo" panose="02040603050506020204" pitchFamily="18" charset="0"/>
        <a:ea typeface="+mn-ea"/>
        <a:cs typeface="+mn-cs"/>
      </a:defRPr>
    </a:lvl2pPr>
    <a:lvl3pPr marL="914400" algn="l" defTabSz="914400" rtl="0" eaLnBrk="1" latinLnBrk="0" hangingPunct="1">
      <a:defRPr sz="1200" kern="1200">
        <a:solidFill>
          <a:schemeClr val="tx1"/>
        </a:solidFill>
        <a:latin typeface="UTM Avo" panose="02040603050506020204" pitchFamily="18" charset="0"/>
        <a:ea typeface="+mn-ea"/>
        <a:cs typeface="+mn-cs"/>
      </a:defRPr>
    </a:lvl3pPr>
    <a:lvl4pPr marL="1371600" algn="l" defTabSz="914400" rtl="0" eaLnBrk="1" latinLnBrk="0" hangingPunct="1">
      <a:defRPr sz="1200" kern="1200">
        <a:solidFill>
          <a:schemeClr val="tx1"/>
        </a:solidFill>
        <a:latin typeface="UTM Avo" panose="02040603050506020204" pitchFamily="18" charset="0"/>
        <a:ea typeface="+mn-ea"/>
        <a:cs typeface="+mn-cs"/>
      </a:defRPr>
    </a:lvl4pPr>
    <a:lvl5pPr marL="1828800" algn="l" defTabSz="914400" rtl="0" eaLnBrk="1" latinLnBrk="0" hangingPunct="1">
      <a:defRPr sz="1200" kern="1200">
        <a:solidFill>
          <a:schemeClr val="tx1"/>
        </a:solidFill>
        <a:latin typeface="UTM Avo" panose="020406030505060202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GV click </a:t>
            </a:r>
            <a:r>
              <a:rPr lang="en-US" dirty="0" err="1"/>
              <a:t>vào</a:t>
            </a:r>
            <a:r>
              <a:rPr lang="en-US" dirty="0"/>
              <a:t> BẮT ĐẦU</a:t>
            </a:r>
          </a:p>
        </p:txBody>
      </p:sp>
      <p:sp>
        <p:nvSpPr>
          <p:cNvPr id="4" name="Slide Number Placeholder 3"/>
          <p:cNvSpPr>
            <a:spLocks noGrp="1"/>
          </p:cNvSpPr>
          <p:nvPr>
            <p:ph type="sldNum" sz="quarter" idx="5"/>
          </p:nvPr>
        </p:nvSpPr>
        <p:spPr/>
        <p:txBody>
          <a:bodyPr/>
          <a:lstStyle/>
          <a:p>
            <a:fld id="{F3AD732F-F8A0-4704-879D-00070AB0CAEA}" type="slidenum">
              <a:rPr lang="en-US" smtClean="0"/>
              <a:pPr/>
              <a:t>17</a:t>
            </a:fld>
            <a:endParaRPr lang="en-US"/>
          </a:p>
        </p:txBody>
      </p:sp>
    </p:spTree>
    <p:extLst>
      <p:ext uri="{BB962C8B-B14F-4D97-AF65-F5344CB8AC3E}">
        <p14:creationId xmlns:p14="http://schemas.microsoft.com/office/powerpoint/2010/main" val="9331049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vi-VN" dirty="0"/>
              <a:t>Hướng dẫn: GV click vào Du thuyền để di chuyển đến </a:t>
            </a:r>
            <a:r>
              <a:rPr lang="en-US" dirty="0" err="1">
                <a:latin typeface="UTM Avo" panose="02040603050506020204" pitchFamily="18" charset="0"/>
              </a:rPr>
              <a:t>hành</a:t>
            </a:r>
            <a:r>
              <a:rPr lang="en-US" baseline="0" dirty="0">
                <a:latin typeface="UTM Avo" panose="02040603050506020204" pitchFamily="18" charset="0"/>
              </a:rPr>
              <a:t> </a:t>
            </a:r>
            <a:r>
              <a:rPr lang="en-US" baseline="0" dirty="0" err="1">
                <a:latin typeface="UTM Avo" panose="02040603050506020204" pitchFamily="18" charset="0"/>
              </a:rPr>
              <a:t>tinh</a:t>
            </a:r>
            <a:r>
              <a:rPr lang="vi-VN" dirty="0"/>
              <a:t>&gt;&gt;&gt; chọn vào </a:t>
            </a:r>
            <a:r>
              <a:rPr lang="en-US" dirty="0" err="1">
                <a:latin typeface="UTM Avo" panose="02040603050506020204" pitchFamily="18" charset="0"/>
              </a:rPr>
              <a:t>hành</a:t>
            </a:r>
            <a:r>
              <a:rPr lang="en-US" baseline="0" dirty="0">
                <a:latin typeface="UTM Avo" panose="02040603050506020204" pitchFamily="18" charset="0"/>
              </a:rPr>
              <a:t> </a:t>
            </a:r>
            <a:r>
              <a:rPr lang="en-US" baseline="0" dirty="0" err="1">
                <a:latin typeface="UTM Avo" panose="02040603050506020204" pitchFamily="18" charset="0"/>
              </a:rPr>
              <a:t>tinh</a:t>
            </a:r>
            <a:r>
              <a:rPr lang="en-US" baseline="0" dirty="0">
                <a:latin typeface="UTM Avo" panose="02040603050506020204" pitchFamily="18" charset="0"/>
              </a:rPr>
              <a:t> </a:t>
            </a:r>
            <a:r>
              <a:rPr lang="vi-VN" dirty="0"/>
              <a:t>để </a:t>
            </a:r>
            <a:r>
              <a:rPr lang="en-US" dirty="0" err="1">
                <a:latin typeface="UTM Avo" panose="02040603050506020204" pitchFamily="18" charset="0"/>
              </a:rPr>
              <a:t>xuất</a:t>
            </a:r>
            <a:r>
              <a:rPr lang="en-US" baseline="0" dirty="0">
                <a:latin typeface="UTM Avo" panose="02040603050506020204" pitchFamily="18" charset="0"/>
              </a:rPr>
              <a:t> </a:t>
            </a:r>
            <a:r>
              <a:rPr lang="vi-VN" dirty="0"/>
              <a:t>hiện câu hỏi</a:t>
            </a:r>
            <a:r>
              <a:rPr lang="en-US" dirty="0">
                <a:latin typeface="UTM Avo" panose="02040603050506020204" pitchFamily="18" charset="0"/>
              </a:rPr>
              <a:t>.</a:t>
            </a:r>
            <a:endParaRPr lang="vi-VN" dirty="0"/>
          </a:p>
          <a:p>
            <a:r>
              <a:rPr lang="vi-VN" dirty="0"/>
              <a:t>Lặp lại các bước trên để đến câu hỏi </a:t>
            </a:r>
            <a:r>
              <a:rPr lang="vi-VN"/>
              <a:t>tiếp theo</a:t>
            </a:r>
            <a:endParaRPr lang="en-US"/>
          </a:p>
          <a:p>
            <a:r>
              <a:rPr lang="en-US">
                <a:latin typeface="UTM Avo" panose="02040603050506020204" pitchFamily="18" charset="0"/>
              </a:rPr>
              <a:t>Sau khi đi hết các hành tinh &gt;&gt; GV click vào ngôi sao để chuyển sang slide kết thúc và slide nội dung tiếp theo</a:t>
            </a:r>
            <a:endParaRPr lang="en-US" dirty="0">
              <a:latin typeface="UTM Avo" panose="02040603050506020204" pitchFamily="18" charset="0"/>
            </a:endParaRPr>
          </a:p>
        </p:txBody>
      </p:sp>
      <p:sp>
        <p:nvSpPr>
          <p:cNvPr id="4" name="Slide Number Placeholder 3"/>
          <p:cNvSpPr>
            <a:spLocks noGrp="1"/>
          </p:cNvSpPr>
          <p:nvPr>
            <p:ph type="sldNum" sz="quarter" idx="5"/>
          </p:nvPr>
        </p:nvSpPr>
        <p:spPr/>
        <p:txBody>
          <a:bodyPr/>
          <a:lstStyle/>
          <a:p>
            <a:fld id="{C7041374-8E2E-4B73-838C-81B951D0412E}" type="slidenum">
              <a:rPr lang="en-US" smtClean="0">
                <a:latin typeface="UTM Avo" panose="02040603050506020204" pitchFamily="18" charset="0"/>
              </a:rPr>
              <a:t>18</a:t>
            </a:fld>
            <a:endParaRPr lang="en-US">
              <a:latin typeface="UTM Avo" panose="02040603050506020204" pitchFamily="18" charset="0"/>
            </a:endParaRPr>
          </a:p>
        </p:txBody>
      </p:sp>
    </p:spTree>
    <p:extLst>
      <p:ext uri="{BB962C8B-B14F-4D97-AF65-F5344CB8AC3E}">
        <p14:creationId xmlns:p14="http://schemas.microsoft.com/office/powerpoint/2010/main" val="23267456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vi-VN" dirty="0"/>
              <a:t>Hướng dẫn: GV click vào </a:t>
            </a:r>
            <a:r>
              <a:rPr lang="en-US" dirty="0">
                <a:latin typeface="UTM Avo" panose="02040603050506020204" pitchFamily="18" charset="0"/>
              </a:rPr>
              <a:t>du </a:t>
            </a:r>
            <a:r>
              <a:rPr lang="en-US" dirty="0" err="1">
                <a:latin typeface="UTM Avo" panose="02040603050506020204" pitchFamily="18" charset="0"/>
              </a:rPr>
              <a:t>thuyền</a:t>
            </a:r>
            <a:r>
              <a:rPr lang="en-US" baseline="0" dirty="0">
                <a:latin typeface="UTM Avo" panose="02040603050506020204" pitchFamily="18" charset="0"/>
              </a:rPr>
              <a:t> </a:t>
            </a:r>
            <a:r>
              <a:rPr lang="en-US" baseline="0" dirty="0" err="1">
                <a:latin typeface="UTM Avo" panose="02040603050506020204" pitchFamily="18" charset="0"/>
              </a:rPr>
              <a:t>để</a:t>
            </a:r>
            <a:r>
              <a:rPr lang="en-US" baseline="0" dirty="0">
                <a:latin typeface="UTM Avo" panose="02040603050506020204" pitchFamily="18" charset="0"/>
              </a:rPr>
              <a:t> </a:t>
            </a:r>
            <a:r>
              <a:rPr lang="en-US" baseline="0" dirty="0" err="1">
                <a:latin typeface="UTM Avo" panose="02040603050506020204" pitchFamily="18" charset="0"/>
              </a:rPr>
              <a:t>về</a:t>
            </a:r>
            <a:r>
              <a:rPr lang="en-US" baseline="0" dirty="0">
                <a:latin typeface="UTM Avo" panose="02040603050506020204" pitchFamily="18" charset="0"/>
              </a:rPr>
              <a:t> </a:t>
            </a:r>
            <a:r>
              <a:rPr lang="en-US" baseline="0" dirty="0" err="1">
                <a:latin typeface="UTM Avo" panose="02040603050506020204" pitchFamily="18" charset="0"/>
              </a:rPr>
              <a:t>màn</a:t>
            </a:r>
            <a:r>
              <a:rPr lang="en-US" baseline="0" dirty="0">
                <a:latin typeface="UTM Avo" panose="02040603050506020204" pitchFamily="18" charset="0"/>
              </a:rPr>
              <a:t> </a:t>
            </a:r>
            <a:r>
              <a:rPr lang="en-US" baseline="0" dirty="0" err="1">
                <a:latin typeface="UTM Avo" panose="02040603050506020204" pitchFamily="18" charset="0"/>
              </a:rPr>
              <a:t>hình</a:t>
            </a:r>
            <a:r>
              <a:rPr lang="en-US" baseline="0" dirty="0">
                <a:latin typeface="UTM Avo" panose="02040603050506020204" pitchFamily="18" charset="0"/>
              </a:rPr>
              <a:t> </a:t>
            </a:r>
            <a:r>
              <a:rPr lang="en-US" baseline="0" dirty="0" err="1">
                <a:latin typeface="UTM Avo" panose="02040603050506020204" pitchFamily="18" charset="0"/>
              </a:rPr>
              <a:t>chính</a:t>
            </a:r>
            <a:r>
              <a:rPr lang="en-US" baseline="0" dirty="0">
                <a:latin typeface="UTM Avo" panose="02040603050506020204" pitchFamily="18" charset="0"/>
              </a:rPr>
              <a:t>.</a:t>
            </a:r>
            <a:endParaRPr lang="en-US" dirty="0">
              <a:latin typeface="UTM Avo" panose="02040603050506020204" pitchFamily="18" charset="0"/>
            </a:endParaRPr>
          </a:p>
        </p:txBody>
      </p:sp>
      <p:sp>
        <p:nvSpPr>
          <p:cNvPr id="4" name="Slide Number Placeholder 3"/>
          <p:cNvSpPr>
            <a:spLocks noGrp="1"/>
          </p:cNvSpPr>
          <p:nvPr>
            <p:ph type="sldNum" sz="quarter" idx="5"/>
          </p:nvPr>
        </p:nvSpPr>
        <p:spPr/>
        <p:txBody>
          <a:bodyPr/>
          <a:lstStyle/>
          <a:p>
            <a:fld id="{C7041374-8E2E-4B73-838C-81B951D0412E}" type="slidenum">
              <a:rPr lang="en-US" smtClean="0">
                <a:latin typeface="UTM Avo" panose="02040603050506020204" pitchFamily="18" charset="0"/>
              </a:rPr>
              <a:t>19</a:t>
            </a:fld>
            <a:endParaRPr lang="en-US">
              <a:latin typeface="UTM Avo" panose="02040603050506020204" pitchFamily="18" charset="0"/>
            </a:endParaRPr>
          </a:p>
        </p:txBody>
      </p:sp>
    </p:spTree>
    <p:extLst>
      <p:ext uri="{BB962C8B-B14F-4D97-AF65-F5344CB8AC3E}">
        <p14:creationId xmlns:p14="http://schemas.microsoft.com/office/powerpoint/2010/main" val="20740047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vi-VN" dirty="0"/>
              <a:t>Hướng dẫn: GV click vào </a:t>
            </a:r>
            <a:r>
              <a:rPr lang="en-US" dirty="0">
                <a:latin typeface="UTM Avo" panose="02040603050506020204" pitchFamily="18" charset="0"/>
              </a:rPr>
              <a:t>du </a:t>
            </a:r>
            <a:r>
              <a:rPr lang="en-US" dirty="0" err="1">
                <a:latin typeface="UTM Avo" panose="02040603050506020204" pitchFamily="18" charset="0"/>
              </a:rPr>
              <a:t>thuyền</a:t>
            </a:r>
            <a:r>
              <a:rPr lang="en-US" baseline="0" dirty="0">
                <a:latin typeface="UTM Avo" panose="02040603050506020204" pitchFamily="18" charset="0"/>
              </a:rPr>
              <a:t> </a:t>
            </a:r>
            <a:r>
              <a:rPr lang="en-US" baseline="0" dirty="0" err="1">
                <a:latin typeface="UTM Avo" panose="02040603050506020204" pitchFamily="18" charset="0"/>
              </a:rPr>
              <a:t>để</a:t>
            </a:r>
            <a:r>
              <a:rPr lang="en-US" baseline="0" dirty="0">
                <a:latin typeface="UTM Avo" panose="02040603050506020204" pitchFamily="18" charset="0"/>
              </a:rPr>
              <a:t> </a:t>
            </a:r>
            <a:r>
              <a:rPr lang="en-US" baseline="0" dirty="0" err="1">
                <a:latin typeface="UTM Avo" panose="02040603050506020204" pitchFamily="18" charset="0"/>
              </a:rPr>
              <a:t>về</a:t>
            </a:r>
            <a:r>
              <a:rPr lang="en-US" baseline="0" dirty="0">
                <a:latin typeface="UTM Avo" panose="02040603050506020204" pitchFamily="18" charset="0"/>
              </a:rPr>
              <a:t> </a:t>
            </a:r>
            <a:r>
              <a:rPr lang="en-US" baseline="0" dirty="0" err="1">
                <a:latin typeface="UTM Avo" panose="02040603050506020204" pitchFamily="18" charset="0"/>
              </a:rPr>
              <a:t>màn</a:t>
            </a:r>
            <a:r>
              <a:rPr lang="en-US" baseline="0" dirty="0">
                <a:latin typeface="UTM Avo" panose="02040603050506020204" pitchFamily="18" charset="0"/>
              </a:rPr>
              <a:t> </a:t>
            </a:r>
            <a:r>
              <a:rPr lang="en-US" baseline="0" dirty="0" err="1">
                <a:latin typeface="UTM Avo" panose="02040603050506020204" pitchFamily="18" charset="0"/>
              </a:rPr>
              <a:t>hình</a:t>
            </a:r>
            <a:r>
              <a:rPr lang="en-US" baseline="0" dirty="0">
                <a:latin typeface="UTM Avo" panose="02040603050506020204" pitchFamily="18" charset="0"/>
              </a:rPr>
              <a:t> </a:t>
            </a:r>
            <a:r>
              <a:rPr lang="en-US" baseline="0" dirty="0" err="1">
                <a:latin typeface="UTM Avo" panose="02040603050506020204" pitchFamily="18" charset="0"/>
              </a:rPr>
              <a:t>chính</a:t>
            </a:r>
            <a:r>
              <a:rPr lang="en-US" baseline="0" dirty="0">
                <a:latin typeface="UTM Avo" panose="02040603050506020204" pitchFamily="18" charset="0"/>
              </a:rPr>
              <a:t>.</a:t>
            </a:r>
            <a:endParaRPr lang="en-US" dirty="0">
              <a:latin typeface="UTM Avo" panose="02040603050506020204" pitchFamily="18" charset="0"/>
            </a:endParaRPr>
          </a:p>
        </p:txBody>
      </p:sp>
      <p:sp>
        <p:nvSpPr>
          <p:cNvPr id="4" name="Slide Number Placeholder 3"/>
          <p:cNvSpPr>
            <a:spLocks noGrp="1"/>
          </p:cNvSpPr>
          <p:nvPr>
            <p:ph type="sldNum" sz="quarter" idx="5"/>
          </p:nvPr>
        </p:nvSpPr>
        <p:spPr/>
        <p:txBody>
          <a:bodyPr/>
          <a:lstStyle/>
          <a:p>
            <a:fld id="{C7041374-8E2E-4B73-838C-81B951D0412E}" type="slidenum">
              <a:rPr lang="en-US" smtClean="0">
                <a:latin typeface="UTM Avo" panose="02040603050506020204" pitchFamily="18" charset="0"/>
              </a:rPr>
              <a:t>20</a:t>
            </a:fld>
            <a:endParaRPr lang="en-US">
              <a:latin typeface="UTM Avo" panose="02040603050506020204" pitchFamily="18" charset="0"/>
            </a:endParaRPr>
          </a:p>
        </p:txBody>
      </p:sp>
    </p:spTree>
    <p:extLst>
      <p:ext uri="{BB962C8B-B14F-4D97-AF65-F5344CB8AC3E}">
        <p14:creationId xmlns:p14="http://schemas.microsoft.com/office/powerpoint/2010/main" val="11240011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vi-VN" dirty="0"/>
              <a:t>Hướng dẫn: GV click vào </a:t>
            </a:r>
            <a:r>
              <a:rPr lang="en-US" dirty="0">
                <a:latin typeface="UTM Avo" panose="02040603050506020204" pitchFamily="18" charset="0"/>
              </a:rPr>
              <a:t>du </a:t>
            </a:r>
            <a:r>
              <a:rPr lang="en-US" dirty="0" err="1">
                <a:latin typeface="UTM Avo" panose="02040603050506020204" pitchFamily="18" charset="0"/>
              </a:rPr>
              <a:t>thuyền</a:t>
            </a:r>
            <a:r>
              <a:rPr lang="en-US" baseline="0" dirty="0">
                <a:latin typeface="UTM Avo" panose="02040603050506020204" pitchFamily="18" charset="0"/>
              </a:rPr>
              <a:t> </a:t>
            </a:r>
            <a:r>
              <a:rPr lang="en-US" baseline="0" dirty="0" err="1">
                <a:latin typeface="UTM Avo" panose="02040603050506020204" pitchFamily="18" charset="0"/>
              </a:rPr>
              <a:t>để</a:t>
            </a:r>
            <a:r>
              <a:rPr lang="en-US" baseline="0" dirty="0">
                <a:latin typeface="UTM Avo" panose="02040603050506020204" pitchFamily="18" charset="0"/>
              </a:rPr>
              <a:t> </a:t>
            </a:r>
            <a:r>
              <a:rPr lang="en-US" baseline="0" dirty="0" err="1">
                <a:latin typeface="UTM Avo" panose="02040603050506020204" pitchFamily="18" charset="0"/>
              </a:rPr>
              <a:t>về</a:t>
            </a:r>
            <a:r>
              <a:rPr lang="en-US" baseline="0" dirty="0">
                <a:latin typeface="UTM Avo" panose="02040603050506020204" pitchFamily="18" charset="0"/>
              </a:rPr>
              <a:t> </a:t>
            </a:r>
            <a:r>
              <a:rPr lang="en-US" baseline="0" dirty="0" err="1">
                <a:latin typeface="UTM Avo" panose="02040603050506020204" pitchFamily="18" charset="0"/>
              </a:rPr>
              <a:t>màn</a:t>
            </a:r>
            <a:r>
              <a:rPr lang="en-US" baseline="0" dirty="0">
                <a:latin typeface="UTM Avo" panose="02040603050506020204" pitchFamily="18" charset="0"/>
              </a:rPr>
              <a:t> </a:t>
            </a:r>
            <a:r>
              <a:rPr lang="en-US" baseline="0" dirty="0" err="1">
                <a:latin typeface="UTM Avo" panose="02040603050506020204" pitchFamily="18" charset="0"/>
              </a:rPr>
              <a:t>hình</a:t>
            </a:r>
            <a:r>
              <a:rPr lang="en-US" baseline="0" dirty="0">
                <a:latin typeface="UTM Avo" panose="02040603050506020204" pitchFamily="18" charset="0"/>
              </a:rPr>
              <a:t> </a:t>
            </a:r>
            <a:r>
              <a:rPr lang="en-US" baseline="0" dirty="0" err="1">
                <a:latin typeface="UTM Avo" panose="02040603050506020204" pitchFamily="18" charset="0"/>
              </a:rPr>
              <a:t>chính</a:t>
            </a:r>
            <a:r>
              <a:rPr lang="en-US" baseline="0" dirty="0">
                <a:latin typeface="UTM Avo" panose="02040603050506020204" pitchFamily="18" charset="0"/>
              </a:rPr>
              <a:t>.</a:t>
            </a:r>
            <a:endParaRPr lang="en-US" dirty="0">
              <a:latin typeface="UTM Avo" panose="02040603050506020204" pitchFamily="18" charset="0"/>
            </a:endParaRPr>
          </a:p>
        </p:txBody>
      </p:sp>
      <p:sp>
        <p:nvSpPr>
          <p:cNvPr id="4" name="Slide Number Placeholder 3"/>
          <p:cNvSpPr>
            <a:spLocks noGrp="1"/>
          </p:cNvSpPr>
          <p:nvPr>
            <p:ph type="sldNum" sz="quarter" idx="5"/>
          </p:nvPr>
        </p:nvSpPr>
        <p:spPr/>
        <p:txBody>
          <a:bodyPr/>
          <a:lstStyle/>
          <a:p>
            <a:fld id="{C7041374-8E2E-4B73-838C-81B951D0412E}" type="slidenum">
              <a:rPr lang="en-US" smtClean="0">
                <a:latin typeface="UTM Avo" panose="02040603050506020204" pitchFamily="18" charset="0"/>
              </a:rPr>
              <a:t>21</a:t>
            </a:fld>
            <a:endParaRPr lang="en-US">
              <a:latin typeface="UTM Avo" panose="02040603050506020204" pitchFamily="18" charset="0"/>
            </a:endParaRPr>
          </a:p>
        </p:txBody>
      </p:sp>
    </p:spTree>
    <p:extLst>
      <p:ext uri="{BB962C8B-B14F-4D97-AF65-F5344CB8AC3E}">
        <p14:creationId xmlns:p14="http://schemas.microsoft.com/office/powerpoint/2010/main" val="30453944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vi-VN" dirty="0"/>
              <a:t>Hướng dẫn: GV click vào </a:t>
            </a:r>
            <a:r>
              <a:rPr lang="en-US" dirty="0">
                <a:latin typeface="UTM Avo" panose="02040603050506020204" pitchFamily="18" charset="0"/>
              </a:rPr>
              <a:t>du </a:t>
            </a:r>
            <a:r>
              <a:rPr lang="en-US" dirty="0" err="1">
                <a:latin typeface="UTM Avo" panose="02040603050506020204" pitchFamily="18" charset="0"/>
              </a:rPr>
              <a:t>thuyền</a:t>
            </a:r>
            <a:r>
              <a:rPr lang="en-US" baseline="0" dirty="0">
                <a:latin typeface="UTM Avo" panose="02040603050506020204" pitchFamily="18" charset="0"/>
              </a:rPr>
              <a:t> </a:t>
            </a:r>
            <a:r>
              <a:rPr lang="en-US" baseline="0" dirty="0" err="1">
                <a:latin typeface="UTM Avo" panose="02040603050506020204" pitchFamily="18" charset="0"/>
              </a:rPr>
              <a:t>để</a:t>
            </a:r>
            <a:r>
              <a:rPr lang="en-US" baseline="0" dirty="0">
                <a:latin typeface="UTM Avo" panose="02040603050506020204" pitchFamily="18" charset="0"/>
              </a:rPr>
              <a:t> </a:t>
            </a:r>
            <a:r>
              <a:rPr lang="en-US" baseline="0" dirty="0" err="1">
                <a:latin typeface="UTM Avo" panose="02040603050506020204" pitchFamily="18" charset="0"/>
              </a:rPr>
              <a:t>về</a:t>
            </a:r>
            <a:r>
              <a:rPr lang="en-US" baseline="0" dirty="0">
                <a:latin typeface="UTM Avo" panose="02040603050506020204" pitchFamily="18" charset="0"/>
              </a:rPr>
              <a:t> </a:t>
            </a:r>
            <a:r>
              <a:rPr lang="en-US" baseline="0" dirty="0" err="1">
                <a:latin typeface="UTM Avo" panose="02040603050506020204" pitchFamily="18" charset="0"/>
              </a:rPr>
              <a:t>màn</a:t>
            </a:r>
            <a:r>
              <a:rPr lang="en-US" baseline="0" dirty="0">
                <a:latin typeface="UTM Avo" panose="02040603050506020204" pitchFamily="18" charset="0"/>
              </a:rPr>
              <a:t> </a:t>
            </a:r>
            <a:r>
              <a:rPr lang="en-US" baseline="0" dirty="0" err="1">
                <a:latin typeface="UTM Avo" panose="02040603050506020204" pitchFamily="18" charset="0"/>
              </a:rPr>
              <a:t>hình</a:t>
            </a:r>
            <a:r>
              <a:rPr lang="en-US" baseline="0" dirty="0">
                <a:latin typeface="UTM Avo" panose="02040603050506020204" pitchFamily="18" charset="0"/>
              </a:rPr>
              <a:t> </a:t>
            </a:r>
            <a:r>
              <a:rPr lang="en-US" baseline="0" dirty="0" err="1">
                <a:latin typeface="UTM Avo" panose="02040603050506020204" pitchFamily="18" charset="0"/>
              </a:rPr>
              <a:t>chính</a:t>
            </a:r>
            <a:r>
              <a:rPr lang="en-US" baseline="0" dirty="0">
                <a:latin typeface="UTM Avo" panose="02040603050506020204" pitchFamily="18" charset="0"/>
              </a:rPr>
              <a:t>.</a:t>
            </a:r>
            <a:endParaRPr lang="en-US" dirty="0">
              <a:latin typeface="UTM Avo" panose="02040603050506020204" pitchFamily="18" charset="0"/>
            </a:endParaRPr>
          </a:p>
        </p:txBody>
      </p:sp>
      <p:sp>
        <p:nvSpPr>
          <p:cNvPr id="4" name="Slide Number Placeholder 3"/>
          <p:cNvSpPr>
            <a:spLocks noGrp="1"/>
          </p:cNvSpPr>
          <p:nvPr>
            <p:ph type="sldNum" sz="quarter" idx="5"/>
          </p:nvPr>
        </p:nvSpPr>
        <p:spPr/>
        <p:txBody>
          <a:bodyPr/>
          <a:lstStyle/>
          <a:p>
            <a:fld id="{C7041374-8E2E-4B73-838C-81B951D0412E}" type="slidenum">
              <a:rPr lang="en-US" smtClean="0">
                <a:latin typeface="UTM Avo" panose="02040603050506020204" pitchFamily="18" charset="0"/>
              </a:rPr>
              <a:t>22</a:t>
            </a:fld>
            <a:endParaRPr lang="en-US">
              <a:latin typeface="UTM Avo" panose="02040603050506020204" pitchFamily="18" charset="0"/>
            </a:endParaRPr>
          </a:p>
        </p:txBody>
      </p:sp>
    </p:spTree>
    <p:extLst>
      <p:ext uri="{BB962C8B-B14F-4D97-AF65-F5344CB8AC3E}">
        <p14:creationId xmlns:p14="http://schemas.microsoft.com/office/powerpoint/2010/main" val="9601541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040CA6D8-5A54-4F8C-8B12-34E44FAD3BF7}" type="datetimeFigureOut">
              <a:rPr lang="en-US" smtClean="0"/>
              <a:t>8/18/2023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38FBBE0-168F-4501-A11B-018673D61B28}" type="slidenum">
              <a:rPr lang="en-US" smtClean="0"/>
              <a:t>‹#›</a:t>
            </a:fld>
            <a:endParaRPr lang="en-US"/>
          </a:p>
        </p:txBody>
      </p:sp>
    </p:spTree>
    <p:extLst>
      <p:ext uri="{BB962C8B-B14F-4D97-AF65-F5344CB8AC3E}">
        <p14:creationId xmlns:p14="http://schemas.microsoft.com/office/powerpoint/2010/main" val="22371258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40CA6D8-5A54-4F8C-8B12-34E44FAD3BF7}" type="datetimeFigureOut">
              <a:rPr lang="en-US" smtClean="0"/>
              <a:t>8/18/2023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38FBBE0-168F-4501-A11B-018673D61B28}" type="slidenum">
              <a:rPr lang="en-US" smtClean="0"/>
              <a:t>‹#›</a:t>
            </a:fld>
            <a:endParaRPr lang="en-US"/>
          </a:p>
        </p:txBody>
      </p:sp>
    </p:spTree>
    <p:extLst>
      <p:ext uri="{BB962C8B-B14F-4D97-AF65-F5344CB8AC3E}">
        <p14:creationId xmlns:p14="http://schemas.microsoft.com/office/powerpoint/2010/main" val="39946363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40CA6D8-5A54-4F8C-8B12-34E44FAD3BF7}" type="datetimeFigureOut">
              <a:rPr lang="en-US" smtClean="0"/>
              <a:t>8/18/2023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38FBBE0-168F-4501-A11B-018673D61B28}" type="slidenum">
              <a:rPr lang="en-US" smtClean="0"/>
              <a:t>‹#›</a:t>
            </a:fld>
            <a:endParaRPr lang="en-US"/>
          </a:p>
        </p:txBody>
      </p:sp>
    </p:spTree>
    <p:extLst>
      <p:ext uri="{BB962C8B-B14F-4D97-AF65-F5344CB8AC3E}">
        <p14:creationId xmlns:p14="http://schemas.microsoft.com/office/powerpoint/2010/main" val="16486929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40CA6D8-5A54-4F8C-8B12-34E44FAD3BF7}" type="datetimeFigureOut">
              <a:rPr lang="en-US" smtClean="0"/>
              <a:t>8/18/2023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38FBBE0-168F-4501-A11B-018673D61B28}" type="slidenum">
              <a:rPr lang="en-US" smtClean="0"/>
              <a:t>‹#›</a:t>
            </a:fld>
            <a:endParaRPr lang="en-US"/>
          </a:p>
        </p:txBody>
      </p:sp>
    </p:spTree>
    <p:extLst>
      <p:ext uri="{BB962C8B-B14F-4D97-AF65-F5344CB8AC3E}">
        <p14:creationId xmlns:p14="http://schemas.microsoft.com/office/powerpoint/2010/main" val="12294928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40CA6D8-5A54-4F8C-8B12-34E44FAD3BF7}" type="datetimeFigureOut">
              <a:rPr lang="en-US" smtClean="0"/>
              <a:t>8/18/2023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38FBBE0-168F-4501-A11B-018673D61B28}" type="slidenum">
              <a:rPr lang="en-US" smtClean="0"/>
              <a:t>‹#›</a:t>
            </a:fld>
            <a:endParaRPr lang="en-US"/>
          </a:p>
        </p:txBody>
      </p:sp>
    </p:spTree>
    <p:extLst>
      <p:ext uri="{BB962C8B-B14F-4D97-AF65-F5344CB8AC3E}">
        <p14:creationId xmlns:p14="http://schemas.microsoft.com/office/powerpoint/2010/main" val="26507197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040CA6D8-5A54-4F8C-8B12-34E44FAD3BF7}" type="datetimeFigureOut">
              <a:rPr lang="en-US" smtClean="0"/>
              <a:t>8/18/2023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38FBBE0-168F-4501-A11B-018673D61B28}" type="slidenum">
              <a:rPr lang="en-US" smtClean="0"/>
              <a:t>‹#›</a:t>
            </a:fld>
            <a:endParaRPr lang="en-US"/>
          </a:p>
        </p:txBody>
      </p:sp>
    </p:spTree>
    <p:extLst>
      <p:ext uri="{BB962C8B-B14F-4D97-AF65-F5344CB8AC3E}">
        <p14:creationId xmlns:p14="http://schemas.microsoft.com/office/powerpoint/2010/main" val="15832824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40CA6D8-5A54-4F8C-8B12-34E44FAD3BF7}" type="datetimeFigureOut">
              <a:rPr lang="en-US" smtClean="0"/>
              <a:t>8/18/2023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38FBBE0-168F-4501-A11B-018673D61B28}" type="slidenum">
              <a:rPr lang="en-US" smtClean="0"/>
              <a:t>‹#›</a:t>
            </a:fld>
            <a:endParaRPr lang="en-US"/>
          </a:p>
        </p:txBody>
      </p:sp>
    </p:spTree>
    <p:extLst>
      <p:ext uri="{BB962C8B-B14F-4D97-AF65-F5344CB8AC3E}">
        <p14:creationId xmlns:p14="http://schemas.microsoft.com/office/powerpoint/2010/main" val="20847845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40CA6D8-5A54-4F8C-8B12-34E44FAD3BF7}" type="datetimeFigureOut">
              <a:rPr lang="en-US" smtClean="0"/>
              <a:t>8/18/2023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38FBBE0-168F-4501-A11B-018673D61B28}" type="slidenum">
              <a:rPr lang="en-US" smtClean="0"/>
              <a:t>‹#›</a:t>
            </a:fld>
            <a:endParaRPr lang="en-US"/>
          </a:p>
        </p:txBody>
      </p:sp>
    </p:spTree>
    <p:extLst>
      <p:ext uri="{BB962C8B-B14F-4D97-AF65-F5344CB8AC3E}">
        <p14:creationId xmlns:p14="http://schemas.microsoft.com/office/powerpoint/2010/main" val="23528608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40CA6D8-5A54-4F8C-8B12-34E44FAD3BF7}" type="datetimeFigureOut">
              <a:rPr lang="en-US" smtClean="0"/>
              <a:t>8/18/2023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38FBBE0-168F-4501-A11B-018673D61B28}" type="slidenum">
              <a:rPr lang="en-US" smtClean="0"/>
              <a:t>‹#›</a:t>
            </a:fld>
            <a:endParaRPr lang="en-US"/>
          </a:p>
        </p:txBody>
      </p:sp>
    </p:spTree>
    <p:extLst>
      <p:ext uri="{BB962C8B-B14F-4D97-AF65-F5344CB8AC3E}">
        <p14:creationId xmlns:p14="http://schemas.microsoft.com/office/powerpoint/2010/main" val="30668500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40CA6D8-5A54-4F8C-8B12-34E44FAD3BF7}" type="datetimeFigureOut">
              <a:rPr lang="en-US" smtClean="0"/>
              <a:t>8/18/2023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38FBBE0-168F-4501-A11B-018673D61B28}" type="slidenum">
              <a:rPr lang="en-US" smtClean="0"/>
              <a:t>‹#›</a:t>
            </a:fld>
            <a:endParaRPr lang="en-US"/>
          </a:p>
        </p:txBody>
      </p:sp>
    </p:spTree>
    <p:extLst>
      <p:ext uri="{BB962C8B-B14F-4D97-AF65-F5344CB8AC3E}">
        <p14:creationId xmlns:p14="http://schemas.microsoft.com/office/powerpoint/2010/main" val="1187271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40CA6D8-5A54-4F8C-8B12-34E44FAD3BF7}" type="datetimeFigureOut">
              <a:rPr lang="en-US" smtClean="0"/>
              <a:t>8/18/2023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38FBBE0-168F-4501-A11B-018673D61B28}" type="slidenum">
              <a:rPr lang="en-US" smtClean="0"/>
              <a:t>‹#›</a:t>
            </a:fld>
            <a:endParaRPr lang="en-US"/>
          </a:p>
        </p:txBody>
      </p:sp>
    </p:spTree>
    <p:extLst>
      <p:ext uri="{BB962C8B-B14F-4D97-AF65-F5344CB8AC3E}">
        <p14:creationId xmlns:p14="http://schemas.microsoft.com/office/powerpoint/2010/main" val="1893682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Section header" type="secHead">
  <p:cSld name="1_Section header">
    <p:bg>
      <p:bgPr>
        <a:solidFill>
          <a:schemeClr val="accent3"/>
        </a:solidFill>
        <a:effectLst/>
      </p:bgPr>
    </p:bg>
    <p:spTree>
      <p:nvGrpSpPr>
        <p:cNvPr id="1" name="Shape 67"/>
        <p:cNvGrpSpPr/>
        <p:nvPr/>
      </p:nvGrpSpPr>
      <p:grpSpPr>
        <a:xfrm>
          <a:off x="0" y="0"/>
          <a:ext cx="0" cy="0"/>
          <a:chOff x="0" y="0"/>
          <a:chExt cx="0" cy="0"/>
        </a:xfrm>
      </p:grpSpPr>
      <p:grpSp>
        <p:nvGrpSpPr>
          <p:cNvPr id="68" name="Google Shape;68;p3"/>
          <p:cNvGrpSpPr/>
          <p:nvPr/>
        </p:nvGrpSpPr>
        <p:grpSpPr>
          <a:xfrm>
            <a:off x="-12" y="-41"/>
            <a:ext cx="12191653" cy="6854796"/>
            <a:chOff x="238125" y="845075"/>
            <a:chExt cx="7140200" cy="4014600"/>
          </a:xfrm>
        </p:grpSpPr>
        <p:sp>
          <p:nvSpPr>
            <p:cNvPr id="69" name="Google Shape;69;p3"/>
            <p:cNvSpPr/>
            <p:nvPr/>
          </p:nvSpPr>
          <p:spPr>
            <a:xfrm>
              <a:off x="238125" y="845075"/>
              <a:ext cx="7137075" cy="4012375"/>
            </a:xfrm>
            <a:custGeom>
              <a:avLst/>
              <a:gdLst/>
              <a:ahLst/>
              <a:cxnLst/>
              <a:rect l="l" t="t" r="r" b="b"/>
              <a:pathLst>
                <a:path w="285483" h="160495" extrusionOk="0">
                  <a:moveTo>
                    <a:pt x="6745" y="321"/>
                  </a:moveTo>
                  <a:lnTo>
                    <a:pt x="6745" y="6406"/>
                  </a:lnTo>
                  <a:lnTo>
                    <a:pt x="339" y="6406"/>
                  </a:lnTo>
                  <a:lnTo>
                    <a:pt x="339" y="321"/>
                  </a:lnTo>
                  <a:close/>
                  <a:moveTo>
                    <a:pt x="13471" y="321"/>
                  </a:moveTo>
                  <a:lnTo>
                    <a:pt x="13471" y="6406"/>
                  </a:lnTo>
                  <a:lnTo>
                    <a:pt x="7066" y="6406"/>
                  </a:lnTo>
                  <a:lnTo>
                    <a:pt x="7066" y="321"/>
                  </a:lnTo>
                  <a:close/>
                  <a:moveTo>
                    <a:pt x="20198" y="321"/>
                  </a:moveTo>
                  <a:lnTo>
                    <a:pt x="20198" y="6406"/>
                  </a:lnTo>
                  <a:lnTo>
                    <a:pt x="13810" y="6406"/>
                  </a:lnTo>
                  <a:lnTo>
                    <a:pt x="13810" y="321"/>
                  </a:lnTo>
                  <a:close/>
                  <a:moveTo>
                    <a:pt x="26942" y="321"/>
                  </a:moveTo>
                  <a:lnTo>
                    <a:pt x="26942" y="6406"/>
                  </a:lnTo>
                  <a:lnTo>
                    <a:pt x="20537" y="6406"/>
                  </a:lnTo>
                  <a:lnTo>
                    <a:pt x="20537" y="321"/>
                  </a:lnTo>
                  <a:close/>
                  <a:moveTo>
                    <a:pt x="33669" y="321"/>
                  </a:moveTo>
                  <a:lnTo>
                    <a:pt x="33669" y="6406"/>
                  </a:lnTo>
                  <a:lnTo>
                    <a:pt x="27281" y="6406"/>
                  </a:lnTo>
                  <a:lnTo>
                    <a:pt x="27281" y="321"/>
                  </a:lnTo>
                  <a:close/>
                  <a:moveTo>
                    <a:pt x="40414" y="321"/>
                  </a:moveTo>
                  <a:lnTo>
                    <a:pt x="40414" y="6406"/>
                  </a:lnTo>
                  <a:lnTo>
                    <a:pt x="34008" y="6406"/>
                  </a:lnTo>
                  <a:lnTo>
                    <a:pt x="34008" y="321"/>
                  </a:lnTo>
                  <a:close/>
                  <a:moveTo>
                    <a:pt x="47140" y="321"/>
                  </a:moveTo>
                  <a:lnTo>
                    <a:pt x="47140" y="6406"/>
                  </a:lnTo>
                  <a:lnTo>
                    <a:pt x="40753" y="6406"/>
                  </a:lnTo>
                  <a:lnTo>
                    <a:pt x="40753" y="321"/>
                  </a:lnTo>
                  <a:close/>
                  <a:moveTo>
                    <a:pt x="53885" y="321"/>
                  </a:moveTo>
                  <a:lnTo>
                    <a:pt x="53885" y="6406"/>
                  </a:lnTo>
                  <a:lnTo>
                    <a:pt x="47479" y="6406"/>
                  </a:lnTo>
                  <a:lnTo>
                    <a:pt x="47479" y="321"/>
                  </a:lnTo>
                  <a:close/>
                  <a:moveTo>
                    <a:pt x="60611" y="321"/>
                  </a:moveTo>
                  <a:lnTo>
                    <a:pt x="60611" y="6406"/>
                  </a:lnTo>
                  <a:lnTo>
                    <a:pt x="54206" y="6406"/>
                  </a:lnTo>
                  <a:lnTo>
                    <a:pt x="54206" y="321"/>
                  </a:lnTo>
                  <a:close/>
                  <a:moveTo>
                    <a:pt x="67338" y="321"/>
                  </a:moveTo>
                  <a:lnTo>
                    <a:pt x="67338" y="6406"/>
                  </a:lnTo>
                  <a:lnTo>
                    <a:pt x="60950" y="6406"/>
                  </a:lnTo>
                  <a:lnTo>
                    <a:pt x="60950" y="321"/>
                  </a:lnTo>
                  <a:close/>
                  <a:moveTo>
                    <a:pt x="74083" y="321"/>
                  </a:moveTo>
                  <a:lnTo>
                    <a:pt x="74083" y="6406"/>
                  </a:lnTo>
                  <a:lnTo>
                    <a:pt x="67677" y="6406"/>
                  </a:lnTo>
                  <a:lnTo>
                    <a:pt x="67677" y="321"/>
                  </a:lnTo>
                  <a:close/>
                  <a:moveTo>
                    <a:pt x="80809" y="321"/>
                  </a:moveTo>
                  <a:lnTo>
                    <a:pt x="80809" y="6406"/>
                  </a:lnTo>
                  <a:lnTo>
                    <a:pt x="74422" y="6406"/>
                  </a:lnTo>
                  <a:lnTo>
                    <a:pt x="74422" y="321"/>
                  </a:lnTo>
                  <a:close/>
                  <a:moveTo>
                    <a:pt x="87554" y="321"/>
                  </a:moveTo>
                  <a:lnTo>
                    <a:pt x="87554" y="6406"/>
                  </a:lnTo>
                  <a:lnTo>
                    <a:pt x="81148" y="6406"/>
                  </a:lnTo>
                  <a:lnTo>
                    <a:pt x="81148" y="321"/>
                  </a:lnTo>
                  <a:close/>
                  <a:moveTo>
                    <a:pt x="94281" y="321"/>
                  </a:moveTo>
                  <a:lnTo>
                    <a:pt x="94281" y="6406"/>
                  </a:lnTo>
                  <a:lnTo>
                    <a:pt x="87893" y="6406"/>
                  </a:lnTo>
                  <a:lnTo>
                    <a:pt x="87893" y="321"/>
                  </a:lnTo>
                  <a:close/>
                  <a:moveTo>
                    <a:pt x="101025" y="321"/>
                  </a:moveTo>
                  <a:lnTo>
                    <a:pt x="101025" y="6406"/>
                  </a:lnTo>
                  <a:lnTo>
                    <a:pt x="94620" y="6406"/>
                  </a:lnTo>
                  <a:lnTo>
                    <a:pt x="94620" y="321"/>
                  </a:lnTo>
                  <a:close/>
                  <a:moveTo>
                    <a:pt x="107752" y="321"/>
                  </a:moveTo>
                  <a:lnTo>
                    <a:pt x="107752" y="6406"/>
                  </a:lnTo>
                  <a:lnTo>
                    <a:pt x="101346" y="6406"/>
                  </a:lnTo>
                  <a:lnTo>
                    <a:pt x="101346" y="321"/>
                  </a:lnTo>
                  <a:close/>
                  <a:moveTo>
                    <a:pt x="114478" y="321"/>
                  </a:moveTo>
                  <a:lnTo>
                    <a:pt x="114478" y="6406"/>
                  </a:lnTo>
                  <a:lnTo>
                    <a:pt x="108091" y="6406"/>
                  </a:lnTo>
                  <a:lnTo>
                    <a:pt x="108091" y="321"/>
                  </a:lnTo>
                  <a:close/>
                  <a:moveTo>
                    <a:pt x="121223" y="321"/>
                  </a:moveTo>
                  <a:lnTo>
                    <a:pt x="121223" y="6406"/>
                  </a:lnTo>
                  <a:lnTo>
                    <a:pt x="114817" y="6406"/>
                  </a:lnTo>
                  <a:lnTo>
                    <a:pt x="114817" y="321"/>
                  </a:lnTo>
                  <a:close/>
                  <a:moveTo>
                    <a:pt x="127950" y="321"/>
                  </a:moveTo>
                  <a:lnTo>
                    <a:pt x="127950" y="6406"/>
                  </a:lnTo>
                  <a:lnTo>
                    <a:pt x="121562" y="6406"/>
                  </a:lnTo>
                  <a:lnTo>
                    <a:pt x="121562" y="321"/>
                  </a:lnTo>
                  <a:close/>
                  <a:moveTo>
                    <a:pt x="134694" y="321"/>
                  </a:moveTo>
                  <a:lnTo>
                    <a:pt x="134694" y="6406"/>
                  </a:lnTo>
                  <a:lnTo>
                    <a:pt x="128289" y="6406"/>
                  </a:lnTo>
                  <a:lnTo>
                    <a:pt x="128289" y="321"/>
                  </a:lnTo>
                  <a:close/>
                  <a:moveTo>
                    <a:pt x="141421" y="321"/>
                  </a:moveTo>
                  <a:lnTo>
                    <a:pt x="141421" y="6406"/>
                  </a:lnTo>
                  <a:lnTo>
                    <a:pt x="135033" y="6406"/>
                  </a:lnTo>
                  <a:lnTo>
                    <a:pt x="135033" y="321"/>
                  </a:lnTo>
                  <a:close/>
                  <a:moveTo>
                    <a:pt x="148148" y="321"/>
                  </a:moveTo>
                  <a:lnTo>
                    <a:pt x="148148" y="6406"/>
                  </a:lnTo>
                  <a:lnTo>
                    <a:pt x="141760" y="6406"/>
                  </a:lnTo>
                  <a:lnTo>
                    <a:pt x="141760" y="321"/>
                  </a:lnTo>
                  <a:close/>
                  <a:moveTo>
                    <a:pt x="154892" y="321"/>
                  </a:moveTo>
                  <a:lnTo>
                    <a:pt x="154892" y="6406"/>
                  </a:lnTo>
                  <a:lnTo>
                    <a:pt x="148487" y="6406"/>
                  </a:lnTo>
                  <a:lnTo>
                    <a:pt x="148487" y="321"/>
                  </a:lnTo>
                  <a:close/>
                  <a:moveTo>
                    <a:pt x="161619" y="321"/>
                  </a:moveTo>
                  <a:lnTo>
                    <a:pt x="161619" y="6406"/>
                  </a:lnTo>
                  <a:lnTo>
                    <a:pt x="155231" y="6406"/>
                  </a:lnTo>
                  <a:lnTo>
                    <a:pt x="155231" y="321"/>
                  </a:lnTo>
                  <a:close/>
                  <a:moveTo>
                    <a:pt x="168363" y="321"/>
                  </a:moveTo>
                  <a:lnTo>
                    <a:pt x="168363" y="6406"/>
                  </a:lnTo>
                  <a:lnTo>
                    <a:pt x="161958" y="6406"/>
                  </a:lnTo>
                  <a:lnTo>
                    <a:pt x="161958" y="321"/>
                  </a:lnTo>
                  <a:close/>
                  <a:moveTo>
                    <a:pt x="175090" y="321"/>
                  </a:moveTo>
                  <a:lnTo>
                    <a:pt x="175090" y="6406"/>
                  </a:lnTo>
                  <a:lnTo>
                    <a:pt x="168702" y="6406"/>
                  </a:lnTo>
                  <a:lnTo>
                    <a:pt x="168702" y="321"/>
                  </a:lnTo>
                  <a:close/>
                  <a:moveTo>
                    <a:pt x="181834" y="321"/>
                  </a:moveTo>
                  <a:lnTo>
                    <a:pt x="181834" y="6406"/>
                  </a:lnTo>
                  <a:lnTo>
                    <a:pt x="175429" y="6406"/>
                  </a:lnTo>
                  <a:lnTo>
                    <a:pt x="175429" y="321"/>
                  </a:lnTo>
                  <a:close/>
                  <a:moveTo>
                    <a:pt x="188561" y="321"/>
                  </a:moveTo>
                  <a:lnTo>
                    <a:pt x="188561" y="6406"/>
                  </a:lnTo>
                  <a:lnTo>
                    <a:pt x="182173" y="6406"/>
                  </a:lnTo>
                  <a:lnTo>
                    <a:pt x="182173" y="321"/>
                  </a:lnTo>
                  <a:close/>
                  <a:moveTo>
                    <a:pt x="195288" y="321"/>
                  </a:moveTo>
                  <a:lnTo>
                    <a:pt x="195288" y="6406"/>
                  </a:lnTo>
                  <a:lnTo>
                    <a:pt x="188900" y="6406"/>
                  </a:lnTo>
                  <a:lnTo>
                    <a:pt x="188900" y="321"/>
                  </a:lnTo>
                  <a:close/>
                  <a:moveTo>
                    <a:pt x="202032" y="321"/>
                  </a:moveTo>
                  <a:lnTo>
                    <a:pt x="202032" y="6406"/>
                  </a:lnTo>
                  <a:lnTo>
                    <a:pt x="195627" y="6406"/>
                  </a:lnTo>
                  <a:lnTo>
                    <a:pt x="195627" y="321"/>
                  </a:lnTo>
                  <a:close/>
                  <a:moveTo>
                    <a:pt x="208759" y="321"/>
                  </a:moveTo>
                  <a:lnTo>
                    <a:pt x="208759" y="6406"/>
                  </a:lnTo>
                  <a:lnTo>
                    <a:pt x="202371" y="6406"/>
                  </a:lnTo>
                  <a:lnTo>
                    <a:pt x="202371" y="321"/>
                  </a:lnTo>
                  <a:close/>
                  <a:moveTo>
                    <a:pt x="215504" y="321"/>
                  </a:moveTo>
                  <a:lnTo>
                    <a:pt x="215504" y="6406"/>
                  </a:lnTo>
                  <a:lnTo>
                    <a:pt x="209098" y="6406"/>
                  </a:lnTo>
                  <a:lnTo>
                    <a:pt x="209098" y="321"/>
                  </a:lnTo>
                  <a:close/>
                  <a:moveTo>
                    <a:pt x="222230" y="321"/>
                  </a:moveTo>
                  <a:lnTo>
                    <a:pt x="222230" y="6406"/>
                  </a:lnTo>
                  <a:lnTo>
                    <a:pt x="215843" y="6406"/>
                  </a:lnTo>
                  <a:lnTo>
                    <a:pt x="215843" y="321"/>
                  </a:lnTo>
                  <a:close/>
                  <a:moveTo>
                    <a:pt x="228975" y="321"/>
                  </a:moveTo>
                  <a:lnTo>
                    <a:pt x="228975" y="6406"/>
                  </a:lnTo>
                  <a:lnTo>
                    <a:pt x="222569" y="6406"/>
                  </a:lnTo>
                  <a:lnTo>
                    <a:pt x="222569" y="321"/>
                  </a:lnTo>
                  <a:close/>
                  <a:moveTo>
                    <a:pt x="235701" y="321"/>
                  </a:moveTo>
                  <a:lnTo>
                    <a:pt x="235701" y="6406"/>
                  </a:lnTo>
                  <a:lnTo>
                    <a:pt x="229296" y="6406"/>
                  </a:lnTo>
                  <a:lnTo>
                    <a:pt x="229296" y="321"/>
                  </a:lnTo>
                  <a:close/>
                  <a:moveTo>
                    <a:pt x="242428" y="321"/>
                  </a:moveTo>
                  <a:lnTo>
                    <a:pt x="242428" y="6406"/>
                  </a:lnTo>
                  <a:lnTo>
                    <a:pt x="236040" y="6406"/>
                  </a:lnTo>
                  <a:lnTo>
                    <a:pt x="236040" y="321"/>
                  </a:lnTo>
                  <a:close/>
                  <a:moveTo>
                    <a:pt x="249173" y="321"/>
                  </a:moveTo>
                  <a:lnTo>
                    <a:pt x="249173" y="6406"/>
                  </a:lnTo>
                  <a:lnTo>
                    <a:pt x="242767" y="6406"/>
                  </a:lnTo>
                  <a:lnTo>
                    <a:pt x="242767" y="321"/>
                  </a:lnTo>
                  <a:close/>
                  <a:moveTo>
                    <a:pt x="255899" y="321"/>
                  </a:moveTo>
                  <a:lnTo>
                    <a:pt x="255899" y="6406"/>
                  </a:lnTo>
                  <a:lnTo>
                    <a:pt x="249512" y="6406"/>
                  </a:lnTo>
                  <a:lnTo>
                    <a:pt x="249512" y="321"/>
                  </a:lnTo>
                  <a:close/>
                  <a:moveTo>
                    <a:pt x="262644" y="321"/>
                  </a:moveTo>
                  <a:lnTo>
                    <a:pt x="262644" y="6406"/>
                  </a:lnTo>
                  <a:lnTo>
                    <a:pt x="256238" y="6406"/>
                  </a:lnTo>
                  <a:lnTo>
                    <a:pt x="256238" y="321"/>
                  </a:lnTo>
                  <a:close/>
                  <a:moveTo>
                    <a:pt x="269370" y="321"/>
                  </a:moveTo>
                  <a:lnTo>
                    <a:pt x="269370" y="6406"/>
                  </a:lnTo>
                  <a:lnTo>
                    <a:pt x="262983" y="6406"/>
                  </a:lnTo>
                  <a:lnTo>
                    <a:pt x="262983" y="321"/>
                  </a:lnTo>
                  <a:close/>
                  <a:moveTo>
                    <a:pt x="276115" y="321"/>
                  </a:moveTo>
                  <a:lnTo>
                    <a:pt x="276115" y="6406"/>
                  </a:lnTo>
                  <a:lnTo>
                    <a:pt x="269709" y="6406"/>
                  </a:lnTo>
                  <a:lnTo>
                    <a:pt x="269709" y="321"/>
                  </a:lnTo>
                  <a:close/>
                  <a:moveTo>
                    <a:pt x="282842" y="321"/>
                  </a:moveTo>
                  <a:lnTo>
                    <a:pt x="282842" y="6406"/>
                  </a:lnTo>
                  <a:lnTo>
                    <a:pt x="276436" y="6406"/>
                  </a:lnTo>
                  <a:lnTo>
                    <a:pt x="276436" y="321"/>
                  </a:lnTo>
                  <a:close/>
                  <a:moveTo>
                    <a:pt x="6745" y="6727"/>
                  </a:moveTo>
                  <a:lnTo>
                    <a:pt x="6745" y="12811"/>
                  </a:lnTo>
                  <a:lnTo>
                    <a:pt x="339" y="12811"/>
                  </a:lnTo>
                  <a:lnTo>
                    <a:pt x="339" y="6727"/>
                  </a:lnTo>
                  <a:close/>
                  <a:moveTo>
                    <a:pt x="13471" y="6727"/>
                  </a:moveTo>
                  <a:lnTo>
                    <a:pt x="13471" y="12811"/>
                  </a:lnTo>
                  <a:lnTo>
                    <a:pt x="7066" y="12811"/>
                  </a:lnTo>
                  <a:lnTo>
                    <a:pt x="7066" y="6727"/>
                  </a:lnTo>
                  <a:close/>
                  <a:moveTo>
                    <a:pt x="20198" y="6727"/>
                  </a:moveTo>
                  <a:lnTo>
                    <a:pt x="20198" y="12811"/>
                  </a:lnTo>
                  <a:lnTo>
                    <a:pt x="13810" y="12811"/>
                  </a:lnTo>
                  <a:lnTo>
                    <a:pt x="13810" y="6727"/>
                  </a:lnTo>
                  <a:close/>
                  <a:moveTo>
                    <a:pt x="26942" y="6727"/>
                  </a:moveTo>
                  <a:lnTo>
                    <a:pt x="26942" y="12811"/>
                  </a:lnTo>
                  <a:lnTo>
                    <a:pt x="20537" y="12811"/>
                  </a:lnTo>
                  <a:lnTo>
                    <a:pt x="20537" y="6727"/>
                  </a:lnTo>
                  <a:close/>
                  <a:moveTo>
                    <a:pt x="33669" y="6727"/>
                  </a:moveTo>
                  <a:lnTo>
                    <a:pt x="33669" y="12811"/>
                  </a:lnTo>
                  <a:lnTo>
                    <a:pt x="27281" y="12811"/>
                  </a:lnTo>
                  <a:lnTo>
                    <a:pt x="27281" y="6727"/>
                  </a:lnTo>
                  <a:close/>
                  <a:moveTo>
                    <a:pt x="40414" y="6727"/>
                  </a:moveTo>
                  <a:lnTo>
                    <a:pt x="40414" y="12811"/>
                  </a:lnTo>
                  <a:lnTo>
                    <a:pt x="34008" y="12811"/>
                  </a:lnTo>
                  <a:lnTo>
                    <a:pt x="34008" y="6727"/>
                  </a:lnTo>
                  <a:close/>
                  <a:moveTo>
                    <a:pt x="47140" y="6727"/>
                  </a:moveTo>
                  <a:lnTo>
                    <a:pt x="47140" y="12811"/>
                  </a:lnTo>
                  <a:lnTo>
                    <a:pt x="40753" y="12811"/>
                  </a:lnTo>
                  <a:lnTo>
                    <a:pt x="40753" y="6727"/>
                  </a:lnTo>
                  <a:close/>
                  <a:moveTo>
                    <a:pt x="53885" y="6727"/>
                  </a:moveTo>
                  <a:lnTo>
                    <a:pt x="53885" y="12811"/>
                  </a:lnTo>
                  <a:lnTo>
                    <a:pt x="47479" y="12811"/>
                  </a:lnTo>
                  <a:lnTo>
                    <a:pt x="47479" y="6727"/>
                  </a:lnTo>
                  <a:close/>
                  <a:moveTo>
                    <a:pt x="60611" y="6727"/>
                  </a:moveTo>
                  <a:lnTo>
                    <a:pt x="60611" y="12811"/>
                  </a:lnTo>
                  <a:lnTo>
                    <a:pt x="54206" y="12811"/>
                  </a:lnTo>
                  <a:lnTo>
                    <a:pt x="54206" y="6727"/>
                  </a:lnTo>
                  <a:close/>
                  <a:moveTo>
                    <a:pt x="67338" y="6727"/>
                  </a:moveTo>
                  <a:lnTo>
                    <a:pt x="67338" y="12811"/>
                  </a:lnTo>
                  <a:lnTo>
                    <a:pt x="60950" y="12811"/>
                  </a:lnTo>
                  <a:lnTo>
                    <a:pt x="60950" y="6727"/>
                  </a:lnTo>
                  <a:close/>
                  <a:moveTo>
                    <a:pt x="74083" y="6727"/>
                  </a:moveTo>
                  <a:lnTo>
                    <a:pt x="74083" y="12811"/>
                  </a:lnTo>
                  <a:lnTo>
                    <a:pt x="67677" y="12811"/>
                  </a:lnTo>
                  <a:lnTo>
                    <a:pt x="67677" y="6727"/>
                  </a:lnTo>
                  <a:close/>
                  <a:moveTo>
                    <a:pt x="80809" y="6727"/>
                  </a:moveTo>
                  <a:lnTo>
                    <a:pt x="80809" y="12811"/>
                  </a:lnTo>
                  <a:lnTo>
                    <a:pt x="74422" y="12811"/>
                  </a:lnTo>
                  <a:lnTo>
                    <a:pt x="74422" y="6727"/>
                  </a:lnTo>
                  <a:close/>
                  <a:moveTo>
                    <a:pt x="87554" y="6727"/>
                  </a:moveTo>
                  <a:lnTo>
                    <a:pt x="87554" y="12811"/>
                  </a:lnTo>
                  <a:lnTo>
                    <a:pt x="81148" y="12811"/>
                  </a:lnTo>
                  <a:lnTo>
                    <a:pt x="81148" y="6727"/>
                  </a:lnTo>
                  <a:close/>
                  <a:moveTo>
                    <a:pt x="94281" y="6727"/>
                  </a:moveTo>
                  <a:lnTo>
                    <a:pt x="94281" y="12811"/>
                  </a:lnTo>
                  <a:lnTo>
                    <a:pt x="87893" y="12811"/>
                  </a:lnTo>
                  <a:lnTo>
                    <a:pt x="87893" y="6727"/>
                  </a:lnTo>
                  <a:close/>
                  <a:moveTo>
                    <a:pt x="101025" y="6727"/>
                  </a:moveTo>
                  <a:lnTo>
                    <a:pt x="101025" y="12811"/>
                  </a:lnTo>
                  <a:lnTo>
                    <a:pt x="94620" y="12811"/>
                  </a:lnTo>
                  <a:lnTo>
                    <a:pt x="94620" y="6727"/>
                  </a:lnTo>
                  <a:close/>
                  <a:moveTo>
                    <a:pt x="107752" y="6727"/>
                  </a:moveTo>
                  <a:lnTo>
                    <a:pt x="107752" y="12811"/>
                  </a:lnTo>
                  <a:lnTo>
                    <a:pt x="101346" y="12811"/>
                  </a:lnTo>
                  <a:lnTo>
                    <a:pt x="101346" y="6727"/>
                  </a:lnTo>
                  <a:close/>
                  <a:moveTo>
                    <a:pt x="114478" y="6727"/>
                  </a:moveTo>
                  <a:lnTo>
                    <a:pt x="114478" y="12811"/>
                  </a:lnTo>
                  <a:lnTo>
                    <a:pt x="108091" y="12811"/>
                  </a:lnTo>
                  <a:lnTo>
                    <a:pt x="108091" y="6727"/>
                  </a:lnTo>
                  <a:close/>
                  <a:moveTo>
                    <a:pt x="121223" y="6727"/>
                  </a:moveTo>
                  <a:lnTo>
                    <a:pt x="121223" y="12811"/>
                  </a:lnTo>
                  <a:lnTo>
                    <a:pt x="114817" y="12811"/>
                  </a:lnTo>
                  <a:lnTo>
                    <a:pt x="114817" y="6727"/>
                  </a:lnTo>
                  <a:close/>
                  <a:moveTo>
                    <a:pt x="127950" y="6727"/>
                  </a:moveTo>
                  <a:lnTo>
                    <a:pt x="127950" y="12811"/>
                  </a:lnTo>
                  <a:lnTo>
                    <a:pt x="121562" y="12811"/>
                  </a:lnTo>
                  <a:lnTo>
                    <a:pt x="121562" y="6727"/>
                  </a:lnTo>
                  <a:close/>
                  <a:moveTo>
                    <a:pt x="134694" y="6727"/>
                  </a:moveTo>
                  <a:lnTo>
                    <a:pt x="134694" y="12811"/>
                  </a:lnTo>
                  <a:lnTo>
                    <a:pt x="128289" y="12811"/>
                  </a:lnTo>
                  <a:lnTo>
                    <a:pt x="128289" y="6727"/>
                  </a:lnTo>
                  <a:close/>
                  <a:moveTo>
                    <a:pt x="141421" y="6727"/>
                  </a:moveTo>
                  <a:lnTo>
                    <a:pt x="141421" y="12811"/>
                  </a:lnTo>
                  <a:lnTo>
                    <a:pt x="135033" y="12811"/>
                  </a:lnTo>
                  <a:lnTo>
                    <a:pt x="135033" y="6727"/>
                  </a:lnTo>
                  <a:close/>
                  <a:moveTo>
                    <a:pt x="148148" y="6727"/>
                  </a:moveTo>
                  <a:lnTo>
                    <a:pt x="148148" y="12811"/>
                  </a:lnTo>
                  <a:lnTo>
                    <a:pt x="141760" y="12811"/>
                  </a:lnTo>
                  <a:lnTo>
                    <a:pt x="141760" y="6727"/>
                  </a:lnTo>
                  <a:close/>
                  <a:moveTo>
                    <a:pt x="154892" y="6727"/>
                  </a:moveTo>
                  <a:lnTo>
                    <a:pt x="154892" y="12811"/>
                  </a:lnTo>
                  <a:lnTo>
                    <a:pt x="148487" y="12811"/>
                  </a:lnTo>
                  <a:lnTo>
                    <a:pt x="148487" y="6727"/>
                  </a:lnTo>
                  <a:close/>
                  <a:moveTo>
                    <a:pt x="161619" y="6727"/>
                  </a:moveTo>
                  <a:lnTo>
                    <a:pt x="161619" y="12811"/>
                  </a:lnTo>
                  <a:lnTo>
                    <a:pt x="155231" y="12811"/>
                  </a:lnTo>
                  <a:lnTo>
                    <a:pt x="155231" y="6727"/>
                  </a:lnTo>
                  <a:close/>
                  <a:moveTo>
                    <a:pt x="168363" y="6727"/>
                  </a:moveTo>
                  <a:lnTo>
                    <a:pt x="168363" y="12811"/>
                  </a:lnTo>
                  <a:lnTo>
                    <a:pt x="161958" y="12811"/>
                  </a:lnTo>
                  <a:lnTo>
                    <a:pt x="161958" y="6727"/>
                  </a:lnTo>
                  <a:close/>
                  <a:moveTo>
                    <a:pt x="175090" y="6727"/>
                  </a:moveTo>
                  <a:lnTo>
                    <a:pt x="175090" y="12811"/>
                  </a:lnTo>
                  <a:lnTo>
                    <a:pt x="168702" y="12811"/>
                  </a:lnTo>
                  <a:lnTo>
                    <a:pt x="168702" y="6727"/>
                  </a:lnTo>
                  <a:close/>
                  <a:moveTo>
                    <a:pt x="181834" y="6727"/>
                  </a:moveTo>
                  <a:lnTo>
                    <a:pt x="181834" y="12811"/>
                  </a:lnTo>
                  <a:lnTo>
                    <a:pt x="175429" y="12811"/>
                  </a:lnTo>
                  <a:lnTo>
                    <a:pt x="175429" y="6727"/>
                  </a:lnTo>
                  <a:close/>
                  <a:moveTo>
                    <a:pt x="188561" y="6727"/>
                  </a:moveTo>
                  <a:lnTo>
                    <a:pt x="188561" y="12811"/>
                  </a:lnTo>
                  <a:lnTo>
                    <a:pt x="182173" y="12811"/>
                  </a:lnTo>
                  <a:lnTo>
                    <a:pt x="182173" y="6727"/>
                  </a:lnTo>
                  <a:close/>
                  <a:moveTo>
                    <a:pt x="195288" y="6727"/>
                  </a:moveTo>
                  <a:lnTo>
                    <a:pt x="195288" y="12811"/>
                  </a:lnTo>
                  <a:lnTo>
                    <a:pt x="188900" y="12811"/>
                  </a:lnTo>
                  <a:lnTo>
                    <a:pt x="188900" y="6727"/>
                  </a:lnTo>
                  <a:close/>
                  <a:moveTo>
                    <a:pt x="202032" y="6727"/>
                  </a:moveTo>
                  <a:lnTo>
                    <a:pt x="202032" y="12811"/>
                  </a:lnTo>
                  <a:lnTo>
                    <a:pt x="195627" y="12811"/>
                  </a:lnTo>
                  <a:lnTo>
                    <a:pt x="195627" y="6727"/>
                  </a:lnTo>
                  <a:close/>
                  <a:moveTo>
                    <a:pt x="208759" y="6727"/>
                  </a:moveTo>
                  <a:lnTo>
                    <a:pt x="208759" y="12811"/>
                  </a:lnTo>
                  <a:lnTo>
                    <a:pt x="202371" y="12811"/>
                  </a:lnTo>
                  <a:lnTo>
                    <a:pt x="202371" y="6727"/>
                  </a:lnTo>
                  <a:close/>
                  <a:moveTo>
                    <a:pt x="215504" y="6727"/>
                  </a:moveTo>
                  <a:lnTo>
                    <a:pt x="215504" y="12811"/>
                  </a:lnTo>
                  <a:lnTo>
                    <a:pt x="209098" y="12811"/>
                  </a:lnTo>
                  <a:lnTo>
                    <a:pt x="209098" y="6727"/>
                  </a:lnTo>
                  <a:close/>
                  <a:moveTo>
                    <a:pt x="222230" y="6727"/>
                  </a:moveTo>
                  <a:lnTo>
                    <a:pt x="222230" y="12811"/>
                  </a:lnTo>
                  <a:lnTo>
                    <a:pt x="215843" y="12811"/>
                  </a:lnTo>
                  <a:lnTo>
                    <a:pt x="215843" y="6727"/>
                  </a:lnTo>
                  <a:close/>
                  <a:moveTo>
                    <a:pt x="228975" y="6727"/>
                  </a:moveTo>
                  <a:lnTo>
                    <a:pt x="228975" y="12811"/>
                  </a:lnTo>
                  <a:lnTo>
                    <a:pt x="222569" y="12811"/>
                  </a:lnTo>
                  <a:lnTo>
                    <a:pt x="222569" y="6727"/>
                  </a:lnTo>
                  <a:close/>
                  <a:moveTo>
                    <a:pt x="235701" y="6727"/>
                  </a:moveTo>
                  <a:lnTo>
                    <a:pt x="235701" y="12811"/>
                  </a:lnTo>
                  <a:lnTo>
                    <a:pt x="229296" y="12811"/>
                  </a:lnTo>
                  <a:lnTo>
                    <a:pt x="229296" y="6727"/>
                  </a:lnTo>
                  <a:close/>
                  <a:moveTo>
                    <a:pt x="242428" y="6727"/>
                  </a:moveTo>
                  <a:lnTo>
                    <a:pt x="242428" y="12811"/>
                  </a:lnTo>
                  <a:lnTo>
                    <a:pt x="236040" y="12811"/>
                  </a:lnTo>
                  <a:lnTo>
                    <a:pt x="236040" y="6727"/>
                  </a:lnTo>
                  <a:close/>
                  <a:moveTo>
                    <a:pt x="249173" y="6727"/>
                  </a:moveTo>
                  <a:lnTo>
                    <a:pt x="249173" y="12811"/>
                  </a:lnTo>
                  <a:lnTo>
                    <a:pt x="242767" y="12811"/>
                  </a:lnTo>
                  <a:lnTo>
                    <a:pt x="242767" y="6727"/>
                  </a:lnTo>
                  <a:close/>
                  <a:moveTo>
                    <a:pt x="255899" y="6727"/>
                  </a:moveTo>
                  <a:lnTo>
                    <a:pt x="255899" y="12811"/>
                  </a:lnTo>
                  <a:lnTo>
                    <a:pt x="249512" y="12811"/>
                  </a:lnTo>
                  <a:lnTo>
                    <a:pt x="249512" y="6727"/>
                  </a:lnTo>
                  <a:close/>
                  <a:moveTo>
                    <a:pt x="262644" y="6727"/>
                  </a:moveTo>
                  <a:lnTo>
                    <a:pt x="262644" y="12811"/>
                  </a:lnTo>
                  <a:lnTo>
                    <a:pt x="256238" y="12811"/>
                  </a:lnTo>
                  <a:lnTo>
                    <a:pt x="256238" y="6727"/>
                  </a:lnTo>
                  <a:close/>
                  <a:moveTo>
                    <a:pt x="269370" y="6727"/>
                  </a:moveTo>
                  <a:lnTo>
                    <a:pt x="269370" y="12811"/>
                  </a:lnTo>
                  <a:lnTo>
                    <a:pt x="262983" y="12811"/>
                  </a:lnTo>
                  <a:lnTo>
                    <a:pt x="262983" y="6727"/>
                  </a:lnTo>
                  <a:close/>
                  <a:moveTo>
                    <a:pt x="276115" y="6727"/>
                  </a:moveTo>
                  <a:lnTo>
                    <a:pt x="276115" y="12811"/>
                  </a:lnTo>
                  <a:lnTo>
                    <a:pt x="269709" y="12811"/>
                  </a:lnTo>
                  <a:lnTo>
                    <a:pt x="269709" y="6727"/>
                  </a:lnTo>
                  <a:close/>
                  <a:moveTo>
                    <a:pt x="282842" y="6727"/>
                  </a:moveTo>
                  <a:lnTo>
                    <a:pt x="282842" y="12811"/>
                  </a:lnTo>
                  <a:lnTo>
                    <a:pt x="276436" y="12811"/>
                  </a:lnTo>
                  <a:lnTo>
                    <a:pt x="276436" y="6727"/>
                  </a:lnTo>
                  <a:close/>
                  <a:moveTo>
                    <a:pt x="6745" y="13132"/>
                  </a:moveTo>
                  <a:lnTo>
                    <a:pt x="6745" y="19217"/>
                  </a:lnTo>
                  <a:lnTo>
                    <a:pt x="339" y="19217"/>
                  </a:lnTo>
                  <a:lnTo>
                    <a:pt x="339" y="13132"/>
                  </a:lnTo>
                  <a:close/>
                  <a:moveTo>
                    <a:pt x="13471" y="13132"/>
                  </a:moveTo>
                  <a:lnTo>
                    <a:pt x="13471" y="19217"/>
                  </a:lnTo>
                  <a:lnTo>
                    <a:pt x="7066" y="19217"/>
                  </a:lnTo>
                  <a:lnTo>
                    <a:pt x="7066" y="13132"/>
                  </a:lnTo>
                  <a:close/>
                  <a:moveTo>
                    <a:pt x="20198" y="13132"/>
                  </a:moveTo>
                  <a:lnTo>
                    <a:pt x="20198" y="19217"/>
                  </a:lnTo>
                  <a:lnTo>
                    <a:pt x="13810" y="19217"/>
                  </a:lnTo>
                  <a:lnTo>
                    <a:pt x="13810" y="13132"/>
                  </a:lnTo>
                  <a:close/>
                  <a:moveTo>
                    <a:pt x="26942" y="13132"/>
                  </a:moveTo>
                  <a:lnTo>
                    <a:pt x="26942" y="19217"/>
                  </a:lnTo>
                  <a:lnTo>
                    <a:pt x="20537" y="19217"/>
                  </a:lnTo>
                  <a:lnTo>
                    <a:pt x="20537" y="13132"/>
                  </a:lnTo>
                  <a:close/>
                  <a:moveTo>
                    <a:pt x="33669" y="13132"/>
                  </a:moveTo>
                  <a:lnTo>
                    <a:pt x="33669" y="19217"/>
                  </a:lnTo>
                  <a:lnTo>
                    <a:pt x="27281" y="19217"/>
                  </a:lnTo>
                  <a:lnTo>
                    <a:pt x="27281" y="13132"/>
                  </a:lnTo>
                  <a:close/>
                  <a:moveTo>
                    <a:pt x="40414" y="13132"/>
                  </a:moveTo>
                  <a:lnTo>
                    <a:pt x="40414" y="19217"/>
                  </a:lnTo>
                  <a:lnTo>
                    <a:pt x="34008" y="19217"/>
                  </a:lnTo>
                  <a:lnTo>
                    <a:pt x="34008" y="13132"/>
                  </a:lnTo>
                  <a:close/>
                  <a:moveTo>
                    <a:pt x="47140" y="13132"/>
                  </a:moveTo>
                  <a:lnTo>
                    <a:pt x="47140" y="19217"/>
                  </a:lnTo>
                  <a:lnTo>
                    <a:pt x="40753" y="19217"/>
                  </a:lnTo>
                  <a:lnTo>
                    <a:pt x="40753" y="13132"/>
                  </a:lnTo>
                  <a:close/>
                  <a:moveTo>
                    <a:pt x="53885" y="13132"/>
                  </a:moveTo>
                  <a:lnTo>
                    <a:pt x="53885" y="19217"/>
                  </a:lnTo>
                  <a:lnTo>
                    <a:pt x="47479" y="19217"/>
                  </a:lnTo>
                  <a:lnTo>
                    <a:pt x="47479" y="13132"/>
                  </a:lnTo>
                  <a:close/>
                  <a:moveTo>
                    <a:pt x="60611" y="13132"/>
                  </a:moveTo>
                  <a:lnTo>
                    <a:pt x="60611" y="19217"/>
                  </a:lnTo>
                  <a:lnTo>
                    <a:pt x="54206" y="19217"/>
                  </a:lnTo>
                  <a:lnTo>
                    <a:pt x="54206" y="13132"/>
                  </a:lnTo>
                  <a:close/>
                  <a:moveTo>
                    <a:pt x="67338" y="13132"/>
                  </a:moveTo>
                  <a:lnTo>
                    <a:pt x="67338" y="19217"/>
                  </a:lnTo>
                  <a:lnTo>
                    <a:pt x="60950" y="19217"/>
                  </a:lnTo>
                  <a:lnTo>
                    <a:pt x="60950" y="13132"/>
                  </a:lnTo>
                  <a:close/>
                  <a:moveTo>
                    <a:pt x="74083" y="13132"/>
                  </a:moveTo>
                  <a:lnTo>
                    <a:pt x="74083" y="19217"/>
                  </a:lnTo>
                  <a:lnTo>
                    <a:pt x="67677" y="19217"/>
                  </a:lnTo>
                  <a:lnTo>
                    <a:pt x="67677" y="13132"/>
                  </a:lnTo>
                  <a:close/>
                  <a:moveTo>
                    <a:pt x="80809" y="13132"/>
                  </a:moveTo>
                  <a:lnTo>
                    <a:pt x="80809" y="19217"/>
                  </a:lnTo>
                  <a:lnTo>
                    <a:pt x="74422" y="19217"/>
                  </a:lnTo>
                  <a:lnTo>
                    <a:pt x="74422" y="13132"/>
                  </a:lnTo>
                  <a:close/>
                  <a:moveTo>
                    <a:pt x="87554" y="13132"/>
                  </a:moveTo>
                  <a:lnTo>
                    <a:pt x="87554" y="19217"/>
                  </a:lnTo>
                  <a:lnTo>
                    <a:pt x="81148" y="19217"/>
                  </a:lnTo>
                  <a:lnTo>
                    <a:pt x="81148" y="13132"/>
                  </a:lnTo>
                  <a:close/>
                  <a:moveTo>
                    <a:pt x="94281" y="13132"/>
                  </a:moveTo>
                  <a:lnTo>
                    <a:pt x="94281" y="19217"/>
                  </a:lnTo>
                  <a:lnTo>
                    <a:pt x="87893" y="19217"/>
                  </a:lnTo>
                  <a:lnTo>
                    <a:pt x="87893" y="13132"/>
                  </a:lnTo>
                  <a:close/>
                  <a:moveTo>
                    <a:pt x="101025" y="13132"/>
                  </a:moveTo>
                  <a:lnTo>
                    <a:pt x="101025" y="19217"/>
                  </a:lnTo>
                  <a:lnTo>
                    <a:pt x="94620" y="19217"/>
                  </a:lnTo>
                  <a:lnTo>
                    <a:pt x="94620" y="13132"/>
                  </a:lnTo>
                  <a:close/>
                  <a:moveTo>
                    <a:pt x="107752" y="13132"/>
                  </a:moveTo>
                  <a:lnTo>
                    <a:pt x="107752" y="19217"/>
                  </a:lnTo>
                  <a:lnTo>
                    <a:pt x="101346" y="19217"/>
                  </a:lnTo>
                  <a:lnTo>
                    <a:pt x="101346" y="13132"/>
                  </a:lnTo>
                  <a:close/>
                  <a:moveTo>
                    <a:pt x="114478" y="13132"/>
                  </a:moveTo>
                  <a:lnTo>
                    <a:pt x="114478" y="19217"/>
                  </a:lnTo>
                  <a:lnTo>
                    <a:pt x="108091" y="19217"/>
                  </a:lnTo>
                  <a:lnTo>
                    <a:pt x="108091" y="13132"/>
                  </a:lnTo>
                  <a:close/>
                  <a:moveTo>
                    <a:pt x="121223" y="13132"/>
                  </a:moveTo>
                  <a:lnTo>
                    <a:pt x="121223" y="19217"/>
                  </a:lnTo>
                  <a:lnTo>
                    <a:pt x="114817" y="19217"/>
                  </a:lnTo>
                  <a:lnTo>
                    <a:pt x="114817" y="13132"/>
                  </a:lnTo>
                  <a:close/>
                  <a:moveTo>
                    <a:pt x="127950" y="13132"/>
                  </a:moveTo>
                  <a:lnTo>
                    <a:pt x="127950" y="19217"/>
                  </a:lnTo>
                  <a:lnTo>
                    <a:pt x="121562" y="19217"/>
                  </a:lnTo>
                  <a:lnTo>
                    <a:pt x="121562" y="13132"/>
                  </a:lnTo>
                  <a:close/>
                  <a:moveTo>
                    <a:pt x="134694" y="13132"/>
                  </a:moveTo>
                  <a:lnTo>
                    <a:pt x="134694" y="19217"/>
                  </a:lnTo>
                  <a:lnTo>
                    <a:pt x="128289" y="19217"/>
                  </a:lnTo>
                  <a:lnTo>
                    <a:pt x="128289" y="13132"/>
                  </a:lnTo>
                  <a:close/>
                  <a:moveTo>
                    <a:pt x="141421" y="13132"/>
                  </a:moveTo>
                  <a:lnTo>
                    <a:pt x="141421" y="19217"/>
                  </a:lnTo>
                  <a:lnTo>
                    <a:pt x="135033" y="19217"/>
                  </a:lnTo>
                  <a:lnTo>
                    <a:pt x="135033" y="13132"/>
                  </a:lnTo>
                  <a:close/>
                  <a:moveTo>
                    <a:pt x="148148" y="13132"/>
                  </a:moveTo>
                  <a:lnTo>
                    <a:pt x="148148" y="19217"/>
                  </a:lnTo>
                  <a:lnTo>
                    <a:pt x="141760" y="19217"/>
                  </a:lnTo>
                  <a:lnTo>
                    <a:pt x="141760" y="13132"/>
                  </a:lnTo>
                  <a:close/>
                  <a:moveTo>
                    <a:pt x="154892" y="13132"/>
                  </a:moveTo>
                  <a:lnTo>
                    <a:pt x="154892" y="19217"/>
                  </a:lnTo>
                  <a:lnTo>
                    <a:pt x="148487" y="19217"/>
                  </a:lnTo>
                  <a:lnTo>
                    <a:pt x="148487" y="13132"/>
                  </a:lnTo>
                  <a:close/>
                  <a:moveTo>
                    <a:pt x="161619" y="13132"/>
                  </a:moveTo>
                  <a:lnTo>
                    <a:pt x="161619" y="19217"/>
                  </a:lnTo>
                  <a:lnTo>
                    <a:pt x="155231" y="19217"/>
                  </a:lnTo>
                  <a:lnTo>
                    <a:pt x="155231" y="13132"/>
                  </a:lnTo>
                  <a:close/>
                  <a:moveTo>
                    <a:pt x="168363" y="13132"/>
                  </a:moveTo>
                  <a:lnTo>
                    <a:pt x="168363" y="19217"/>
                  </a:lnTo>
                  <a:lnTo>
                    <a:pt x="161958" y="19217"/>
                  </a:lnTo>
                  <a:lnTo>
                    <a:pt x="161958" y="13132"/>
                  </a:lnTo>
                  <a:close/>
                  <a:moveTo>
                    <a:pt x="175090" y="13132"/>
                  </a:moveTo>
                  <a:lnTo>
                    <a:pt x="175090" y="19217"/>
                  </a:lnTo>
                  <a:lnTo>
                    <a:pt x="168702" y="19217"/>
                  </a:lnTo>
                  <a:lnTo>
                    <a:pt x="168702" y="13132"/>
                  </a:lnTo>
                  <a:close/>
                  <a:moveTo>
                    <a:pt x="181834" y="13132"/>
                  </a:moveTo>
                  <a:lnTo>
                    <a:pt x="181834" y="19217"/>
                  </a:lnTo>
                  <a:lnTo>
                    <a:pt x="175429" y="19217"/>
                  </a:lnTo>
                  <a:lnTo>
                    <a:pt x="175429" y="13132"/>
                  </a:lnTo>
                  <a:close/>
                  <a:moveTo>
                    <a:pt x="188561" y="13132"/>
                  </a:moveTo>
                  <a:lnTo>
                    <a:pt x="188561" y="19217"/>
                  </a:lnTo>
                  <a:lnTo>
                    <a:pt x="182173" y="19217"/>
                  </a:lnTo>
                  <a:lnTo>
                    <a:pt x="182173" y="13132"/>
                  </a:lnTo>
                  <a:close/>
                  <a:moveTo>
                    <a:pt x="195288" y="13132"/>
                  </a:moveTo>
                  <a:lnTo>
                    <a:pt x="195288" y="19217"/>
                  </a:lnTo>
                  <a:lnTo>
                    <a:pt x="188900" y="19217"/>
                  </a:lnTo>
                  <a:lnTo>
                    <a:pt x="188900" y="13132"/>
                  </a:lnTo>
                  <a:close/>
                  <a:moveTo>
                    <a:pt x="202032" y="13132"/>
                  </a:moveTo>
                  <a:lnTo>
                    <a:pt x="202032" y="19217"/>
                  </a:lnTo>
                  <a:lnTo>
                    <a:pt x="195627" y="19217"/>
                  </a:lnTo>
                  <a:lnTo>
                    <a:pt x="195627" y="13132"/>
                  </a:lnTo>
                  <a:close/>
                  <a:moveTo>
                    <a:pt x="208759" y="13132"/>
                  </a:moveTo>
                  <a:lnTo>
                    <a:pt x="208759" y="19217"/>
                  </a:lnTo>
                  <a:lnTo>
                    <a:pt x="202371" y="19217"/>
                  </a:lnTo>
                  <a:lnTo>
                    <a:pt x="202371" y="13132"/>
                  </a:lnTo>
                  <a:close/>
                  <a:moveTo>
                    <a:pt x="215504" y="13132"/>
                  </a:moveTo>
                  <a:lnTo>
                    <a:pt x="215504" y="19217"/>
                  </a:lnTo>
                  <a:lnTo>
                    <a:pt x="209098" y="19217"/>
                  </a:lnTo>
                  <a:lnTo>
                    <a:pt x="209098" y="13132"/>
                  </a:lnTo>
                  <a:close/>
                  <a:moveTo>
                    <a:pt x="222230" y="13132"/>
                  </a:moveTo>
                  <a:lnTo>
                    <a:pt x="222230" y="19217"/>
                  </a:lnTo>
                  <a:lnTo>
                    <a:pt x="215843" y="19217"/>
                  </a:lnTo>
                  <a:lnTo>
                    <a:pt x="215843" y="13132"/>
                  </a:lnTo>
                  <a:close/>
                  <a:moveTo>
                    <a:pt x="228975" y="13132"/>
                  </a:moveTo>
                  <a:lnTo>
                    <a:pt x="228975" y="19217"/>
                  </a:lnTo>
                  <a:lnTo>
                    <a:pt x="222569" y="19217"/>
                  </a:lnTo>
                  <a:lnTo>
                    <a:pt x="222569" y="13132"/>
                  </a:lnTo>
                  <a:close/>
                  <a:moveTo>
                    <a:pt x="235701" y="13132"/>
                  </a:moveTo>
                  <a:lnTo>
                    <a:pt x="235701" y="19217"/>
                  </a:lnTo>
                  <a:lnTo>
                    <a:pt x="229296" y="19217"/>
                  </a:lnTo>
                  <a:lnTo>
                    <a:pt x="229296" y="13132"/>
                  </a:lnTo>
                  <a:close/>
                  <a:moveTo>
                    <a:pt x="242428" y="13132"/>
                  </a:moveTo>
                  <a:lnTo>
                    <a:pt x="242428" y="19217"/>
                  </a:lnTo>
                  <a:lnTo>
                    <a:pt x="236040" y="19217"/>
                  </a:lnTo>
                  <a:lnTo>
                    <a:pt x="236040" y="13132"/>
                  </a:lnTo>
                  <a:close/>
                  <a:moveTo>
                    <a:pt x="249173" y="13132"/>
                  </a:moveTo>
                  <a:lnTo>
                    <a:pt x="249173" y="19217"/>
                  </a:lnTo>
                  <a:lnTo>
                    <a:pt x="242767" y="19217"/>
                  </a:lnTo>
                  <a:lnTo>
                    <a:pt x="242767" y="13132"/>
                  </a:lnTo>
                  <a:close/>
                  <a:moveTo>
                    <a:pt x="255899" y="13132"/>
                  </a:moveTo>
                  <a:lnTo>
                    <a:pt x="255899" y="19217"/>
                  </a:lnTo>
                  <a:lnTo>
                    <a:pt x="249512" y="19217"/>
                  </a:lnTo>
                  <a:lnTo>
                    <a:pt x="249512" y="13132"/>
                  </a:lnTo>
                  <a:close/>
                  <a:moveTo>
                    <a:pt x="262644" y="13132"/>
                  </a:moveTo>
                  <a:lnTo>
                    <a:pt x="262644" y="19217"/>
                  </a:lnTo>
                  <a:lnTo>
                    <a:pt x="256238" y="19217"/>
                  </a:lnTo>
                  <a:lnTo>
                    <a:pt x="256238" y="13132"/>
                  </a:lnTo>
                  <a:close/>
                  <a:moveTo>
                    <a:pt x="269370" y="13132"/>
                  </a:moveTo>
                  <a:lnTo>
                    <a:pt x="269370" y="19217"/>
                  </a:lnTo>
                  <a:lnTo>
                    <a:pt x="262983" y="19217"/>
                  </a:lnTo>
                  <a:lnTo>
                    <a:pt x="262983" y="13132"/>
                  </a:lnTo>
                  <a:close/>
                  <a:moveTo>
                    <a:pt x="276115" y="13132"/>
                  </a:moveTo>
                  <a:lnTo>
                    <a:pt x="276115" y="19217"/>
                  </a:lnTo>
                  <a:lnTo>
                    <a:pt x="269709" y="19217"/>
                  </a:lnTo>
                  <a:lnTo>
                    <a:pt x="269709" y="13132"/>
                  </a:lnTo>
                  <a:close/>
                  <a:moveTo>
                    <a:pt x="282842" y="13132"/>
                  </a:moveTo>
                  <a:lnTo>
                    <a:pt x="282842" y="19217"/>
                  </a:lnTo>
                  <a:lnTo>
                    <a:pt x="276436" y="19217"/>
                  </a:lnTo>
                  <a:lnTo>
                    <a:pt x="276436" y="13132"/>
                  </a:lnTo>
                  <a:close/>
                  <a:moveTo>
                    <a:pt x="6745" y="19538"/>
                  </a:moveTo>
                  <a:lnTo>
                    <a:pt x="6745" y="25622"/>
                  </a:lnTo>
                  <a:lnTo>
                    <a:pt x="339" y="25622"/>
                  </a:lnTo>
                  <a:lnTo>
                    <a:pt x="339" y="19538"/>
                  </a:lnTo>
                  <a:close/>
                  <a:moveTo>
                    <a:pt x="13471" y="19538"/>
                  </a:moveTo>
                  <a:lnTo>
                    <a:pt x="13471" y="25622"/>
                  </a:lnTo>
                  <a:lnTo>
                    <a:pt x="7066" y="25622"/>
                  </a:lnTo>
                  <a:lnTo>
                    <a:pt x="7066" y="19538"/>
                  </a:lnTo>
                  <a:close/>
                  <a:moveTo>
                    <a:pt x="20198" y="19538"/>
                  </a:moveTo>
                  <a:lnTo>
                    <a:pt x="20198" y="25622"/>
                  </a:lnTo>
                  <a:lnTo>
                    <a:pt x="13810" y="25622"/>
                  </a:lnTo>
                  <a:lnTo>
                    <a:pt x="13810" y="19538"/>
                  </a:lnTo>
                  <a:close/>
                  <a:moveTo>
                    <a:pt x="26942" y="19538"/>
                  </a:moveTo>
                  <a:lnTo>
                    <a:pt x="26942" y="25622"/>
                  </a:lnTo>
                  <a:lnTo>
                    <a:pt x="20537" y="25622"/>
                  </a:lnTo>
                  <a:lnTo>
                    <a:pt x="20537" y="19538"/>
                  </a:lnTo>
                  <a:close/>
                  <a:moveTo>
                    <a:pt x="33669" y="19538"/>
                  </a:moveTo>
                  <a:lnTo>
                    <a:pt x="33669" y="25622"/>
                  </a:lnTo>
                  <a:lnTo>
                    <a:pt x="27281" y="25622"/>
                  </a:lnTo>
                  <a:lnTo>
                    <a:pt x="27281" y="19538"/>
                  </a:lnTo>
                  <a:close/>
                  <a:moveTo>
                    <a:pt x="40414" y="19538"/>
                  </a:moveTo>
                  <a:lnTo>
                    <a:pt x="40414" y="25622"/>
                  </a:lnTo>
                  <a:lnTo>
                    <a:pt x="34008" y="25622"/>
                  </a:lnTo>
                  <a:lnTo>
                    <a:pt x="34008" y="19538"/>
                  </a:lnTo>
                  <a:close/>
                  <a:moveTo>
                    <a:pt x="47140" y="19538"/>
                  </a:moveTo>
                  <a:lnTo>
                    <a:pt x="47140" y="25622"/>
                  </a:lnTo>
                  <a:lnTo>
                    <a:pt x="40753" y="25622"/>
                  </a:lnTo>
                  <a:lnTo>
                    <a:pt x="40753" y="19538"/>
                  </a:lnTo>
                  <a:close/>
                  <a:moveTo>
                    <a:pt x="53885" y="19538"/>
                  </a:moveTo>
                  <a:lnTo>
                    <a:pt x="53885" y="25622"/>
                  </a:lnTo>
                  <a:lnTo>
                    <a:pt x="47479" y="25622"/>
                  </a:lnTo>
                  <a:lnTo>
                    <a:pt x="47479" y="19538"/>
                  </a:lnTo>
                  <a:close/>
                  <a:moveTo>
                    <a:pt x="60611" y="19538"/>
                  </a:moveTo>
                  <a:lnTo>
                    <a:pt x="60611" y="25622"/>
                  </a:lnTo>
                  <a:lnTo>
                    <a:pt x="54206" y="25622"/>
                  </a:lnTo>
                  <a:lnTo>
                    <a:pt x="54206" y="19538"/>
                  </a:lnTo>
                  <a:close/>
                  <a:moveTo>
                    <a:pt x="67338" y="19538"/>
                  </a:moveTo>
                  <a:lnTo>
                    <a:pt x="67338" y="25622"/>
                  </a:lnTo>
                  <a:lnTo>
                    <a:pt x="60950" y="25622"/>
                  </a:lnTo>
                  <a:lnTo>
                    <a:pt x="60950" y="19538"/>
                  </a:lnTo>
                  <a:close/>
                  <a:moveTo>
                    <a:pt x="74083" y="19538"/>
                  </a:moveTo>
                  <a:lnTo>
                    <a:pt x="74083" y="25622"/>
                  </a:lnTo>
                  <a:lnTo>
                    <a:pt x="67677" y="25622"/>
                  </a:lnTo>
                  <a:lnTo>
                    <a:pt x="67677" y="19538"/>
                  </a:lnTo>
                  <a:close/>
                  <a:moveTo>
                    <a:pt x="80809" y="19538"/>
                  </a:moveTo>
                  <a:lnTo>
                    <a:pt x="80809" y="25622"/>
                  </a:lnTo>
                  <a:lnTo>
                    <a:pt x="74422" y="25622"/>
                  </a:lnTo>
                  <a:lnTo>
                    <a:pt x="74422" y="19538"/>
                  </a:lnTo>
                  <a:close/>
                  <a:moveTo>
                    <a:pt x="87554" y="19538"/>
                  </a:moveTo>
                  <a:lnTo>
                    <a:pt x="87554" y="25622"/>
                  </a:lnTo>
                  <a:lnTo>
                    <a:pt x="81148" y="25622"/>
                  </a:lnTo>
                  <a:lnTo>
                    <a:pt x="81148" y="19538"/>
                  </a:lnTo>
                  <a:close/>
                  <a:moveTo>
                    <a:pt x="94281" y="19538"/>
                  </a:moveTo>
                  <a:lnTo>
                    <a:pt x="94281" y="25622"/>
                  </a:lnTo>
                  <a:lnTo>
                    <a:pt x="87893" y="25622"/>
                  </a:lnTo>
                  <a:lnTo>
                    <a:pt x="87893" y="19538"/>
                  </a:lnTo>
                  <a:close/>
                  <a:moveTo>
                    <a:pt x="101025" y="19538"/>
                  </a:moveTo>
                  <a:lnTo>
                    <a:pt x="101025" y="25622"/>
                  </a:lnTo>
                  <a:lnTo>
                    <a:pt x="94620" y="25622"/>
                  </a:lnTo>
                  <a:lnTo>
                    <a:pt x="94620" y="19538"/>
                  </a:lnTo>
                  <a:close/>
                  <a:moveTo>
                    <a:pt x="107752" y="19538"/>
                  </a:moveTo>
                  <a:lnTo>
                    <a:pt x="107752" y="25622"/>
                  </a:lnTo>
                  <a:lnTo>
                    <a:pt x="101346" y="25622"/>
                  </a:lnTo>
                  <a:lnTo>
                    <a:pt x="101346" y="19538"/>
                  </a:lnTo>
                  <a:close/>
                  <a:moveTo>
                    <a:pt x="114478" y="19538"/>
                  </a:moveTo>
                  <a:lnTo>
                    <a:pt x="114478" y="25622"/>
                  </a:lnTo>
                  <a:lnTo>
                    <a:pt x="108091" y="25622"/>
                  </a:lnTo>
                  <a:lnTo>
                    <a:pt x="108091" y="19538"/>
                  </a:lnTo>
                  <a:close/>
                  <a:moveTo>
                    <a:pt x="121223" y="19538"/>
                  </a:moveTo>
                  <a:lnTo>
                    <a:pt x="121223" y="25622"/>
                  </a:lnTo>
                  <a:lnTo>
                    <a:pt x="114817" y="25622"/>
                  </a:lnTo>
                  <a:lnTo>
                    <a:pt x="114817" y="19538"/>
                  </a:lnTo>
                  <a:close/>
                  <a:moveTo>
                    <a:pt x="127950" y="19538"/>
                  </a:moveTo>
                  <a:lnTo>
                    <a:pt x="127950" y="25622"/>
                  </a:lnTo>
                  <a:lnTo>
                    <a:pt x="121562" y="25622"/>
                  </a:lnTo>
                  <a:lnTo>
                    <a:pt x="121562" y="19538"/>
                  </a:lnTo>
                  <a:close/>
                  <a:moveTo>
                    <a:pt x="134694" y="19538"/>
                  </a:moveTo>
                  <a:lnTo>
                    <a:pt x="134694" y="25622"/>
                  </a:lnTo>
                  <a:lnTo>
                    <a:pt x="128289" y="25622"/>
                  </a:lnTo>
                  <a:lnTo>
                    <a:pt x="128289" y="19538"/>
                  </a:lnTo>
                  <a:close/>
                  <a:moveTo>
                    <a:pt x="141421" y="19538"/>
                  </a:moveTo>
                  <a:lnTo>
                    <a:pt x="141421" y="25622"/>
                  </a:lnTo>
                  <a:lnTo>
                    <a:pt x="135033" y="25622"/>
                  </a:lnTo>
                  <a:lnTo>
                    <a:pt x="135033" y="19538"/>
                  </a:lnTo>
                  <a:close/>
                  <a:moveTo>
                    <a:pt x="148148" y="19538"/>
                  </a:moveTo>
                  <a:lnTo>
                    <a:pt x="148148" y="25622"/>
                  </a:lnTo>
                  <a:lnTo>
                    <a:pt x="141760" y="25622"/>
                  </a:lnTo>
                  <a:lnTo>
                    <a:pt x="141760" y="19538"/>
                  </a:lnTo>
                  <a:close/>
                  <a:moveTo>
                    <a:pt x="154892" y="19538"/>
                  </a:moveTo>
                  <a:lnTo>
                    <a:pt x="154892" y="25622"/>
                  </a:lnTo>
                  <a:lnTo>
                    <a:pt x="148487" y="25622"/>
                  </a:lnTo>
                  <a:lnTo>
                    <a:pt x="148487" y="19538"/>
                  </a:lnTo>
                  <a:close/>
                  <a:moveTo>
                    <a:pt x="161619" y="19538"/>
                  </a:moveTo>
                  <a:lnTo>
                    <a:pt x="161619" y="25622"/>
                  </a:lnTo>
                  <a:lnTo>
                    <a:pt x="155231" y="25622"/>
                  </a:lnTo>
                  <a:lnTo>
                    <a:pt x="155231" y="19538"/>
                  </a:lnTo>
                  <a:close/>
                  <a:moveTo>
                    <a:pt x="168363" y="19538"/>
                  </a:moveTo>
                  <a:lnTo>
                    <a:pt x="168363" y="25622"/>
                  </a:lnTo>
                  <a:lnTo>
                    <a:pt x="161958" y="25622"/>
                  </a:lnTo>
                  <a:lnTo>
                    <a:pt x="161958" y="19538"/>
                  </a:lnTo>
                  <a:close/>
                  <a:moveTo>
                    <a:pt x="175090" y="19538"/>
                  </a:moveTo>
                  <a:lnTo>
                    <a:pt x="175090" y="25622"/>
                  </a:lnTo>
                  <a:lnTo>
                    <a:pt x="168702" y="25622"/>
                  </a:lnTo>
                  <a:lnTo>
                    <a:pt x="168702" y="19538"/>
                  </a:lnTo>
                  <a:close/>
                  <a:moveTo>
                    <a:pt x="181834" y="19538"/>
                  </a:moveTo>
                  <a:lnTo>
                    <a:pt x="181834" y="25622"/>
                  </a:lnTo>
                  <a:lnTo>
                    <a:pt x="175429" y="25622"/>
                  </a:lnTo>
                  <a:lnTo>
                    <a:pt x="175429" y="19538"/>
                  </a:lnTo>
                  <a:close/>
                  <a:moveTo>
                    <a:pt x="188561" y="19538"/>
                  </a:moveTo>
                  <a:lnTo>
                    <a:pt x="188561" y="25622"/>
                  </a:lnTo>
                  <a:lnTo>
                    <a:pt x="182173" y="25622"/>
                  </a:lnTo>
                  <a:lnTo>
                    <a:pt x="182173" y="19538"/>
                  </a:lnTo>
                  <a:close/>
                  <a:moveTo>
                    <a:pt x="195288" y="19538"/>
                  </a:moveTo>
                  <a:lnTo>
                    <a:pt x="195288" y="25622"/>
                  </a:lnTo>
                  <a:lnTo>
                    <a:pt x="188900" y="25622"/>
                  </a:lnTo>
                  <a:lnTo>
                    <a:pt x="188900" y="19538"/>
                  </a:lnTo>
                  <a:close/>
                  <a:moveTo>
                    <a:pt x="202032" y="19538"/>
                  </a:moveTo>
                  <a:lnTo>
                    <a:pt x="202032" y="25622"/>
                  </a:lnTo>
                  <a:lnTo>
                    <a:pt x="195627" y="25622"/>
                  </a:lnTo>
                  <a:lnTo>
                    <a:pt x="195627" y="19538"/>
                  </a:lnTo>
                  <a:close/>
                  <a:moveTo>
                    <a:pt x="208759" y="19538"/>
                  </a:moveTo>
                  <a:lnTo>
                    <a:pt x="208759" y="25622"/>
                  </a:lnTo>
                  <a:lnTo>
                    <a:pt x="202371" y="25622"/>
                  </a:lnTo>
                  <a:lnTo>
                    <a:pt x="202371" y="19538"/>
                  </a:lnTo>
                  <a:close/>
                  <a:moveTo>
                    <a:pt x="215504" y="19538"/>
                  </a:moveTo>
                  <a:lnTo>
                    <a:pt x="215504" y="25622"/>
                  </a:lnTo>
                  <a:lnTo>
                    <a:pt x="209098" y="25622"/>
                  </a:lnTo>
                  <a:lnTo>
                    <a:pt x="209098" y="19538"/>
                  </a:lnTo>
                  <a:close/>
                  <a:moveTo>
                    <a:pt x="222230" y="19538"/>
                  </a:moveTo>
                  <a:lnTo>
                    <a:pt x="222230" y="25622"/>
                  </a:lnTo>
                  <a:lnTo>
                    <a:pt x="215843" y="25622"/>
                  </a:lnTo>
                  <a:lnTo>
                    <a:pt x="215843" y="19538"/>
                  </a:lnTo>
                  <a:close/>
                  <a:moveTo>
                    <a:pt x="228975" y="19538"/>
                  </a:moveTo>
                  <a:lnTo>
                    <a:pt x="228975" y="25622"/>
                  </a:lnTo>
                  <a:lnTo>
                    <a:pt x="222569" y="25622"/>
                  </a:lnTo>
                  <a:lnTo>
                    <a:pt x="222569" y="19538"/>
                  </a:lnTo>
                  <a:close/>
                  <a:moveTo>
                    <a:pt x="235701" y="19538"/>
                  </a:moveTo>
                  <a:lnTo>
                    <a:pt x="235701" y="25622"/>
                  </a:lnTo>
                  <a:lnTo>
                    <a:pt x="229296" y="25622"/>
                  </a:lnTo>
                  <a:lnTo>
                    <a:pt x="229296" y="19538"/>
                  </a:lnTo>
                  <a:close/>
                  <a:moveTo>
                    <a:pt x="242428" y="19538"/>
                  </a:moveTo>
                  <a:lnTo>
                    <a:pt x="242428" y="25622"/>
                  </a:lnTo>
                  <a:lnTo>
                    <a:pt x="236040" y="25622"/>
                  </a:lnTo>
                  <a:lnTo>
                    <a:pt x="236040" y="19538"/>
                  </a:lnTo>
                  <a:close/>
                  <a:moveTo>
                    <a:pt x="249173" y="19538"/>
                  </a:moveTo>
                  <a:lnTo>
                    <a:pt x="249173" y="25622"/>
                  </a:lnTo>
                  <a:lnTo>
                    <a:pt x="242767" y="25622"/>
                  </a:lnTo>
                  <a:lnTo>
                    <a:pt x="242767" y="19538"/>
                  </a:lnTo>
                  <a:close/>
                  <a:moveTo>
                    <a:pt x="255899" y="19538"/>
                  </a:moveTo>
                  <a:lnTo>
                    <a:pt x="255899" y="25622"/>
                  </a:lnTo>
                  <a:lnTo>
                    <a:pt x="249512" y="25622"/>
                  </a:lnTo>
                  <a:lnTo>
                    <a:pt x="249512" y="19538"/>
                  </a:lnTo>
                  <a:close/>
                  <a:moveTo>
                    <a:pt x="262644" y="19538"/>
                  </a:moveTo>
                  <a:lnTo>
                    <a:pt x="262644" y="25622"/>
                  </a:lnTo>
                  <a:lnTo>
                    <a:pt x="256238" y="25622"/>
                  </a:lnTo>
                  <a:lnTo>
                    <a:pt x="256238" y="19538"/>
                  </a:lnTo>
                  <a:close/>
                  <a:moveTo>
                    <a:pt x="269370" y="19538"/>
                  </a:moveTo>
                  <a:lnTo>
                    <a:pt x="269370" y="25622"/>
                  </a:lnTo>
                  <a:lnTo>
                    <a:pt x="262983" y="25622"/>
                  </a:lnTo>
                  <a:lnTo>
                    <a:pt x="262983" y="19538"/>
                  </a:lnTo>
                  <a:close/>
                  <a:moveTo>
                    <a:pt x="276115" y="19538"/>
                  </a:moveTo>
                  <a:lnTo>
                    <a:pt x="276115" y="25622"/>
                  </a:lnTo>
                  <a:lnTo>
                    <a:pt x="269709" y="25622"/>
                  </a:lnTo>
                  <a:lnTo>
                    <a:pt x="269709" y="19538"/>
                  </a:lnTo>
                  <a:close/>
                  <a:moveTo>
                    <a:pt x="282842" y="19538"/>
                  </a:moveTo>
                  <a:lnTo>
                    <a:pt x="282842" y="25622"/>
                  </a:lnTo>
                  <a:lnTo>
                    <a:pt x="276436" y="25622"/>
                  </a:lnTo>
                  <a:lnTo>
                    <a:pt x="276436" y="19538"/>
                  </a:lnTo>
                  <a:close/>
                  <a:moveTo>
                    <a:pt x="6745" y="25943"/>
                  </a:moveTo>
                  <a:lnTo>
                    <a:pt x="6745" y="32028"/>
                  </a:lnTo>
                  <a:lnTo>
                    <a:pt x="339" y="32028"/>
                  </a:lnTo>
                  <a:lnTo>
                    <a:pt x="339" y="25943"/>
                  </a:lnTo>
                  <a:close/>
                  <a:moveTo>
                    <a:pt x="13471" y="25943"/>
                  </a:moveTo>
                  <a:lnTo>
                    <a:pt x="13471" y="32028"/>
                  </a:lnTo>
                  <a:lnTo>
                    <a:pt x="7066" y="32028"/>
                  </a:lnTo>
                  <a:lnTo>
                    <a:pt x="7066" y="25943"/>
                  </a:lnTo>
                  <a:close/>
                  <a:moveTo>
                    <a:pt x="20198" y="25943"/>
                  </a:moveTo>
                  <a:lnTo>
                    <a:pt x="20198" y="32028"/>
                  </a:lnTo>
                  <a:lnTo>
                    <a:pt x="13810" y="32028"/>
                  </a:lnTo>
                  <a:lnTo>
                    <a:pt x="13810" y="25943"/>
                  </a:lnTo>
                  <a:close/>
                  <a:moveTo>
                    <a:pt x="26942" y="25943"/>
                  </a:moveTo>
                  <a:lnTo>
                    <a:pt x="26942" y="32028"/>
                  </a:lnTo>
                  <a:lnTo>
                    <a:pt x="20537" y="32028"/>
                  </a:lnTo>
                  <a:lnTo>
                    <a:pt x="20537" y="25943"/>
                  </a:lnTo>
                  <a:close/>
                  <a:moveTo>
                    <a:pt x="33669" y="25943"/>
                  </a:moveTo>
                  <a:lnTo>
                    <a:pt x="33669" y="32028"/>
                  </a:lnTo>
                  <a:lnTo>
                    <a:pt x="27281" y="32028"/>
                  </a:lnTo>
                  <a:lnTo>
                    <a:pt x="27281" y="25943"/>
                  </a:lnTo>
                  <a:close/>
                  <a:moveTo>
                    <a:pt x="40414" y="25943"/>
                  </a:moveTo>
                  <a:lnTo>
                    <a:pt x="40414" y="32028"/>
                  </a:lnTo>
                  <a:lnTo>
                    <a:pt x="34008" y="32028"/>
                  </a:lnTo>
                  <a:lnTo>
                    <a:pt x="34008" y="25943"/>
                  </a:lnTo>
                  <a:close/>
                  <a:moveTo>
                    <a:pt x="47140" y="25943"/>
                  </a:moveTo>
                  <a:lnTo>
                    <a:pt x="47140" y="32028"/>
                  </a:lnTo>
                  <a:lnTo>
                    <a:pt x="40753" y="32028"/>
                  </a:lnTo>
                  <a:lnTo>
                    <a:pt x="40753" y="25943"/>
                  </a:lnTo>
                  <a:close/>
                  <a:moveTo>
                    <a:pt x="53885" y="25943"/>
                  </a:moveTo>
                  <a:lnTo>
                    <a:pt x="53885" y="32028"/>
                  </a:lnTo>
                  <a:lnTo>
                    <a:pt x="47479" y="32028"/>
                  </a:lnTo>
                  <a:lnTo>
                    <a:pt x="47479" y="25943"/>
                  </a:lnTo>
                  <a:close/>
                  <a:moveTo>
                    <a:pt x="60611" y="25943"/>
                  </a:moveTo>
                  <a:lnTo>
                    <a:pt x="60611" y="32028"/>
                  </a:lnTo>
                  <a:lnTo>
                    <a:pt x="54206" y="32028"/>
                  </a:lnTo>
                  <a:lnTo>
                    <a:pt x="54206" y="25943"/>
                  </a:lnTo>
                  <a:close/>
                  <a:moveTo>
                    <a:pt x="67338" y="25943"/>
                  </a:moveTo>
                  <a:lnTo>
                    <a:pt x="67338" y="32028"/>
                  </a:lnTo>
                  <a:lnTo>
                    <a:pt x="60950" y="32028"/>
                  </a:lnTo>
                  <a:lnTo>
                    <a:pt x="60950" y="25943"/>
                  </a:lnTo>
                  <a:close/>
                  <a:moveTo>
                    <a:pt x="74083" y="25943"/>
                  </a:moveTo>
                  <a:lnTo>
                    <a:pt x="74083" y="32028"/>
                  </a:lnTo>
                  <a:lnTo>
                    <a:pt x="67677" y="32028"/>
                  </a:lnTo>
                  <a:lnTo>
                    <a:pt x="67677" y="25943"/>
                  </a:lnTo>
                  <a:close/>
                  <a:moveTo>
                    <a:pt x="80809" y="25943"/>
                  </a:moveTo>
                  <a:lnTo>
                    <a:pt x="80809" y="32028"/>
                  </a:lnTo>
                  <a:lnTo>
                    <a:pt x="74422" y="32028"/>
                  </a:lnTo>
                  <a:lnTo>
                    <a:pt x="74422" y="25943"/>
                  </a:lnTo>
                  <a:close/>
                  <a:moveTo>
                    <a:pt x="87554" y="25943"/>
                  </a:moveTo>
                  <a:lnTo>
                    <a:pt x="87554" y="32028"/>
                  </a:lnTo>
                  <a:lnTo>
                    <a:pt x="81148" y="32028"/>
                  </a:lnTo>
                  <a:lnTo>
                    <a:pt x="81148" y="25943"/>
                  </a:lnTo>
                  <a:close/>
                  <a:moveTo>
                    <a:pt x="94281" y="25943"/>
                  </a:moveTo>
                  <a:lnTo>
                    <a:pt x="94281" y="32028"/>
                  </a:lnTo>
                  <a:lnTo>
                    <a:pt x="87893" y="32028"/>
                  </a:lnTo>
                  <a:lnTo>
                    <a:pt x="87893" y="25943"/>
                  </a:lnTo>
                  <a:close/>
                  <a:moveTo>
                    <a:pt x="101025" y="25943"/>
                  </a:moveTo>
                  <a:lnTo>
                    <a:pt x="101025" y="32028"/>
                  </a:lnTo>
                  <a:lnTo>
                    <a:pt x="94620" y="32028"/>
                  </a:lnTo>
                  <a:lnTo>
                    <a:pt x="94620" y="25943"/>
                  </a:lnTo>
                  <a:close/>
                  <a:moveTo>
                    <a:pt x="107752" y="25943"/>
                  </a:moveTo>
                  <a:lnTo>
                    <a:pt x="107752" y="32028"/>
                  </a:lnTo>
                  <a:lnTo>
                    <a:pt x="101346" y="32028"/>
                  </a:lnTo>
                  <a:lnTo>
                    <a:pt x="101346" y="25943"/>
                  </a:lnTo>
                  <a:close/>
                  <a:moveTo>
                    <a:pt x="114478" y="25943"/>
                  </a:moveTo>
                  <a:lnTo>
                    <a:pt x="114478" y="32028"/>
                  </a:lnTo>
                  <a:lnTo>
                    <a:pt x="108091" y="32028"/>
                  </a:lnTo>
                  <a:lnTo>
                    <a:pt x="108091" y="25943"/>
                  </a:lnTo>
                  <a:close/>
                  <a:moveTo>
                    <a:pt x="121223" y="25943"/>
                  </a:moveTo>
                  <a:lnTo>
                    <a:pt x="121223" y="32028"/>
                  </a:lnTo>
                  <a:lnTo>
                    <a:pt x="114817" y="32028"/>
                  </a:lnTo>
                  <a:lnTo>
                    <a:pt x="114817" y="25943"/>
                  </a:lnTo>
                  <a:close/>
                  <a:moveTo>
                    <a:pt x="127950" y="25943"/>
                  </a:moveTo>
                  <a:lnTo>
                    <a:pt x="127950" y="32028"/>
                  </a:lnTo>
                  <a:lnTo>
                    <a:pt x="121562" y="32028"/>
                  </a:lnTo>
                  <a:lnTo>
                    <a:pt x="121562" y="25943"/>
                  </a:lnTo>
                  <a:close/>
                  <a:moveTo>
                    <a:pt x="134694" y="25943"/>
                  </a:moveTo>
                  <a:lnTo>
                    <a:pt x="134694" y="32028"/>
                  </a:lnTo>
                  <a:lnTo>
                    <a:pt x="128289" y="32028"/>
                  </a:lnTo>
                  <a:lnTo>
                    <a:pt x="128289" y="25943"/>
                  </a:lnTo>
                  <a:close/>
                  <a:moveTo>
                    <a:pt x="141421" y="25943"/>
                  </a:moveTo>
                  <a:lnTo>
                    <a:pt x="141421" y="32028"/>
                  </a:lnTo>
                  <a:lnTo>
                    <a:pt x="135033" y="32028"/>
                  </a:lnTo>
                  <a:lnTo>
                    <a:pt x="135033" y="25943"/>
                  </a:lnTo>
                  <a:close/>
                  <a:moveTo>
                    <a:pt x="148148" y="25943"/>
                  </a:moveTo>
                  <a:lnTo>
                    <a:pt x="148148" y="32028"/>
                  </a:lnTo>
                  <a:lnTo>
                    <a:pt x="141760" y="32028"/>
                  </a:lnTo>
                  <a:lnTo>
                    <a:pt x="141760" y="25943"/>
                  </a:lnTo>
                  <a:close/>
                  <a:moveTo>
                    <a:pt x="154892" y="25943"/>
                  </a:moveTo>
                  <a:lnTo>
                    <a:pt x="154892" y="32028"/>
                  </a:lnTo>
                  <a:lnTo>
                    <a:pt x="148487" y="32028"/>
                  </a:lnTo>
                  <a:lnTo>
                    <a:pt x="148487" y="25943"/>
                  </a:lnTo>
                  <a:close/>
                  <a:moveTo>
                    <a:pt x="161619" y="25943"/>
                  </a:moveTo>
                  <a:lnTo>
                    <a:pt x="161619" y="32028"/>
                  </a:lnTo>
                  <a:lnTo>
                    <a:pt x="155231" y="32028"/>
                  </a:lnTo>
                  <a:lnTo>
                    <a:pt x="155231" y="25943"/>
                  </a:lnTo>
                  <a:close/>
                  <a:moveTo>
                    <a:pt x="168363" y="25943"/>
                  </a:moveTo>
                  <a:lnTo>
                    <a:pt x="168363" y="32028"/>
                  </a:lnTo>
                  <a:lnTo>
                    <a:pt x="161958" y="32028"/>
                  </a:lnTo>
                  <a:lnTo>
                    <a:pt x="161958" y="25943"/>
                  </a:lnTo>
                  <a:close/>
                  <a:moveTo>
                    <a:pt x="175090" y="25943"/>
                  </a:moveTo>
                  <a:lnTo>
                    <a:pt x="175090" y="32028"/>
                  </a:lnTo>
                  <a:lnTo>
                    <a:pt x="168702" y="32028"/>
                  </a:lnTo>
                  <a:lnTo>
                    <a:pt x="168702" y="25943"/>
                  </a:lnTo>
                  <a:close/>
                  <a:moveTo>
                    <a:pt x="181834" y="25943"/>
                  </a:moveTo>
                  <a:lnTo>
                    <a:pt x="181834" y="32028"/>
                  </a:lnTo>
                  <a:lnTo>
                    <a:pt x="175429" y="32028"/>
                  </a:lnTo>
                  <a:lnTo>
                    <a:pt x="175429" y="25943"/>
                  </a:lnTo>
                  <a:close/>
                  <a:moveTo>
                    <a:pt x="188561" y="25943"/>
                  </a:moveTo>
                  <a:lnTo>
                    <a:pt x="188561" y="32028"/>
                  </a:lnTo>
                  <a:lnTo>
                    <a:pt x="182173" y="32028"/>
                  </a:lnTo>
                  <a:lnTo>
                    <a:pt x="182173" y="25943"/>
                  </a:lnTo>
                  <a:close/>
                  <a:moveTo>
                    <a:pt x="195288" y="25943"/>
                  </a:moveTo>
                  <a:lnTo>
                    <a:pt x="195288" y="32028"/>
                  </a:lnTo>
                  <a:lnTo>
                    <a:pt x="188900" y="32028"/>
                  </a:lnTo>
                  <a:lnTo>
                    <a:pt x="188900" y="25943"/>
                  </a:lnTo>
                  <a:close/>
                  <a:moveTo>
                    <a:pt x="202032" y="25943"/>
                  </a:moveTo>
                  <a:lnTo>
                    <a:pt x="202032" y="32028"/>
                  </a:lnTo>
                  <a:lnTo>
                    <a:pt x="195627" y="32028"/>
                  </a:lnTo>
                  <a:lnTo>
                    <a:pt x="195627" y="25943"/>
                  </a:lnTo>
                  <a:close/>
                  <a:moveTo>
                    <a:pt x="208759" y="25943"/>
                  </a:moveTo>
                  <a:lnTo>
                    <a:pt x="208759" y="32028"/>
                  </a:lnTo>
                  <a:lnTo>
                    <a:pt x="202371" y="32028"/>
                  </a:lnTo>
                  <a:lnTo>
                    <a:pt x="202371" y="25943"/>
                  </a:lnTo>
                  <a:close/>
                  <a:moveTo>
                    <a:pt x="215504" y="25943"/>
                  </a:moveTo>
                  <a:lnTo>
                    <a:pt x="215504" y="32028"/>
                  </a:lnTo>
                  <a:lnTo>
                    <a:pt x="209098" y="32028"/>
                  </a:lnTo>
                  <a:lnTo>
                    <a:pt x="209098" y="25943"/>
                  </a:lnTo>
                  <a:close/>
                  <a:moveTo>
                    <a:pt x="222230" y="25943"/>
                  </a:moveTo>
                  <a:lnTo>
                    <a:pt x="222230" y="32028"/>
                  </a:lnTo>
                  <a:lnTo>
                    <a:pt x="215843" y="32028"/>
                  </a:lnTo>
                  <a:lnTo>
                    <a:pt x="215843" y="25943"/>
                  </a:lnTo>
                  <a:close/>
                  <a:moveTo>
                    <a:pt x="228975" y="25943"/>
                  </a:moveTo>
                  <a:lnTo>
                    <a:pt x="228975" y="32028"/>
                  </a:lnTo>
                  <a:lnTo>
                    <a:pt x="222569" y="32028"/>
                  </a:lnTo>
                  <a:lnTo>
                    <a:pt x="222569" y="25943"/>
                  </a:lnTo>
                  <a:close/>
                  <a:moveTo>
                    <a:pt x="235701" y="25943"/>
                  </a:moveTo>
                  <a:lnTo>
                    <a:pt x="235701" y="32028"/>
                  </a:lnTo>
                  <a:lnTo>
                    <a:pt x="229296" y="32028"/>
                  </a:lnTo>
                  <a:lnTo>
                    <a:pt x="229296" y="25943"/>
                  </a:lnTo>
                  <a:close/>
                  <a:moveTo>
                    <a:pt x="242428" y="25943"/>
                  </a:moveTo>
                  <a:lnTo>
                    <a:pt x="242428" y="32028"/>
                  </a:lnTo>
                  <a:lnTo>
                    <a:pt x="236040" y="32028"/>
                  </a:lnTo>
                  <a:lnTo>
                    <a:pt x="236040" y="25943"/>
                  </a:lnTo>
                  <a:close/>
                  <a:moveTo>
                    <a:pt x="249173" y="25943"/>
                  </a:moveTo>
                  <a:lnTo>
                    <a:pt x="249173" y="32028"/>
                  </a:lnTo>
                  <a:lnTo>
                    <a:pt x="242767" y="32028"/>
                  </a:lnTo>
                  <a:lnTo>
                    <a:pt x="242767" y="25943"/>
                  </a:lnTo>
                  <a:close/>
                  <a:moveTo>
                    <a:pt x="255899" y="25943"/>
                  </a:moveTo>
                  <a:lnTo>
                    <a:pt x="255899" y="32028"/>
                  </a:lnTo>
                  <a:lnTo>
                    <a:pt x="249512" y="32028"/>
                  </a:lnTo>
                  <a:lnTo>
                    <a:pt x="249512" y="25943"/>
                  </a:lnTo>
                  <a:close/>
                  <a:moveTo>
                    <a:pt x="262644" y="25943"/>
                  </a:moveTo>
                  <a:lnTo>
                    <a:pt x="262644" y="32028"/>
                  </a:lnTo>
                  <a:lnTo>
                    <a:pt x="256238" y="32028"/>
                  </a:lnTo>
                  <a:lnTo>
                    <a:pt x="256238" y="25943"/>
                  </a:lnTo>
                  <a:close/>
                  <a:moveTo>
                    <a:pt x="269370" y="25943"/>
                  </a:moveTo>
                  <a:lnTo>
                    <a:pt x="269370" y="32028"/>
                  </a:lnTo>
                  <a:lnTo>
                    <a:pt x="262983" y="32028"/>
                  </a:lnTo>
                  <a:lnTo>
                    <a:pt x="262983" y="25943"/>
                  </a:lnTo>
                  <a:close/>
                  <a:moveTo>
                    <a:pt x="276115" y="25943"/>
                  </a:moveTo>
                  <a:lnTo>
                    <a:pt x="276115" y="32028"/>
                  </a:lnTo>
                  <a:lnTo>
                    <a:pt x="269709" y="32028"/>
                  </a:lnTo>
                  <a:lnTo>
                    <a:pt x="269709" y="25943"/>
                  </a:lnTo>
                  <a:close/>
                  <a:moveTo>
                    <a:pt x="282842" y="25943"/>
                  </a:moveTo>
                  <a:lnTo>
                    <a:pt x="282842" y="32028"/>
                  </a:lnTo>
                  <a:lnTo>
                    <a:pt x="276436" y="32028"/>
                  </a:lnTo>
                  <a:lnTo>
                    <a:pt x="276436" y="25943"/>
                  </a:lnTo>
                  <a:close/>
                  <a:moveTo>
                    <a:pt x="6745" y="32349"/>
                  </a:moveTo>
                  <a:lnTo>
                    <a:pt x="6745" y="38451"/>
                  </a:lnTo>
                  <a:lnTo>
                    <a:pt x="339" y="38451"/>
                  </a:lnTo>
                  <a:lnTo>
                    <a:pt x="339" y="32349"/>
                  </a:lnTo>
                  <a:close/>
                  <a:moveTo>
                    <a:pt x="13471" y="32349"/>
                  </a:moveTo>
                  <a:lnTo>
                    <a:pt x="13471" y="38451"/>
                  </a:lnTo>
                  <a:lnTo>
                    <a:pt x="7066" y="38451"/>
                  </a:lnTo>
                  <a:lnTo>
                    <a:pt x="7066" y="32349"/>
                  </a:lnTo>
                  <a:close/>
                  <a:moveTo>
                    <a:pt x="20198" y="32349"/>
                  </a:moveTo>
                  <a:lnTo>
                    <a:pt x="20198" y="38451"/>
                  </a:lnTo>
                  <a:lnTo>
                    <a:pt x="13810" y="38451"/>
                  </a:lnTo>
                  <a:lnTo>
                    <a:pt x="13810" y="32349"/>
                  </a:lnTo>
                  <a:close/>
                  <a:moveTo>
                    <a:pt x="26942" y="32349"/>
                  </a:moveTo>
                  <a:lnTo>
                    <a:pt x="26942" y="38451"/>
                  </a:lnTo>
                  <a:lnTo>
                    <a:pt x="20537" y="38451"/>
                  </a:lnTo>
                  <a:lnTo>
                    <a:pt x="20537" y="32349"/>
                  </a:lnTo>
                  <a:close/>
                  <a:moveTo>
                    <a:pt x="33669" y="32349"/>
                  </a:moveTo>
                  <a:lnTo>
                    <a:pt x="33669" y="38451"/>
                  </a:lnTo>
                  <a:lnTo>
                    <a:pt x="27281" y="38451"/>
                  </a:lnTo>
                  <a:lnTo>
                    <a:pt x="27281" y="32349"/>
                  </a:lnTo>
                  <a:close/>
                  <a:moveTo>
                    <a:pt x="40414" y="32367"/>
                  </a:moveTo>
                  <a:lnTo>
                    <a:pt x="40414" y="38451"/>
                  </a:lnTo>
                  <a:lnTo>
                    <a:pt x="34008" y="38451"/>
                  </a:lnTo>
                  <a:lnTo>
                    <a:pt x="34008" y="32367"/>
                  </a:lnTo>
                  <a:close/>
                  <a:moveTo>
                    <a:pt x="47140" y="32367"/>
                  </a:moveTo>
                  <a:lnTo>
                    <a:pt x="47140" y="38451"/>
                  </a:lnTo>
                  <a:lnTo>
                    <a:pt x="40753" y="38451"/>
                  </a:lnTo>
                  <a:lnTo>
                    <a:pt x="40753" y="32367"/>
                  </a:lnTo>
                  <a:close/>
                  <a:moveTo>
                    <a:pt x="53885" y="32367"/>
                  </a:moveTo>
                  <a:lnTo>
                    <a:pt x="53885" y="38451"/>
                  </a:lnTo>
                  <a:lnTo>
                    <a:pt x="47479" y="38451"/>
                  </a:lnTo>
                  <a:lnTo>
                    <a:pt x="47479" y="32367"/>
                  </a:lnTo>
                  <a:close/>
                  <a:moveTo>
                    <a:pt x="60611" y="32367"/>
                  </a:moveTo>
                  <a:lnTo>
                    <a:pt x="60611" y="38451"/>
                  </a:lnTo>
                  <a:lnTo>
                    <a:pt x="54206" y="38451"/>
                  </a:lnTo>
                  <a:lnTo>
                    <a:pt x="54206" y="32367"/>
                  </a:lnTo>
                  <a:close/>
                  <a:moveTo>
                    <a:pt x="67338" y="32367"/>
                  </a:moveTo>
                  <a:lnTo>
                    <a:pt x="67338" y="38451"/>
                  </a:lnTo>
                  <a:lnTo>
                    <a:pt x="60950" y="38451"/>
                  </a:lnTo>
                  <a:lnTo>
                    <a:pt x="60950" y="32367"/>
                  </a:lnTo>
                  <a:close/>
                  <a:moveTo>
                    <a:pt x="74083" y="32367"/>
                  </a:moveTo>
                  <a:lnTo>
                    <a:pt x="74083" y="38451"/>
                  </a:lnTo>
                  <a:lnTo>
                    <a:pt x="67677" y="38451"/>
                  </a:lnTo>
                  <a:lnTo>
                    <a:pt x="67677" y="32367"/>
                  </a:lnTo>
                  <a:close/>
                  <a:moveTo>
                    <a:pt x="80809" y="32367"/>
                  </a:moveTo>
                  <a:lnTo>
                    <a:pt x="80809" y="38451"/>
                  </a:lnTo>
                  <a:lnTo>
                    <a:pt x="74422" y="38451"/>
                  </a:lnTo>
                  <a:lnTo>
                    <a:pt x="74422" y="32367"/>
                  </a:lnTo>
                  <a:close/>
                  <a:moveTo>
                    <a:pt x="87554" y="32367"/>
                  </a:moveTo>
                  <a:lnTo>
                    <a:pt x="87554" y="38451"/>
                  </a:lnTo>
                  <a:lnTo>
                    <a:pt x="81148" y="38451"/>
                  </a:lnTo>
                  <a:lnTo>
                    <a:pt x="81148" y="32367"/>
                  </a:lnTo>
                  <a:close/>
                  <a:moveTo>
                    <a:pt x="94281" y="32367"/>
                  </a:moveTo>
                  <a:lnTo>
                    <a:pt x="94281" y="38451"/>
                  </a:lnTo>
                  <a:lnTo>
                    <a:pt x="87893" y="38451"/>
                  </a:lnTo>
                  <a:lnTo>
                    <a:pt x="87893" y="32367"/>
                  </a:lnTo>
                  <a:close/>
                  <a:moveTo>
                    <a:pt x="101025" y="32367"/>
                  </a:moveTo>
                  <a:lnTo>
                    <a:pt x="101025" y="38451"/>
                  </a:lnTo>
                  <a:lnTo>
                    <a:pt x="94620" y="38451"/>
                  </a:lnTo>
                  <a:lnTo>
                    <a:pt x="94620" y="32367"/>
                  </a:lnTo>
                  <a:close/>
                  <a:moveTo>
                    <a:pt x="107752" y="32367"/>
                  </a:moveTo>
                  <a:lnTo>
                    <a:pt x="107752" y="38451"/>
                  </a:lnTo>
                  <a:lnTo>
                    <a:pt x="101346" y="38451"/>
                  </a:lnTo>
                  <a:lnTo>
                    <a:pt x="101346" y="32367"/>
                  </a:lnTo>
                  <a:close/>
                  <a:moveTo>
                    <a:pt x="114478" y="32367"/>
                  </a:moveTo>
                  <a:lnTo>
                    <a:pt x="114478" y="38451"/>
                  </a:lnTo>
                  <a:lnTo>
                    <a:pt x="108091" y="38451"/>
                  </a:lnTo>
                  <a:lnTo>
                    <a:pt x="108091" y="32367"/>
                  </a:lnTo>
                  <a:close/>
                  <a:moveTo>
                    <a:pt x="121223" y="32367"/>
                  </a:moveTo>
                  <a:lnTo>
                    <a:pt x="121223" y="38451"/>
                  </a:lnTo>
                  <a:lnTo>
                    <a:pt x="114817" y="38451"/>
                  </a:lnTo>
                  <a:lnTo>
                    <a:pt x="114817" y="32367"/>
                  </a:lnTo>
                  <a:close/>
                  <a:moveTo>
                    <a:pt x="127950" y="32367"/>
                  </a:moveTo>
                  <a:lnTo>
                    <a:pt x="127950" y="38451"/>
                  </a:lnTo>
                  <a:lnTo>
                    <a:pt x="121562" y="38451"/>
                  </a:lnTo>
                  <a:lnTo>
                    <a:pt x="121562" y="32367"/>
                  </a:lnTo>
                  <a:close/>
                  <a:moveTo>
                    <a:pt x="134694" y="32367"/>
                  </a:moveTo>
                  <a:lnTo>
                    <a:pt x="134694" y="38451"/>
                  </a:lnTo>
                  <a:lnTo>
                    <a:pt x="128289" y="38451"/>
                  </a:lnTo>
                  <a:lnTo>
                    <a:pt x="128289" y="32367"/>
                  </a:lnTo>
                  <a:close/>
                  <a:moveTo>
                    <a:pt x="141421" y="32367"/>
                  </a:moveTo>
                  <a:lnTo>
                    <a:pt x="141421" y="38451"/>
                  </a:lnTo>
                  <a:lnTo>
                    <a:pt x="135033" y="38451"/>
                  </a:lnTo>
                  <a:lnTo>
                    <a:pt x="135033" y="32367"/>
                  </a:lnTo>
                  <a:close/>
                  <a:moveTo>
                    <a:pt x="148148" y="32367"/>
                  </a:moveTo>
                  <a:lnTo>
                    <a:pt x="148148" y="38451"/>
                  </a:lnTo>
                  <a:lnTo>
                    <a:pt x="141760" y="38451"/>
                  </a:lnTo>
                  <a:lnTo>
                    <a:pt x="141760" y="32367"/>
                  </a:lnTo>
                  <a:close/>
                  <a:moveTo>
                    <a:pt x="154892" y="32367"/>
                  </a:moveTo>
                  <a:lnTo>
                    <a:pt x="154892" y="38451"/>
                  </a:lnTo>
                  <a:lnTo>
                    <a:pt x="148487" y="38451"/>
                  </a:lnTo>
                  <a:lnTo>
                    <a:pt x="148487" y="32367"/>
                  </a:lnTo>
                  <a:close/>
                  <a:moveTo>
                    <a:pt x="161619" y="32367"/>
                  </a:moveTo>
                  <a:lnTo>
                    <a:pt x="161619" y="38451"/>
                  </a:lnTo>
                  <a:lnTo>
                    <a:pt x="155231" y="38451"/>
                  </a:lnTo>
                  <a:lnTo>
                    <a:pt x="155231" y="32367"/>
                  </a:lnTo>
                  <a:close/>
                  <a:moveTo>
                    <a:pt x="168363" y="32367"/>
                  </a:moveTo>
                  <a:lnTo>
                    <a:pt x="168363" y="38451"/>
                  </a:lnTo>
                  <a:lnTo>
                    <a:pt x="161958" y="38451"/>
                  </a:lnTo>
                  <a:lnTo>
                    <a:pt x="161958" y="32367"/>
                  </a:lnTo>
                  <a:close/>
                  <a:moveTo>
                    <a:pt x="175090" y="32349"/>
                  </a:moveTo>
                  <a:lnTo>
                    <a:pt x="175090" y="38451"/>
                  </a:lnTo>
                  <a:lnTo>
                    <a:pt x="168702" y="38451"/>
                  </a:lnTo>
                  <a:lnTo>
                    <a:pt x="168702" y="32349"/>
                  </a:lnTo>
                  <a:close/>
                  <a:moveTo>
                    <a:pt x="181834" y="32349"/>
                  </a:moveTo>
                  <a:lnTo>
                    <a:pt x="181834" y="38451"/>
                  </a:lnTo>
                  <a:lnTo>
                    <a:pt x="175429" y="38451"/>
                  </a:lnTo>
                  <a:lnTo>
                    <a:pt x="175429" y="32349"/>
                  </a:lnTo>
                  <a:close/>
                  <a:moveTo>
                    <a:pt x="188561" y="32349"/>
                  </a:moveTo>
                  <a:lnTo>
                    <a:pt x="188561" y="38451"/>
                  </a:lnTo>
                  <a:lnTo>
                    <a:pt x="182173" y="38451"/>
                  </a:lnTo>
                  <a:lnTo>
                    <a:pt x="182173" y="32349"/>
                  </a:lnTo>
                  <a:close/>
                  <a:moveTo>
                    <a:pt x="195288" y="32349"/>
                  </a:moveTo>
                  <a:lnTo>
                    <a:pt x="195288" y="38451"/>
                  </a:lnTo>
                  <a:lnTo>
                    <a:pt x="188900" y="38451"/>
                  </a:lnTo>
                  <a:lnTo>
                    <a:pt x="188900" y="32349"/>
                  </a:lnTo>
                  <a:close/>
                  <a:moveTo>
                    <a:pt x="202032" y="32349"/>
                  </a:moveTo>
                  <a:lnTo>
                    <a:pt x="202032" y="38451"/>
                  </a:lnTo>
                  <a:lnTo>
                    <a:pt x="195627" y="38451"/>
                  </a:lnTo>
                  <a:lnTo>
                    <a:pt x="195627" y="32349"/>
                  </a:lnTo>
                  <a:close/>
                  <a:moveTo>
                    <a:pt x="208759" y="32367"/>
                  </a:moveTo>
                  <a:lnTo>
                    <a:pt x="208759" y="38451"/>
                  </a:lnTo>
                  <a:lnTo>
                    <a:pt x="202371" y="38451"/>
                  </a:lnTo>
                  <a:lnTo>
                    <a:pt x="202371" y="32367"/>
                  </a:lnTo>
                  <a:close/>
                  <a:moveTo>
                    <a:pt x="215504" y="32367"/>
                  </a:moveTo>
                  <a:lnTo>
                    <a:pt x="215504" y="38451"/>
                  </a:lnTo>
                  <a:lnTo>
                    <a:pt x="209098" y="38451"/>
                  </a:lnTo>
                  <a:lnTo>
                    <a:pt x="209098" y="32367"/>
                  </a:lnTo>
                  <a:close/>
                  <a:moveTo>
                    <a:pt x="222230" y="32367"/>
                  </a:moveTo>
                  <a:lnTo>
                    <a:pt x="222230" y="38451"/>
                  </a:lnTo>
                  <a:lnTo>
                    <a:pt x="215843" y="38451"/>
                  </a:lnTo>
                  <a:lnTo>
                    <a:pt x="215843" y="32367"/>
                  </a:lnTo>
                  <a:close/>
                  <a:moveTo>
                    <a:pt x="228975" y="32367"/>
                  </a:moveTo>
                  <a:lnTo>
                    <a:pt x="228975" y="38451"/>
                  </a:lnTo>
                  <a:lnTo>
                    <a:pt x="222569" y="38451"/>
                  </a:lnTo>
                  <a:lnTo>
                    <a:pt x="222569" y="32367"/>
                  </a:lnTo>
                  <a:close/>
                  <a:moveTo>
                    <a:pt x="235701" y="32367"/>
                  </a:moveTo>
                  <a:lnTo>
                    <a:pt x="235701" y="38451"/>
                  </a:lnTo>
                  <a:lnTo>
                    <a:pt x="229296" y="38451"/>
                  </a:lnTo>
                  <a:lnTo>
                    <a:pt x="229296" y="32367"/>
                  </a:lnTo>
                  <a:close/>
                  <a:moveTo>
                    <a:pt x="242428" y="32367"/>
                  </a:moveTo>
                  <a:lnTo>
                    <a:pt x="242428" y="38451"/>
                  </a:lnTo>
                  <a:lnTo>
                    <a:pt x="236040" y="38451"/>
                  </a:lnTo>
                  <a:lnTo>
                    <a:pt x="236040" y="32367"/>
                  </a:lnTo>
                  <a:close/>
                  <a:moveTo>
                    <a:pt x="249173" y="32367"/>
                  </a:moveTo>
                  <a:lnTo>
                    <a:pt x="249173" y="38451"/>
                  </a:lnTo>
                  <a:lnTo>
                    <a:pt x="242767" y="38451"/>
                  </a:lnTo>
                  <a:lnTo>
                    <a:pt x="242767" y="32367"/>
                  </a:lnTo>
                  <a:close/>
                  <a:moveTo>
                    <a:pt x="255899" y="32367"/>
                  </a:moveTo>
                  <a:lnTo>
                    <a:pt x="255899" y="38451"/>
                  </a:lnTo>
                  <a:lnTo>
                    <a:pt x="249512" y="38451"/>
                  </a:lnTo>
                  <a:lnTo>
                    <a:pt x="249512" y="32367"/>
                  </a:lnTo>
                  <a:close/>
                  <a:moveTo>
                    <a:pt x="262644" y="32367"/>
                  </a:moveTo>
                  <a:lnTo>
                    <a:pt x="262644" y="38451"/>
                  </a:lnTo>
                  <a:lnTo>
                    <a:pt x="256238" y="38451"/>
                  </a:lnTo>
                  <a:lnTo>
                    <a:pt x="256238" y="32367"/>
                  </a:lnTo>
                  <a:close/>
                  <a:moveTo>
                    <a:pt x="269370" y="32367"/>
                  </a:moveTo>
                  <a:lnTo>
                    <a:pt x="269370" y="38451"/>
                  </a:lnTo>
                  <a:lnTo>
                    <a:pt x="262983" y="38451"/>
                  </a:lnTo>
                  <a:lnTo>
                    <a:pt x="262983" y="32367"/>
                  </a:lnTo>
                  <a:close/>
                  <a:moveTo>
                    <a:pt x="276115" y="32367"/>
                  </a:moveTo>
                  <a:lnTo>
                    <a:pt x="276115" y="38451"/>
                  </a:lnTo>
                  <a:lnTo>
                    <a:pt x="269709" y="38451"/>
                  </a:lnTo>
                  <a:lnTo>
                    <a:pt x="269709" y="32367"/>
                  </a:lnTo>
                  <a:close/>
                  <a:moveTo>
                    <a:pt x="282842" y="32367"/>
                  </a:moveTo>
                  <a:lnTo>
                    <a:pt x="282842" y="38451"/>
                  </a:lnTo>
                  <a:lnTo>
                    <a:pt x="276436" y="38451"/>
                  </a:lnTo>
                  <a:lnTo>
                    <a:pt x="276436" y="32367"/>
                  </a:lnTo>
                  <a:close/>
                  <a:moveTo>
                    <a:pt x="6745" y="38772"/>
                  </a:moveTo>
                  <a:lnTo>
                    <a:pt x="6745" y="44856"/>
                  </a:lnTo>
                  <a:lnTo>
                    <a:pt x="339" y="44856"/>
                  </a:lnTo>
                  <a:lnTo>
                    <a:pt x="339" y="38772"/>
                  </a:lnTo>
                  <a:close/>
                  <a:moveTo>
                    <a:pt x="13471" y="38772"/>
                  </a:moveTo>
                  <a:lnTo>
                    <a:pt x="13471" y="44856"/>
                  </a:lnTo>
                  <a:lnTo>
                    <a:pt x="7066" y="44856"/>
                  </a:lnTo>
                  <a:lnTo>
                    <a:pt x="7066" y="38772"/>
                  </a:lnTo>
                  <a:close/>
                  <a:moveTo>
                    <a:pt x="20198" y="38772"/>
                  </a:moveTo>
                  <a:lnTo>
                    <a:pt x="20198" y="44856"/>
                  </a:lnTo>
                  <a:lnTo>
                    <a:pt x="13810" y="44856"/>
                  </a:lnTo>
                  <a:lnTo>
                    <a:pt x="13810" y="38772"/>
                  </a:lnTo>
                  <a:close/>
                  <a:moveTo>
                    <a:pt x="26942" y="38772"/>
                  </a:moveTo>
                  <a:lnTo>
                    <a:pt x="26942" y="44856"/>
                  </a:lnTo>
                  <a:lnTo>
                    <a:pt x="20537" y="44856"/>
                  </a:lnTo>
                  <a:lnTo>
                    <a:pt x="20537" y="38772"/>
                  </a:lnTo>
                  <a:close/>
                  <a:moveTo>
                    <a:pt x="33669" y="38772"/>
                  </a:moveTo>
                  <a:lnTo>
                    <a:pt x="33669" y="44856"/>
                  </a:lnTo>
                  <a:lnTo>
                    <a:pt x="27281" y="44856"/>
                  </a:lnTo>
                  <a:lnTo>
                    <a:pt x="27281" y="38772"/>
                  </a:lnTo>
                  <a:close/>
                  <a:moveTo>
                    <a:pt x="40414" y="38772"/>
                  </a:moveTo>
                  <a:lnTo>
                    <a:pt x="40414" y="44856"/>
                  </a:lnTo>
                  <a:lnTo>
                    <a:pt x="34008" y="44856"/>
                  </a:lnTo>
                  <a:lnTo>
                    <a:pt x="34008" y="38772"/>
                  </a:lnTo>
                  <a:close/>
                  <a:moveTo>
                    <a:pt x="47140" y="38772"/>
                  </a:moveTo>
                  <a:lnTo>
                    <a:pt x="47140" y="44856"/>
                  </a:lnTo>
                  <a:lnTo>
                    <a:pt x="40753" y="44856"/>
                  </a:lnTo>
                  <a:lnTo>
                    <a:pt x="40753" y="38772"/>
                  </a:lnTo>
                  <a:close/>
                  <a:moveTo>
                    <a:pt x="53885" y="38772"/>
                  </a:moveTo>
                  <a:lnTo>
                    <a:pt x="53885" y="44856"/>
                  </a:lnTo>
                  <a:lnTo>
                    <a:pt x="47479" y="44856"/>
                  </a:lnTo>
                  <a:lnTo>
                    <a:pt x="47479" y="38772"/>
                  </a:lnTo>
                  <a:close/>
                  <a:moveTo>
                    <a:pt x="60611" y="38772"/>
                  </a:moveTo>
                  <a:lnTo>
                    <a:pt x="60611" y="44856"/>
                  </a:lnTo>
                  <a:lnTo>
                    <a:pt x="54206" y="44856"/>
                  </a:lnTo>
                  <a:lnTo>
                    <a:pt x="54206" y="38772"/>
                  </a:lnTo>
                  <a:close/>
                  <a:moveTo>
                    <a:pt x="67338" y="38772"/>
                  </a:moveTo>
                  <a:lnTo>
                    <a:pt x="67338" y="44856"/>
                  </a:lnTo>
                  <a:lnTo>
                    <a:pt x="60950" y="44856"/>
                  </a:lnTo>
                  <a:lnTo>
                    <a:pt x="60950" y="38772"/>
                  </a:lnTo>
                  <a:close/>
                  <a:moveTo>
                    <a:pt x="74083" y="38772"/>
                  </a:moveTo>
                  <a:lnTo>
                    <a:pt x="74083" y="44856"/>
                  </a:lnTo>
                  <a:lnTo>
                    <a:pt x="67677" y="44856"/>
                  </a:lnTo>
                  <a:lnTo>
                    <a:pt x="67677" y="38772"/>
                  </a:lnTo>
                  <a:close/>
                  <a:moveTo>
                    <a:pt x="80809" y="38772"/>
                  </a:moveTo>
                  <a:lnTo>
                    <a:pt x="80809" y="44856"/>
                  </a:lnTo>
                  <a:lnTo>
                    <a:pt x="74422" y="44856"/>
                  </a:lnTo>
                  <a:lnTo>
                    <a:pt x="74422" y="38772"/>
                  </a:lnTo>
                  <a:close/>
                  <a:moveTo>
                    <a:pt x="87554" y="38772"/>
                  </a:moveTo>
                  <a:lnTo>
                    <a:pt x="87554" y="44856"/>
                  </a:lnTo>
                  <a:lnTo>
                    <a:pt x="81148" y="44856"/>
                  </a:lnTo>
                  <a:lnTo>
                    <a:pt x="81148" y="38772"/>
                  </a:lnTo>
                  <a:close/>
                  <a:moveTo>
                    <a:pt x="94281" y="38772"/>
                  </a:moveTo>
                  <a:lnTo>
                    <a:pt x="94281" y="44856"/>
                  </a:lnTo>
                  <a:lnTo>
                    <a:pt x="87893" y="44856"/>
                  </a:lnTo>
                  <a:lnTo>
                    <a:pt x="87893" y="38772"/>
                  </a:lnTo>
                  <a:close/>
                  <a:moveTo>
                    <a:pt x="101025" y="38772"/>
                  </a:moveTo>
                  <a:lnTo>
                    <a:pt x="101025" y="44856"/>
                  </a:lnTo>
                  <a:lnTo>
                    <a:pt x="94620" y="44856"/>
                  </a:lnTo>
                  <a:lnTo>
                    <a:pt x="94620" y="38772"/>
                  </a:lnTo>
                  <a:close/>
                  <a:moveTo>
                    <a:pt x="107752" y="38772"/>
                  </a:moveTo>
                  <a:lnTo>
                    <a:pt x="107752" y="44856"/>
                  </a:lnTo>
                  <a:lnTo>
                    <a:pt x="101346" y="44856"/>
                  </a:lnTo>
                  <a:lnTo>
                    <a:pt x="101346" y="38772"/>
                  </a:lnTo>
                  <a:close/>
                  <a:moveTo>
                    <a:pt x="114478" y="38772"/>
                  </a:moveTo>
                  <a:lnTo>
                    <a:pt x="114478" y="44856"/>
                  </a:lnTo>
                  <a:lnTo>
                    <a:pt x="108091" y="44856"/>
                  </a:lnTo>
                  <a:lnTo>
                    <a:pt x="108091" y="38772"/>
                  </a:lnTo>
                  <a:close/>
                  <a:moveTo>
                    <a:pt x="121223" y="38772"/>
                  </a:moveTo>
                  <a:lnTo>
                    <a:pt x="121223" y="44856"/>
                  </a:lnTo>
                  <a:lnTo>
                    <a:pt x="114817" y="44856"/>
                  </a:lnTo>
                  <a:lnTo>
                    <a:pt x="114817" y="38772"/>
                  </a:lnTo>
                  <a:close/>
                  <a:moveTo>
                    <a:pt x="127950" y="38772"/>
                  </a:moveTo>
                  <a:lnTo>
                    <a:pt x="127950" y="44856"/>
                  </a:lnTo>
                  <a:lnTo>
                    <a:pt x="121562" y="44856"/>
                  </a:lnTo>
                  <a:lnTo>
                    <a:pt x="121562" y="38772"/>
                  </a:lnTo>
                  <a:close/>
                  <a:moveTo>
                    <a:pt x="134694" y="38772"/>
                  </a:moveTo>
                  <a:lnTo>
                    <a:pt x="134694" y="44856"/>
                  </a:lnTo>
                  <a:lnTo>
                    <a:pt x="128289" y="44856"/>
                  </a:lnTo>
                  <a:lnTo>
                    <a:pt x="128289" y="38772"/>
                  </a:lnTo>
                  <a:close/>
                  <a:moveTo>
                    <a:pt x="141421" y="38772"/>
                  </a:moveTo>
                  <a:lnTo>
                    <a:pt x="141421" y="44856"/>
                  </a:lnTo>
                  <a:lnTo>
                    <a:pt x="135033" y="44856"/>
                  </a:lnTo>
                  <a:lnTo>
                    <a:pt x="135033" y="38772"/>
                  </a:lnTo>
                  <a:close/>
                  <a:moveTo>
                    <a:pt x="148148" y="38772"/>
                  </a:moveTo>
                  <a:lnTo>
                    <a:pt x="148148" y="44856"/>
                  </a:lnTo>
                  <a:lnTo>
                    <a:pt x="141760" y="44856"/>
                  </a:lnTo>
                  <a:lnTo>
                    <a:pt x="141760" y="38772"/>
                  </a:lnTo>
                  <a:close/>
                  <a:moveTo>
                    <a:pt x="154892" y="38772"/>
                  </a:moveTo>
                  <a:lnTo>
                    <a:pt x="154892" y="44856"/>
                  </a:lnTo>
                  <a:lnTo>
                    <a:pt x="148487" y="44856"/>
                  </a:lnTo>
                  <a:lnTo>
                    <a:pt x="148487" y="38772"/>
                  </a:lnTo>
                  <a:close/>
                  <a:moveTo>
                    <a:pt x="161619" y="38772"/>
                  </a:moveTo>
                  <a:lnTo>
                    <a:pt x="161619" y="44856"/>
                  </a:lnTo>
                  <a:lnTo>
                    <a:pt x="155231" y="44856"/>
                  </a:lnTo>
                  <a:lnTo>
                    <a:pt x="155231" y="38772"/>
                  </a:lnTo>
                  <a:close/>
                  <a:moveTo>
                    <a:pt x="168363" y="38772"/>
                  </a:moveTo>
                  <a:lnTo>
                    <a:pt x="168363" y="44856"/>
                  </a:lnTo>
                  <a:lnTo>
                    <a:pt x="161958" y="44856"/>
                  </a:lnTo>
                  <a:lnTo>
                    <a:pt x="161958" y="38772"/>
                  </a:lnTo>
                  <a:close/>
                  <a:moveTo>
                    <a:pt x="175090" y="38772"/>
                  </a:moveTo>
                  <a:lnTo>
                    <a:pt x="175090" y="44856"/>
                  </a:lnTo>
                  <a:lnTo>
                    <a:pt x="168702" y="44856"/>
                  </a:lnTo>
                  <a:lnTo>
                    <a:pt x="168702" y="38772"/>
                  </a:lnTo>
                  <a:close/>
                  <a:moveTo>
                    <a:pt x="181834" y="38772"/>
                  </a:moveTo>
                  <a:lnTo>
                    <a:pt x="181834" y="44856"/>
                  </a:lnTo>
                  <a:lnTo>
                    <a:pt x="175429" y="44856"/>
                  </a:lnTo>
                  <a:lnTo>
                    <a:pt x="175429" y="38772"/>
                  </a:lnTo>
                  <a:close/>
                  <a:moveTo>
                    <a:pt x="188561" y="38772"/>
                  </a:moveTo>
                  <a:lnTo>
                    <a:pt x="188561" y="44856"/>
                  </a:lnTo>
                  <a:lnTo>
                    <a:pt x="182173" y="44856"/>
                  </a:lnTo>
                  <a:lnTo>
                    <a:pt x="182173" y="38772"/>
                  </a:lnTo>
                  <a:close/>
                  <a:moveTo>
                    <a:pt x="195288" y="38772"/>
                  </a:moveTo>
                  <a:lnTo>
                    <a:pt x="195288" y="44856"/>
                  </a:lnTo>
                  <a:lnTo>
                    <a:pt x="188900" y="44856"/>
                  </a:lnTo>
                  <a:lnTo>
                    <a:pt x="188900" y="38772"/>
                  </a:lnTo>
                  <a:close/>
                  <a:moveTo>
                    <a:pt x="202032" y="38772"/>
                  </a:moveTo>
                  <a:lnTo>
                    <a:pt x="202032" y="44856"/>
                  </a:lnTo>
                  <a:lnTo>
                    <a:pt x="195627" y="44856"/>
                  </a:lnTo>
                  <a:lnTo>
                    <a:pt x="195627" y="38772"/>
                  </a:lnTo>
                  <a:close/>
                  <a:moveTo>
                    <a:pt x="208759" y="38772"/>
                  </a:moveTo>
                  <a:lnTo>
                    <a:pt x="208759" y="44856"/>
                  </a:lnTo>
                  <a:lnTo>
                    <a:pt x="202371" y="44856"/>
                  </a:lnTo>
                  <a:lnTo>
                    <a:pt x="202371" y="38772"/>
                  </a:lnTo>
                  <a:close/>
                  <a:moveTo>
                    <a:pt x="215504" y="38772"/>
                  </a:moveTo>
                  <a:lnTo>
                    <a:pt x="215504" y="44856"/>
                  </a:lnTo>
                  <a:lnTo>
                    <a:pt x="209098" y="44856"/>
                  </a:lnTo>
                  <a:lnTo>
                    <a:pt x="209098" y="38772"/>
                  </a:lnTo>
                  <a:close/>
                  <a:moveTo>
                    <a:pt x="222230" y="38772"/>
                  </a:moveTo>
                  <a:lnTo>
                    <a:pt x="222230" y="44856"/>
                  </a:lnTo>
                  <a:lnTo>
                    <a:pt x="215843" y="44856"/>
                  </a:lnTo>
                  <a:lnTo>
                    <a:pt x="215843" y="38772"/>
                  </a:lnTo>
                  <a:close/>
                  <a:moveTo>
                    <a:pt x="228975" y="38772"/>
                  </a:moveTo>
                  <a:lnTo>
                    <a:pt x="228975" y="44856"/>
                  </a:lnTo>
                  <a:lnTo>
                    <a:pt x="222569" y="44856"/>
                  </a:lnTo>
                  <a:lnTo>
                    <a:pt x="222569" y="38772"/>
                  </a:lnTo>
                  <a:close/>
                  <a:moveTo>
                    <a:pt x="235701" y="38772"/>
                  </a:moveTo>
                  <a:lnTo>
                    <a:pt x="235701" y="44856"/>
                  </a:lnTo>
                  <a:lnTo>
                    <a:pt x="229296" y="44856"/>
                  </a:lnTo>
                  <a:lnTo>
                    <a:pt x="229296" y="38772"/>
                  </a:lnTo>
                  <a:close/>
                  <a:moveTo>
                    <a:pt x="242428" y="38772"/>
                  </a:moveTo>
                  <a:lnTo>
                    <a:pt x="242428" y="44856"/>
                  </a:lnTo>
                  <a:lnTo>
                    <a:pt x="236040" y="44856"/>
                  </a:lnTo>
                  <a:lnTo>
                    <a:pt x="236040" y="38772"/>
                  </a:lnTo>
                  <a:close/>
                  <a:moveTo>
                    <a:pt x="249173" y="38772"/>
                  </a:moveTo>
                  <a:lnTo>
                    <a:pt x="249173" y="44856"/>
                  </a:lnTo>
                  <a:lnTo>
                    <a:pt x="242767" y="44856"/>
                  </a:lnTo>
                  <a:lnTo>
                    <a:pt x="242767" y="38772"/>
                  </a:lnTo>
                  <a:close/>
                  <a:moveTo>
                    <a:pt x="255899" y="38772"/>
                  </a:moveTo>
                  <a:lnTo>
                    <a:pt x="255899" y="44856"/>
                  </a:lnTo>
                  <a:lnTo>
                    <a:pt x="249512" y="44856"/>
                  </a:lnTo>
                  <a:lnTo>
                    <a:pt x="249512" y="38772"/>
                  </a:lnTo>
                  <a:close/>
                  <a:moveTo>
                    <a:pt x="262644" y="38772"/>
                  </a:moveTo>
                  <a:lnTo>
                    <a:pt x="262644" y="44856"/>
                  </a:lnTo>
                  <a:lnTo>
                    <a:pt x="256238" y="44856"/>
                  </a:lnTo>
                  <a:lnTo>
                    <a:pt x="256238" y="38772"/>
                  </a:lnTo>
                  <a:close/>
                  <a:moveTo>
                    <a:pt x="269370" y="38772"/>
                  </a:moveTo>
                  <a:lnTo>
                    <a:pt x="269370" y="44856"/>
                  </a:lnTo>
                  <a:lnTo>
                    <a:pt x="262983" y="44856"/>
                  </a:lnTo>
                  <a:lnTo>
                    <a:pt x="262983" y="38772"/>
                  </a:lnTo>
                  <a:close/>
                  <a:moveTo>
                    <a:pt x="276115" y="38772"/>
                  </a:moveTo>
                  <a:lnTo>
                    <a:pt x="276115" y="44856"/>
                  </a:lnTo>
                  <a:lnTo>
                    <a:pt x="269709" y="44856"/>
                  </a:lnTo>
                  <a:lnTo>
                    <a:pt x="269709" y="38772"/>
                  </a:lnTo>
                  <a:close/>
                  <a:moveTo>
                    <a:pt x="282842" y="38772"/>
                  </a:moveTo>
                  <a:lnTo>
                    <a:pt x="282842" y="44856"/>
                  </a:lnTo>
                  <a:lnTo>
                    <a:pt x="276436" y="44856"/>
                  </a:lnTo>
                  <a:lnTo>
                    <a:pt x="276436" y="38772"/>
                  </a:lnTo>
                  <a:close/>
                  <a:moveTo>
                    <a:pt x="6745" y="45178"/>
                  </a:moveTo>
                  <a:lnTo>
                    <a:pt x="6745" y="51262"/>
                  </a:lnTo>
                  <a:lnTo>
                    <a:pt x="339" y="51262"/>
                  </a:lnTo>
                  <a:lnTo>
                    <a:pt x="339" y="45178"/>
                  </a:lnTo>
                  <a:close/>
                  <a:moveTo>
                    <a:pt x="13471" y="45178"/>
                  </a:moveTo>
                  <a:lnTo>
                    <a:pt x="13471" y="51262"/>
                  </a:lnTo>
                  <a:lnTo>
                    <a:pt x="7066" y="51262"/>
                  </a:lnTo>
                  <a:lnTo>
                    <a:pt x="7066" y="45178"/>
                  </a:lnTo>
                  <a:close/>
                  <a:moveTo>
                    <a:pt x="20198" y="45178"/>
                  </a:moveTo>
                  <a:lnTo>
                    <a:pt x="20198" y="51262"/>
                  </a:lnTo>
                  <a:lnTo>
                    <a:pt x="13810" y="51262"/>
                  </a:lnTo>
                  <a:lnTo>
                    <a:pt x="13810" y="45178"/>
                  </a:lnTo>
                  <a:close/>
                  <a:moveTo>
                    <a:pt x="26942" y="45178"/>
                  </a:moveTo>
                  <a:lnTo>
                    <a:pt x="26942" y="51262"/>
                  </a:lnTo>
                  <a:lnTo>
                    <a:pt x="20537" y="51262"/>
                  </a:lnTo>
                  <a:lnTo>
                    <a:pt x="20537" y="45178"/>
                  </a:lnTo>
                  <a:close/>
                  <a:moveTo>
                    <a:pt x="33669" y="45178"/>
                  </a:moveTo>
                  <a:lnTo>
                    <a:pt x="33669" y="51262"/>
                  </a:lnTo>
                  <a:lnTo>
                    <a:pt x="27281" y="51262"/>
                  </a:lnTo>
                  <a:lnTo>
                    <a:pt x="27281" y="45178"/>
                  </a:lnTo>
                  <a:close/>
                  <a:moveTo>
                    <a:pt x="40414" y="45178"/>
                  </a:moveTo>
                  <a:lnTo>
                    <a:pt x="40414" y="51262"/>
                  </a:lnTo>
                  <a:lnTo>
                    <a:pt x="34008" y="51262"/>
                  </a:lnTo>
                  <a:lnTo>
                    <a:pt x="34008" y="45178"/>
                  </a:lnTo>
                  <a:close/>
                  <a:moveTo>
                    <a:pt x="47140" y="45178"/>
                  </a:moveTo>
                  <a:lnTo>
                    <a:pt x="47140" y="51262"/>
                  </a:lnTo>
                  <a:lnTo>
                    <a:pt x="40753" y="51262"/>
                  </a:lnTo>
                  <a:lnTo>
                    <a:pt x="40753" y="45178"/>
                  </a:lnTo>
                  <a:close/>
                  <a:moveTo>
                    <a:pt x="53885" y="45178"/>
                  </a:moveTo>
                  <a:lnTo>
                    <a:pt x="53885" y="51262"/>
                  </a:lnTo>
                  <a:lnTo>
                    <a:pt x="47479" y="51262"/>
                  </a:lnTo>
                  <a:lnTo>
                    <a:pt x="47479" y="45178"/>
                  </a:lnTo>
                  <a:close/>
                  <a:moveTo>
                    <a:pt x="60611" y="45178"/>
                  </a:moveTo>
                  <a:lnTo>
                    <a:pt x="60611" y="51262"/>
                  </a:lnTo>
                  <a:lnTo>
                    <a:pt x="54206" y="51262"/>
                  </a:lnTo>
                  <a:lnTo>
                    <a:pt x="54206" y="45178"/>
                  </a:lnTo>
                  <a:close/>
                  <a:moveTo>
                    <a:pt x="67338" y="45178"/>
                  </a:moveTo>
                  <a:lnTo>
                    <a:pt x="67338" y="51262"/>
                  </a:lnTo>
                  <a:lnTo>
                    <a:pt x="60950" y="51262"/>
                  </a:lnTo>
                  <a:lnTo>
                    <a:pt x="60950" y="45178"/>
                  </a:lnTo>
                  <a:close/>
                  <a:moveTo>
                    <a:pt x="74083" y="45178"/>
                  </a:moveTo>
                  <a:lnTo>
                    <a:pt x="74083" y="51262"/>
                  </a:lnTo>
                  <a:lnTo>
                    <a:pt x="67677" y="51262"/>
                  </a:lnTo>
                  <a:lnTo>
                    <a:pt x="67677" y="45178"/>
                  </a:lnTo>
                  <a:close/>
                  <a:moveTo>
                    <a:pt x="80809" y="45178"/>
                  </a:moveTo>
                  <a:lnTo>
                    <a:pt x="80809" y="51262"/>
                  </a:lnTo>
                  <a:lnTo>
                    <a:pt x="74422" y="51262"/>
                  </a:lnTo>
                  <a:lnTo>
                    <a:pt x="74422" y="45178"/>
                  </a:lnTo>
                  <a:close/>
                  <a:moveTo>
                    <a:pt x="87554" y="45178"/>
                  </a:moveTo>
                  <a:lnTo>
                    <a:pt x="87554" y="51262"/>
                  </a:lnTo>
                  <a:lnTo>
                    <a:pt x="81148" y="51262"/>
                  </a:lnTo>
                  <a:lnTo>
                    <a:pt x="81148" y="45178"/>
                  </a:lnTo>
                  <a:close/>
                  <a:moveTo>
                    <a:pt x="94281" y="45178"/>
                  </a:moveTo>
                  <a:lnTo>
                    <a:pt x="94281" y="51262"/>
                  </a:lnTo>
                  <a:lnTo>
                    <a:pt x="87893" y="51262"/>
                  </a:lnTo>
                  <a:lnTo>
                    <a:pt x="87893" y="45178"/>
                  </a:lnTo>
                  <a:close/>
                  <a:moveTo>
                    <a:pt x="101025" y="45178"/>
                  </a:moveTo>
                  <a:lnTo>
                    <a:pt x="101025" y="51262"/>
                  </a:lnTo>
                  <a:lnTo>
                    <a:pt x="94620" y="51262"/>
                  </a:lnTo>
                  <a:lnTo>
                    <a:pt x="94620" y="45178"/>
                  </a:lnTo>
                  <a:close/>
                  <a:moveTo>
                    <a:pt x="107752" y="45178"/>
                  </a:moveTo>
                  <a:lnTo>
                    <a:pt x="107752" y="51262"/>
                  </a:lnTo>
                  <a:lnTo>
                    <a:pt x="101346" y="51262"/>
                  </a:lnTo>
                  <a:lnTo>
                    <a:pt x="101346" y="45178"/>
                  </a:lnTo>
                  <a:close/>
                  <a:moveTo>
                    <a:pt x="114478" y="45178"/>
                  </a:moveTo>
                  <a:lnTo>
                    <a:pt x="114478" y="51262"/>
                  </a:lnTo>
                  <a:lnTo>
                    <a:pt x="108091" y="51262"/>
                  </a:lnTo>
                  <a:lnTo>
                    <a:pt x="108091" y="45178"/>
                  </a:lnTo>
                  <a:close/>
                  <a:moveTo>
                    <a:pt x="121223" y="45178"/>
                  </a:moveTo>
                  <a:lnTo>
                    <a:pt x="121223" y="51262"/>
                  </a:lnTo>
                  <a:lnTo>
                    <a:pt x="114817" y="51262"/>
                  </a:lnTo>
                  <a:lnTo>
                    <a:pt x="114817" y="45178"/>
                  </a:lnTo>
                  <a:close/>
                  <a:moveTo>
                    <a:pt x="127950" y="45178"/>
                  </a:moveTo>
                  <a:lnTo>
                    <a:pt x="127950" y="51262"/>
                  </a:lnTo>
                  <a:lnTo>
                    <a:pt x="121562" y="51262"/>
                  </a:lnTo>
                  <a:lnTo>
                    <a:pt x="121562" y="45178"/>
                  </a:lnTo>
                  <a:close/>
                  <a:moveTo>
                    <a:pt x="134694" y="45178"/>
                  </a:moveTo>
                  <a:lnTo>
                    <a:pt x="134694" y="51262"/>
                  </a:lnTo>
                  <a:lnTo>
                    <a:pt x="128289" y="51262"/>
                  </a:lnTo>
                  <a:lnTo>
                    <a:pt x="128289" y="45178"/>
                  </a:lnTo>
                  <a:close/>
                  <a:moveTo>
                    <a:pt x="141421" y="45178"/>
                  </a:moveTo>
                  <a:lnTo>
                    <a:pt x="141421" y="51262"/>
                  </a:lnTo>
                  <a:lnTo>
                    <a:pt x="135033" y="51262"/>
                  </a:lnTo>
                  <a:lnTo>
                    <a:pt x="135033" y="45178"/>
                  </a:lnTo>
                  <a:close/>
                  <a:moveTo>
                    <a:pt x="148148" y="45178"/>
                  </a:moveTo>
                  <a:lnTo>
                    <a:pt x="148148" y="51262"/>
                  </a:lnTo>
                  <a:lnTo>
                    <a:pt x="141760" y="51262"/>
                  </a:lnTo>
                  <a:lnTo>
                    <a:pt x="141760" y="45178"/>
                  </a:lnTo>
                  <a:close/>
                  <a:moveTo>
                    <a:pt x="154892" y="45178"/>
                  </a:moveTo>
                  <a:lnTo>
                    <a:pt x="154892" y="51262"/>
                  </a:lnTo>
                  <a:lnTo>
                    <a:pt x="148487" y="51262"/>
                  </a:lnTo>
                  <a:lnTo>
                    <a:pt x="148487" y="45178"/>
                  </a:lnTo>
                  <a:close/>
                  <a:moveTo>
                    <a:pt x="161619" y="45178"/>
                  </a:moveTo>
                  <a:lnTo>
                    <a:pt x="161619" y="51262"/>
                  </a:lnTo>
                  <a:lnTo>
                    <a:pt x="155231" y="51262"/>
                  </a:lnTo>
                  <a:lnTo>
                    <a:pt x="155231" y="45178"/>
                  </a:lnTo>
                  <a:close/>
                  <a:moveTo>
                    <a:pt x="168363" y="45178"/>
                  </a:moveTo>
                  <a:lnTo>
                    <a:pt x="168363" y="51262"/>
                  </a:lnTo>
                  <a:lnTo>
                    <a:pt x="161958" y="51262"/>
                  </a:lnTo>
                  <a:lnTo>
                    <a:pt x="161958" y="45178"/>
                  </a:lnTo>
                  <a:close/>
                  <a:moveTo>
                    <a:pt x="175090" y="45178"/>
                  </a:moveTo>
                  <a:lnTo>
                    <a:pt x="175090" y="51262"/>
                  </a:lnTo>
                  <a:lnTo>
                    <a:pt x="168702" y="51262"/>
                  </a:lnTo>
                  <a:lnTo>
                    <a:pt x="168702" y="45178"/>
                  </a:lnTo>
                  <a:close/>
                  <a:moveTo>
                    <a:pt x="181834" y="45178"/>
                  </a:moveTo>
                  <a:lnTo>
                    <a:pt x="181834" y="51262"/>
                  </a:lnTo>
                  <a:lnTo>
                    <a:pt x="175429" y="51262"/>
                  </a:lnTo>
                  <a:lnTo>
                    <a:pt x="175429" y="45178"/>
                  </a:lnTo>
                  <a:close/>
                  <a:moveTo>
                    <a:pt x="188561" y="45178"/>
                  </a:moveTo>
                  <a:lnTo>
                    <a:pt x="188561" y="51262"/>
                  </a:lnTo>
                  <a:lnTo>
                    <a:pt x="182173" y="51262"/>
                  </a:lnTo>
                  <a:lnTo>
                    <a:pt x="182173" y="45178"/>
                  </a:lnTo>
                  <a:close/>
                  <a:moveTo>
                    <a:pt x="195288" y="45178"/>
                  </a:moveTo>
                  <a:lnTo>
                    <a:pt x="195288" y="51262"/>
                  </a:lnTo>
                  <a:lnTo>
                    <a:pt x="188900" y="51262"/>
                  </a:lnTo>
                  <a:lnTo>
                    <a:pt x="188900" y="45178"/>
                  </a:lnTo>
                  <a:close/>
                  <a:moveTo>
                    <a:pt x="202032" y="45178"/>
                  </a:moveTo>
                  <a:lnTo>
                    <a:pt x="202032" y="51262"/>
                  </a:lnTo>
                  <a:lnTo>
                    <a:pt x="195627" y="51262"/>
                  </a:lnTo>
                  <a:lnTo>
                    <a:pt x="195627" y="45178"/>
                  </a:lnTo>
                  <a:close/>
                  <a:moveTo>
                    <a:pt x="208759" y="45178"/>
                  </a:moveTo>
                  <a:lnTo>
                    <a:pt x="208759" y="51262"/>
                  </a:lnTo>
                  <a:lnTo>
                    <a:pt x="202371" y="51262"/>
                  </a:lnTo>
                  <a:lnTo>
                    <a:pt x="202371" y="45178"/>
                  </a:lnTo>
                  <a:close/>
                  <a:moveTo>
                    <a:pt x="215504" y="45178"/>
                  </a:moveTo>
                  <a:lnTo>
                    <a:pt x="215504" y="51262"/>
                  </a:lnTo>
                  <a:lnTo>
                    <a:pt x="209098" y="51262"/>
                  </a:lnTo>
                  <a:lnTo>
                    <a:pt x="209098" y="45178"/>
                  </a:lnTo>
                  <a:close/>
                  <a:moveTo>
                    <a:pt x="222230" y="45178"/>
                  </a:moveTo>
                  <a:lnTo>
                    <a:pt x="222230" y="51262"/>
                  </a:lnTo>
                  <a:lnTo>
                    <a:pt x="215843" y="51262"/>
                  </a:lnTo>
                  <a:lnTo>
                    <a:pt x="215843" y="45178"/>
                  </a:lnTo>
                  <a:close/>
                  <a:moveTo>
                    <a:pt x="228975" y="45178"/>
                  </a:moveTo>
                  <a:lnTo>
                    <a:pt x="228975" y="51262"/>
                  </a:lnTo>
                  <a:lnTo>
                    <a:pt x="222569" y="51262"/>
                  </a:lnTo>
                  <a:lnTo>
                    <a:pt x="222569" y="45178"/>
                  </a:lnTo>
                  <a:close/>
                  <a:moveTo>
                    <a:pt x="235701" y="45178"/>
                  </a:moveTo>
                  <a:lnTo>
                    <a:pt x="235701" y="51262"/>
                  </a:lnTo>
                  <a:lnTo>
                    <a:pt x="229296" y="51262"/>
                  </a:lnTo>
                  <a:lnTo>
                    <a:pt x="229296" y="45178"/>
                  </a:lnTo>
                  <a:close/>
                  <a:moveTo>
                    <a:pt x="242428" y="45178"/>
                  </a:moveTo>
                  <a:lnTo>
                    <a:pt x="242428" y="51262"/>
                  </a:lnTo>
                  <a:lnTo>
                    <a:pt x="236040" y="51262"/>
                  </a:lnTo>
                  <a:lnTo>
                    <a:pt x="236040" y="45178"/>
                  </a:lnTo>
                  <a:close/>
                  <a:moveTo>
                    <a:pt x="249173" y="45178"/>
                  </a:moveTo>
                  <a:lnTo>
                    <a:pt x="249173" y="51262"/>
                  </a:lnTo>
                  <a:lnTo>
                    <a:pt x="242767" y="51262"/>
                  </a:lnTo>
                  <a:lnTo>
                    <a:pt x="242767" y="45178"/>
                  </a:lnTo>
                  <a:close/>
                  <a:moveTo>
                    <a:pt x="255899" y="45178"/>
                  </a:moveTo>
                  <a:lnTo>
                    <a:pt x="255899" y="51262"/>
                  </a:lnTo>
                  <a:lnTo>
                    <a:pt x="249512" y="51262"/>
                  </a:lnTo>
                  <a:lnTo>
                    <a:pt x="249512" y="45178"/>
                  </a:lnTo>
                  <a:close/>
                  <a:moveTo>
                    <a:pt x="262644" y="45178"/>
                  </a:moveTo>
                  <a:lnTo>
                    <a:pt x="262644" y="51262"/>
                  </a:lnTo>
                  <a:lnTo>
                    <a:pt x="256238" y="51262"/>
                  </a:lnTo>
                  <a:lnTo>
                    <a:pt x="256238" y="45178"/>
                  </a:lnTo>
                  <a:close/>
                  <a:moveTo>
                    <a:pt x="269370" y="45178"/>
                  </a:moveTo>
                  <a:lnTo>
                    <a:pt x="269370" y="51262"/>
                  </a:lnTo>
                  <a:lnTo>
                    <a:pt x="262983" y="51262"/>
                  </a:lnTo>
                  <a:lnTo>
                    <a:pt x="262983" y="45178"/>
                  </a:lnTo>
                  <a:close/>
                  <a:moveTo>
                    <a:pt x="276115" y="45178"/>
                  </a:moveTo>
                  <a:lnTo>
                    <a:pt x="276115" y="51262"/>
                  </a:lnTo>
                  <a:lnTo>
                    <a:pt x="269709" y="51262"/>
                  </a:lnTo>
                  <a:lnTo>
                    <a:pt x="269709" y="45178"/>
                  </a:lnTo>
                  <a:close/>
                  <a:moveTo>
                    <a:pt x="282842" y="45178"/>
                  </a:moveTo>
                  <a:lnTo>
                    <a:pt x="282842" y="51262"/>
                  </a:lnTo>
                  <a:lnTo>
                    <a:pt x="276436" y="51262"/>
                  </a:lnTo>
                  <a:lnTo>
                    <a:pt x="276436" y="45178"/>
                  </a:lnTo>
                  <a:close/>
                  <a:moveTo>
                    <a:pt x="6745" y="51583"/>
                  </a:moveTo>
                  <a:lnTo>
                    <a:pt x="6745" y="57667"/>
                  </a:lnTo>
                  <a:lnTo>
                    <a:pt x="339" y="57667"/>
                  </a:lnTo>
                  <a:lnTo>
                    <a:pt x="339" y="51583"/>
                  </a:lnTo>
                  <a:close/>
                  <a:moveTo>
                    <a:pt x="13471" y="51583"/>
                  </a:moveTo>
                  <a:lnTo>
                    <a:pt x="13471" y="57667"/>
                  </a:lnTo>
                  <a:lnTo>
                    <a:pt x="7066" y="57667"/>
                  </a:lnTo>
                  <a:lnTo>
                    <a:pt x="7066" y="51583"/>
                  </a:lnTo>
                  <a:close/>
                  <a:moveTo>
                    <a:pt x="20198" y="51583"/>
                  </a:moveTo>
                  <a:lnTo>
                    <a:pt x="20198" y="57667"/>
                  </a:lnTo>
                  <a:lnTo>
                    <a:pt x="13810" y="57667"/>
                  </a:lnTo>
                  <a:lnTo>
                    <a:pt x="13810" y="51583"/>
                  </a:lnTo>
                  <a:close/>
                  <a:moveTo>
                    <a:pt x="26942" y="51583"/>
                  </a:moveTo>
                  <a:lnTo>
                    <a:pt x="26942" y="57667"/>
                  </a:lnTo>
                  <a:lnTo>
                    <a:pt x="20537" y="57667"/>
                  </a:lnTo>
                  <a:lnTo>
                    <a:pt x="20537" y="51583"/>
                  </a:lnTo>
                  <a:close/>
                  <a:moveTo>
                    <a:pt x="33669" y="51583"/>
                  </a:moveTo>
                  <a:lnTo>
                    <a:pt x="33669" y="57667"/>
                  </a:lnTo>
                  <a:lnTo>
                    <a:pt x="27281" y="57667"/>
                  </a:lnTo>
                  <a:lnTo>
                    <a:pt x="27281" y="51583"/>
                  </a:lnTo>
                  <a:close/>
                  <a:moveTo>
                    <a:pt x="40414" y="51583"/>
                  </a:moveTo>
                  <a:lnTo>
                    <a:pt x="40414" y="57667"/>
                  </a:lnTo>
                  <a:lnTo>
                    <a:pt x="34008" y="57667"/>
                  </a:lnTo>
                  <a:lnTo>
                    <a:pt x="34008" y="51583"/>
                  </a:lnTo>
                  <a:close/>
                  <a:moveTo>
                    <a:pt x="47140" y="51583"/>
                  </a:moveTo>
                  <a:lnTo>
                    <a:pt x="47140" y="57667"/>
                  </a:lnTo>
                  <a:lnTo>
                    <a:pt x="40753" y="57667"/>
                  </a:lnTo>
                  <a:lnTo>
                    <a:pt x="40753" y="51583"/>
                  </a:lnTo>
                  <a:close/>
                  <a:moveTo>
                    <a:pt x="53885" y="51583"/>
                  </a:moveTo>
                  <a:lnTo>
                    <a:pt x="53885" y="57667"/>
                  </a:lnTo>
                  <a:lnTo>
                    <a:pt x="47479" y="57667"/>
                  </a:lnTo>
                  <a:lnTo>
                    <a:pt x="47479" y="51583"/>
                  </a:lnTo>
                  <a:close/>
                  <a:moveTo>
                    <a:pt x="60611" y="51583"/>
                  </a:moveTo>
                  <a:lnTo>
                    <a:pt x="60611" y="57667"/>
                  </a:lnTo>
                  <a:lnTo>
                    <a:pt x="54206" y="57667"/>
                  </a:lnTo>
                  <a:lnTo>
                    <a:pt x="54206" y="51583"/>
                  </a:lnTo>
                  <a:close/>
                  <a:moveTo>
                    <a:pt x="67338" y="51583"/>
                  </a:moveTo>
                  <a:lnTo>
                    <a:pt x="67338" y="57667"/>
                  </a:lnTo>
                  <a:lnTo>
                    <a:pt x="60950" y="57667"/>
                  </a:lnTo>
                  <a:lnTo>
                    <a:pt x="60950" y="51583"/>
                  </a:lnTo>
                  <a:close/>
                  <a:moveTo>
                    <a:pt x="74083" y="51583"/>
                  </a:moveTo>
                  <a:lnTo>
                    <a:pt x="74083" y="57667"/>
                  </a:lnTo>
                  <a:lnTo>
                    <a:pt x="67677" y="57667"/>
                  </a:lnTo>
                  <a:lnTo>
                    <a:pt x="67677" y="51583"/>
                  </a:lnTo>
                  <a:close/>
                  <a:moveTo>
                    <a:pt x="80809" y="51583"/>
                  </a:moveTo>
                  <a:lnTo>
                    <a:pt x="80809" y="57667"/>
                  </a:lnTo>
                  <a:lnTo>
                    <a:pt x="74422" y="57667"/>
                  </a:lnTo>
                  <a:lnTo>
                    <a:pt x="74422" y="51583"/>
                  </a:lnTo>
                  <a:close/>
                  <a:moveTo>
                    <a:pt x="87554" y="51583"/>
                  </a:moveTo>
                  <a:lnTo>
                    <a:pt x="87554" y="57667"/>
                  </a:lnTo>
                  <a:lnTo>
                    <a:pt x="81148" y="57667"/>
                  </a:lnTo>
                  <a:lnTo>
                    <a:pt x="81148" y="51583"/>
                  </a:lnTo>
                  <a:close/>
                  <a:moveTo>
                    <a:pt x="94281" y="51583"/>
                  </a:moveTo>
                  <a:lnTo>
                    <a:pt x="94281" y="57667"/>
                  </a:lnTo>
                  <a:lnTo>
                    <a:pt x="87893" y="57667"/>
                  </a:lnTo>
                  <a:lnTo>
                    <a:pt x="87893" y="51583"/>
                  </a:lnTo>
                  <a:close/>
                  <a:moveTo>
                    <a:pt x="101025" y="51583"/>
                  </a:moveTo>
                  <a:lnTo>
                    <a:pt x="101025" y="57667"/>
                  </a:lnTo>
                  <a:lnTo>
                    <a:pt x="94620" y="57667"/>
                  </a:lnTo>
                  <a:lnTo>
                    <a:pt x="94620" y="51583"/>
                  </a:lnTo>
                  <a:close/>
                  <a:moveTo>
                    <a:pt x="107752" y="51583"/>
                  </a:moveTo>
                  <a:lnTo>
                    <a:pt x="107752" y="57667"/>
                  </a:lnTo>
                  <a:lnTo>
                    <a:pt x="101346" y="57667"/>
                  </a:lnTo>
                  <a:lnTo>
                    <a:pt x="101346" y="51583"/>
                  </a:lnTo>
                  <a:close/>
                  <a:moveTo>
                    <a:pt x="114478" y="51583"/>
                  </a:moveTo>
                  <a:lnTo>
                    <a:pt x="114478" y="57667"/>
                  </a:lnTo>
                  <a:lnTo>
                    <a:pt x="108091" y="57667"/>
                  </a:lnTo>
                  <a:lnTo>
                    <a:pt x="108091" y="51583"/>
                  </a:lnTo>
                  <a:close/>
                  <a:moveTo>
                    <a:pt x="121223" y="51583"/>
                  </a:moveTo>
                  <a:lnTo>
                    <a:pt x="121223" y="57667"/>
                  </a:lnTo>
                  <a:lnTo>
                    <a:pt x="114817" y="57667"/>
                  </a:lnTo>
                  <a:lnTo>
                    <a:pt x="114817" y="51583"/>
                  </a:lnTo>
                  <a:close/>
                  <a:moveTo>
                    <a:pt x="127950" y="51583"/>
                  </a:moveTo>
                  <a:lnTo>
                    <a:pt x="127950" y="57667"/>
                  </a:lnTo>
                  <a:lnTo>
                    <a:pt x="121562" y="57667"/>
                  </a:lnTo>
                  <a:lnTo>
                    <a:pt x="121562" y="51583"/>
                  </a:lnTo>
                  <a:close/>
                  <a:moveTo>
                    <a:pt x="134694" y="51583"/>
                  </a:moveTo>
                  <a:lnTo>
                    <a:pt x="134694" y="57667"/>
                  </a:lnTo>
                  <a:lnTo>
                    <a:pt x="128289" y="57667"/>
                  </a:lnTo>
                  <a:lnTo>
                    <a:pt x="128289" y="51583"/>
                  </a:lnTo>
                  <a:close/>
                  <a:moveTo>
                    <a:pt x="141421" y="51583"/>
                  </a:moveTo>
                  <a:lnTo>
                    <a:pt x="141421" y="57667"/>
                  </a:lnTo>
                  <a:lnTo>
                    <a:pt x="135033" y="57667"/>
                  </a:lnTo>
                  <a:lnTo>
                    <a:pt x="135033" y="51583"/>
                  </a:lnTo>
                  <a:close/>
                  <a:moveTo>
                    <a:pt x="148148" y="51583"/>
                  </a:moveTo>
                  <a:lnTo>
                    <a:pt x="148148" y="57667"/>
                  </a:lnTo>
                  <a:lnTo>
                    <a:pt x="141760" y="57667"/>
                  </a:lnTo>
                  <a:lnTo>
                    <a:pt x="141760" y="51583"/>
                  </a:lnTo>
                  <a:close/>
                  <a:moveTo>
                    <a:pt x="154892" y="51583"/>
                  </a:moveTo>
                  <a:lnTo>
                    <a:pt x="154892" y="57667"/>
                  </a:lnTo>
                  <a:lnTo>
                    <a:pt x="148487" y="57667"/>
                  </a:lnTo>
                  <a:lnTo>
                    <a:pt x="148487" y="51583"/>
                  </a:lnTo>
                  <a:close/>
                  <a:moveTo>
                    <a:pt x="161619" y="51583"/>
                  </a:moveTo>
                  <a:lnTo>
                    <a:pt x="161619" y="57667"/>
                  </a:lnTo>
                  <a:lnTo>
                    <a:pt x="155231" y="57667"/>
                  </a:lnTo>
                  <a:lnTo>
                    <a:pt x="155231" y="51583"/>
                  </a:lnTo>
                  <a:close/>
                  <a:moveTo>
                    <a:pt x="168363" y="51583"/>
                  </a:moveTo>
                  <a:lnTo>
                    <a:pt x="168363" y="57667"/>
                  </a:lnTo>
                  <a:lnTo>
                    <a:pt x="161958" y="57667"/>
                  </a:lnTo>
                  <a:lnTo>
                    <a:pt x="161958" y="51583"/>
                  </a:lnTo>
                  <a:close/>
                  <a:moveTo>
                    <a:pt x="175090" y="51583"/>
                  </a:moveTo>
                  <a:lnTo>
                    <a:pt x="175090" y="57667"/>
                  </a:lnTo>
                  <a:lnTo>
                    <a:pt x="168702" y="57667"/>
                  </a:lnTo>
                  <a:lnTo>
                    <a:pt x="168702" y="51583"/>
                  </a:lnTo>
                  <a:close/>
                  <a:moveTo>
                    <a:pt x="181834" y="51583"/>
                  </a:moveTo>
                  <a:lnTo>
                    <a:pt x="181834" y="57667"/>
                  </a:lnTo>
                  <a:lnTo>
                    <a:pt x="175429" y="57667"/>
                  </a:lnTo>
                  <a:lnTo>
                    <a:pt x="175429" y="51583"/>
                  </a:lnTo>
                  <a:close/>
                  <a:moveTo>
                    <a:pt x="188561" y="51583"/>
                  </a:moveTo>
                  <a:lnTo>
                    <a:pt x="188561" y="57667"/>
                  </a:lnTo>
                  <a:lnTo>
                    <a:pt x="182173" y="57667"/>
                  </a:lnTo>
                  <a:lnTo>
                    <a:pt x="182173" y="51583"/>
                  </a:lnTo>
                  <a:close/>
                  <a:moveTo>
                    <a:pt x="195288" y="51583"/>
                  </a:moveTo>
                  <a:lnTo>
                    <a:pt x="195288" y="57667"/>
                  </a:lnTo>
                  <a:lnTo>
                    <a:pt x="188900" y="57667"/>
                  </a:lnTo>
                  <a:lnTo>
                    <a:pt x="188900" y="51583"/>
                  </a:lnTo>
                  <a:close/>
                  <a:moveTo>
                    <a:pt x="202032" y="51583"/>
                  </a:moveTo>
                  <a:lnTo>
                    <a:pt x="202032" y="57667"/>
                  </a:lnTo>
                  <a:lnTo>
                    <a:pt x="195627" y="57667"/>
                  </a:lnTo>
                  <a:lnTo>
                    <a:pt x="195627" y="51583"/>
                  </a:lnTo>
                  <a:close/>
                  <a:moveTo>
                    <a:pt x="208759" y="51583"/>
                  </a:moveTo>
                  <a:lnTo>
                    <a:pt x="208759" y="57667"/>
                  </a:lnTo>
                  <a:lnTo>
                    <a:pt x="202371" y="57667"/>
                  </a:lnTo>
                  <a:lnTo>
                    <a:pt x="202371" y="51583"/>
                  </a:lnTo>
                  <a:close/>
                  <a:moveTo>
                    <a:pt x="215504" y="51583"/>
                  </a:moveTo>
                  <a:lnTo>
                    <a:pt x="215504" y="57667"/>
                  </a:lnTo>
                  <a:lnTo>
                    <a:pt x="209098" y="57667"/>
                  </a:lnTo>
                  <a:lnTo>
                    <a:pt x="209098" y="51583"/>
                  </a:lnTo>
                  <a:close/>
                  <a:moveTo>
                    <a:pt x="222230" y="51583"/>
                  </a:moveTo>
                  <a:lnTo>
                    <a:pt x="222230" y="57667"/>
                  </a:lnTo>
                  <a:lnTo>
                    <a:pt x="215843" y="57667"/>
                  </a:lnTo>
                  <a:lnTo>
                    <a:pt x="215843" y="51583"/>
                  </a:lnTo>
                  <a:close/>
                  <a:moveTo>
                    <a:pt x="228975" y="51583"/>
                  </a:moveTo>
                  <a:lnTo>
                    <a:pt x="228975" y="57667"/>
                  </a:lnTo>
                  <a:lnTo>
                    <a:pt x="222569" y="57667"/>
                  </a:lnTo>
                  <a:lnTo>
                    <a:pt x="222569" y="51583"/>
                  </a:lnTo>
                  <a:close/>
                  <a:moveTo>
                    <a:pt x="235701" y="51583"/>
                  </a:moveTo>
                  <a:lnTo>
                    <a:pt x="235701" y="57667"/>
                  </a:lnTo>
                  <a:lnTo>
                    <a:pt x="229296" y="57667"/>
                  </a:lnTo>
                  <a:lnTo>
                    <a:pt x="229296" y="51583"/>
                  </a:lnTo>
                  <a:close/>
                  <a:moveTo>
                    <a:pt x="242428" y="51583"/>
                  </a:moveTo>
                  <a:lnTo>
                    <a:pt x="242428" y="57667"/>
                  </a:lnTo>
                  <a:lnTo>
                    <a:pt x="236040" y="57667"/>
                  </a:lnTo>
                  <a:lnTo>
                    <a:pt x="236040" y="51583"/>
                  </a:lnTo>
                  <a:close/>
                  <a:moveTo>
                    <a:pt x="249173" y="51583"/>
                  </a:moveTo>
                  <a:lnTo>
                    <a:pt x="249173" y="57667"/>
                  </a:lnTo>
                  <a:lnTo>
                    <a:pt x="242767" y="57667"/>
                  </a:lnTo>
                  <a:lnTo>
                    <a:pt x="242767" y="51583"/>
                  </a:lnTo>
                  <a:close/>
                  <a:moveTo>
                    <a:pt x="255899" y="51583"/>
                  </a:moveTo>
                  <a:lnTo>
                    <a:pt x="255899" y="57667"/>
                  </a:lnTo>
                  <a:lnTo>
                    <a:pt x="249512" y="57667"/>
                  </a:lnTo>
                  <a:lnTo>
                    <a:pt x="249512" y="51583"/>
                  </a:lnTo>
                  <a:close/>
                  <a:moveTo>
                    <a:pt x="262644" y="51583"/>
                  </a:moveTo>
                  <a:lnTo>
                    <a:pt x="262644" y="57667"/>
                  </a:lnTo>
                  <a:lnTo>
                    <a:pt x="256238" y="57667"/>
                  </a:lnTo>
                  <a:lnTo>
                    <a:pt x="256238" y="51583"/>
                  </a:lnTo>
                  <a:close/>
                  <a:moveTo>
                    <a:pt x="269370" y="51583"/>
                  </a:moveTo>
                  <a:lnTo>
                    <a:pt x="269370" y="57667"/>
                  </a:lnTo>
                  <a:lnTo>
                    <a:pt x="262983" y="57667"/>
                  </a:lnTo>
                  <a:lnTo>
                    <a:pt x="262983" y="51583"/>
                  </a:lnTo>
                  <a:close/>
                  <a:moveTo>
                    <a:pt x="276115" y="51583"/>
                  </a:moveTo>
                  <a:lnTo>
                    <a:pt x="276115" y="57667"/>
                  </a:lnTo>
                  <a:lnTo>
                    <a:pt x="269709" y="57667"/>
                  </a:lnTo>
                  <a:lnTo>
                    <a:pt x="269709" y="51583"/>
                  </a:lnTo>
                  <a:close/>
                  <a:moveTo>
                    <a:pt x="282842" y="51583"/>
                  </a:moveTo>
                  <a:lnTo>
                    <a:pt x="282842" y="57667"/>
                  </a:lnTo>
                  <a:lnTo>
                    <a:pt x="276436" y="57667"/>
                  </a:lnTo>
                  <a:lnTo>
                    <a:pt x="276436" y="51583"/>
                  </a:lnTo>
                  <a:close/>
                  <a:moveTo>
                    <a:pt x="6745" y="57989"/>
                  </a:moveTo>
                  <a:lnTo>
                    <a:pt x="6745" y="64073"/>
                  </a:lnTo>
                  <a:lnTo>
                    <a:pt x="339" y="64073"/>
                  </a:lnTo>
                  <a:lnTo>
                    <a:pt x="339" y="57989"/>
                  </a:lnTo>
                  <a:close/>
                  <a:moveTo>
                    <a:pt x="13471" y="57989"/>
                  </a:moveTo>
                  <a:lnTo>
                    <a:pt x="13471" y="64073"/>
                  </a:lnTo>
                  <a:lnTo>
                    <a:pt x="7066" y="64073"/>
                  </a:lnTo>
                  <a:lnTo>
                    <a:pt x="7066" y="57989"/>
                  </a:lnTo>
                  <a:close/>
                  <a:moveTo>
                    <a:pt x="20198" y="57989"/>
                  </a:moveTo>
                  <a:lnTo>
                    <a:pt x="20198" y="64073"/>
                  </a:lnTo>
                  <a:lnTo>
                    <a:pt x="13810" y="64073"/>
                  </a:lnTo>
                  <a:lnTo>
                    <a:pt x="13810" y="57989"/>
                  </a:lnTo>
                  <a:close/>
                  <a:moveTo>
                    <a:pt x="26942" y="57989"/>
                  </a:moveTo>
                  <a:lnTo>
                    <a:pt x="26942" y="64073"/>
                  </a:lnTo>
                  <a:lnTo>
                    <a:pt x="20537" y="64073"/>
                  </a:lnTo>
                  <a:lnTo>
                    <a:pt x="20537" y="57989"/>
                  </a:lnTo>
                  <a:close/>
                  <a:moveTo>
                    <a:pt x="33669" y="57989"/>
                  </a:moveTo>
                  <a:lnTo>
                    <a:pt x="33669" y="64073"/>
                  </a:lnTo>
                  <a:lnTo>
                    <a:pt x="27281" y="64073"/>
                  </a:lnTo>
                  <a:lnTo>
                    <a:pt x="27281" y="57989"/>
                  </a:lnTo>
                  <a:close/>
                  <a:moveTo>
                    <a:pt x="40414" y="57989"/>
                  </a:moveTo>
                  <a:lnTo>
                    <a:pt x="40414" y="64073"/>
                  </a:lnTo>
                  <a:lnTo>
                    <a:pt x="34008" y="64073"/>
                  </a:lnTo>
                  <a:lnTo>
                    <a:pt x="34008" y="57989"/>
                  </a:lnTo>
                  <a:close/>
                  <a:moveTo>
                    <a:pt x="47140" y="57989"/>
                  </a:moveTo>
                  <a:lnTo>
                    <a:pt x="47140" y="64073"/>
                  </a:lnTo>
                  <a:lnTo>
                    <a:pt x="40753" y="64073"/>
                  </a:lnTo>
                  <a:lnTo>
                    <a:pt x="40753" y="57989"/>
                  </a:lnTo>
                  <a:close/>
                  <a:moveTo>
                    <a:pt x="53885" y="57989"/>
                  </a:moveTo>
                  <a:lnTo>
                    <a:pt x="53885" y="64073"/>
                  </a:lnTo>
                  <a:lnTo>
                    <a:pt x="47479" y="64073"/>
                  </a:lnTo>
                  <a:lnTo>
                    <a:pt x="47479" y="57989"/>
                  </a:lnTo>
                  <a:close/>
                  <a:moveTo>
                    <a:pt x="60611" y="57989"/>
                  </a:moveTo>
                  <a:lnTo>
                    <a:pt x="60611" y="64073"/>
                  </a:lnTo>
                  <a:lnTo>
                    <a:pt x="54206" y="64073"/>
                  </a:lnTo>
                  <a:lnTo>
                    <a:pt x="54206" y="57989"/>
                  </a:lnTo>
                  <a:close/>
                  <a:moveTo>
                    <a:pt x="67338" y="57989"/>
                  </a:moveTo>
                  <a:lnTo>
                    <a:pt x="67338" y="64073"/>
                  </a:lnTo>
                  <a:lnTo>
                    <a:pt x="60950" y="64073"/>
                  </a:lnTo>
                  <a:lnTo>
                    <a:pt x="60950" y="57989"/>
                  </a:lnTo>
                  <a:close/>
                  <a:moveTo>
                    <a:pt x="74083" y="57989"/>
                  </a:moveTo>
                  <a:lnTo>
                    <a:pt x="74083" y="64073"/>
                  </a:lnTo>
                  <a:lnTo>
                    <a:pt x="67677" y="64073"/>
                  </a:lnTo>
                  <a:lnTo>
                    <a:pt x="67677" y="57989"/>
                  </a:lnTo>
                  <a:close/>
                  <a:moveTo>
                    <a:pt x="80809" y="57989"/>
                  </a:moveTo>
                  <a:lnTo>
                    <a:pt x="80809" y="64073"/>
                  </a:lnTo>
                  <a:lnTo>
                    <a:pt x="74422" y="64073"/>
                  </a:lnTo>
                  <a:lnTo>
                    <a:pt x="74422" y="57989"/>
                  </a:lnTo>
                  <a:close/>
                  <a:moveTo>
                    <a:pt x="87554" y="57989"/>
                  </a:moveTo>
                  <a:lnTo>
                    <a:pt x="87554" y="64073"/>
                  </a:lnTo>
                  <a:lnTo>
                    <a:pt x="81148" y="64073"/>
                  </a:lnTo>
                  <a:lnTo>
                    <a:pt x="81148" y="57989"/>
                  </a:lnTo>
                  <a:close/>
                  <a:moveTo>
                    <a:pt x="94281" y="57989"/>
                  </a:moveTo>
                  <a:lnTo>
                    <a:pt x="94281" y="64073"/>
                  </a:lnTo>
                  <a:lnTo>
                    <a:pt x="87893" y="64073"/>
                  </a:lnTo>
                  <a:lnTo>
                    <a:pt x="87893" y="57989"/>
                  </a:lnTo>
                  <a:close/>
                  <a:moveTo>
                    <a:pt x="101007" y="57989"/>
                  </a:moveTo>
                  <a:lnTo>
                    <a:pt x="101007" y="64073"/>
                  </a:lnTo>
                  <a:lnTo>
                    <a:pt x="94620" y="64073"/>
                  </a:lnTo>
                  <a:lnTo>
                    <a:pt x="94620" y="57989"/>
                  </a:lnTo>
                  <a:close/>
                  <a:moveTo>
                    <a:pt x="107752" y="57989"/>
                  </a:moveTo>
                  <a:lnTo>
                    <a:pt x="107752" y="64073"/>
                  </a:lnTo>
                  <a:lnTo>
                    <a:pt x="101346" y="64073"/>
                  </a:lnTo>
                  <a:lnTo>
                    <a:pt x="101346" y="57989"/>
                  </a:lnTo>
                  <a:close/>
                  <a:moveTo>
                    <a:pt x="114478" y="57989"/>
                  </a:moveTo>
                  <a:lnTo>
                    <a:pt x="114478" y="64073"/>
                  </a:lnTo>
                  <a:lnTo>
                    <a:pt x="108091" y="64073"/>
                  </a:lnTo>
                  <a:lnTo>
                    <a:pt x="108091" y="57989"/>
                  </a:lnTo>
                  <a:close/>
                  <a:moveTo>
                    <a:pt x="121223" y="57989"/>
                  </a:moveTo>
                  <a:lnTo>
                    <a:pt x="121223" y="64073"/>
                  </a:lnTo>
                  <a:lnTo>
                    <a:pt x="114817" y="64073"/>
                  </a:lnTo>
                  <a:lnTo>
                    <a:pt x="114817" y="57989"/>
                  </a:lnTo>
                  <a:close/>
                  <a:moveTo>
                    <a:pt x="127950" y="57989"/>
                  </a:moveTo>
                  <a:lnTo>
                    <a:pt x="127950" y="64073"/>
                  </a:lnTo>
                  <a:lnTo>
                    <a:pt x="121562" y="64073"/>
                  </a:lnTo>
                  <a:lnTo>
                    <a:pt x="121562" y="57989"/>
                  </a:lnTo>
                  <a:close/>
                  <a:moveTo>
                    <a:pt x="134694" y="57989"/>
                  </a:moveTo>
                  <a:lnTo>
                    <a:pt x="134694" y="64073"/>
                  </a:lnTo>
                  <a:lnTo>
                    <a:pt x="128289" y="64073"/>
                  </a:lnTo>
                  <a:lnTo>
                    <a:pt x="128289" y="57989"/>
                  </a:lnTo>
                  <a:close/>
                  <a:moveTo>
                    <a:pt x="141421" y="57989"/>
                  </a:moveTo>
                  <a:lnTo>
                    <a:pt x="141421" y="64073"/>
                  </a:lnTo>
                  <a:lnTo>
                    <a:pt x="135033" y="64073"/>
                  </a:lnTo>
                  <a:lnTo>
                    <a:pt x="135033" y="57989"/>
                  </a:lnTo>
                  <a:close/>
                  <a:moveTo>
                    <a:pt x="148148" y="57989"/>
                  </a:moveTo>
                  <a:lnTo>
                    <a:pt x="148148" y="64073"/>
                  </a:lnTo>
                  <a:lnTo>
                    <a:pt x="141760" y="64073"/>
                  </a:lnTo>
                  <a:lnTo>
                    <a:pt x="141760" y="57989"/>
                  </a:lnTo>
                  <a:close/>
                  <a:moveTo>
                    <a:pt x="154892" y="57989"/>
                  </a:moveTo>
                  <a:lnTo>
                    <a:pt x="154892" y="64073"/>
                  </a:lnTo>
                  <a:lnTo>
                    <a:pt x="148487" y="64073"/>
                  </a:lnTo>
                  <a:lnTo>
                    <a:pt x="148487" y="57989"/>
                  </a:lnTo>
                  <a:close/>
                  <a:moveTo>
                    <a:pt x="161619" y="57989"/>
                  </a:moveTo>
                  <a:lnTo>
                    <a:pt x="161619" y="64073"/>
                  </a:lnTo>
                  <a:lnTo>
                    <a:pt x="155231" y="64073"/>
                  </a:lnTo>
                  <a:lnTo>
                    <a:pt x="155231" y="57989"/>
                  </a:lnTo>
                  <a:close/>
                  <a:moveTo>
                    <a:pt x="168363" y="57989"/>
                  </a:moveTo>
                  <a:lnTo>
                    <a:pt x="168363" y="64073"/>
                  </a:lnTo>
                  <a:lnTo>
                    <a:pt x="161958" y="64073"/>
                  </a:lnTo>
                  <a:lnTo>
                    <a:pt x="161958" y="57989"/>
                  </a:lnTo>
                  <a:close/>
                  <a:moveTo>
                    <a:pt x="175090" y="57989"/>
                  </a:moveTo>
                  <a:lnTo>
                    <a:pt x="175090" y="64073"/>
                  </a:lnTo>
                  <a:lnTo>
                    <a:pt x="168702" y="64073"/>
                  </a:lnTo>
                  <a:lnTo>
                    <a:pt x="168702" y="57989"/>
                  </a:lnTo>
                  <a:close/>
                  <a:moveTo>
                    <a:pt x="181834" y="57989"/>
                  </a:moveTo>
                  <a:lnTo>
                    <a:pt x="181834" y="64073"/>
                  </a:lnTo>
                  <a:lnTo>
                    <a:pt x="175429" y="64073"/>
                  </a:lnTo>
                  <a:lnTo>
                    <a:pt x="175429" y="57989"/>
                  </a:lnTo>
                  <a:close/>
                  <a:moveTo>
                    <a:pt x="188561" y="57989"/>
                  </a:moveTo>
                  <a:lnTo>
                    <a:pt x="188561" y="64073"/>
                  </a:lnTo>
                  <a:lnTo>
                    <a:pt x="182173" y="64073"/>
                  </a:lnTo>
                  <a:lnTo>
                    <a:pt x="182173" y="57989"/>
                  </a:lnTo>
                  <a:close/>
                  <a:moveTo>
                    <a:pt x="195288" y="57989"/>
                  </a:moveTo>
                  <a:lnTo>
                    <a:pt x="195288" y="64073"/>
                  </a:lnTo>
                  <a:lnTo>
                    <a:pt x="188900" y="64073"/>
                  </a:lnTo>
                  <a:lnTo>
                    <a:pt x="188900" y="57989"/>
                  </a:lnTo>
                  <a:close/>
                  <a:moveTo>
                    <a:pt x="202032" y="57989"/>
                  </a:moveTo>
                  <a:lnTo>
                    <a:pt x="202032" y="64073"/>
                  </a:lnTo>
                  <a:lnTo>
                    <a:pt x="195627" y="64073"/>
                  </a:lnTo>
                  <a:lnTo>
                    <a:pt x="195627" y="57989"/>
                  </a:lnTo>
                  <a:close/>
                  <a:moveTo>
                    <a:pt x="208759" y="57989"/>
                  </a:moveTo>
                  <a:lnTo>
                    <a:pt x="208759" y="64073"/>
                  </a:lnTo>
                  <a:lnTo>
                    <a:pt x="202371" y="64073"/>
                  </a:lnTo>
                  <a:lnTo>
                    <a:pt x="202371" y="57989"/>
                  </a:lnTo>
                  <a:close/>
                  <a:moveTo>
                    <a:pt x="215504" y="57989"/>
                  </a:moveTo>
                  <a:lnTo>
                    <a:pt x="215504" y="64073"/>
                  </a:lnTo>
                  <a:lnTo>
                    <a:pt x="209098" y="64073"/>
                  </a:lnTo>
                  <a:lnTo>
                    <a:pt x="209098" y="57989"/>
                  </a:lnTo>
                  <a:close/>
                  <a:moveTo>
                    <a:pt x="222230" y="57989"/>
                  </a:moveTo>
                  <a:lnTo>
                    <a:pt x="222230" y="64073"/>
                  </a:lnTo>
                  <a:lnTo>
                    <a:pt x="215843" y="64073"/>
                  </a:lnTo>
                  <a:lnTo>
                    <a:pt x="215843" y="57989"/>
                  </a:lnTo>
                  <a:close/>
                  <a:moveTo>
                    <a:pt x="228975" y="57989"/>
                  </a:moveTo>
                  <a:lnTo>
                    <a:pt x="228975" y="64073"/>
                  </a:lnTo>
                  <a:lnTo>
                    <a:pt x="222569" y="64073"/>
                  </a:lnTo>
                  <a:lnTo>
                    <a:pt x="222569" y="57989"/>
                  </a:lnTo>
                  <a:close/>
                  <a:moveTo>
                    <a:pt x="235701" y="57989"/>
                  </a:moveTo>
                  <a:lnTo>
                    <a:pt x="235701" y="64073"/>
                  </a:lnTo>
                  <a:lnTo>
                    <a:pt x="229296" y="64073"/>
                  </a:lnTo>
                  <a:lnTo>
                    <a:pt x="229296" y="57989"/>
                  </a:lnTo>
                  <a:close/>
                  <a:moveTo>
                    <a:pt x="242428" y="57989"/>
                  </a:moveTo>
                  <a:lnTo>
                    <a:pt x="242428" y="64073"/>
                  </a:lnTo>
                  <a:lnTo>
                    <a:pt x="236040" y="64073"/>
                  </a:lnTo>
                  <a:lnTo>
                    <a:pt x="236040" y="57989"/>
                  </a:lnTo>
                  <a:close/>
                  <a:moveTo>
                    <a:pt x="249173" y="57989"/>
                  </a:moveTo>
                  <a:lnTo>
                    <a:pt x="249173" y="64073"/>
                  </a:lnTo>
                  <a:lnTo>
                    <a:pt x="242767" y="64073"/>
                  </a:lnTo>
                  <a:lnTo>
                    <a:pt x="242767" y="57989"/>
                  </a:lnTo>
                  <a:close/>
                  <a:moveTo>
                    <a:pt x="255899" y="57989"/>
                  </a:moveTo>
                  <a:lnTo>
                    <a:pt x="255899" y="64073"/>
                  </a:lnTo>
                  <a:lnTo>
                    <a:pt x="249512" y="64073"/>
                  </a:lnTo>
                  <a:lnTo>
                    <a:pt x="249512" y="57989"/>
                  </a:lnTo>
                  <a:close/>
                  <a:moveTo>
                    <a:pt x="262644" y="57989"/>
                  </a:moveTo>
                  <a:lnTo>
                    <a:pt x="262644" y="64073"/>
                  </a:lnTo>
                  <a:lnTo>
                    <a:pt x="256238" y="64073"/>
                  </a:lnTo>
                  <a:lnTo>
                    <a:pt x="256238" y="57989"/>
                  </a:lnTo>
                  <a:close/>
                  <a:moveTo>
                    <a:pt x="269370" y="57989"/>
                  </a:moveTo>
                  <a:lnTo>
                    <a:pt x="269370" y="64073"/>
                  </a:lnTo>
                  <a:lnTo>
                    <a:pt x="262983" y="64073"/>
                  </a:lnTo>
                  <a:lnTo>
                    <a:pt x="262983" y="57989"/>
                  </a:lnTo>
                  <a:close/>
                  <a:moveTo>
                    <a:pt x="276115" y="57989"/>
                  </a:moveTo>
                  <a:lnTo>
                    <a:pt x="276115" y="64073"/>
                  </a:lnTo>
                  <a:lnTo>
                    <a:pt x="269709" y="64073"/>
                  </a:lnTo>
                  <a:lnTo>
                    <a:pt x="269709" y="57989"/>
                  </a:lnTo>
                  <a:close/>
                  <a:moveTo>
                    <a:pt x="282842" y="57989"/>
                  </a:moveTo>
                  <a:lnTo>
                    <a:pt x="282842" y="64073"/>
                  </a:lnTo>
                  <a:lnTo>
                    <a:pt x="276436" y="64073"/>
                  </a:lnTo>
                  <a:lnTo>
                    <a:pt x="276436" y="57989"/>
                  </a:lnTo>
                  <a:close/>
                  <a:moveTo>
                    <a:pt x="6745" y="64394"/>
                  </a:moveTo>
                  <a:lnTo>
                    <a:pt x="6745" y="70478"/>
                  </a:lnTo>
                  <a:lnTo>
                    <a:pt x="339" y="70478"/>
                  </a:lnTo>
                  <a:lnTo>
                    <a:pt x="339" y="64394"/>
                  </a:lnTo>
                  <a:close/>
                  <a:moveTo>
                    <a:pt x="13471" y="64394"/>
                  </a:moveTo>
                  <a:lnTo>
                    <a:pt x="13471" y="70478"/>
                  </a:lnTo>
                  <a:lnTo>
                    <a:pt x="7066" y="70478"/>
                  </a:lnTo>
                  <a:lnTo>
                    <a:pt x="7066" y="64394"/>
                  </a:lnTo>
                  <a:close/>
                  <a:moveTo>
                    <a:pt x="20198" y="64394"/>
                  </a:moveTo>
                  <a:lnTo>
                    <a:pt x="20198" y="70478"/>
                  </a:lnTo>
                  <a:lnTo>
                    <a:pt x="13810" y="70478"/>
                  </a:lnTo>
                  <a:lnTo>
                    <a:pt x="13810" y="64394"/>
                  </a:lnTo>
                  <a:close/>
                  <a:moveTo>
                    <a:pt x="26942" y="64394"/>
                  </a:moveTo>
                  <a:lnTo>
                    <a:pt x="26942" y="70478"/>
                  </a:lnTo>
                  <a:lnTo>
                    <a:pt x="20537" y="70478"/>
                  </a:lnTo>
                  <a:lnTo>
                    <a:pt x="20537" y="64394"/>
                  </a:lnTo>
                  <a:close/>
                  <a:moveTo>
                    <a:pt x="33669" y="64394"/>
                  </a:moveTo>
                  <a:lnTo>
                    <a:pt x="33669" y="70478"/>
                  </a:lnTo>
                  <a:lnTo>
                    <a:pt x="27281" y="70478"/>
                  </a:lnTo>
                  <a:lnTo>
                    <a:pt x="27281" y="64394"/>
                  </a:lnTo>
                  <a:close/>
                  <a:moveTo>
                    <a:pt x="40414" y="64394"/>
                  </a:moveTo>
                  <a:lnTo>
                    <a:pt x="40414" y="70478"/>
                  </a:lnTo>
                  <a:lnTo>
                    <a:pt x="34008" y="70478"/>
                  </a:lnTo>
                  <a:lnTo>
                    <a:pt x="34008" y="64394"/>
                  </a:lnTo>
                  <a:close/>
                  <a:moveTo>
                    <a:pt x="47140" y="64394"/>
                  </a:moveTo>
                  <a:lnTo>
                    <a:pt x="47140" y="70478"/>
                  </a:lnTo>
                  <a:lnTo>
                    <a:pt x="40753" y="70478"/>
                  </a:lnTo>
                  <a:lnTo>
                    <a:pt x="40753" y="64394"/>
                  </a:lnTo>
                  <a:close/>
                  <a:moveTo>
                    <a:pt x="53885" y="64394"/>
                  </a:moveTo>
                  <a:lnTo>
                    <a:pt x="53885" y="70478"/>
                  </a:lnTo>
                  <a:lnTo>
                    <a:pt x="47479" y="70478"/>
                  </a:lnTo>
                  <a:lnTo>
                    <a:pt x="47479" y="64394"/>
                  </a:lnTo>
                  <a:close/>
                  <a:moveTo>
                    <a:pt x="60611" y="64394"/>
                  </a:moveTo>
                  <a:lnTo>
                    <a:pt x="60611" y="70478"/>
                  </a:lnTo>
                  <a:lnTo>
                    <a:pt x="54206" y="70478"/>
                  </a:lnTo>
                  <a:lnTo>
                    <a:pt x="54206" y="64394"/>
                  </a:lnTo>
                  <a:close/>
                  <a:moveTo>
                    <a:pt x="67338" y="64394"/>
                  </a:moveTo>
                  <a:lnTo>
                    <a:pt x="67338" y="70478"/>
                  </a:lnTo>
                  <a:lnTo>
                    <a:pt x="60950" y="70478"/>
                  </a:lnTo>
                  <a:lnTo>
                    <a:pt x="60950" y="64394"/>
                  </a:lnTo>
                  <a:close/>
                  <a:moveTo>
                    <a:pt x="74083" y="64394"/>
                  </a:moveTo>
                  <a:lnTo>
                    <a:pt x="74083" y="70478"/>
                  </a:lnTo>
                  <a:lnTo>
                    <a:pt x="67677" y="70478"/>
                  </a:lnTo>
                  <a:lnTo>
                    <a:pt x="67677" y="64394"/>
                  </a:lnTo>
                  <a:close/>
                  <a:moveTo>
                    <a:pt x="80809" y="64394"/>
                  </a:moveTo>
                  <a:lnTo>
                    <a:pt x="80809" y="70478"/>
                  </a:lnTo>
                  <a:lnTo>
                    <a:pt x="74422" y="70478"/>
                  </a:lnTo>
                  <a:lnTo>
                    <a:pt x="74422" y="64394"/>
                  </a:lnTo>
                  <a:close/>
                  <a:moveTo>
                    <a:pt x="87554" y="64394"/>
                  </a:moveTo>
                  <a:lnTo>
                    <a:pt x="87554" y="70478"/>
                  </a:lnTo>
                  <a:lnTo>
                    <a:pt x="81148" y="70478"/>
                  </a:lnTo>
                  <a:lnTo>
                    <a:pt x="81148" y="64394"/>
                  </a:lnTo>
                  <a:close/>
                  <a:moveTo>
                    <a:pt x="94281" y="64394"/>
                  </a:moveTo>
                  <a:lnTo>
                    <a:pt x="94281" y="70478"/>
                  </a:lnTo>
                  <a:lnTo>
                    <a:pt x="87893" y="70478"/>
                  </a:lnTo>
                  <a:lnTo>
                    <a:pt x="87893" y="64394"/>
                  </a:lnTo>
                  <a:close/>
                  <a:moveTo>
                    <a:pt x="101007" y="64394"/>
                  </a:moveTo>
                  <a:lnTo>
                    <a:pt x="101007" y="70478"/>
                  </a:lnTo>
                  <a:lnTo>
                    <a:pt x="94620" y="70478"/>
                  </a:lnTo>
                  <a:lnTo>
                    <a:pt x="94620" y="64394"/>
                  </a:lnTo>
                  <a:close/>
                  <a:moveTo>
                    <a:pt x="107752" y="64394"/>
                  </a:moveTo>
                  <a:lnTo>
                    <a:pt x="107752" y="70478"/>
                  </a:lnTo>
                  <a:lnTo>
                    <a:pt x="101346" y="70478"/>
                  </a:lnTo>
                  <a:lnTo>
                    <a:pt x="101346" y="64394"/>
                  </a:lnTo>
                  <a:close/>
                  <a:moveTo>
                    <a:pt x="114478" y="64394"/>
                  </a:moveTo>
                  <a:lnTo>
                    <a:pt x="114478" y="70478"/>
                  </a:lnTo>
                  <a:lnTo>
                    <a:pt x="108091" y="70478"/>
                  </a:lnTo>
                  <a:lnTo>
                    <a:pt x="108091" y="64394"/>
                  </a:lnTo>
                  <a:close/>
                  <a:moveTo>
                    <a:pt x="121223" y="64394"/>
                  </a:moveTo>
                  <a:lnTo>
                    <a:pt x="121223" y="70478"/>
                  </a:lnTo>
                  <a:lnTo>
                    <a:pt x="114817" y="70478"/>
                  </a:lnTo>
                  <a:lnTo>
                    <a:pt x="114817" y="64394"/>
                  </a:lnTo>
                  <a:close/>
                  <a:moveTo>
                    <a:pt x="127950" y="64394"/>
                  </a:moveTo>
                  <a:lnTo>
                    <a:pt x="127950" y="70478"/>
                  </a:lnTo>
                  <a:lnTo>
                    <a:pt x="121562" y="70478"/>
                  </a:lnTo>
                  <a:lnTo>
                    <a:pt x="121562" y="64394"/>
                  </a:lnTo>
                  <a:close/>
                  <a:moveTo>
                    <a:pt x="134694" y="64394"/>
                  </a:moveTo>
                  <a:lnTo>
                    <a:pt x="134694" y="70478"/>
                  </a:lnTo>
                  <a:lnTo>
                    <a:pt x="128289" y="70478"/>
                  </a:lnTo>
                  <a:lnTo>
                    <a:pt x="128289" y="64394"/>
                  </a:lnTo>
                  <a:close/>
                  <a:moveTo>
                    <a:pt x="141421" y="64394"/>
                  </a:moveTo>
                  <a:lnTo>
                    <a:pt x="141421" y="70478"/>
                  </a:lnTo>
                  <a:lnTo>
                    <a:pt x="135033" y="70478"/>
                  </a:lnTo>
                  <a:lnTo>
                    <a:pt x="135033" y="64394"/>
                  </a:lnTo>
                  <a:close/>
                  <a:moveTo>
                    <a:pt x="148148" y="64394"/>
                  </a:moveTo>
                  <a:lnTo>
                    <a:pt x="148148" y="70478"/>
                  </a:lnTo>
                  <a:lnTo>
                    <a:pt x="141760" y="70478"/>
                  </a:lnTo>
                  <a:lnTo>
                    <a:pt x="141760" y="64394"/>
                  </a:lnTo>
                  <a:close/>
                  <a:moveTo>
                    <a:pt x="154892" y="64394"/>
                  </a:moveTo>
                  <a:lnTo>
                    <a:pt x="154892" y="70478"/>
                  </a:lnTo>
                  <a:lnTo>
                    <a:pt x="148487" y="70478"/>
                  </a:lnTo>
                  <a:lnTo>
                    <a:pt x="148487" y="64394"/>
                  </a:lnTo>
                  <a:close/>
                  <a:moveTo>
                    <a:pt x="161619" y="64394"/>
                  </a:moveTo>
                  <a:lnTo>
                    <a:pt x="161619" y="70478"/>
                  </a:lnTo>
                  <a:lnTo>
                    <a:pt x="155231" y="70478"/>
                  </a:lnTo>
                  <a:lnTo>
                    <a:pt x="155231" y="64394"/>
                  </a:lnTo>
                  <a:close/>
                  <a:moveTo>
                    <a:pt x="168363" y="64394"/>
                  </a:moveTo>
                  <a:lnTo>
                    <a:pt x="168363" y="70478"/>
                  </a:lnTo>
                  <a:lnTo>
                    <a:pt x="161958" y="70478"/>
                  </a:lnTo>
                  <a:lnTo>
                    <a:pt x="161958" y="64394"/>
                  </a:lnTo>
                  <a:close/>
                  <a:moveTo>
                    <a:pt x="175090" y="64394"/>
                  </a:moveTo>
                  <a:lnTo>
                    <a:pt x="175090" y="70478"/>
                  </a:lnTo>
                  <a:lnTo>
                    <a:pt x="168702" y="70478"/>
                  </a:lnTo>
                  <a:lnTo>
                    <a:pt x="168702" y="64394"/>
                  </a:lnTo>
                  <a:close/>
                  <a:moveTo>
                    <a:pt x="181834" y="64394"/>
                  </a:moveTo>
                  <a:lnTo>
                    <a:pt x="181834" y="70478"/>
                  </a:lnTo>
                  <a:lnTo>
                    <a:pt x="175429" y="70478"/>
                  </a:lnTo>
                  <a:lnTo>
                    <a:pt x="175429" y="64394"/>
                  </a:lnTo>
                  <a:close/>
                  <a:moveTo>
                    <a:pt x="188561" y="64394"/>
                  </a:moveTo>
                  <a:lnTo>
                    <a:pt x="188561" y="70478"/>
                  </a:lnTo>
                  <a:lnTo>
                    <a:pt x="182173" y="70478"/>
                  </a:lnTo>
                  <a:lnTo>
                    <a:pt x="182173" y="64394"/>
                  </a:lnTo>
                  <a:close/>
                  <a:moveTo>
                    <a:pt x="195288" y="64394"/>
                  </a:moveTo>
                  <a:lnTo>
                    <a:pt x="195288" y="70478"/>
                  </a:lnTo>
                  <a:lnTo>
                    <a:pt x="188900" y="70478"/>
                  </a:lnTo>
                  <a:lnTo>
                    <a:pt x="188900" y="64394"/>
                  </a:lnTo>
                  <a:close/>
                  <a:moveTo>
                    <a:pt x="202032" y="64394"/>
                  </a:moveTo>
                  <a:lnTo>
                    <a:pt x="202032" y="70478"/>
                  </a:lnTo>
                  <a:lnTo>
                    <a:pt x="195627" y="70478"/>
                  </a:lnTo>
                  <a:lnTo>
                    <a:pt x="195627" y="64394"/>
                  </a:lnTo>
                  <a:close/>
                  <a:moveTo>
                    <a:pt x="208759" y="64394"/>
                  </a:moveTo>
                  <a:lnTo>
                    <a:pt x="208759" y="70478"/>
                  </a:lnTo>
                  <a:lnTo>
                    <a:pt x="202371" y="70478"/>
                  </a:lnTo>
                  <a:lnTo>
                    <a:pt x="202371" y="64394"/>
                  </a:lnTo>
                  <a:close/>
                  <a:moveTo>
                    <a:pt x="215504" y="64394"/>
                  </a:moveTo>
                  <a:lnTo>
                    <a:pt x="215504" y="70478"/>
                  </a:lnTo>
                  <a:lnTo>
                    <a:pt x="209098" y="70478"/>
                  </a:lnTo>
                  <a:lnTo>
                    <a:pt x="209098" y="64394"/>
                  </a:lnTo>
                  <a:close/>
                  <a:moveTo>
                    <a:pt x="222230" y="64394"/>
                  </a:moveTo>
                  <a:lnTo>
                    <a:pt x="222230" y="70478"/>
                  </a:lnTo>
                  <a:lnTo>
                    <a:pt x="215843" y="70478"/>
                  </a:lnTo>
                  <a:lnTo>
                    <a:pt x="215843" y="64394"/>
                  </a:lnTo>
                  <a:close/>
                  <a:moveTo>
                    <a:pt x="228975" y="64394"/>
                  </a:moveTo>
                  <a:lnTo>
                    <a:pt x="228975" y="70478"/>
                  </a:lnTo>
                  <a:lnTo>
                    <a:pt x="222569" y="70478"/>
                  </a:lnTo>
                  <a:lnTo>
                    <a:pt x="222569" y="64394"/>
                  </a:lnTo>
                  <a:close/>
                  <a:moveTo>
                    <a:pt x="235701" y="64394"/>
                  </a:moveTo>
                  <a:lnTo>
                    <a:pt x="235701" y="70478"/>
                  </a:lnTo>
                  <a:lnTo>
                    <a:pt x="229296" y="70478"/>
                  </a:lnTo>
                  <a:lnTo>
                    <a:pt x="229296" y="64394"/>
                  </a:lnTo>
                  <a:close/>
                  <a:moveTo>
                    <a:pt x="242428" y="64394"/>
                  </a:moveTo>
                  <a:lnTo>
                    <a:pt x="242428" y="70478"/>
                  </a:lnTo>
                  <a:lnTo>
                    <a:pt x="236040" y="70478"/>
                  </a:lnTo>
                  <a:lnTo>
                    <a:pt x="236040" y="64394"/>
                  </a:lnTo>
                  <a:close/>
                  <a:moveTo>
                    <a:pt x="249173" y="64394"/>
                  </a:moveTo>
                  <a:lnTo>
                    <a:pt x="249173" y="70478"/>
                  </a:lnTo>
                  <a:lnTo>
                    <a:pt x="242767" y="70478"/>
                  </a:lnTo>
                  <a:lnTo>
                    <a:pt x="242767" y="64394"/>
                  </a:lnTo>
                  <a:close/>
                  <a:moveTo>
                    <a:pt x="255899" y="64394"/>
                  </a:moveTo>
                  <a:lnTo>
                    <a:pt x="255899" y="70478"/>
                  </a:lnTo>
                  <a:lnTo>
                    <a:pt x="249512" y="70478"/>
                  </a:lnTo>
                  <a:lnTo>
                    <a:pt x="249512" y="64394"/>
                  </a:lnTo>
                  <a:close/>
                  <a:moveTo>
                    <a:pt x="262644" y="64394"/>
                  </a:moveTo>
                  <a:lnTo>
                    <a:pt x="262644" y="70478"/>
                  </a:lnTo>
                  <a:lnTo>
                    <a:pt x="256238" y="70478"/>
                  </a:lnTo>
                  <a:lnTo>
                    <a:pt x="256238" y="64394"/>
                  </a:lnTo>
                  <a:close/>
                  <a:moveTo>
                    <a:pt x="269370" y="64394"/>
                  </a:moveTo>
                  <a:lnTo>
                    <a:pt x="269370" y="70478"/>
                  </a:lnTo>
                  <a:lnTo>
                    <a:pt x="262983" y="70478"/>
                  </a:lnTo>
                  <a:lnTo>
                    <a:pt x="262983" y="64394"/>
                  </a:lnTo>
                  <a:close/>
                  <a:moveTo>
                    <a:pt x="276115" y="64394"/>
                  </a:moveTo>
                  <a:lnTo>
                    <a:pt x="276115" y="70478"/>
                  </a:lnTo>
                  <a:lnTo>
                    <a:pt x="269709" y="70478"/>
                  </a:lnTo>
                  <a:lnTo>
                    <a:pt x="269709" y="64394"/>
                  </a:lnTo>
                  <a:close/>
                  <a:moveTo>
                    <a:pt x="282842" y="64394"/>
                  </a:moveTo>
                  <a:lnTo>
                    <a:pt x="282842" y="70478"/>
                  </a:lnTo>
                  <a:lnTo>
                    <a:pt x="276436" y="70478"/>
                  </a:lnTo>
                  <a:lnTo>
                    <a:pt x="276436" y="64394"/>
                  </a:lnTo>
                  <a:close/>
                  <a:moveTo>
                    <a:pt x="6745" y="70800"/>
                  </a:moveTo>
                  <a:lnTo>
                    <a:pt x="6745" y="76884"/>
                  </a:lnTo>
                  <a:lnTo>
                    <a:pt x="339" y="76884"/>
                  </a:lnTo>
                  <a:lnTo>
                    <a:pt x="339" y="70800"/>
                  </a:lnTo>
                  <a:close/>
                  <a:moveTo>
                    <a:pt x="13471" y="70800"/>
                  </a:moveTo>
                  <a:lnTo>
                    <a:pt x="13471" y="76884"/>
                  </a:lnTo>
                  <a:lnTo>
                    <a:pt x="7066" y="76884"/>
                  </a:lnTo>
                  <a:lnTo>
                    <a:pt x="7066" y="70800"/>
                  </a:lnTo>
                  <a:close/>
                  <a:moveTo>
                    <a:pt x="20198" y="70800"/>
                  </a:moveTo>
                  <a:lnTo>
                    <a:pt x="20198" y="76884"/>
                  </a:lnTo>
                  <a:lnTo>
                    <a:pt x="13810" y="76884"/>
                  </a:lnTo>
                  <a:lnTo>
                    <a:pt x="13810" y="70800"/>
                  </a:lnTo>
                  <a:close/>
                  <a:moveTo>
                    <a:pt x="26942" y="70800"/>
                  </a:moveTo>
                  <a:lnTo>
                    <a:pt x="26942" y="76884"/>
                  </a:lnTo>
                  <a:lnTo>
                    <a:pt x="20537" y="76884"/>
                  </a:lnTo>
                  <a:lnTo>
                    <a:pt x="20537" y="70800"/>
                  </a:lnTo>
                  <a:close/>
                  <a:moveTo>
                    <a:pt x="33669" y="70800"/>
                  </a:moveTo>
                  <a:lnTo>
                    <a:pt x="33669" y="76884"/>
                  </a:lnTo>
                  <a:lnTo>
                    <a:pt x="27281" y="76884"/>
                  </a:lnTo>
                  <a:lnTo>
                    <a:pt x="27281" y="70800"/>
                  </a:lnTo>
                  <a:close/>
                  <a:moveTo>
                    <a:pt x="40414" y="70800"/>
                  </a:moveTo>
                  <a:lnTo>
                    <a:pt x="40414" y="76884"/>
                  </a:lnTo>
                  <a:lnTo>
                    <a:pt x="34008" y="76884"/>
                  </a:lnTo>
                  <a:lnTo>
                    <a:pt x="34008" y="70800"/>
                  </a:lnTo>
                  <a:close/>
                  <a:moveTo>
                    <a:pt x="47140" y="70800"/>
                  </a:moveTo>
                  <a:lnTo>
                    <a:pt x="47140" y="76884"/>
                  </a:lnTo>
                  <a:lnTo>
                    <a:pt x="40753" y="76884"/>
                  </a:lnTo>
                  <a:lnTo>
                    <a:pt x="40753" y="70800"/>
                  </a:lnTo>
                  <a:close/>
                  <a:moveTo>
                    <a:pt x="53885" y="70800"/>
                  </a:moveTo>
                  <a:lnTo>
                    <a:pt x="53885" y="76884"/>
                  </a:lnTo>
                  <a:lnTo>
                    <a:pt x="47479" y="76884"/>
                  </a:lnTo>
                  <a:lnTo>
                    <a:pt x="47479" y="70800"/>
                  </a:lnTo>
                  <a:close/>
                  <a:moveTo>
                    <a:pt x="60611" y="70800"/>
                  </a:moveTo>
                  <a:lnTo>
                    <a:pt x="60611" y="76884"/>
                  </a:lnTo>
                  <a:lnTo>
                    <a:pt x="54206" y="76884"/>
                  </a:lnTo>
                  <a:lnTo>
                    <a:pt x="54206" y="70800"/>
                  </a:lnTo>
                  <a:close/>
                  <a:moveTo>
                    <a:pt x="67338" y="70800"/>
                  </a:moveTo>
                  <a:lnTo>
                    <a:pt x="67338" y="76884"/>
                  </a:lnTo>
                  <a:lnTo>
                    <a:pt x="60950" y="76884"/>
                  </a:lnTo>
                  <a:lnTo>
                    <a:pt x="60950" y="70800"/>
                  </a:lnTo>
                  <a:close/>
                  <a:moveTo>
                    <a:pt x="74083" y="70800"/>
                  </a:moveTo>
                  <a:lnTo>
                    <a:pt x="74083" y="76884"/>
                  </a:lnTo>
                  <a:lnTo>
                    <a:pt x="67677" y="76884"/>
                  </a:lnTo>
                  <a:lnTo>
                    <a:pt x="67677" y="70800"/>
                  </a:lnTo>
                  <a:close/>
                  <a:moveTo>
                    <a:pt x="80809" y="70800"/>
                  </a:moveTo>
                  <a:lnTo>
                    <a:pt x="80809" y="76884"/>
                  </a:lnTo>
                  <a:lnTo>
                    <a:pt x="74422" y="76884"/>
                  </a:lnTo>
                  <a:lnTo>
                    <a:pt x="74422" y="70800"/>
                  </a:lnTo>
                  <a:close/>
                  <a:moveTo>
                    <a:pt x="87554" y="70800"/>
                  </a:moveTo>
                  <a:lnTo>
                    <a:pt x="87554" y="76884"/>
                  </a:lnTo>
                  <a:lnTo>
                    <a:pt x="81148" y="76884"/>
                  </a:lnTo>
                  <a:lnTo>
                    <a:pt x="81148" y="70800"/>
                  </a:lnTo>
                  <a:close/>
                  <a:moveTo>
                    <a:pt x="94281" y="70800"/>
                  </a:moveTo>
                  <a:lnTo>
                    <a:pt x="94281" y="76884"/>
                  </a:lnTo>
                  <a:lnTo>
                    <a:pt x="87893" y="76884"/>
                  </a:lnTo>
                  <a:lnTo>
                    <a:pt x="87893" y="70800"/>
                  </a:lnTo>
                  <a:close/>
                  <a:moveTo>
                    <a:pt x="101007" y="70800"/>
                  </a:moveTo>
                  <a:lnTo>
                    <a:pt x="101007" y="76884"/>
                  </a:lnTo>
                  <a:lnTo>
                    <a:pt x="94620" y="76884"/>
                  </a:lnTo>
                  <a:lnTo>
                    <a:pt x="94620" y="70800"/>
                  </a:lnTo>
                  <a:close/>
                  <a:moveTo>
                    <a:pt x="107752" y="70800"/>
                  </a:moveTo>
                  <a:lnTo>
                    <a:pt x="107752" y="76884"/>
                  </a:lnTo>
                  <a:lnTo>
                    <a:pt x="101346" y="76884"/>
                  </a:lnTo>
                  <a:lnTo>
                    <a:pt x="101346" y="70800"/>
                  </a:lnTo>
                  <a:close/>
                  <a:moveTo>
                    <a:pt x="114478" y="70800"/>
                  </a:moveTo>
                  <a:lnTo>
                    <a:pt x="114478" y="76884"/>
                  </a:lnTo>
                  <a:lnTo>
                    <a:pt x="108091" y="76884"/>
                  </a:lnTo>
                  <a:lnTo>
                    <a:pt x="108091" y="70800"/>
                  </a:lnTo>
                  <a:close/>
                  <a:moveTo>
                    <a:pt x="121223" y="70800"/>
                  </a:moveTo>
                  <a:lnTo>
                    <a:pt x="121223" y="76884"/>
                  </a:lnTo>
                  <a:lnTo>
                    <a:pt x="114817" y="76884"/>
                  </a:lnTo>
                  <a:lnTo>
                    <a:pt x="114817" y="70800"/>
                  </a:lnTo>
                  <a:close/>
                  <a:moveTo>
                    <a:pt x="127950" y="70800"/>
                  </a:moveTo>
                  <a:lnTo>
                    <a:pt x="127950" y="76884"/>
                  </a:lnTo>
                  <a:lnTo>
                    <a:pt x="121562" y="76884"/>
                  </a:lnTo>
                  <a:lnTo>
                    <a:pt x="121562" y="70800"/>
                  </a:lnTo>
                  <a:close/>
                  <a:moveTo>
                    <a:pt x="134694" y="70800"/>
                  </a:moveTo>
                  <a:lnTo>
                    <a:pt x="134694" y="76884"/>
                  </a:lnTo>
                  <a:lnTo>
                    <a:pt x="128289" y="76884"/>
                  </a:lnTo>
                  <a:lnTo>
                    <a:pt x="128289" y="70800"/>
                  </a:lnTo>
                  <a:close/>
                  <a:moveTo>
                    <a:pt x="141421" y="70800"/>
                  </a:moveTo>
                  <a:lnTo>
                    <a:pt x="141421" y="76884"/>
                  </a:lnTo>
                  <a:lnTo>
                    <a:pt x="135033" y="76884"/>
                  </a:lnTo>
                  <a:lnTo>
                    <a:pt x="135033" y="70800"/>
                  </a:lnTo>
                  <a:close/>
                  <a:moveTo>
                    <a:pt x="148148" y="70800"/>
                  </a:moveTo>
                  <a:lnTo>
                    <a:pt x="148148" y="76884"/>
                  </a:lnTo>
                  <a:lnTo>
                    <a:pt x="141760" y="76884"/>
                  </a:lnTo>
                  <a:lnTo>
                    <a:pt x="141760" y="70800"/>
                  </a:lnTo>
                  <a:close/>
                  <a:moveTo>
                    <a:pt x="154892" y="70800"/>
                  </a:moveTo>
                  <a:lnTo>
                    <a:pt x="154892" y="76884"/>
                  </a:lnTo>
                  <a:lnTo>
                    <a:pt x="148487" y="76884"/>
                  </a:lnTo>
                  <a:lnTo>
                    <a:pt x="148487" y="70800"/>
                  </a:lnTo>
                  <a:close/>
                  <a:moveTo>
                    <a:pt x="161619" y="70800"/>
                  </a:moveTo>
                  <a:lnTo>
                    <a:pt x="161619" y="76884"/>
                  </a:lnTo>
                  <a:lnTo>
                    <a:pt x="155231" y="76884"/>
                  </a:lnTo>
                  <a:lnTo>
                    <a:pt x="155231" y="70800"/>
                  </a:lnTo>
                  <a:close/>
                  <a:moveTo>
                    <a:pt x="168363" y="70800"/>
                  </a:moveTo>
                  <a:lnTo>
                    <a:pt x="168363" y="76884"/>
                  </a:lnTo>
                  <a:lnTo>
                    <a:pt x="161958" y="76884"/>
                  </a:lnTo>
                  <a:lnTo>
                    <a:pt x="161958" y="70800"/>
                  </a:lnTo>
                  <a:close/>
                  <a:moveTo>
                    <a:pt x="175090" y="70800"/>
                  </a:moveTo>
                  <a:lnTo>
                    <a:pt x="175090" y="76884"/>
                  </a:lnTo>
                  <a:lnTo>
                    <a:pt x="168702" y="76884"/>
                  </a:lnTo>
                  <a:lnTo>
                    <a:pt x="168702" y="70800"/>
                  </a:lnTo>
                  <a:close/>
                  <a:moveTo>
                    <a:pt x="181834" y="70800"/>
                  </a:moveTo>
                  <a:lnTo>
                    <a:pt x="181834" y="76884"/>
                  </a:lnTo>
                  <a:lnTo>
                    <a:pt x="175429" y="76884"/>
                  </a:lnTo>
                  <a:lnTo>
                    <a:pt x="175429" y="70800"/>
                  </a:lnTo>
                  <a:close/>
                  <a:moveTo>
                    <a:pt x="188561" y="70800"/>
                  </a:moveTo>
                  <a:lnTo>
                    <a:pt x="188561" y="76884"/>
                  </a:lnTo>
                  <a:lnTo>
                    <a:pt x="182173" y="76884"/>
                  </a:lnTo>
                  <a:lnTo>
                    <a:pt x="182173" y="70800"/>
                  </a:lnTo>
                  <a:close/>
                  <a:moveTo>
                    <a:pt x="195288" y="70800"/>
                  </a:moveTo>
                  <a:lnTo>
                    <a:pt x="195288" y="76884"/>
                  </a:lnTo>
                  <a:lnTo>
                    <a:pt x="188900" y="76884"/>
                  </a:lnTo>
                  <a:lnTo>
                    <a:pt x="188900" y="70800"/>
                  </a:lnTo>
                  <a:close/>
                  <a:moveTo>
                    <a:pt x="202032" y="70800"/>
                  </a:moveTo>
                  <a:lnTo>
                    <a:pt x="202032" y="76884"/>
                  </a:lnTo>
                  <a:lnTo>
                    <a:pt x="195627" y="76884"/>
                  </a:lnTo>
                  <a:lnTo>
                    <a:pt x="195627" y="70800"/>
                  </a:lnTo>
                  <a:close/>
                  <a:moveTo>
                    <a:pt x="208759" y="70800"/>
                  </a:moveTo>
                  <a:lnTo>
                    <a:pt x="208759" y="76884"/>
                  </a:lnTo>
                  <a:lnTo>
                    <a:pt x="202371" y="76884"/>
                  </a:lnTo>
                  <a:lnTo>
                    <a:pt x="202371" y="70800"/>
                  </a:lnTo>
                  <a:close/>
                  <a:moveTo>
                    <a:pt x="215504" y="70800"/>
                  </a:moveTo>
                  <a:lnTo>
                    <a:pt x="215504" y="76884"/>
                  </a:lnTo>
                  <a:lnTo>
                    <a:pt x="209098" y="76884"/>
                  </a:lnTo>
                  <a:lnTo>
                    <a:pt x="209098" y="70800"/>
                  </a:lnTo>
                  <a:close/>
                  <a:moveTo>
                    <a:pt x="222230" y="70800"/>
                  </a:moveTo>
                  <a:lnTo>
                    <a:pt x="222230" y="76884"/>
                  </a:lnTo>
                  <a:lnTo>
                    <a:pt x="215843" y="76884"/>
                  </a:lnTo>
                  <a:lnTo>
                    <a:pt x="215843" y="70800"/>
                  </a:lnTo>
                  <a:close/>
                  <a:moveTo>
                    <a:pt x="228975" y="70800"/>
                  </a:moveTo>
                  <a:lnTo>
                    <a:pt x="228975" y="76884"/>
                  </a:lnTo>
                  <a:lnTo>
                    <a:pt x="222569" y="76884"/>
                  </a:lnTo>
                  <a:lnTo>
                    <a:pt x="222569" y="70800"/>
                  </a:lnTo>
                  <a:close/>
                  <a:moveTo>
                    <a:pt x="235701" y="70800"/>
                  </a:moveTo>
                  <a:lnTo>
                    <a:pt x="235701" y="76884"/>
                  </a:lnTo>
                  <a:lnTo>
                    <a:pt x="229296" y="76884"/>
                  </a:lnTo>
                  <a:lnTo>
                    <a:pt x="229296" y="70800"/>
                  </a:lnTo>
                  <a:close/>
                  <a:moveTo>
                    <a:pt x="242428" y="70800"/>
                  </a:moveTo>
                  <a:lnTo>
                    <a:pt x="242428" y="76884"/>
                  </a:lnTo>
                  <a:lnTo>
                    <a:pt x="236040" y="76884"/>
                  </a:lnTo>
                  <a:lnTo>
                    <a:pt x="236040" y="70800"/>
                  </a:lnTo>
                  <a:close/>
                  <a:moveTo>
                    <a:pt x="249173" y="70800"/>
                  </a:moveTo>
                  <a:lnTo>
                    <a:pt x="249173" y="76884"/>
                  </a:lnTo>
                  <a:lnTo>
                    <a:pt x="242767" y="76884"/>
                  </a:lnTo>
                  <a:lnTo>
                    <a:pt x="242767" y="70800"/>
                  </a:lnTo>
                  <a:close/>
                  <a:moveTo>
                    <a:pt x="255899" y="70800"/>
                  </a:moveTo>
                  <a:lnTo>
                    <a:pt x="255899" y="76884"/>
                  </a:lnTo>
                  <a:lnTo>
                    <a:pt x="249512" y="76884"/>
                  </a:lnTo>
                  <a:lnTo>
                    <a:pt x="249512" y="70800"/>
                  </a:lnTo>
                  <a:close/>
                  <a:moveTo>
                    <a:pt x="262644" y="70800"/>
                  </a:moveTo>
                  <a:lnTo>
                    <a:pt x="262644" y="76884"/>
                  </a:lnTo>
                  <a:lnTo>
                    <a:pt x="256238" y="76884"/>
                  </a:lnTo>
                  <a:lnTo>
                    <a:pt x="256238" y="70800"/>
                  </a:lnTo>
                  <a:close/>
                  <a:moveTo>
                    <a:pt x="269370" y="70800"/>
                  </a:moveTo>
                  <a:lnTo>
                    <a:pt x="269370" y="76884"/>
                  </a:lnTo>
                  <a:lnTo>
                    <a:pt x="262983" y="76884"/>
                  </a:lnTo>
                  <a:lnTo>
                    <a:pt x="262983" y="70800"/>
                  </a:lnTo>
                  <a:close/>
                  <a:moveTo>
                    <a:pt x="276115" y="70800"/>
                  </a:moveTo>
                  <a:lnTo>
                    <a:pt x="276115" y="76884"/>
                  </a:lnTo>
                  <a:lnTo>
                    <a:pt x="269709" y="76884"/>
                  </a:lnTo>
                  <a:lnTo>
                    <a:pt x="269709" y="70800"/>
                  </a:lnTo>
                  <a:close/>
                  <a:moveTo>
                    <a:pt x="282842" y="70800"/>
                  </a:moveTo>
                  <a:lnTo>
                    <a:pt x="282842" y="76884"/>
                  </a:lnTo>
                  <a:lnTo>
                    <a:pt x="276436" y="76884"/>
                  </a:lnTo>
                  <a:lnTo>
                    <a:pt x="276436" y="70800"/>
                  </a:lnTo>
                  <a:close/>
                  <a:moveTo>
                    <a:pt x="6745" y="77205"/>
                  </a:moveTo>
                  <a:lnTo>
                    <a:pt x="6745" y="83289"/>
                  </a:lnTo>
                  <a:lnTo>
                    <a:pt x="339" y="83289"/>
                  </a:lnTo>
                  <a:lnTo>
                    <a:pt x="339" y="77205"/>
                  </a:lnTo>
                  <a:close/>
                  <a:moveTo>
                    <a:pt x="13471" y="77205"/>
                  </a:moveTo>
                  <a:lnTo>
                    <a:pt x="13471" y="83289"/>
                  </a:lnTo>
                  <a:lnTo>
                    <a:pt x="7066" y="83289"/>
                  </a:lnTo>
                  <a:lnTo>
                    <a:pt x="7066" y="77205"/>
                  </a:lnTo>
                  <a:close/>
                  <a:moveTo>
                    <a:pt x="20198" y="77205"/>
                  </a:moveTo>
                  <a:lnTo>
                    <a:pt x="20198" y="83289"/>
                  </a:lnTo>
                  <a:lnTo>
                    <a:pt x="13810" y="83289"/>
                  </a:lnTo>
                  <a:lnTo>
                    <a:pt x="13810" y="77205"/>
                  </a:lnTo>
                  <a:close/>
                  <a:moveTo>
                    <a:pt x="26942" y="77205"/>
                  </a:moveTo>
                  <a:lnTo>
                    <a:pt x="26942" y="83289"/>
                  </a:lnTo>
                  <a:lnTo>
                    <a:pt x="20537" y="83289"/>
                  </a:lnTo>
                  <a:lnTo>
                    <a:pt x="20537" y="77205"/>
                  </a:lnTo>
                  <a:close/>
                  <a:moveTo>
                    <a:pt x="33669" y="77205"/>
                  </a:moveTo>
                  <a:lnTo>
                    <a:pt x="33669" y="83289"/>
                  </a:lnTo>
                  <a:lnTo>
                    <a:pt x="27281" y="83289"/>
                  </a:lnTo>
                  <a:lnTo>
                    <a:pt x="27281" y="77205"/>
                  </a:lnTo>
                  <a:close/>
                  <a:moveTo>
                    <a:pt x="40414" y="77205"/>
                  </a:moveTo>
                  <a:lnTo>
                    <a:pt x="40414" y="83289"/>
                  </a:lnTo>
                  <a:lnTo>
                    <a:pt x="34008" y="83289"/>
                  </a:lnTo>
                  <a:lnTo>
                    <a:pt x="34008" y="77205"/>
                  </a:lnTo>
                  <a:close/>
                  <a:moveTo>
                    <a:pt x="47140" y="77205"/>
                  </a:moveTo>
                  <a:lnTo>
                    <a:pt x="47140" y="83289"/>
                  </a:lnTo>
                  <a:lnTo>
                    <a:pt x="40753" y="83289"/>
                  </a:lnTo>
                  <a:lnTo>
                    <a:pt x="40753" y="77205"/>
                  </a:lnTo>
                  <a:close/>
                  <a:moveTo>
                    <a:pt x="53885" y="77205"/>
                  </a:moveTo>
                  <a:lnTo>
                    <a:pt x="53885" y="83289"/>
                  </a:lnTo>
                  <a:lnTo>
                    <a:pt x="47479" y="83289"/>
                  </a:lnTo>
                  <a:lnTo>
                    <a:pt x="47479" y="77205"/>
                  </a:lnTo>
                  <a:close/>
                  <a:moveTo>
                    <a:pt x="60611" y="77205"/>
                  </a:moveTo>
                  <a:lnTo>
                    <a:pt x="60611" y="83289"/>
                  </a:lnTo>
                  <a:lnTo>
                    <a:pt x="54206" y="83289"/>
                  </a:lnTo>
                  <a:lnTo>
                    <a:pt x="54206" y="77205"/>
                  </a:lnTo>
                  <a:close/>
                  <a:moveTo>
                    <a:pt x="67338" y="77205"/>
                  </a:moveTo>
                  <a:lnTo>
                    <a:pt x="67338" y="83289"/>
                  </a:lnTo>
                  <a:lnTo>
                    <a:pt x="60950" y="83289"/>
                  </a:lnTo>
                  <a:lnTo>
                    <a:pt x="60950" y="77205"/>
                  </a:lnTo>
                  <a:close/>
                  <a:moveTo>
                    <a:pt x="74083" y="77205"/>
                  </a:moveTo>
                  <a:lnTo>
                    <a:pt x="74083" y="83289"/>
                  </a:lnTo>
                  <a:lnTo>
                    <a:pt x="67677" y="83289"/>
                  </a:lnTo>
                  <a:lnTo>
                    <a:pt x="67677" y="77205"/>
                  </a:lnTo>
                  <a:close/>
                  <a:moveTo>
                    <a:pt x="80809" y="77205"/>
                  </a:moveTo>
                  <a:lnTo>
                    <a:pt x="80809" y="83289"/>
                  </a:lnTo>
                  <a:lnTo>
                    <a:pt x="74422" y="83289"/>
                  </a:lnTo>
                  <a:lnTo>
                    <a:pt x="74422" y="77205"/>
                  </a:lnTo>
                  <a:close/>
                  <a:moveTo>
                    <a:pt x="87554" y="77205"/>
                  </a:moveTo>
                  <a:lnTo>
                    <a:pt x="87554" y="83289"/>
                  </a:lnTo>
                  <a:lnTo>
                    <a:pt x="81148" y="83289"/>
                  </a:lnTo>
                  <a:lnTo>
                    <a:pt x="81148" y="77205"/>
                  </a:lnTo>
                  <a:close/>
                  <a:moveTo>
                    <a:pt x="94281" y="77205"/>
                  </a:moveTo>
                  <a:lnTo>
                    <a:pt x="94281" y="83289"/>
                  </a:lnTo>
                  <a:lnTo>
                    <a:pt x="87893" y="83289"/>
                  </a:lnTo>
                  <a:lnTo>
                    <a:pt x="87893" y="77205"/>
                  </a:lnTo>
                  <a:close/>
                  <a:moveTo>
                    <a:pt x="101007" y="77205"/>
                  </a:moveTo>
                  <a:lnTo>
                    <a:pt x="101007" y="83289"/>
                  </a:lnTo>
                  <a:lnTo>
                    <a:pt x="94620" y="83289"/>
                  </a:lnTo>
                  <a:lnTo>
                    <a:pt x="94620" y="77205"/>
                  </a:lnTo>
                  <a:close/>
                  <a:moveTo>
                    <a:pt x="107752" y="77205"/>
                  </a:moveTo>
                  <a:lnTo>
                    <a:pt x="107752" y="83289"/>
                  </a:lnTo>
                  <a:lnTo>
                    <a:pt x="101346" y="83289"/>
                  </a:lnTo>
                  <a:lnTo>
                    <a:pt x="101346" y="77205"/>
                  </a:lnTo>
                  <a:close/>
                  <a:moveTo>
                    <a:pt x="114478" y="77205"/>
                  </a:moveTo>
                  <a:lnTo>
                    <a:pt x="114478" y="83289"/>
                  </a:lnTo>
                  <a:lnTo>
                    <a:pt x="108091" y="83289"/>
                  </a:lnTo>
                  <a:lnTo>
                    <a:pt x="108091" y="77205"/>
                  </a:lnTo>
                  <a:close/>
                  <a:moveTo>
                    <a:pt x="121223" y="77205"/>
                  </a:moveTo>
                  <a:lnTo>
                    <a:pt x="121223" y="83289"/>
                  </a:lnTo>
                  <a:lnTo>
                    <a:pt x="114817" y="83289"/>
                  </a:lnTo>
                  <a:lnTo>
                    <a:pt x="114817" y="77205"/>
                  </a:lnTo>
                  <a:close/>
                  <a:moveTo>
                    <a:pt x="127950" y="77205"/>
                  </a:moveTo>
                  <a:lnTo>
                    <a:pt x="127950" y="83289"/>
                  </a:lnTo>
                  <a:lnTo>
                    <a:pt x="121562" y="83289"/>
                  </a:lnTo>
                  <a:lnTo>
                    <a:pt x="121562" y="77205"/>
                  </a:lnTo>
                  <a:close/>
                  <a:moveTo>
                    <a:pt x="134694" y="77205"/>
                  </a:moveTo>
                  <a:lnTo>
                    <a:pt x="134694" y="83289"/>
                  </a:lnTo>
                  <a:lnTo>
                    <a:pt x="128289" y="83289"/>
                  </a:lnTo>
                  <a:lnTo>
                    <a:pt x="128289" y="77205"/>
                  </a:lnTo>
                  <a:close/>
                  <a:moveTo>
                    <a:pt x="141421" y="77205"/>
                  </a:moveTo>
                  <a:lnTo>
                    <a:pt x="141421" y="83289"/>
                  </a:lnTo>
                  <a:lnTo>
                    <a:pt x="135033" y="83289"/>
                  </a:lnTo>
                  <a:lnTo>
                    <a:pt x="135033" y="77205"/>
                  </a:lnTo>
                  <a:close/>
                  <a:moveTo>
                    <a:pt x="148148" y="77205"/>
                  </a:moveTo>
                  <a:lnTo>
                    <a:pt x="148148" y="83289"/>
                  </a:lnTo>
                  <a:lnTo>
                    <a:pt x="141760" y="83289"/>
                  </a:lnTo>
                  <a:lnTo>
                    <a:pt x="141760" y="77205"/>
                  </a:lnTo>
                  <a:close/>
                  <a:moveTo>
                    <a:pt x="154892" y="77205"/>
                  </a:moveTo>
                  <a:lnTo>
                    <a:pt x="154892" y="83289"/>
                  </a:lnTo>
                  <a:lnTo>
                    <a:pt x="148487" y="83289"/>
                  </a:lnTo>
                  <a:lnTo>
                    <a:pt x="148487" y="77205"/>
                  </a:lnTo>
                  <a:close/>
                  <a:moveTo>
                    <a:pt x="161619" y="77205"/>
                  </a:moveTo>
                  <a:lnTo>
                    <a:pt x="161619" y="83289"/>
                  </a:lnTo>
                  <a:lnTo>
                    <a:pt x="155231" y="83289"/>
                  </a:lnTo>
                  <a:lnTo>
                    <a:pt x="155231" y="77205"/>
                  </a:lnTo>
                  <a:close/>
                  <a:moveTo>
                    <a:pt x="168363" y="77205"/>
                  </a:moveTo>
                  <a:lnTo>
                    <a:pt x="168363" y="83289"/>
                  </a:lnTo>
                  <a:lnTo>
                    <a:pt x="161958" y="83289"/>
                  </a:lnTo>
                  <a:lnTo>
                    <a:pt x="161958" y="77205"/>
                  </a:lnTo>
                  <a:close/>
                  <a:moveTo>
                    <a:pt x="175090" y="77205"/>
                  </a:moveTo>
                  <a:lnTo>
                    <a:pt x="175090" y="83289"/>
                  </a:lnTo>
                  <a:lnTo>
                    <a:pt x="168702" y="83289"/>
                  </a:lnTo>
                  <a:lnTo>
                    <a:pt x="168702" y="77205"/>
                  </a:lnTo>
                  <a:close/>
                  <a:moveTo>
                    <a:pt x="181834" y="77205"/>
                  </a:moveTo>
                  <a:lnTo>
                    <a:pt x="181834" y="83289"/>
                  </a:lnTo>
                  <a:lnTo>
                    <a:pt x="175429" y="83289"/>
                  </a:lnTo>
                  <a:lnTo>
                    <a:pt x="175429" y="77205"/>
                  </a:lnTo>
                  <a:close/>
                  <a:moveTo>
                    <a:pt x="188561" y="77205"/>
                  </a:moveTo>
                  <a:lnTo>
                    <a:pt x="188561" y="83289"/>
                  </a:lnTo>
                  <a:lnTo>
                    <a:pt x="182173" y="83289"/>
                  </a:lnTo>
                  <a:lnTo>
                    <a:pt x="182173" y="77205"/>
                  </a:lnTo>
                  <a:close/>
                  <a:moveTo>
                    <a:pt x="195288" y="77205"/>
                  </a:moveTo>
                  <a:lnTo>
                    <a:pt x="195288" y="83289"/>
                  </a:lnTo>
                  <a:lnTo>
                    <a:pt x="188900" y="83289"/>
                  </a:lnTo>
                  <a:lnTo>
                    <a:pt x="188900" y="77205"/>
                  </a:lnTo>
                  <a:close/>
                  <a:moveTo>
                    <a:pt x="202032" y="77205"/>
                  </a:moveTo>
                  <a:lnTo>
                    <a:pt x="202032" y="83289"/>
                  </a:lnTo>
                  <a:lnTo>
                    <a:pt x="195627" y="83289"/>
                  </a:lnTo>
                  <a:lnTo>
                    <a:pt x="195627" y="77205"/>
                  </a:lnTo>
                  <a:close/>
                  <a:moveTo>
                    <a:pt x="208759" y="77205"/>
                  </a:moveTo>
                  <a:lnTo>
                    <a:pt x="208759" y="83289"/>
                  </a:lnTo>
                  <a:lnTo>
                    <a:pt x="202371" y="83289"/>
                  </a:lnTo>
                  <a:lnTo>
                    <a:pt x="202371" y="77205"/>
                  </a:lnTo>
                  <a:close/>
                  <a:moveTo>
                    <a:pt x="215504" y="77205"/>
                  </a:moveTo>
                  <a:lnTo>
                    <a:pt x="215504" y="83289"/>
                  </a:lnTo>
                  <a:lnTo>
                    <a:pt x="209098" y="83289"/>
                  </a:lnTo>
                  <a:lnTo>
                    <a:pt x="209098" y="77205"/>
                  </a:lnTo>
                  <a:close/>
                  <a:moveTo>
                    <a:pt x="222230" y="77205"/>
                  </a:moveTo>
                  <a:lnTo>
                    <a:pt x="222230" y="83289"/>
                  </a:lnTo>
                  <a:lnTo>
                    <a:pt x="215843" y="83289"/>
                  </a:lnTo>
                  <a:lnTo>
                    <a:pt x="215843" y="77205"/>
                  </a:lnTo>
                  <a:close/>
                  <a:moveTo>
                    <a:pt x="228975" y="77205"/>
                  </a:moveTo>
                  <a:lnTo>
                    <a:pt x="228975" y="83289"/>
                  </a:lnTo>
                  <a:lnTo>
                    <a:pt x="222569" y="83289"/>
                  </a:lnTo>
                  <a:lnTo>
                    <a:pt x="222569" y="77205"/>
                  </a:lnTo>
                  <a:close/>
                  <a:moveTo>
                    <a:pt x="235701" y="77205"/>
                  </a:moveTo>
                  <a:lnTo>
                    <a:pt x="235701" y="83289"/>
                  </a:lnTo>
                  <a:lnTo>
                    <a:pt x="229296" y="83289"/>
                  </a:lnTo>
                  <a:lnTo>
                    <a:pt x="229296" y="77205"/>
                  </a:lnTo>
                  <a:close/>
                  <a:moveTo>
                    <a:pt x="242428" y="77205"/>
                  </a:moveTo>
                  <a:lnTo>
                    <a:pt x="242428" y="83289"/>
                  </a:lnTo>
                  <a:lnTo>
                    <a:pt x="236040" y="83289"/>
                  </a:lnTo>
                  <a:lnTo>
                    <a:pt x="236040" y="77205"/>
                  </a:lnTo>
                  <a:close/>
                  <a:moveTo>
                    <a:pt x="249173" y="77205"/>
                  </a:moveTo>
                  <a:lnTo>
                    <a:pt x="249173" y="83289"/>
                  </a:lnTo>
                  <a:lnTo>
                    <a:pt x="242767" y="83289"/>
                  </a:lnTo>
                  <a:lnTo>
                    <a:pt x="242767" y="77205"/>
                  </a:lnTo>
                  <a:close/>
                  <a:moveTo>
                    <a:pt x="255899" y="77205"/>
                  </a:moveTo>
                  <a:lnTo>
                    <a:pt x="255899" y="83289"/>
                  </a:lnTo>
                  <a:lnTo>
                    <a:pt x="249512" y="83289"/>
                  </a:lnTo>
                  <a:lnTo>
                    <a:pt x="249512" y="77205"/>
                  </a:lnTo>
                  <a:close/>
                  <a:moveTo>
                    <a:pt x="262644" y="77205"/>
                  </a:moveTo>
                  <a:lnTo>
                    <a:pt x="262644" y="83289"/>
                  </a:lnTo>
                  <a:lnTo>
                    <a:pt x="256238" y="83289"/>
                  </a:lnTo>
                  <a:lnTo>
                    <a:pt x="256238" y="77205"/>
                  </a:lnTo>
                  <a:close/>
                  <a:moveTo>
                    <a:pt x="269370" y="77205"/>
                  </a:moveTo>
                  <a:lnTo>
                    <a:pt x="269370" y="83289"/>
                  </a:lnTo>
                  <a:lnTo>
                    <a:pt x="262983" y="83289"/>
                  </a:lnTo>
                  <a:lnTo>
                    <a:pt x="262983" y="77205"/>
                  </a:lnTo>
                  <a:close/>
                  <a:moveTo>
                    <a:pt x="276115" y="77205"/>
                  </a:moveTo>
                  <a:lnTo>
                    <a:pt x="276115" y="83289"/>
                  </a:lnTo>
                  <a:lnTo>
                    <a:pt x="269709" y="83289"/>
                  </a:lnTo>
                  <a:lnTo>
                    <a:pt x="269709" y="77205"/>
                  </a:lnTo>
                  <a:close/>
                  <a:moveTo>
                    <a:pt x="282842" y="77205"/>
                  </a:moveTo>
                  <a:lnTo>
                    <a:pt x="282842" y="83289"/>
                  </a:lnTo>
                  <a:lnTo>
                    <a:pt x="276436" y="83289"/>
                  </a:lnTo>
                  <a:lnTo>
                    <a:pt x="276436" y="77205"/>
                  </a:lnTo>
                  <a:close/>
                  <a:moveTo>
                    <a:pt x="6745" y="83611"/>
                  </a:moveTo>
                  <a:lnTo>
                    <a:pt x="6745" y="89695"/>
                  </a:lnTo>
                  <a:lnTo>
                    <a:pt x="339" y="89695"/>
                  </a:lnTo>
                  <a:lnTo>
                    <a:pt x="339" y="83611"/>
                  </a:lnTo>
                  <a:close/>
                  <a:moveTo>
                    <a:pt x="13471" y="83611"/>
                  </a:moveTo>
                  <a:lnTo>
                    <a:pt x="13471" y="89695"/>
                  </a:lnTo>
                  <a:lnTo>
                    <a:pt x="7066" y="89695"/>
                  </a:lnTo>
                  <a:lnTo>
                    <a:pt x="7066" y="83611"/>
                  </a:lnTo>
                  <a:close/>
                  <a:moveTo>
                    <a:pt x="20198" y="83611"/>
                  </a:moveTo>
                  <a:lnTo>
                    <a:pt x="20198" y="89695"/>
                  </a:lnTo>
                  <a:lnTo>
                    <a:pt x="13810" y="89695"/>
                  </a:lnTo>
                  <a:lnTo>
                    <a:pt x="13810" y="83611"/>
                  </a:lnTo>
                  <a:close/>
                  <a:moveTo>
                    <a:pt x="26942" y="83611"/>
                  </a:moveTo>
                  <a:lnTo>
                    <a:pt x="26942" y="89695"/>
                  </a:lnTo>
                  <a:lnTo>
                    <a:pt x="20537" y="89695"/>
                  </a:lnTo>
                  <a:lnTo>
                    <a:pt x="20537" y="83611"/>
                  </a:lnTo>
                  <a:close/>
                  <a:moveTo>
                    <a:pt x="33669" y="83611"/>
                  </a:moveTo>
                  <a:lnTo>
                    <a:pt x="33669" y="89695"/>
                  </a:lnTo>
                  <a:lnTo>
                    <a:pt x="27281" y="89695"/>
                  </a:lnTo>
                  <a:lnTo>
                    <a:pt x="27281" y="83611"/>
                  </a:lnTo>
                  <a:close/>
                  <a:moveTo>
                    <a:pt x="40414" y="83611"/>
                  </a:moveTo>
                  <a:lnTo>
                    <a:pt x="40414" y="89695"/>
                  </a:lnTo>
                  <a:lnTo>
                    <a:pt x="34008" y="89695"/>
                  </a:lnTo>
                  <a:lnTo>
                    <a:pt x="34008" y="83611"/>
                  </a:lnTo>
                  <a:close/>
                  <a:moveTo>
                    <a:pt x="47140" y="83611"/>
                  </a:moveTo>
                  <a:lnTo>
                    <a:pt x="47140" y="89695"/>
                  </a:lnTo>
                  <a:lnTo>
                    <a:pt x="40753" y="89695"/>
                  </a:lnTo>
                  <a:lnTo>
                    <a:pt x="40753" y="83611"/>
                  </a:lnTo>
                  <a:close/>
                  <a:moveTo>
                    <a:pt x="53885" y="83611"/>
                  </a:moveTo>
                  <a:lnTo>
                    <a:pt x="53885" y="89695"/>
                  </a:lnTo>
                  <a:lnTo>
                    <a:pt x="47479" y="89695"/>
                  </a:lnTo>
                  <a:lnTo>
                    <a:pt x="47479" y="83611"/>
                  </a:lnTo>
                  <a:close/>
                  <a:moveTo>
                    <a:pt x="60611" y="83611"/>
                  </a:moveTo>
                  <a:lnTo>
                    <a:pt x="60611" y="89695"/>
                  </a:lnTo>
                  <a:lnTo>
                    <a:pt x="54206" y="89695"/>
                  </a:lnTo>
                  <a:lnTo>
                    <a:pt x="54206" y="83611"/>
                  </a:lnTo>
                  <a:close/>
                  <a:moveTo>
                    <a:pt x="67338" y="83611"/>
                  </a:moveTo>
                  <a:lnTo>
                    <a:pt x="67338" y="89695"/>
                  </a:lnTo>
                  <a:lnTo>
                    <a:pt x="60950" y="89695"/>
                  </a:lnTo>
                  <a:lnTo>
                    <a:pt x="60950" y="83611"/>
                  </a:lnTo>
                  <a:close/>
                  <a:moveTo>
                    <a:pt x="74083" y="83611"/>
                  </a:moveTo>
                  <a:lnTo>
                    <a:pt x="74083" y="89695"/>
                  </a:lnTo>
                  <a:lnTo>
                    <a:pt x="67677" y="89695"/>
                  </a:lnTo>
                  <a:lnTo>
                    <a:pt x="67677" y="83611"/>
                  </a:lnTo>
                  <a:close/>
                  <a:moveTo>
                    <a:pt x="80809" y="83611"/>
                  </a:moveTo>
                  <a:lnTo>
                    <a:pt x="80809" y="89695"/>
                  </a:lnTo>
                  <a:lnTo>
                    <a:pt x="74422" y="89695"/>
                  </a:lnTo>
                  <a:lnTo>
                    <a:pt x="74422" y="83611"/>
                  </a:lnTo>
                  <a:close/>
                  <a:moveTo>
                    <a:pt x="87554" y="83611"/>
                  </a:moveTo>
                  <a:lnTo>
                    <a:pt x="87554" y="89695"/>
                  </a:lnTo>
                  <a:lnTo>
                    <a:pt x="81148" y="89695"/>
                  </a:lnTo>
                  <a:lnTo>
                    <a:pt x="81148" y="83611"/>
                  </a:lnTo>
                  <a:close/>
                  <a:moveTo>
                    <a:pt x="94281" y="83611"/>
                  </a:moveTo>
                  <a:lnTo>
                    <a:pt x="94281" y="89695"/>
                  </a:lnTo>
                  <a:lnTo>
                    <a:pt x="87893" y="89695"/>
                  </a:lnTo>
                  <a:lnTo>
                    <a:pt x="87893" y="83611"/>
                  </a:lnTo>
                  <a:close/>
                  <a:moveTo>
                    <a:pt x="101007" y="83611"/>
                  </a:moveTo>
                  <a:lnTo>
                    <a:pt x="101007" y="89695"/>
                  </a:lnTo>
                  <a:lnTo>
                    <a:pt x="94620" y="89695"/>
                  </a:lnTo>
                  <a:lnTo>
                    <a:pt x="94620" y="83611"/>
                  </a:lnTo>
                  <a:close/>
                  <a:moveTo>
                    <a:pt x="107752" y="83611"/>
                  </a:moveTo>
                  <a:lnTo>
                    <a:pt x="107752" y="89695"/>
                  </a:lnTo>
                  <a:lnTo>
                    <a:pt x="101346" y="89695"/>
                  </a:lnTo>
                  <a:lnTo>
                    <a:pt x="101346" y="83611"/>
                  </a:lnTo>
                  <a:close/>
                  <a:moveTo>
                    <a:pt x="114478" y="83611"/>
                  </a:moveTo>
                  <a:lnTo>
                    <a:pt x="114478" y="89695"/>
                  </a:lnTo>
                  <a:lnTo>
                    <a:pt x="108091" y="89695"/>
                  </a:lnTo>
                  <a:lnTo>
                    <a:pt x="108091" y="83611"/>
                  </a:lnTo>
                  <a:close/>
                  <a:moveTo>
                    <a:pt x="121223" y="83611"/>
                  </a:moveTo>
                  <a:lnTo>
                    <a:pt x="121223" y="89695"/>
                  </a:lnTo>
                  <a:lnTo>
                    <a:pt x="114817" y="89695"/>
                  </a:lnTo>
                  <a:lnTo>
                    <a:pt x="114817" y="83611"/>
                  </a:lnTo>
                  <a:close/>
                  <a:moveTo>
                    <a:pt x="127950" y="83611"/>
                  </a:moveTo>
                  <a:lnTo>
                    <a:pt x="127950" y="89695"/>
                  </a:lnTo>
                  <a:lnTo>
                    <a:pt x="121562" y="89695"/>
                  </a:lnTo>
                  <a:lnTo>
                    <a:pt x="121562" y="83611"/>
                  </a:lnTo>
                  <a:close/>
                  <a:moveTo>
                    <a:pt x="134694" y="83611"/>
                  </a:moveTo>
                  <a:lnTo>
                    <a:pt x="134694" y="89695"/>
                  </a:lnTo>
                  <a:lnTo>
                    <a:pt x="128289" y="89695"/>
                  </a:lnTo>
                  <a:lnTo>
                    <a:pt x="128289" y="83611"/>
                  </a:lnTo>
                  <a:close/>
                  <a:moveTo>
                    <a:pt x="141421" y="83611"/>
                  </a:moveTo>
                  <a:lnTo>
                    <a:pt x="141421" y="89695"/>
                  </a:lnTo>
                  <a:lnTo>
                    <a:pt x="135033" y="89695"/>
                  </a:lnTo>
                  <a:lnTo>
                    <a:pt x="135033" y="83611"/>
                  </a:lnTo>
                  <a:close/>
                  <a:moveTo>
                    <a:pt x="148148" y="83611"/>
                  </a:moveTo>
                  <a:lnTo>
                    <a:pt x="148148" y="89695"/>
                  </a:lnTo>
                  <a:lnTo>
                    <a:pt x="141760" y="89695"/>
                  </a:lnTo>
                  <a:lnTo>
                    <a:pt x="141760" y="83611"/>
                  </a:lnTo>
                  <a:close/>
                  <a:moveTo>
                    <a:pt x="154892" y="83611"/>
                  </a:moveTo>
                  <a:lnTo>
                    <a:pt x="154892" y="89695"/>
                  </a:lnTo>
                  <a:lnTo>
                    <a:pt x="148487" y="89695"/>
                  </a:lnTo>
                  <a:lnTo>
                    <a:pt x="148487" y="83611"/>
                  </a:lnTo>
                  <a:close/>
                  <a:moveTo>
                    <a:pt x="161619" y="83611"/>
                  </a:moveTo>
                  <a:lnTo>
                    <a:pt x="161619" y="89695"/>
                  </a:lnTo>
                  <a:lnTo>
                    <a:pt x="155231" y="89695"/>
                  </a:lnTo>
                  <a:lnTo>
                    <a:pt x="155231" y="83611"/>
                  </a:lnTo>
                  <a:close/>
                  <a:moveTo>
                    <a:pt x="168363" y="83611"/>
                  </a:moveTo>
                  <a:lnTo>
                    <a:pt x="168363" y="89695"/>
                  </a:lnTo>
                  <a:lnTo>
                    <a:pt x="161958" y="89695"/>
                  </a:lnTo>
                  <a:lnTo>
                    <a:pt x="161958" y="83611"/>
                  </a:lnTo>
                  <a:close/>
                  <a:moveTo>
                    <a:pt x="175090" y="83611"/>
                  </a:moveTo>
                  <a:lnTo>
                    <a:pt x="175090" y="89695"/>
                  </a:lnTo>
                  <a:lnTo>
                    <a:pt x="168702" y="89695"/>
                  </a:lnTo>
                  <a:lnTo>
                    <a:pt x="168702" y="83611"/>
                  </a:lnTo>
                  <a:close/>
                  <a:moveTo>
                    <a:pt x="181834" y="83611"/>
                  </a:moveTo>
                  <a:lnTo>
                    <a:pt x="181834" y="89695"/>
                  </a:lnTo>
                  <a:lnTo>
                    <a:pt x="175429" y="89695"/>
                  </a:lnTo>
                  <a:lnTo>
                    <a:pt x="175429" y="83611"/>
                  </a:lnTo>
                  <a:close/>
                  <a:moveTo>
                    <a:pt x="188561" y="83611"/>
                  </a:moveTo>
                  <a:lnTo>
                    <a:pt x="188561" y="89695"/>
                  </a:lnTo>
                  <a:lnTo>
                    <a:pt x="182173" y="89695"/>
                  </a:lnTo>
                  <a:lnTo>
                    <a:pt x="182173" y="83611"/>
                  </a:lnTo>
                  <a:close/>
                  <a:moveTo>
                    <a:pt x="195288" y="83611"/>
                  </a:moveTo>
                  <a:lnTo>
                    <a:pt x="195288" y="89695"/>
                  </a:lnTo>
                  <a:lnTo>
                    <a:pt x="188900" y="89695"/>
                  </a:lnTo>
                  <a:lnTo>
                    <a:pt x="188900" y="83611"/>
                  </a:lnTo>
                  <a:close/>
                  <a:moveTo>
                    <a:pt x="202032" y="83611"/>
                  </a:moveTo>
                  <a:lnTo>
                    <a:pt x="202032" y="89695"/>
                  </a:lnTo>
                  <a:lnTo>
                    <a:pt x="195627" y="89695"/>
                  </a:lnTo>
                  <a:lnTo>
                    <a:pt x="195627" y="83611"/>
                  </a:lnTo>
                  <a:close/>
                  <a:moveTo>
                    <a:pt x="208759" y="83611"/>
                  </a:moveTo>
                  <a:lnTo>
                    <a:pt x="208759" y="89695"/>
                  </a:lnTo>
                  <a:lnTo>
                    <a:pt x="202371" y="89695"/>
                  </a:lnTo>
                  <a:lnTo>
                    <a:pt x="202371" y="83611"/>
                  </a:lnTo>
                  <a:close/>
                  <a:moveTo>
                    <a:pt x="215504" y="83611"/>
                  </a:moveTo>
                  <a:lnTo>
                    <a:pt x="215504" y="89695"/>
                  </a:lnTo>
                  <a:lnTo>
                    <a:pt x="209098" y="89695"/>
                  </a:lnTo>
                  <a:lnTo>
                    <a:pt x="209098" y="83611"/>
                  </a:lnTo>
                  <a:close/>
                  <a:moveTo>
                    <a:pt x="222230" y="83611"/>
                  </a:moveTo>
                  <a:lnTo>
                    <a:pt x="222230" y="89695"/>
                  </a:lnTo>
                  <a:lnTo>
                    <a:pt x="215843" y="89695"/>
                  </a:lnTo>
                  <a:lnTo>
                    <a:pt x="215843" y="83611"/>
                  </a:lnTo>
                  <a:close/>
                  <a:moveTo>
                    <a:pt x="228975" y="83611"/>
                  </a:moveTo>
                  <a:lnTo>
                    <a:pt x="228975" y="89695"/>
                  </a:lnTo>
                  <a:lnTo>
                    <a:pt x="222569" y="89695"/>
                  </a:lnTo>
                  <a:lnTo>
                    <a:pt x="222569" y="83611"/>
                  </a:lnTo>
                  <a:close/>
                  <a:moveTo>
                    <a:pt x="235701" y="83611"/>
                  </a:moveTo>
                  <a:lnTo>
                    <a:pt x="235701" y="89695"/>
                  </a:lnTo>
                  <a:lnTo>
                    <a:pt x="229296" y="89695"/>
                  </a:lnTo>
                  <a:lnTo>
                    <a:pt x="229296" y="83611"/>
                  </a:lnTo>
                  <a:close/>
                  <a:moveTo>
                    <a:pt x="242428" y="83611"/>
                  </a:moveTo>
                  <a:lnTo>
                    <a:pt x="242428" y="89695"/>
                  </a:lnTo>
                  <a:lnTo>
                    <a:pt x="236040" y="89695"/>
                  </a:lnTo>
                  <a:lnTo>
                    <a:pt x="236040" y="83611"/>
                  </a:lnTo>
                  <a:close/>
                  <a:moveTo>
                    <a:pt x="249173" y="83611"/>
                  </a:moveTo>
                  <a:lnTo>
                    <a:pt x="249173" y="89695"/>
                  </a:lnTo>
                  <a:lnTo>
                    <a:pt x="242767" y="89695"/>
                  </a:lnTo>
                  <a:lnTo>
                    <a:pt x="242767" y="83611"/>
                  </a:lnTo>
                  <a:close/>
                  <a:moveTo>
                    <a:pt x="255899" y="83611"/>
                  </a:moveTo>
                  <a:lnTo>
                    <a:pt x="255899" y="89695"/>
                  </a:lnTo>
                  <a:lnTo>
                    <a:pt x="249512" y="89695"/>
                  </a:lnTo>
                  <a:lnTo>
                    <a:pt x="249512" y="83611"/>
                  </a:lnTo>
                  <a:close/>
                  <a:moveTo>
                    <a:pt x="262644" y="83611"/>
                  </a:moveTo>
                  <a:lnTo>
                    <a:pt x="262644" y="89695"/>
                  </a:lnTo>
                  <a:lnTo>
                    <a:pt x="256238" y="89695"/>
                  </a:lnTo>
                  <a:lnTo>
                    <a:pt x="256238" y="83611"/>
                  </a:lnTo>
                  <a:close/>
                  <a:moveTo>
                    <a:pt x="269370" y="83611"/>
                  </a:moveTo>
                  <a:lnTo>
                    <a:pt x="269370" y="89695"/>
                  </a:lnTo>
                  <a:lnTo>
                    <a:pt x="262983" y="89695"/>
                  </a:lnTo>
                  <a:lnTo>
                    <a:pt x="262983" y="83611"/>
                  </a:lnTo>
                  <a:close/>
                  <a:moveTo>
                    <a:pt x="276115" y="83611"/>
                  </a:moveTo>
                  <a:lnTo>
                    <a:pt x="276115" y="89695"/>
                  </a:lnTo>
                  <a:lnTo>
                    <a:pt x="269709" y="89695"/>
                  </a:lnTo>
                  <a:lnTo>
                    <a:pt x="269709" y="83611"/>
                  </a:lnTo>
                  <a:close/>
                  <a:moveTo>
                    <a:pt x="282842" y="83611"/>
                  </a:moveTo>
                  <a:lnTo>
                    <a:pt x="282842" y="89695"/>
                  </a:lnTo>
                  <a:lnTo>
                    <a:pt x="276436" y="89695"/>
                  </a:lnTo>
                  <a:lnTo>
                    <a:pt x="276436" y="83611"/>
                  </a:lnTo>
                  <a:close/>
                  <a:moveTo>
                    <a:pt x="6745" y="90016"/>
                  </a:moveTo>
                  <a:lnTo>
                    <a:pt x="6745" y="96100"/>
                  </a:lnTo>
                  <a:lnTo>
                    <a:pt x="339" y="96100"/>
                  </a:lnTo>
                  <a:lnTo>
                    <a:pt x="339" y="90016"/>
                  </a:lnTo>
                  <a:close/>
                  <a:moveTo>
                    <a:pt x="13471" y="90016"/>
                  </a:moveTo>
                  <a:lnTo>
                    <a:pt x="13471" y="96100"/>
                  </a:lnTo>
                  <a:lnTo>
                    <a:pt x="7066" y="96100"/>
                  </a:lnTo>
                  <a:lnTo>
                    <a:pt x="7066" y="90016"/>
                  </a:lnTo>
                  <a:close/>
                  <a:moveTo>
                    <a:pt x="20198" y="90016"/>
                  </a:moveTo>
                  <a:lnTo>
                    <a:pt x="20198" y="96100"/>
                  </a:lnTo>
                  <a:lnTo>
                    <a:pt x="13810" y="96100"/>
                  </a:lnTo>
                  <a:lnTo>
                    <a:pt x="13810" y="90016"/>
                  </a:lnTo>
                  <a:close/>
                  <a:moveTo>
                    <a:pt x="26942" y="90016"/>
                  </a:moveTo>
                  <a:lnTo>
                    <a:pt x="26942" y="96100"/>
                  </a:lnTo>
                  <a:lnTo>
                    <a:pt x="20537" y="96100"/>
                  </a:lnTo>
                  <a:lnTo>
                    <a:pt x="20537" y="90016"/>
                  </a:lnTo>
                  <a:close/>
                  <a:moveTo>
                    <a:pt x="33669" y="90016"/>
                  </a:moveTo>
                  <a:lnTo>
                    <a:pt x="33669" y="96100"/>
                  </a:lnTo>
                  <a:lnTo>
                    <a:pt x="27281" y="96100"/>
                  </a:lnTo>
                  <a:lnTo>
                    <a:pt x="27281" y="90016"/>
                  </a:lnTo>
                  <a:close/>
                  <a:moveTo>
                    <a:pt x="40414" y="90016"/>
                  </a:moveTo>
                  <a:lnTo>
                    <a:pt x="40414" y="96100"/>
                  </a:lnTo>
                  <a:lnTo>
                    <a:pt x="34008" y="96100"/>
                  </a:lnTo>
                  <a:lnTo>
                    <a:pt x="34008" y="90016"/>
                  </a:lnTo>
                  <a:close/>
                  <a:moveTo>
                    <a:pt x="47140" y="90016"/>
                  </a:moveTo>
                  <a:lnTo>
                    <a:pt x="47140" y="96100"/>
                  </a:lnTo>
                  <a:lnTo>
                    <a:pt x="40753" y="96100"/>
                  </a:lnTo>
                  <a:lnTo>
                    <a:pt x="40753" y="90016"/>
                  </a:lnTo>
                  <a:close/>
                  <a:moveTo>
                    <a:pt x="53885" y="90016"/>
                  </a:moveTo>
                  <a:lnTo>
                    <a:pt x="53885" y="96100"/>
                  </a:lnTo>
                  <a:lnTo>
                    <a:pt x="47479" y="96100"/>
                  </a:lnTo>
                  <a:lnTo>
                    <a:pt x="47479" y="90016"/>
                  </a:lnTo>
                  <a:close/>
                  <a:moveTo>
                    <a:pt x="60611" y="90016"/>
                  </a:moveTo>
                  <a:lnTo>
                    <a:pt x="60611" y="96100"/>
                  </a:lnTo>
                  <a:lnTo>
                    <a:pt x="54206" y="96100"/>
                  </a:lnTo>
                  <a:lnTo>
                    <a:pt x="54206" y="90016"/>
                  </a:lnTo>
                  <a:close/>
                  <a:moveTo>
                    <a:pt x="67338" y="90016"/>
                  </a:moveTo>
                  <a:lnTo>
                    <a:pt x="67338" y="96100"/>
                  </a:lnTo>
                  <a:lnTo>
                    <a:pt x="60950" y="96100"/>
                  </a:lnTo>
                  <a:lnTo>
                    <a:pt x="60950" y="90016"/>
                  </a:lnTo>
                  <a:close/>
                  <a:moveTo>
                    <a:pt x="74083" y="90016"/>
                  </a:moveTo>
                  <a:lnTo>
                    <a:pt x="74083" y="96100"/>
                  </a:lnTo>
                  <a:lnTo>
                    <a:pt x="67677" y="96100"/>
                  </a:lnTo>
                  <a:lnTo>
                    <a:pt x="67677" y="90016"/>
                  </a:lnTo>
                  <a:close/>
                  <a:moveTo>
                    <a:pt x="80809" y="90016"/>
                  </a:moveTo>
                  <a:lnTo>
                    <a:pt x="80809" y="96100"/>
                  </a:lnTo>
                  <a:lnTo>
                    <a:pt x="74422" y="96100"/>
                  </a:lnTo>
                  <a:lnTo>
                    <a:pt x="74422" y="90016"/>
                  </a:lnTo>
                  <a:close/>
                  <a:moveTo>
                    <a:pt x="87554" y="90016"/>
                  </a:moveTo>
                  <a:lnTo>
                    <a:pt x="87554" y="96100"/>
                  </a:lnTo>
                  <a:lnTo>
                    <a:pt x="81148" y="96100"/>
                  </a:lnTo>
                  <a:lnTo>
                    <a:pt x="81148" y="90016"/>
                  </a:lnTo>
                  <a:close/>
                  <a:moveTo>
                    <a:pt x="94281" y="90016"/>
                  </a:moveTo>
                  <a:lnTo>
                    <a:pt x="94281" y="96100"/>
                  </a:lnTo>
                  <a:lnTo>
                    <a:pt x="87893" y="96100"/>
                  </a:lnTo>
                  <a:lnTo>
                    <a:pt x="87893" y="90016"/>
                  </a:lnTo>
                  <a:close/>
                  <a:moveTo>
                    <a:pt x="101007" y="90016"/>
                  </a:moveTo>
                  <a:lnTo>
                    <a:pt x="101007" y="96100"/>
                  </a:lnTo>
                  <a:lnTo>
                    <a:pt x="94620" y="96100"/>
                  </a:lnTo>
                  <a:lnTo>
                    <a:pt x="94620" y="90016"/>
                  </a:lnTo>
                  <a:close/>
                  <a:moveTo>
                    <a:pt x="107752" y="90016"/>
                  </a:moveTo>
                  <a:lnTo>
                    <a:pt x="107752" y="96100"/>
                  </a:lnTo>
                  <a:lnTo>
                    <a:pt x="101346" y="96100"/>
                  </a:lnTo>
                  <a:lnTo>
                    <a:pt x="101346" y="90016"/>
                  </a:lnTo>
                  <a:close/>
                  <a:moveTo>
                    <a:pt x="114478" y="90016"/>
                  </a:moveTo>
                  <a:lnTo>
                    <a:pt x="114478" y="96100"/>
                  </a:lnTo>
                  <a:lnTo>
                    <a:pt x="108091" y="96100"/>
                  </a:lnTo>
                  <a:lnTo>
                    <a:pt x="108091" y="90016"/>
                  </a:lnTo>
                  <a:close/>
                  <a:moveTo>
                    <a:pt x="121223" y="90016"/>
                  </a:moveTo>
                  <a:lnTo>
                    <a:pt x="121223" y="96100"/>
                  </a:lnTo>
                  <a:lnTo>
                    <a:pt x="114817" y="96100"/>
                  </a:lnTo>
                  <a:lnTo>
                    <a:pt x="114817" y="90016"/>
                  </a:lnTo>
                  <a:close/>
                  <a:moveTo>
                    <a:pt x="127950" y="90016"/>
                  </a:moveTo>
                  <a:lnTo>
                    <a:pt x="127950" y="96100"/>
                  </a:lnTo>
                  <a:lnTo>
                    <a:pt x="121562" y="96100"/>
                  </a:lnTo>
                  <a:lnTo>
                    <a:pt x="121562" y="90016"/>
                  </a:lnTo>
                  <a:close/>
                  <a:moveTo>
                    <a:pt x="134694" y="90016"/>
                  </a:moveTo>
                  <a:lnTo>
                    <a:pt x="134694" y="96100"/>
                  </a:lnTo>
                  <a:lnTo>
                    <a:pt x="128289" y="96100"/>
                  </a:lnTo>
                  <a:lnTo>
                    <a:pt x="128289" y="90016"/>
                  </a:lnTo>
                  <a:close/>
                  <a:moveTo>
                    <a:pt x="141421" y="90016"/>
                  </a:moveTo>
                  <a:lnTo>
                    <a:pt x="141421" y="96100"/>
                  </a:lnTo>
                  <a:lnTo>
                    <a:pt x="135033" y="96100"/>
                  </a:lnTo>
                  <a:lnTo>
                    <a:pt x="135033" y="90016"/>
                  </a:lnTo>
                  <a:close/>
                  <a:moveTo>
                    <a:pt x="148148" y="90016"/>
                  </a:moveTo>
                  <a:lnTo>
                    <a:pt x="148148" y="96100"/>
                  </a:lnTo>
                  <a:lnTo>
                    <a:pt x="141760" y="96100"/>
                  </a:lnTo>
                  <a:lnTo>
                    <a:pt x="141760" y="90016"/>
                  </a:lnTo>
                  <a:close/>
                  <a:moveTo>
                    <a:pt x="154892" y="90016"/>
                  </a:moveTo>
                  <a:lnTo>
                    <a:pt x="154892" y="96100"/>
                  </a:lnTo>
                  <a:lnTo>
                    <a:pt x="148487" y="96100"/>
                  </a:lnTo>
                  <a:lnTo>
                    <a:pt x="148487" y="90016"/>
                  </a:lnTo>
                  <a:close/>
                  <a:moveTo>
                    <a:pt x="161619" y="90016"/>
                  </a:moveTo>
                  <a:lnTo>
                    <a:pt x="161619" y="96100"/>
                  </a:lnTo>
                  <a:lnTo>
                    <a:pt x="155231" y="96100"/>
                  </a:lnTo>
                  <a:lnTo>
                    <a:pt x="155231" y="90016"/>
                  </a:lnTo>
                  <a:close/>
                  <a:moveTo>
                    <a:pt x="168363" y="90016"/>
                  </a:moveTo>
                  <a:lnTo>
                    <a:pt x="168363" y="96100"/>
                  </a:lnTo>
                  <a:lnTo>
                    <a:pt x="161958" y="96100"/>
                  </a:lnTo>
                  <a:lnTo>
                    <a:pt x="161958" y="90016"/>
                  </a:lnTo>
                  <a:close/>
                  <a:moveTo>
                    <a:pt x="175090" y="90016"/>
                  </a:moveTo>
                  <a:lnTo>
                    <a:pt x="175090" y="96100"/>
                  </a:lnTo>
                  <a:lnTo>
                    <a:pt x="168702" y="96100"/>
                  </a:lnTo>
                  <a:lnTo>
                    <a:pt x="168702" y="90016"/>
                  </a:lnTo>
                  <a:close/>
                  <a:moveTo>
                    <a:pt x="181834" y="90016"/>
                  </a:moveTo>
                  <a:lnTo>
                    <a:pt x="181834" y="96100"/>
                  </a:lnTo>
                  <a:lnTo>
                    <a:pt x="175429" y="96100"/>
                  </a:lnTo>
                  <a:lnTo>
                    <a:pt x="175429" y="90016"/>
                  </a:lnTo>
                  <a:close/>
                  <a:moveTo>
                    <a:pt x="188561" y="90016"/>
                  </a:moveTo>
                  <a:lnTo>
                    <a:pt x="188561" y="96100"/>
                  </a:lnTo>
                  <a:lnTo>
                    <a:pt x="182173" y="96100"/>
                  </a:lnTo>
                  <a:lnTo>
                    <a:pt x="182173" y="90016"/>
                  </a:lnTo>
                  <a:close/>
                  <a:moveTo>
                    <a:pt x="195288" y="90016"/>
                  </a:moveTo>
                  <a:lnTo>
                    <a:pt x="195288" y="96100"/>
                  </a:lnTo>
                  <a:lnTo>
                    <a:pt x="188900" y="96100"/>
                  </a:lnTo>
                  <a:lnTo>
                    <a:pt x="188900" y="90016"/>
                  </a:lnTo>
                  <a:close/>
                  <a:moveTo>
                    <a:pt x="202032" y="90016"/>
                  </a:moveTo>
                  <a:lnTo>
                    <a:pt x="202032" y="96100"/>
                  </a:lnTo>
                  <a:lnTo>
                    <a:pt x="195627" y="96100"/>
                  </a:lnTo>
                  <a:lnTo>
                    <a:pt x="195627" y="90016"/>
                  </a:lnTo>
                  <a:close/>
                  <a:moveTo>
                    <a:pt x="208759" y="90016"/>
                  </a:moveTo>
                  <a:lnTo>
                    <a:pt x="208759" y="96100"/>
                  </a:lnTo>
                  <a:lnTo>
                    <a:pt x="202371" y="96100"/>
                  </a:lnTo>
                  <a:lnTo>
                    <a:pt x="202371" y="90016"/>
                  </a:lnTo>
                  <a:close/>
                  <a:moveTo>
                    <a:pt x="215504" y="90016"/>
                  </a:moveTo>
                  <a:lnTo>
                    <a:pt x="215504" y="96100"/>
                  </a:lnTo>
                  <a:lnTo>
                    <a:pt x="209098" y="96100"/>
                  </a:lnTo>
                  <a:lnTo>
                    <a:pt x="209098" y="90016"/>
                  </a:lnTo>
                  <a:close/>
                  <a:moveTo>
                    <a:pt x="222230" y="90016"/>
                  </a:moveTo>
                  <a:lnTo>
                    <a:pt x="222230" y="96100"/>
                  </a:lnTo>
                  <a:lnTo>
                    <a:pt x="215843" y="96100"/>
                  </a:lnTo>
                  <a:lnTo>
                    <a:pt x="215843" y="90016"/>
                  </a:lnTo>
                  <a:close/>
                  <a:moveTo>
                    <a:pt x="228975" y="90016"/>
                  </a:moveTo>
                  <a:lnTo>
                    <a:pt x="228975" y="96100"/>
                  </a:lnTo>
                  <a:lnTo>
                    <a:pt x="222569" y="96100"/>
                  </a:lnTo>
                  <a:lnTo>
                    <a:pt x="222569" y="90016"/>
                  </a:lnTo>
                  <a:close/>
                  <a:moveTo>
                    <a:pt x="235701" y="90016"/>
                  </a:moveTo>
                  <a:lnTo>
                    <a:pt x="235701" y="96100"/>
                  </a:lnTo>
                  <a:lnTo>
                    <a:pt x="229296" y="96100"/>
                  </a:lnTo>
                  <a:lnTo>
                    <a:pt x="229296" y="90016"/>
                  </a:lnTo>
                  <a:close/>
                  <a:moveTo>
                    <a:pt x="242428" y="90016"/>
                  </a:moveTo>
                  <a:lnTo>
                    <a:pt x="242428" y="96100"/>
                  </a:lnTo>
                  <a:lnTo>
                    <a:pt x="236040" y="96100"/>
                  </a:lnTo>
                  <a:lnTo>
                    <a:pt x="236040" y="90016"/>
                  </a:lnTo>
                  <a:close/>
                  <a:moveTo>
                    <a:pt x="249173" y="90016"/>
                  </a:moveTo>
                  <a:lnTo>
                    <a:pt x="249173" y="96100"/>
                  </a:lnTo>
                  <a:lnTo>
                    <a:pt x="242767" y="96100"/>
                  </a:lnTo>
                  <a:lnTo>
                    <a:pt x="242767" y="90016"/>
                  </a:lnTo>
                  <a:close/>
                  <a:moveTo>
                    <a:pt x="255899" y="90016"/>
                  </a:moveTo>
                  <a:lnTo>
                    <a:pt x="255899" y="96100"/>
                  </a:lnTo>
                  <a:lnTo>
                    <a:pt x="249512" y="96100"/>
                  </a:lnTo>
                  <a:lnTo>
                    <a:pt x="249512" y="90016"/>
                  </a:lnTo>
                  <a:close/>
                  <a:moveTo>
                    <a:pt x="262644" y="90016"/>
                  </a:moveTo>
                  <a:lnTo>
                    <a:pt x="262644" y="96100"/>
                  </a:lnTo>
                  <a:lnTo>
                    <a:pt x="256238" y="96100"/>
                  </a:lnTo>
                  <a:lnTo>
                    <a:pt x="256238" y="90016"/>
                  </a:lnTo>
                  <a:close/>
                  <a:moveTo>
                    <a:pt x="269370" y="90016"/>
                  </a:moveTo>
                  <a:lnTo>
                    <a:pt x="269370" y="96100"/>
                  </a:lnTo>
                  <a:lnTo>
                    <a:pt x="262983" y="96100"/>
                  </a:lnTo>
                  <a:lnTo>
                    <a:pt x="262983" y="90016"/>
                  </a:lnTo>
                  <a:close/>
                  <a:moveTo>
                    <a:pt x="276115" y="90016"/>
                  </a:moveTo>
                  <a:lnTo>
                    <a:pt x="276115" y="96100"/>
                  </a:lnTo>
                  <a:lnTo>
                    <a:pt x="269709" y="96100"/>
                  </a:lnTo>
                  <a:lnTo>
                    <a:pt x="269709" y="90016"/>
                  </a:lnTo>
                  <a:close/>
                  <a:moveTo>
                    <a:pt x="282842" y="90016"/>
                  </a:moveTo>
                  <a:lnTo>
                    <a:pt x="282842" y="96100"/>
                  </a:lnTo>
                  <a:lnTo>
                    <a:pt x="276436" y="96100"/>
                  </a:lnTo>
                  <a:lnTo>
                    <a:pt x="276436" y="90016"/>
                  </a:lnTo>
                  <a:close/>
                  <a:moveTo>
                    <a:pt x="6745" y="96422"/>
                  </a:moveTo>
                  <a:lnTo>
                    <a:pt x="6745" y="102524"/>
                  </a:lnTo>
                  <a:lnTo>
                    <a:pt x="339" y="102524"/>
                  </a:lnTo>
                  <a:lnTo>
                    <a:pt x="339" y="96422"/>
                  </a:lnTo>
                  <a:close/>
                  <a:moveTo>
                    <a:pt x="13471" y="96422"/>
                  </a:moveTo>
                  <a:lnTo>
                    <a:pt x="13471" y="102524"/>
                  </a:lnTo>
                  <a:lnTo>
                    <a:pt x="7066" y="102524"/>
                  </a:lnTo>
                  <a:lnTo>
                    <a:pt x="7066" y="96422"/>
                  </a:lnTo>
                  <a:close/>
                  <a:moveTo>
                    <a:pt x="20198" y="96422"/>
                  </a:moveTo>
                  <a:lnTo>
                    <a:pt x="20198" y="102524"/>
                  </a:lnTo>
                  <a:lnTo>
                    <a:pt x="13810" y="102524"/>
                  </a:lnTo>
                  <a:lnTo>
                    <a:pt x="13810" y="96422"/>
                  </a:lnTo>
                  <a:close/>
                  <a:moveTo>
                    <a:pt x="26942" y="96422"/>
                  </a:moveTo>
                  <a:lnTo>
                    <a:pt x="26942" y="102524"/>
                  </a:lnTo>
                  <a:lnTo>
                    <a:pt x="20537" y="102524"/>
                  </a:lnTo>
                  <a:lnTo>
                    <a:pt x="20537" y="96422"/>
                  </a:lnTo>
                  <a:close/>
                  <a:moveTo>
                    <a:pt x="33669" y="96422"/>
                  </a:moveTo>
                  <a:lnTo>
                    <a:pt x="33669" y="102524"/>
                  </a:lnTo>
                  <a:lnTo>
                    <a:pt x="27281" y="102524"/>
                  </a:lnTo>
                  <a:lnTo>
                    <a:pt x="27281" y="96422"/>
                  </a:lnTo>
                  <a:close/>
                  <a:moveTo>
                    <a:pt x="40414" y="96422"/>
                  </a:moveTo>
                  <a:lnTo>
                    <a:pt x="40414" y="102524"/>
                  </a:lnTo>
                  <a:lnTo>
                    <a:pt x="34008" y="102524"/>
                  </a:lnTo>
                  <a:lnTo>
                    <a:pt x="34008" y="96422"/>
                  </a:lnTo>
                  <a:close/>
                  <a:moveTo>
                    <a:pt x="47140" y="96422"/>
                  </a:moveTo>
                  <a:lnTo>
                    <a:pt x="47140" y="102524"/>
                  </a:lnTo>
                  <a:lnTo>
                    <a:pt x="40753" y="102524"/>
                  </a:lnTo>
                  <a:lnTo>
                    <a:pt x="40753" y="96422"/>
                  </a:lnTo>
                  <a:close/>
                  <a:moveTo>
                    <a:pt x="53885" y="96422"/>
                  </a:moveTo>
                  <a:lnTo>
                    <a:pt x="53885" y="102524"/>
                  </a:lnTo>
                  <a:lnTo>
                    <a:pt x="47479" y="102524"/>
                  </a:lnTo>
                  <a:lnTo>
                    <a:pt x="47479" y="96422"/>
                  </a:lnTo>
                  <a:close/>
                  <a:moveTo>
                    <a:pt x="60611" y="96422"/>
                  </a:moveTo>
                  <a:lnTo>
                    <a:pt x="60611" y="102524"/>
                  </a:lnTo>
                  <a:lnTo>
                    <a:pt x="54206" y="102524"/>
                  </a:lnTo>
                  <a:lnTo>
                    <a:pt x="54206" y="96422"/>
                  </a:lnTo>
                  <a:close/>
                  <a:moveTo>
                    <a:pt x="67338" y="96422"/>
                  </a:moveTo>
                  <a:lnTo>
                    <a:pt x="67338" y="102524"/>
                  </a:lnTo>
                  <a:lnTo>
                    <a:pt x="60950" y="102524"/>
                  </a:lnTo>
                  <a:lnTo>
                    <a:pt x="60950" y="96422"/>
                  </a:lnTo>
                  <a:close/>
                  <a:moveTo>
                    <a:pt x="74083" y="96422"/>
                  </a:moveTo>
                  <a:lnTo>
                    <a:pt x="74083" y="102524"/>
                  </a:lnTo>
                  <a:lnTo>
                    <a:pt x="67677" y="102524"/>
                  </a:lnTo>
                  <a:lnTo>
                    <a:pt x="67677" y="96422"/>
                  </a:lnTo>
                  <a:close/>
                  <a:moveTo>
                    <a:pt x="80809" y="96422"/>
                  </a:moveTo>
                  <a:lnTo>
                    <a:pt x="80809" y="102524"/>
                  </a:lnTo>
                  <a:lnTo>
                    <a:pt x="74422" y="102524"/>
                  </a:lnTo>
                  <a:lnTo>
                    <a:pt x="74422" y="96422"/>
                  </a:lnTo>
                  <a:close/>
                  <a:moveTo>
                    <a:pt x="87554" y="96422"/>
                  </a:moveTo>
                  <a:lnTo>
                    <a:pt x="87554" y="102524"/>
                  </a:lnTo>
                  <a:lnTo>
                    <a:pt x="81148" y="102524"/>
                  </a:lnTo>
                  <a:lnTo>
                    <a:pt x="81148" y="96422"/>
                  </a:lnTo>
                  <a:close/>
                  <a:moveTo>
                    <a:pt x="94281" y="96422"/>
                  </a:moveTo>
                  <a:lnTo>
                    <a:pt x="94281" y="102524"/>
                  </a:lnTo>
                  <a:lnTo>
                    <a:pt x="87893" y="102524"/>
                  </a:lnTo>
                  <a:lnTo>
                    <a:pt x="87893" y="96422"/>
                  </a:lnTo>
                  <a:close/>
                  <a:moveTo>
                    <a:pt x="101007" y="96422"/>
                  </a:moveTo>
                  <a:lnTo>
                    <a:pt x="101007" y="102524"/>
                  </a:lnTo>
                  <a:lnTo>
                    <a:pt x="94620" y="102524"/>
                  </a:lnTo>
                  <a:lnTo>
                    <a:pt x="94620" y="96422"/>
                  </a:lnTo>
                  <a:close/>
                  <a:moveTo>
                    <a:pt x="107752" y="96422"/>
                  </a:moveTo>
                  <a:lnTo>
                    <a:pt x="107752" y="102524"/>
                  </a:lnTo>
                  <a:lnTo>
                    <a:pt x="101346" y="102524"/>
                  </a:lnTo>
                  <a:lnTo>
                    <a:pt x="101346" y="96422"/>
                  </a:lnTo>
                  <a:close/>
                  <a:moveTo>
                    <a:pt x="114478" y="96422"/>
                  </a:moveTo>
                  <a:lnTo>
                    <a:pt x="114478" y="102524"/>
                  </a:lnTo>
                  <a:lnTo>
                    <a:pt x="108091" y="102524"/>
                  </a:lnTo>
                  <a:lnTo>
                    <a:pt x="108091" y="96422"/>
                  </a:lnTo>
                  <a:close/>
                  <a:moveTo>
                    <a:pt x="121223" y="96422"/>
                  </a:moveTo>
                  <a:lnTo>
                    <a:pt x="121223" y="102524"/>
                  </a:lnTo>
                  <a:lnTo>
                    <a:pt x="114817" y="102524"/>
                  </a:lnTo>
                  <a:lnTo>
                    <a:pt x="114817" y="96422"/>
                  </a:lnTo>
                  <a:close/>
                  <a:moveTo>
                    <a:pt x="127950" y="96422"/>
                  </a:moveTo>
                  <a:lnTo>
                    <a:pt x="127950" y="102524"/>
                  </a:lnTo>
                  <a:lnTo>
                    <a:pt x="121562" y="102524"/>
                  </a:lnTo>
                  <a:lnTo>
                    <a:pt x="121562" y="96422"/>
                  </a:lnTo>
                  <a:close/>
                  <a:moveTo>
                    <a:pt x="134694" y="96422"/>
                  </a:moveTo>
                  <a:lnTo>
                    <a:pt x="134694" y="102524"/>
                  </a:lnTo>
                  <a:lnTo>
                    <a:pt x="128289" y="102524"/>
                  </a:lnTo>
                  <a:lnTo>
                    <a:pt x="128289" y="96422"/>
                  </a:lnTo>
                  <a:close/>
                  <a:moveTo>
                    <a:pt x="141421" y="96422"/>
                  </a:moveTo>
                  <a:lnTo>
                    <a:pt x="141421" y="102524"/>
                  </a:lnTo>
                  <a:lnTo>
                    <a:pt x="135033" y="102524"/>
                  </a:lnTo>
                  <a:lnTo>
                    <a:pt x="135033" y="96422"/>
                  </a:lnTo>
                  <a:close/>
                  <a:moveTo>
                    <a:pt x="148148" y="96422"/>
                  </a:moveTo>
                  <a:lnTo>
                    <a:pt x="148148" y="102524"/>
                  </a:lnTo>
                  <a:lnTo>
                    <a:pt x="141760" y="102524"/>
                  </a:lnTo>
                  <a:lnTo>
                    <a:pt x="141760" y="96422"/>
                  </a:lnTo>
                  <a:close/>
                  <a:moveTo>
                    <a:pt x="154892" y="96422"/>
                  </a:moveTo>
                  <a:lnTo>
                    <a:pt x="154892" y="102524"/>
                  </a:lnTo>
                  <a:lnTo>
                    <a:pt x="148487" y="102524"/>
                  </a:lnTo>
                  <a:lnTo>
                    <a:pt x="148487" y="96422"/>
                  </a:lnTo>
                  <a:close/>
                  <a:moveTo>
                    <a:pt x="161619" y="96422"/>
                  </a:moveTo>
                  <a:lnTo>
                    <a:pt x="161619" y="102524"/>
                  </a:lnTo>
                  <a:lnTo>
                    <a:pt x="155231" y="102524"/>
                  </a:lnTo>
                  <a:lnTo>
                    <a:pt x="155231" y="96422"/>
                  </a:lnTo>
                  <a:close/>
                  <a:moveTo>
                    <a:pt x="168363" y="96422"/>
                  </a:moveTo>
                  <a:lnTo>
                    <a:pt x="168363" y="102524"/>
                  </a:lnTo>
                  <a:lnTo>
                    <a:pt x="161958" y="102524"/>
                  </a:lnTo>
                  <a:lnTo>
                    <a:pt x="161958" y="96422"/>
                  </a:lnTo>
                  <a:close/>
                  <a:moveTo>
                    <a:pt x="175090" y="96422"/>
                  </a:moveTo>
                  <a:lnTo>
                    <a:pt x="175090" y="102524"/>
                  </a:lnTo>
                  <a:lnTo>
                    <a:pt x="168702" y="102524"/>
                  </a:lnTo>
                  <a:lnTo>
                    <a:pt x="168702" y="96422"/>
                  </a:lnTo>
                  <a:close/>
                  <a:moveTo>
                    <a:pt x="181834" y="96422"/>
                  </a:moveTo>
                  <a:lnTo>
                    <a:pt x="181834" y="102524"/>
                  </a:lnTo>
                  <a:lnTo>
                    <a:pt x="175429" y="102524"/>
                  </a:lnTo>
                  <a:lnTo>
                    <a:pt x="175429" y="96422"/>
                  </a:lnTo>
                  <a:close/>
                  <a:moveTo>
                    <a:pt x="188561" y="96422"/>
                  </a:moveTo>
                  <a:lnTo>
                    <a:pt x="188561" y="102524"/>
                  </a:lnTo>
                  <a:lnTo>
                    <a:pt x="182173" y="102524"/>
                  </a:lnTo>
                  <a:lnTo>
                    <a:pt x="182173" y="96422"/>
                  </a:lnTo>
                  <a:close/>
                  <a:moveTo>
                    <a:pt x="195288" y="96422"/>
                  </a:moveTo>
                  <a:lnTo>
                    <a:pt x="195288" y="102524"/>
                  </a:lnTo>
                  <a:lnTo>
                    <a:pt x="188900" y="102524"/>
                  </a:lnTo>
                  <a:lnTo>
                    <a:pt x="188900" y="96422"/>
                  </a:lnTo>
                  <a:close/>
                  <a:moveTo>
                    <a:pt x="202032" y="96422"/>
                  </a:moveTo>
                  <a:lnTo>
                    <a:pt x="202032" y="102524"/>
                  </a:lnTo>
                  <a:lnTo>
                    <a:pt x="195627" y="102524"/>
                  </a:lnTo>
                  <a:lnTo>
                    <a:pt x="195627" y="96422"/>
                  </a:lnTo>
                  <a:close/>
                  <a:moveTo>
                    <a:pt x="208759" y="96422"/>
                  </a:moveTo>
                  <a:lnTo>
                    <a:pt x="208759" y="102524"/>
                  </a:lnTo>
                  <a:lnTo>
                    <a:pt x="202371" y="102524"/>
                  </a:lnTo>
                  <a:lnTo>
                    <a:pt x="202371" y="96422"/>
                  </a:lnTo>
                  <a:close/>
                  <a:moveTo>
                    <a:pt x="215504" y="96422"/>
                  </a:moveTo>
                  <a:lnTo>
                    <a:pt x="215504" y="102524"/>
                  </a:lnTo>
                  <a:lnTo>
                    <a:pt x="209098" y="102524"/>
                  </a:lnTo>
                  <a:lnTo>
                    <a:pt x="209098" y="96422"/>
                  </a:lnTo>
                  <a:close/>
                  <a:moveTo>
                    <a:pt x="222230" y="96422"/>
                  </a:moveTo>
                  <a:lnTo>
                    <a:pt x="222230" y="102524"/>
                  </a:lnTo>
                  <a:lnTo>
                    <a:pt x="215843" y="102524"/>
                  </a:lnTo>
                  <a:lnTo>
                    <a:pt x="215843" y="96422"/>
                  </a:lnTo>
                  <a:close/>
                  <a:moveTo>
                    <a:pt x="228975" y="96422"/>
                  </a:moveTo>
                  <a:lnTo>
                    <a:pt x="228975" y="102524"/>
                  </a:lnTo>
                  <a:lnTo>
                    <a:pt x="222569" y="102524"/>
                  </a:lnTo>
                  <a:lnTo>
                    <a:pt x="222569" y="96422"/>
                  </a:lnTo>
                  <a:close/>
                  <a:moveTo>
                    <a:pt x="235701" y="96422"/>
                  </a:moveTo>
                  <a:lnTo>
                    <a:pt x="235701" y="102524"/>
                  </a:lnTo>
                  <a:lnTo>
                    <a:pt x="229296" y="102524"/>
                  </a:lnTo>
                  <a:lnTo>
                    <a:pt x="229296" y="96422"/>
                  </a:lnTo>
                  <a:close/>
                  <a:moveTo>
                    <a:pt x="242428" y="96422"/>
                  </a:moveTo>
                  <a:lnTo>
                    <a:pt x="242428" y="102524"/>
                  </a:lnTo>
                  <a:lnTo>
                    <a:pt x="236040" y="102524"/>
                  </a:lnTo>
                  <a:lnTo>
                    <a:pt x="236040" y="96422"/>
                  </a:lnTo>
                  <a:close/>
                  <a:moveTo>
                    <a:pt x="249173" y="96422"/>
                  </a:moveTo>
                  <a:lnTo>
                    <a:pt x="249173" y="102524"/>
                  </a:lnTo>
                  <a:lnTo>
                    <a:pt x="242767" y="102524"/>
                  </a:lnTo>
                  <a:lnTo>
                    <a:pt x="242767" y="96422"/>
                  </a:lnTo>
                  <a:close/>
                  <a:moveTo>
                    <a:pt x="255899" y="96422"/>
                  </a:moveTo>
                  <a:lnTo>
                    <a:pt x="255899" y="102524"/>
                  </a:lnTo>
                  <a:lnTo>
                    <a:pt x="249512" y="102524"/>
                  </a:lnTo>
                  <a:lnTo>
                    <a:pt x="249512" y="96422"/>
                  </a:lnTo>
                  <a:close/>
                  <a:moveTo>
                    <a:pt x="262644" y="96422"/>
                  </a:moveTo>
                  <a:lnTo>
                    <a:pt x="262644" y="102524"/>
                  </a:lnTo>
                  <a:lnTo>
                    <a:pt x="256238" y="102524"/>
                  </a:lnTo>
                  <a:lnTo>
                    <a:pt x="256238" y="96422"/>
                  </a:lnTo>
                  <a:close/>
                  <a:moveTo>
                    <a:pt x="269370" y="96422"/>
                  </a:moveTo>
                  <a:lnTo>
                    <a:pt x="269370" y="102524"/>
                  </a:lnTo>
                  <a:lnTo>
                    <a:pt x="262983" y="102524"/>
                  </a:lnTo>
                  <a:lnTo>
                    <a:pt x="262983" y="96422"/>
                  </a:lnTo>
                  <a:close/>
                  <a:moveTo>
                    <a:pt x="276115" y="96422"/>
                  </a:moveTo>
                  <a:lnTo>
                    <a:pt x="276115" y="102524"/>
                  </a:lnTo>
                  <a:lnTo>
                    <a:pt x="269709" y="102524"/>
                  </a:lnTo>
                  <a:lnTo>
                    <a:pt x="269709" y="96422"/>
                  </a:lnTo>
                  <a:close/>
                  <a:moveTo>
                    <a:pt x="282842" y="96422"/>
                  </a:moveTo>
                  <a:lnTo>
                    <a:pt x="282842" y="102524"/>
                  </a:lnTo>
                  <a:lnTo>
                    <a:pt x="276436" y="102524"/>
                  </a:lnTo>
                  <a:lnTo>
                    <a:pt x="276436" y="96422"/>
                  </a:lnTo>
                  <a:close/>
                  <a:moveTo>
                    <a:pt x="6745" y="102827"/>
                  </a:moveTo>
                  <a:lnTo>
                    <a:pt x="6745" y="108929"/>
                  </a:lnTo>
                  <a:lnTo>
                    <a:pt x="339" y="108929"/>
                  </a:lnTo>
                  <a:lnTo>
                    <a:pt x="339" y="102827"/>
                  </a:lnTo>
                  <a:close/>
                  <a:moveTo>
                    <a:pt x="13471" y="102827"/>
                  </a:moveTo>
                  <a:lnTo>
                    <a:pt x="13471" y="108929"/>
                  </a:lnTo>
                  <a:lnTo>
                    <a:pt x="7066" y="108929"/>
                  </a:lnTo>
                  <a:lnTo>
                    <a:pt x="7066" y="102827"/>
                  </a:lnTo>
                  <a:close/>
                  <a:moveTo>
                    <a:pt x="20198" y="102827"/>
                  </a:moveTo>
                  <a:lnTo>
                    <a:pt x="20198" y="108929"/>
                  </a:lnTo>
                  <a:lnTo>
                    <a:pt x="13810" y="108929"/>
                  </a:lnTo>
                  <a:lnTo>
                    <a:pt x="13810" y="102827"/>
                  </a:lnTo>
                  <a:close/>
                  <a:moveTo>
                    <a:pt x="26942" y="102827"/>
                  </a:moveTo>
                  <a:lnTo>
                    <a:pt x="26942" y="108929"/>
                  </a:lnTo>
                  <a:lnTo>
                    <a:pt x="20537" y="108929"/>
                  </a:lnTo>
                  <a:lnTo>
                    <a:pt x="20537" y="102827"/>
                  </a:lnTo>
                  <a:close/>
                  <a:moveTo>
                    <a:pt x="33669" y="102827"/>
                  </a:moveTo>
                  <a:lnTo>
                    <a:pt x="33669" y="108929"/>
                  </a:lnTo>
                  <a:lnTo>
                    <a:pt x="27281" y="108929"/>
                  </a:lnTo>
                  <a:lnTo>
                    <a:pt x="27281" y="102827"/>
                  </a:lnTo>
                  <a:close/>
                  <a:moveTo>
                    <a:pt x="40414" y="102827"/>
                  </a:moveTo>
                  <a:lnTo>
                    <a:pt x="40414" y="108929"/>
                  </a:lnTo>
                  <a:lnTo>
                    <a:pt x="34008" y="108929"/>
                  </a:lnTo>
                  <a:lnTo>
                    <a:pt x="34008" y="102827"/>
                  </a:lnTo>
                  <a:close/>
                  <a:moveTo>
                    <a:pt x="47140" y="102827"/>
                  </a:moveTo>
                  <a:lnTo>
                    <a:pt x="47140" y="108929"/>
                  </a:lnTo>
                  <a:lnTo>
                    <a:pt x="40753" y="108929"/>
                  </a:lnTo>
                  <a:lnTo>
                    <a:pt x="40753" y="102827"/>
                  </a:lnTo>
                  <a:close/>
                  <a:moveTo>
                    <a:pt x="53885" y="102827"/>
                  </a:moveTo>
                  <a:lnTo>
                    <a:pt x="53885" y="108929"/>
                  </a:lnTo>
                  <a:lnTo>
                    <a:pt x="47479" y="108929"/>
                  </a:lnTo>
                  <a:lnTo>
                    <a:pt x="47479" y="102827"/>
                  </a:lnTo>
                  <a:close/>
                  <a:moveTo>
                    <a:pt x="60611" y="102827"/>
                  </a:moveTo>
                  <a:lnTo>
                    <a:pt x="60611" y="108929"/>
                  </a:lnTo>
                  <a:lnTo>
                    <a:pt x="54206" y="108929"/>
                  </a:lnTo>
                  <a:lnTo>
                    <a:pt x="54206" y="102827"/>
                  </a:lnTo>
                  <a:close/>
                  <a:moveTo>
                    <a:pt x="67338" y="102827"/>
                  </a:moveTo>
                  <a:lnTo>
                    <a:pt x="67338" y="108929"/>
                  </a:lnTo>
                  <a:lnTo>
                    <a:pt x="60950" y="108929"/>
                  </a:lnTo>
                  <a:lnTo>
                    <a:pt x="60950" y="102827"/>
                  </a:lnTo>
                  <a:close/>
                  <a:moveTo>
                    <a:pt x="74083" y="102827"/>
                  </a:moveTo>
                  <a:lnTo>
                    <a:pt x="74083" y="108929"/>
                  </a:lnTo>
                  <a:lnTo>
                    <a:pt x="67677" y="108929"/>
                  </a:lnTo>
                  <a:lnTo>
                    <a:pt x="67677" y="102827"/>
                  </a:lnTo>
                  <a:close/>
                  <a:moveTo>
                    <a:pt x="80809" y="102827"/>
                  </a:moveTo>
                  <a:lnTo>
                    <a:pt x="80809" y="108929"/>
                  </a:lnTo>
                  <a:lnTo>
                    <a:pt x="74422" y="108929"/>
                  </a:lnTo>
                  <a:lnTo>
                    <a:pt x="74422" y="102827"/>
                  </a:lnTo>
                  <a:close/>
                  <a:moveTo>
                    <a:pt x="87554" y="102827"/>
                  </a:moveTo>
                  <a:lnTo>
                    <a:pt x="87554" y="108929"/>
                  </a:lnTo>
                  <a:lnTo>
                    <a:pt x="81148" y="108929"/>
                  </a:lnTo>
                  <a:lnTo>
                    <a:pt x="81148" y="102827"/>
                  </a:lnTo>
                  <a:close/>
                  <a:moveTo>
                    <a:pt x="94281" y="102827"/>
                  </a:moveTo>
                  <a:lnTo>
                    <a:pt x="94281" y="108929"/>
                  </a:lnTo>
                  <a:lnTo>
                    <a:pt x="87893" y="108929"/>
                  </a:lnTo>
                  <a:lnTo>
                    <a:pt x="87893" y="102827"/>
                  </a:lnTo>
                  <a:close/>
                  <a:moveTo>
                    <a:pt x="101007" y="102827"/>
                  </a:moveTo>
                  <a:lnTo>
                    <a:pt x="101007" y="108929"/>
                  </a:lnTo>
                  <a:lnTo>
                    <a:pt x="94620" y="108929"/>
                  </a:lnTo>
                  <a:lnTo>
                    <a:pt x="94620" y="102827"/>
                  </a:lnTo>
                  <a:close/>
                  <a:moveTo>
                    <a:pt x="107752" y="102827"/>
                  </a:moveTo>
                  <a:lnTo>
                    <a:pt x="107752" y="108929"/>
                  </a:lnTo>
                  <a:lnTo>
                    <a:pt x="101346" y="108929"/>
                  </a:lnTo>
                  <a:lnTo>
                    <a:pt x="101346" y="102827"/>
                  </a:lnTo>
                  <a:close/>
                  <a:moveTo>
                    <a:pt x="114478" y="102827"/>
                  </a:moveTo>
                  <a:lnTo>
                    <a:pt x="114478" y="108929"/>
                  </a:lnTo>
                  <a:lnTo>
                    <a:pt x="108091" y="108929"/>
                  </a:lnTo>
                  <a:lnTo>
                    <a:pt x="108091" y="102827"/>
                  </a:lnTo>
                  <a:close/>
                  <a:moveTo>
                    <a:pt x="121223" y="102827"/>
                  </a:moveTo>
                  <a:lnTo>
                    <a:pt x="121223" y="108929"/>
                  </a:lnTo>
                  <a:lnTo>
                    <a:pt x="114817" y="108929"/>
                  </a:lnTo>
                  <a:lnTo>
                    <a:pt x="114817" y="102827"/>
                  </a:lnTo>
                  <a:close/>
                  <a:moveTo>
                    <a:pt x="127950" y="102827"/>
                  </a:moveTo>
                  <a:lnTo>
                    <a:pt x="127950" y="108929"/>
                  </a:lnTo>
                  <a:lnTo>
                    <a:pt x="121562" y="108929"/>
                  </a:lnTo>
                  <a:lnTo>
                    <a:pt x="121562" y="102827"/>
                  </a:lnTo>
                  <a:close/>
                  <a:moveTo>
                    <a:pt x="134694" y="102827"/>
                  </a:moveTo>
                  <a:lnTo>
                    <a:pt x="134694" y="108929"/>
                  </a:lnTo>
                  <a:lnTo>
                    <a:pt x="128289" y="108929"/>
                  </a:lnTo>
                  <a:lnTo>
                    <a:pt x="128289" y="102827"/>
                  </a:lnTo>
                  <a:close/>
                  <a:moveTo>
                    <a:pt x="141421" y="102827"/>
                  </a:moveTo>
                  <a:lnTo>
                    <a:pt x="141421" y="108929"/>
                  </a:lnTo>
                  <a:lnTo>
                    <a:pt x="135033" y="108929"/>
                  </a:lnTo>
                  <a:lnTo>
                    <a:pt x="135033" y="102827"/>
                  </a:lnTo>
                  <a:close/>
                  <a:moveTo>
                    <a:pt x="148148" y="102827"/>
                  </a:moveTo>
                  <a:lnTo>
                    <a:pt x="148148" y="108929"/>
                  </a:lnTo>
                  <a:lnTo>
                    <a:pt x="141760" y="108929"/>
                  </a:lnTo>
                  <a:lnTo>
                    <a:pt x="141760" y="102827"/>
                  </a:lnTo>
                  <a:close/>
                  <a:moveTo>
                    <a:pt x="154892" y="102827"/>
                  </a:moveTo>
                  <a:lnTo>
                    <a:pt x="154892" y="108929"/>
                  </a:lnTo>
                  <a:lnTo>
                    <a:pt x="148487" y="108929"/>
                  </a:lnTo>
                  <a:lnTo>
                    <a:pt x="148487" y="102827"/>
                  </a:lnTo>
                  <a:close/>
                  <a:moveTo>
                    <a:pt x="161619" y="102827"/>
                  </a:moveTo>
                  <a:lnTo>
                    <a:pt x="161619" y="108929"/>
                  </a:lnTo>
                  <a:lnTo>
                    <a:pt x="155231" y="108929"/>
                  </a:lnTo>
                  <a:lnTo>
                    <a:pt x="155231" y="102827"/>
                  </a:lnTo>
                  <a:close/>
                  <a:moveTo>
                    <a:pt x="168363" y="102827"/>
                  </a:moveTo>
                  <a:lnTo>
                    <a:pt x="168363" y="108929"/>
                  </a:lnTo>
                  <a:lnTo>
                    <a:pt x="161958" y="108929"/>
                  </a:lnTo>
                  <a:lnTo>
                    <a:pt x="161958" y="102827"/>
                  </a:lnTo>
                  <a:close/>
                  <a:moveTo>
                    <a:pt x="175090" y="102827"/>
                  </a:moveTo>
                  <a:lnTo>
                    <a:pt x="175090" y="108929"/>
                  </a:lnTo>
                  <a:lnTo>
                    <a:pt x="168702" y="108929"/>
                  </a:lnTo>
                  <a:lnTo>
                    <a:pt x="168702" y="102827"/>
                  </a:lnTo>
                  <a:close/>
                  <a:moveTo>
                    <a:pt x="181834" y="102827"/>
                  </a:moveTo>
                  <a:lnTo>
                    <a:pt x="181834" y="108929"/>
                  </a:lnTo>
                  <a:lnTo>
                    <a:pt x="175429" y="108929"/>
                  </a:lnTo>
                  <a:lnTo>
                    <a:pt x="175429" y="102827"/>
                  </a:lnTo>
                  <a:close/>
                  <a:moveTo>
                    <a:pt x="188561" y="102827"/>
                  </a:moveTo>
                  <a:lnTo>
                    <a:pt x="188561" y="108929"/>
                  </a:lnTo>
                  <a:lnTo>
                    <a:pt x="182173" y="108929"/>
                  </a:lnTo>
                  <a:lnTo>
                    <a:pt x="182173" y="102827"/>
                  </a:lnTo>
                  <a:close/>
                  <a:moveTo>
                    <a:pt x="195288" y="102827"/>
                  </a:moveTo>
                  <a:lnTo>
                    <a:pt x="195288" y="108929"/>
                  </a:lnTo>
                  <a:lnTo>
                    <a:pt x="188900" y="108929"/>
                  </a:lnTo>
                  <a:lnTo>
                    <a:pt x="188900" y="102827"/>
                  </a:lnTo>
                  <a:close/>
                  <a:moveTo>
                    <a:pt x="202032" y="102827"/>
                  </a:moveTo>
                  <a:lnTo>
                    <a:pt x="202032" y="108929"/>
                  </a:lnTo>
                  <a:lnTo>
                    <a:pt x="195627" y="108929"/>
                  </a:lnTo>
                  <a:lnTo>
                    <a:pt x="195627" y="102827"/>
                  </a:lnTo>
                  <a:close/>
                  <a:moveTo>
                    <a:pt x="208759" y="102827"/>
                  </a:moveTo>
                  <a:lnTo>
                    <a:pt x="208759" y="108929"/>
                  </a:lnTo>
                  <a:lnTo>
                    <a:pt x="202371" y="108929"/>
                  </a:lnTo>
                  <a:lnTo>
                    <a:pt x="202371" y="102827"/>
                  </a:lnTo>
                  <a:close/>
                  <a:moveTo>
                    <a:pt x="215504" y="102827"/>
                  </a:moveTo>
                  <a:lnTo>
                    <a:pt x="215504" y="108929"/>
                  </a:lnTo>
                  <a:lnTo>
                    <a:pt x="209098" y="108929"/>
                  </a:lnTo>
                  <a:lnTo>
                    <a:pt x="209098" y="102827"/>
                  </a:lnTo>
                  <a:close/>
                  <a:moveTo>
                    <a:pt x="222230" y="102827"/>
                  </a:moveTo>
                  <a:lnTo>
                    <a:pt x="222230" y="108929"/>
                  </a:lnTo>
                  <a:lnTo>
                    <a:pt x="215843" y="108929"/>
                  </a:lnTo>
                  <a:lnTo>
                    <a:pt x="215843" y="102827"/>
                  </a:lnTo>
                  <a:close/>
                  <a:moveTo>
                    <a:pt x="228975" y="102827"/>
                  </a:moveTo>
                  <a:lnTo>
                    <a:pt x="228975" y="108929"/>
                  </a:lnTo>
                  <a:lnTo>
                    <a:pt x="222569" y="108929"/>
                  </a:lnTo>
                  <a:lnTo>
                    <a:pt x="222569" y="102827"/>
                  </a:lnTo>
                  <a:close/>
                  <a:moveTo>
                    <a:pt x="235701" y="102827"/>
                  </a:moveTo>
                  <a:lnTo>
                    <a:pt x="235701" y="108929"/>
                  </a:lnTo>
                  <a:lnTo>
                    <a:pt x="229296" y="108929"/>
                  </a:lnTo>
                  <a:lnTo>
                    <a:pt x="229296" y="102827"/>
                  </a:lnTo>
                  <a:close/>
                  <a:moveTo>
                    <a:pt x="242428" y="102827"/>
                  </a:moveTo>
                  <a:lnTo>
                    <a:pt x="242428" y="108929"/>
                  </a:lnTo>
                  <a:lnTo>
                    <a:pt x="236040" y="108929"/>
                  </a:lnTo>
                  <a:lnTo>
                    <a:pt x="236040" y="102827"/>
                  </a:lnTo>
                  <a:close/>
                  <a:moveTo>
                    <a:pt x="249173" y="102827"/>
                  </a:moveTo>
                  <a:lnTo>
                    <a:pt x="249173" y="108929"/>
                  </a:lnTo>
                  <a:lnTo>
                    <a:pt x="242767" y="108929"/>
                  </a:lnTo>
                  <a:lnTo>
                    <a:pt x="242767" y="102827"/>
                  </a:lnTo>
                  <a:close/>
                  <a:moveTo>
                    <a:pt x="255899" y="102827"/>
                  </a:moveTo>
                  <a:lnTo>
                    <a:pt x="255899" y="108929"/>
                  </a:lnTo>
                  <a:lnTo>
                    <a:pt x="249512" y="108929"/>
                  </a:lnTo>
                  <a:lnTo>
                    <a:pt x="249512" y="102827"/>
                  </a:lnTo>
                  <a:close/>
                  <a:moveTo>
                    <a:pt x="262644" y="102827"/>
                  </a:moveTo>
                  <a:lnTo>
                    <a:pt x="262644" y="108929"/>
                  </a:lnTo>
                  <a:lnTo>
                    <a:pt x="256238" y="108929"/>
                  </a:lnTo>
                  <a:lnTo>
                    <a:pt x="256238" y="102827"/>
                  </a:lnTo>
                  <a:close/>
                  <a:moveTo>
                    <a:pt x="269370" y="102827"/>
                  </a:moveTo>
                  <a:lnTo>
                    <a:pt x="269370" y="108929"/>
                  </a:lnTo>
                  <a:lnTo>
                    <a:pt x="262983" y="108929"/>
                  </a:lnTo>
                  <a:lnTo>
                    <a:pt x="262983" y="102827"/>
                  </a:lnTo>
                  <a:close/>
                  <a:moveTo>
                    <a:pt x="276115" y="102827"/>
                  </a:moveTo>
                  <a:lnTo>
                    <a:pt x="276115" y="108929"/>
                  </a:lnTo>
                  <a:lnTo>
                    <a:pt x="269709" y="108929"/>
                  </a:lnTo>
                  <a:lnTo>
                    <a:pt x="269709" y="102827"/>
                  </a:lnTo>
                  <a:close/>
                  <a:moveTo>
                    <a:pt x="282842" y="102827"/>
                  </a:moveTo>
                  <a:lnTo>
                    <a:pt x="282842" y="108929"/>
                  </a:lnTo>
                  <a:lnTo>
                    <a:pt x="276436" y="108929"/>
                  </a:lnTo>
                  <a:lnTo>
                    <a:pt x="276436" y="102827"/>
                  </a:lnTo>
                  <a:close/>
                  <a:moveTo>
                    <a:pt x="6745" y="109250"/>
                  </a:moveTo>
                  <a:lnTo>
                    <a:pt x="6745" y="115335"/>
                  </a:lnTo>
                  <a:lnTo>
                    <a:pt x="339" y="115335"/>
                  </a:lnTo>
                  <a:lnTo>
                    <a:pt x="339" y="109250"/>
                  </a:lnTo>
                  <a:close/>
                  <a:moveTo>
                    <a:pt x="13471" y="109250"/>
                  </a:moveTo>
                  <a:lnTo>
                    <a:pt x="13471" y="115335"/>
                  </a:lnTo>
                  <a:lnTo>
                    <a:pt x="7066" y="115335"/>
                  </a:lnTo>
                  <a:lnTo>
                    <a:pt x="7066" y="109250"/>
                  </a:lnTo>
                  <a:close/>
                  <a:moveTo>
                    <a:pt x="20198" y="109250"/>
                  </a:moveTo>
                  <a:lnTo>
                    <a:pt x="20198" y="115335"/>
                  </a:lnTo>
                  <a:lnTo>
                    <a:pt x="13810" y="115335"/>
                  </a:lnTo>
                  <a:lnTo>
                    <a:pt x="13810" y="109250"/>
                  </a:lnTo>
                  <a:close/>
                  <a:moveTo>
                    <a:pt x="26942" y="109250"/>
                  </a:moveTo>
                  <a:lnTo>
                    <a:pt x="26942" y="115335"/>
                  </a:lnTo>
                  <a:lnTo>
                    <a:pt x="20537" y="115335"/>
                  </a:lnTo>
                  <a:lnTo>
                    <a:pt x="20537" y="109250"/>
                  </a:lnTo>
                  <a:close/>
                  <a:moveTo>
                    <a:pt x="33669" y="109250"/>
                  </a:moveTo>
                  <a:lnTo>
                    <a:pt x="33669" y="115335"/>
                  </a:lnTo>
                  <a:lnTo>
                    <a:pt x="27281" y="115335"/>
                  </a:lnTo>
                  <a:lnTo>
                    <a:pt x="27281" y="109250"/>
                  </a:lnTo>
                  <a:close/>
                  <a:moveTo>
                    <a:pt x="40414" y="109250"/>
                  </a:moveTo>
                  <a:lnTo>
                    <a:pt x="40414" y="115335"/>
                  </a:lnTo>
                  <a:lnTo>
                    <a:pt x="34008" y="115335"/>
                  </a:lnTo>
                  <a:lnTo>
                    <a:pt x="34008" y="109250"/>
                  </a:lnTo>
                  <a:close/>
                  <a:moveTo>
                    <a:pt x="47140" y="109250"/>
                  </a:moveTo>
                  <a:lnTo>
                    <a:pt x="47140" y="115335"/>
                  </a:lnTo>
                  <a:lnTo>
                    <a:pt x="40753" y="115335"/>
                  </a:lnTo>
                  <a:lnTo>
                    <a:pt x="40753" y="109250"/>
                  </a:lnTo>
                  <a:close/>
                  <a:moveTo>
                    <a:pt x="53885" y="109250"/>
                  </a:moveTo>
                  <a:lnTo>
                    <a:pt x="53885" y="115335"/>
                  </a:lnTo>
                  <a:lnTo>
                    <a:pt x="47479" y="115335"/>
                  </a:lnTo>
                  <a:lnTo>
                    <a:pt x="47479" y="109250"/>
                  </a:lnTo>
                  <a:close/>
                  <a:moveTo>
                    <a:pt x="60611" y="109250"/>
                  </a:moveTo>
                  <a:lnTo>
                    <a:pt x="60611" y="115335"/>
                  </a:lnTo>
                  <a:lnTo>
                    <a:pt x="54206" y="115335"/>
                  </a:lnTo>
                  <a:lnTo>
                    <a:pt x="54206" y="109250"/>
                  </a:lnTo>
                  <a:close/>
                  <a:moveTo>
                    <a:pt x="67338" y="109250"/>
                  </a:moveTo>
                  <a:lnTo>
                    <a:pt x="67338" y="115335"/>
                  </a:lnTo>
                  <a:lnTo>
                    <a:pt x="60950" y="115335"/>
                  </a:lnTo>
                  <a:lnTo>
                    <a:pt x="60950" y="109250"/>
                  </a:lnTo>
                  <a:close/>
                  <a:moveTo>
                    <a:pt x="74083" y="109250"/>
                  </a:moveTo>
                  <a:lnTo>
                    <a:pt x="74083" y="115335"/>
                  </a:lnTo>
                  <a:lnTo>
                    <a:pt x="67677" y="115335"/>
                  </a:lnTo>
                  <a:lnTo>
                    <a:pt x="67677" y="109250"/>
                  </a:lnTo>
                  <a:close/>
                  <a:moveTo>
                    <a:pt x="80809" y="109250"/>
                  </a:moveTo>
                  <a:lnTo>
                    <a:pt x="80809" y="115335"/>
                  </a:lnTo>
                  <a:lnTo>
                    <a:pt x="74422" y="115335"/>
                  </a:lnTo>
                  <a:lnTo>
                    <a:pt x="74422" y="109250"/>
                  </a:lnTo>
                  <a:close/>
                  <a:moveTo>
                    <a:pt x="87554" y="109250"/>
                  </a:moveTo>
                  <a:lnTo>
                    <a:pt x="87554" y="115335"/>
                  </a:lnTo>
                  <a:lnTo>
                    <a:pt x="81148" y="115335"/>
                  </a:lnTo>
                  <a:lnTo>
                    <a:pt x="81148" y="109250"/>
                  </a:lnTo>
                  <a:close/>
                  <a:moveTo>
                    <a:pt x="94281" y="109250"/>
                  </a:moveTo>
                  <a:lnTo>
                    <a:pt x="94281" y="115335"/>
                  </a:lnTo>
                  <a:lnTo>
                    <a:pt x="87893" y="115335"/>
                  </a:lnTo>
                  <a:lnTo>
                    <a:pt x="87893" y="109250"/>
                  </a:lnTo>
                  <a:close/>
                  <a:moveTo>
                    <a:pt x="101007" y="109250"/>
                  </a:moveTo>
                  <a:lnTo>
                    <a:pt x="101007" y="115335"/>
                  </a:lnTo>
                  <a:lnTo>
                    <a:pt x="94620" y="115335"/>
                  </a:lnTo>
                  <a:lnTo>
                    <a:pt x="94620" y="109250"/>
                  </a:lnTo>
                  <a:close/>
                  <a:moveTo>
                    <a:pt x="107752" y="109250"/>
                  </a:moveTo>
                  <a:lnTo>
                    <a:pt x="107752" y="115335"/>
                  </a:lnTo>
                  <a:lnTo>
                    <a:pt x="101346" y="115335"/>
                  </a:lnTo>
                  <a:lnTo>
                    <a:pt x="101346" y="109250"/>
                  </a:lnTo>
                  <a:close/>
                  <a:moveTo>
                    <a:pt x="114478" y="109250"/>
                  </a:moveTo>
                  <a:lnTo>
                    <a:pt x="114478" y="115335"/>
                  </a:lnTo>
                  <a:lnTo>
                    <a:pt x="108091" y="115335"/>
                  </a:lnTo>
                  <a:lnTo>
                    <a:pt x="108091" y="109250"/>
                  </a:lnTo>
                  <a:close/>
                  <a:moveTo>
                    <a:pt x="121223" y="109250"/>
                  </a:moveTo>
                  <a:lnTo>
                    <a:pt x="121223" y="115335"/>
                  </a:lnTo>
                  <a:lnTo>
                    <a:pt x="114817" y="115335"/>
                  </a:lnTo>
                  <a:lnTo>
                    <a:pt x="114817" y="109250"/>
                  </a:lnTo>
                  <a:close/>
                  <a:moveTo>
                    <a:pt x="127950" y="109250"/>
                  </a:moveTo>
                  <a:lnTo>
                    <a:pt x="127950" y="115335"/>
                  </a:lnTo>
                  <a:lnTo>
                    <a:pt x="121562" y="115335"/>
                  </a:lnTo>
                  <a:lnTo>
                    <a:pt x="121562" y="109250"/>
                  </a:lnTo>
                  <a:close/>
                  <a:moveTo>
                    <a:pt x="134694" y="109250"/>
                  </a:moveTo>
                  <a:lnTo>
                    <a:pt x="134694" y="115335"/>
                  </a:lnTo>
                  <a:lnTo>
                    <a:pt x="128289" y="115335"/>
                  </a:lnTo>
                  <a:lnTo>
                    <a:pt x="128289" y="109250"/>
                  </a:lnTo>
                  <a:close/>
                  <a:moveTo>
                    <a:pt x="141421" y="109250"/>
                  </a:moveTo>
                  <a:lnTo>
                    <a:pt x="141421" y="115335"/>
                  </a:lnTo>
                  <a:lnTo>
                    <a:pt x="135033" y="115335"/>
                  </a:lnTo>
                  <a:lnTo>
                    <a:pt x="135033" y="109250"/>
                  </a:lnTo>
                  <a:close/>
                  <a:moveTo>
                    <a:pt x="148148" y="109250"/>
                  </a:moveTo>
                  <a:lnTo>
                    <a:pt x="148148" y="115335"/>
                  </a:lnTo>
                  <a:lnTo>
                    <a:pt x="141760" y="115335"/>
                  </a:lnTo>
                  <a:lnTo>
                    <a:pt x="141760" y="109250"/>
                  </a:lnTo>
                  <a:close/>
                  <a:moveTo>
                    <a:pt x="154892" y="109250"/>
                  </a:moveTo>
                  <a:lnTo>
                    <a:pt x="154892" y="115335"/>
                  </a:lnTo>
                  <a:lnTo>
                    <a:pt x="148487" y="115335"/>
                  </a:lnTo>
                  <a:lnTo>
                    <a:pt x="148487" y="109250"/>
                  </a:lnTo>
                  <a:close/>
                  <a:moveTo>
                    <a:pt x="161619" y="109250"/>
                  </a:moveTo>
                  <a:lnTo>
                    <a:pt x="161619" y="115335"/>
                  </a:lnTo>
                  <a:lnTo>
                    <a:pt x="155231" y="115335"/>
                  </a:lnTo>
                  <a:lnTo>
                    <a:pt x="155231" y="109250"/>
                  </a:lnTo>
                  <a:close/>
                  <a:moveTo>
                    <a:pt x="168363" y="109250"/>
                  </a:moveTo>
                  <a:lnTo>
                    <a:pt x="168363" y="115335"/>
                  </a:lnTo>
                  <a:lnTo>
                    <a:pt x="161958" y="115335"/>
                  </a:lnTo>
                  <a:lnTo>
                    <a:pt x="161958" y="109250"/>
                  </a:lnTo>
                  <a:close/>
                  <a:moveTo>
                    <a:pt x="175090" y="109250"/>
                  </a:moveTo>
                  <a:lnTo>
                    <a:pt x="175090" y="115335"/>
                  </a:lnTo>
                  <a:lnTo>
                    <a:pt x="168702" y="115335"/>
                  </a:lnTo>
                  <a:lnTo>
                    <a:pt x="168702" y="109250"/>
                  </a:lnTo>
                  <a:close/>
                  <a:moveTo>
                    <a:pt x="181834" y="109250"/>
                  </a:moveTo>
                  <a:lnTo>
                    <a:pt x="181834" y="115335"/>
                  </a:lnTo>
                  <a:lnTo>
                    <a:pt x="175429" y="115335"/>
                  </a:lnTo>
                  <a:lnTo>
                    <a:pt x="175429" y="109250"/>
                  </a:lnTo>
                  <a:close/>
                  <a:moveTo>
                    <a:pt x="188561" y="109250"/>
                  </a:moveTo>
                  <a:lnTo>
                    <a:pt x="188561" y="115335"/>
                  </a:lnTo>
                  <a:lnTo>
                    <a:pt x="182173" y="115335"/>
                  </a:lnTo>
                  <a:lnTo>
                    <a:pt x="182173" y="109250"/>
                  </a:lnTo>
                  <a:close/>
                  <a:moveTo>
                    <a:pt x="195288" y="109250"/>
                  </a:moveTo>
                  <a:lnTo>
                    <a:pt x="195288" y="115335"/>
                  </a:lnTo>
                  <a:lnTo>
                    <a:pt x="188900" y="115335"/>
                  </a:lnTo>
                  <a:lnTo>
                    <a:pt x="188900" y="109250"/>
                  </a:lnTo>
                  <a:close/>
                  <a:moveTo>
                    <a:pt x="202032" y="109250"/>
                  </a:moveTo>
                  <a:lnTo>
                    <a:pt x="202032" y="115335"/>
                  </a:lnTo>
                  <a:lnTo>
                    <a:pt x="195627" y="115335"/>
                  </a:lnTo>
                  <a:lnTo>
                    <a:pt x="195627" y="109250"/>
                  </a:lnTo>
                  <a:close/>
                  <a:moveTo>
                    <a:pt x="208759" y="109250"/>
                  </a:moveTo>
                  <a:lnTo>
                    <a:pt x="208759" y="115335"/>
                  </a:lnTo>
                  <a:lnTo>
                    <a:pt x="202371" y="115335"/>
                  </a:lnTo>
                  <a:lnTo>
                    <a:pt x="202371" y="109250"/>
                  </a:lnTo>
                  <a:close/>
                  <a:moveTo>
                    <a:pt x="215504" y="109250"/>
                  </a:moveTo>
                  <a:lnTo>
                    <a:pt x="215504" y="115335"/>
                  </a:lnTo>
                  <a:lnTo>
                    <a:pt x="209098" y="115335"/>
                  </a:lnTo>
                  <a:lnTo>
                    <a:pt x="209098" y="109250"/>
                  </a:lnTo>
                  <a:close/>
                  <a:moveTo>
                    <a:pt x="222230" y="109250"/>
                  </a:moveTo>
                  <a:lnTo>
                    <a:pt x="222230" y="115335"/>
                  </a:lnTo>
                  <a:lnTo>
                    <a:pt x="215843" y="115335"/>
                  </a:lnTo>
                  <a:lnTo>
                    <a:pt x="215843" y="109250"/>
                  </a:lnTo>
                  <a:close/>
                  <a:moveTo>
                    <a:pt x="228975" y="109250"/>
                  </a:moveTo>
                  <a:lnTo>
                    <a:pt x="228975" y="115335"/>
                  </a:lnTo>
                  <a:lnTo>
                    <a:pt x="222569" y="115335"/>
                  </a:lnTo>
                  <a:lnTo>
                    <a:pt x="222569" y="109250"/>
                  </a:lnTo>
                  <a:close/>
                  <a:moveTo>
                    <a:pt x="235701" y="109250"/>
                  </a:moveTo>
                  <a:lnTo>
                    <a:pt x="235701" y="115335"/>
                  </a:lnTo>
                  <a:lnTo>
                    <a:pt x="229296" y="115335"/>
                  </a:lnTo>
                  <a:lnTo>
                    <a:pt x="229296" y="109250"/>
                  </a:lnTo>
                  <a:close/>
                  <a:moveTo>
                    <a:pt x="242428" y="109250"/>
                  </a:moveTo>
                  <a:lnTo>
                    <a:pt x="242428" y="115335"/>
                  </a:lnTo>
                  <a:lnTo>
                    <a:pt x="236040" y="115335"/>
                  </a:lnTo>
                  <a:lnTo>
                    <a:pt x="236040" y="109250"/>
                  </a:lnTo>
                  <a:close/>
                  <a:moveTo>
                    <a:pt x="249173" y="109250"/>
                  </a:moveTo>
                  <a:lnTo>
                    <a:pt x="249173" y="115335"/>
                  </a:lnTo>
                  <a:lnTo>
                    <a:pt x="242767" y="115335"/>
                  </a:lnTo>
                  <a:lnTo>
                    <a:pt x="242767" y="109250"/>
                  </a:lnTo>
                  <a:close/>
                  <a:moveTo>
                    <a:pt x="255899" y="109250"/>
                  </a:moveTo>
                  <a:lnTo>
                    <a:pt x="255899" y="115335"/>
                  </a:lnTo>
                  <a:lnTo>
                    <a:pt x="249512" y="115335"/>
                  </a:lnTo>
                  <a:lnTo>
                    <a:pt x="249512" y="109250"/>
                  </a:lnTo>
                  <a:close/>
                  <a:moveTo>
                    <a:pt x="262644" y="109250"/>
                  </a:moveTo>
                  <a:lnTo>
                    <a:pt x="262644" y="115335"/>
                  </a:lnTo>
                  <a:lnTo>
                    <a:pt x="256238" y="115335"/>
                  </a:lnTo>
                  <a:lnTo>
                    <a:pt x="256238" y="109250"/>
                  </a:lnTo>
                  <a:close/>
                  <a:moveTo>
                    <a:pt x="269370" y="109250"/>
                  </a:moveTo>
                  <a:lnTo>
                    <a:pt x="269370" y="115335"/>
                  </a:lnTo>
                  <a:lnTo>
                    <a:pt x="262983" y="115335"/>
                  </a:lnTo>
                  <a:lnTo>
                    <a:pt x="262983" y="109250"/>
                  </a:lnTo>
                  <a:close/>
                  <a:moveTo>
                    <a:pt x="276115" y="109250"/>
                  </a:moveTo>
                  <a:lnTo>
                    <a:pt x="276115" y="115335"/>
                  </a:lnTo>
                  <a:lnTo>
                    <a:pt x="269709" y="115335"/>
                  </a:lnTo>
                  <a:lnTo>
                    <a:pt x="269709" y="109250"/>
                  </a:lnTo>
                  <a:close/>
                  <a:moveTo>
                    <a:pt x="282842" y="109250"/>
                  </a:moveTo>
                  <a:lnTo>
                    <a:pt x="282842" y="115335"/>
                  </a:lnTo>
                  <a:lnTo>
                    <a:pt x="276436" y="115335"/>
                  </a:lnTo>
                  <a:lnTo>
                    <a:pt x="276436" y="109250"/>
                  </a:lnTo>
                  <a:close/>
                  <a:moveTo>
                    <a:pt x="6745" y="115656"/>
                  </a:moveTo>
                  <a:lnTo>
                    <a:pt x="6745" y="121740"/>
                  </a:lnTo>
                  <a:lnTo>
                    <a:pt x="339" y="121740"/>
                  </a:lnTo>
                  <a:lnTo>
                    <a:pt x="339" y="115656"/>
                  </a:lnTo>
                  <a:close/>
                  <a:moveTo>
                    <a:pt x="13471" y="115656"/>
                  </a:moveTo>
                  <a:lnTo>
                    <a:pt x="13471" y="121740"/>
                  </a:lnTo>
                  <a:lnTo>
                    <a:pt x="7066" y="121740"/>
                  </a:lnTo>
                  <a:lnTo>
                    <a:pt x="7066" y="115656"/>
                  </a:lnTo>
                  <a:close/>
                  <a:moveTo>
                    <a:pt x="20198" y="115656"/>
                  </a:moveTo>
                  <a:lnTo>
                    <a:pt x="20198" y="121740"/>
                  </a:lnTo>
                  <a:lnTo>
                    <a:pt x="13810" y="121740"/>
                  </a:lnTo>
                  <a:lnTo>
                    <a:pt x="13810" y="115656"/>
                  </a:lnTo>
                  <a:close/>
                  <a:moveTo>
                    <a:pt x="26942" y="115656"/>
                  </a:moveTo>
                  <a:lnTo>
                    <a:pt x="26942" y="121740"/>
                  </a:lnTo>
                  <a:lnTo>
                    <a:pt x="20537" y="121740"/>
                  </a:lnTo>
                  <a:lnTo>
                    <a:pt x="20537" y="115656"/>
                  </a:lnTo>
                  <a:close/>
                  <a:moveTo>
                    <a:pt x="33669" y="115656"/>
                  </a:moveTo>
                  <a:lnTo>
                    <a:pt x="33669" y="121740"/>
                  </a:lnTo>
                  <a:lnTo>
                    <a:pt x="27281" y="121740"/>
                  </a:lnTo>
                  <a:lnTo>
                    <a:pt x="27281" y="115656"/>
                  </a:lnTo>
                  <a:close/>
                  <a:moveTo>
                    <a:pt x="40414" y="115656"/>
                  </a:moveTo>
                  <a:lnTo>
                    <a:pt x="40414" y="121740"/>
                  </a:lnTo>
                  <a:lnTo>
                    <a:pt x="34008" y="121740"/>
                  </a:lnTo>
                  <a:lnTo>
                    <a:pt x="34008" y="115656"/>
                  </a:lnTo>
                  <a:close/>
                  <a:moveTo>
                    <a:pt x="47140" y="115656"/>
                  </a:moveTo>
                  <a:lnTo>
                    <a:pt x="47140" y="121740"/>
                  </a:lnTo>
                  <a:lnTo>
                    <a:pt x="40753" y="121740"/>
                  </a:lnTo>
                  <a:lnTo>
                    <a:pt x="40753" y="115656"/>
                  </a:lnTo>
                  <a:close/>
                  <a:moveTo>
                    <a:pt x="53885" y="115656"/>
                  </a:moveTo>
                  <a:lnTo>
                    <a:pt x="53885" y="121740"/>
                  </a:lnTo>
                  <a:lnTo>
                    <a:pt x="47479" y="121740"/>
                  </a:lnTo>
                  <a:lnTo>
                    <a:pt x="47479" y="115656"/>
                  </a:lnTo>
                  <a:close/>
                  <a:moveTo>
                    <a:pt x="60611" y="115656"/>
                  </a:moveTo>
                  <a:lnTo>
                    <a:pt x="60611" y="121740"/>
                  </a:lnTo>
                  <a:lnTo>
                    <a:pt x="54206" y="121740"/>
                  </a:lnTo>
                  <a:lnTo>
                    <a:pt x="54206" y="115656"/>
                  </a:lnTo>
                  <a:close/>
                  <a:moveTo>
                    <a:pt x="67338" y="115656"/>
                  </a:moveTo>
                  <a:lnTo>
                    <a:pt x="67338" y="121740"/>
                  </a:lnTo>
                  <a:lnTo>
                    <a:pt x="60950" y="121740"/>
                  </a:lnTo>
                  <a:lnTo>
                    <a:pt x="60950" y="115656"/>
                  </a:lnTo>
                  <a:close/>
                  <a:moveTo>
                    <a:pt x="74083" y="115656"/>
                  </a:moveTo>
                  <a:lnTo>
                    <a:pt x="74083" y="121740"/>
                  </a:lnTo>
                  <a:lnTo>
                    <a:pt x="67677" y="121740"/>
                  </a:lnTo>
                  <a:lnTo>
                    <a:pt x="67677" y="115656"/>
                  </a:lnTo>
                  <a:close/>
                  <a:moveTo>
                    <a:pt x="80809" y="115656"/>
                  </a:moveTo>
                  <a:lnTo>
                    <a:pt x="80809" y="121740"/>
                  </a:lnTo>
                  <a:lnTo>
                    <a:pt x="74422" y="121740"/>
                  </a:lnTo>
                  <a:lnTo>
                    <a:pt x="74422" y="115656"/>
                  </a:lnTo>
                  <a:close/>
                  <a:moveTo>
                    <a:pt x="87554" y="115656"/>
                  </a:moveTo>
                  <a:lnTo>
                    <a:pt x="87554" y="121740"/>
                  </a:lnTo>
                  <a:lnTo>
                    <a:pt x="81148" y="121740"/>
                  </a:lnTo>
                  <a:lnTo>
                    <a:pt x="81148" y="115656"/>
                  </a:lnTo>
                  <a:close/>
                  <a:moveTo>
                    <a:pt x="94281" y="115656"/>
                  </a:moveTo>
                  <a:lnTo>
                    <a:pt x="94281" y="121740"/>
                  </a:lnTo>
                  <a:lnTo>
                    <a:pt x="87893" y="121740"/>
                  </a:lnTo>
                  <a:lnTo>
                    <a:pt x="87893" y="115656"/>
                  </a:lnTo>
                  <a:close/>
                  <a:moveTo>
                    <a:pt x="101007" y="115656"/>
                  </a:moveTo>
                  <a:lnTo>
                    <a:pt x="101007" y="121740"/>
                  </a:lnTo>
                  <a:lnTo>
                    <a:pt x="94620" y="121740"/>
                  </a:lnTo>
                  <a:lnTo>
                    <a:pt x="94620" y="115656"/>
                  </a:lnTo>
                  <a:close/>
                  <a:moveTo>
                    <a:pt x="107752" y="115656"/>
                  </a:moveTo>
                  <a:lnTo>
                    <a:pt x="107752" y="121740"/>
                  </a:lnTo>
                  <a:lnTo>
                    <a:pt x="101346" y="121740"/>
                  </a:lnTo>
                  <a:lnTo>
                    <a:pt x="101346" y="115656"/>
                  </a:lnTo>
                  <a:close/>
                  <a:moveTo>
                    <a:pt x="114478" y="115656"/>
                  </a:moveTo>
                  <a:lnTo>
                    <a:pt x="114478" y="121740"/>
                  </a:lnTo>
                  <a:lnTo>
                    <a:pt x="108091" y="121740"/>
                  </a:lnTo>
                  <a:lnTo>
                    <a:pt x="108091" y="115656"/>
                  </a:lnTo>
                  <a:close/>
                  <a:moveTo>
                    <a:pt x="121223" y="115656"/>
                  </a:moveTo>
                  <a:lnTo>
                    <a:pt x="121223" y="121740"/>
                  </a:lnTo>
                  <a:lnTo>
                    <a:pt x="114817" y="121740"/>
                  </a:lnTo>
                  <a:lnTo>
                    <a:pt x="114817" y="115656"/>
                  </a:lnTo>
                  <a:close/>
                  <a:moveTo>
                    <a:pt x="127950" y="115656"/>
                  </a:moveTo>
                  <a:lnTo>
                    <a:pt x="127950" y="121740"/>
                  </a:lnTo>
                  <a:lnTo>
                    <a:pt x="121562" y="121740"/>
                  </a:lnTo>
                  <a:lnTo>
                    <a:pt x="121562" y="115656"/>
                  </a:lnTo>
                  <a:close/>
                  <a:moveTo>
                    <a:pt x="134694" y="115656"/>
                  </a:moveTo>
                  <a:lnTo>
                    <a:pt x="134694" y="121740"/>
                  </a:lnTo>
                  <a:lnTo>
                    <a:pt x="128289" y="121740"/>
                  </a:lnTo>
                  <a:lnTo>
                    <a:pt x="128289" y="115656"/>
                  </a:lnTo>
                  <a:close/>
                  <a:moveTo>
                    <a:pt x="141421" y="115656"/>
                  </a:moveTo>
                  <a:lnTo>
                    <a:pt x="141421" y="121740"/>
                  </a:lnTo>
                  <a:lnTo>
                    <a:pt x="135033" y="121740"/>
                  </a:lnTo>
                  <a:lnTo>
                    <a:pt x="135033" y="115656"/>
                  </a:lnTo>
                  <a:close/>
                  <a:moveTo>
                    <a:pt x="148148" y="115656"/>
                  </a:moveTo>
                  <a:lnTo>
                    <a:pt x="148148" y="121740"/>
                  </a:lnTo>
                  <a:lnTo>
                    <a:pt x="141760" y="121740"/>
                  </a:lnTo>
                  <a:lnTo>
                    <a:pt x="141760" y="115656"/>
                  </a:lnTo>
                  <a:close/>
                  <a:moveTo>
                    <a:pt x="154892" y="115656"/>
                  </a:moveTo>
                  <a:lnTo>
                    <a:pt x="154892" y="121740"/>
                  </a:lnTo>
                  <a:lnTo>
                    <a:pt x="148487" y="121740"/>
                  </a:lnTo>
                  <a:lnTo>
                    <a:pt x="148487" y="115656"/>
                  </a:lnTo>
                  <a:close/>
                  <a:moveTo>
                    <a:pt x="161619" y="115656"/>
                  </a:moveTo>
                  <a:lnTo>
                    <a:pt x="161619" y="121740"/>
                  </a:lnTo>
                  <a:lnTo>
                    <a:pt x="155231" y="121740"/>
                  </a:lnTo>
                  <a:lnTo>
                    <a:pt x="155231" y="115656"/>
                  </a:lnTo>
                  <a:close/>
                  <a:moveTo>
                    <a:pt x="168363" y="115656"/>
                  </a:moveTo>
                  <a:lnTo>
                    <a:pt x="168363" y="121740"/>
                  </a:lnTo>
                  <a:lnTo>
                    <a:pt x="161958" y="121740"/>
                  </a:lnTo>
                  <a:lnTo>
                    <a:pt x="161958" y="115656"/>
                  </a:lnTo>
                  <a:close/>
                  <a:moveTo>
                    <a:pt x="175090" y="115656"/>
                  </a:moveTo>
                  <a:lnTo>
                    <a:pt x="175090" y="121740"/>
                  </a:lnTo>
                  <a:lnTo>
                    <a:pt x="168702" y="121740"/>
                  </a:lnTo>
                  <a:lnTo>
                    <a:pt x="168702" y="115656"/>
                  </a:lnTo>
                  <a:close/>
                  <a:moveTo>
                    <a:pt x="181834" y="115656"/>
                  </a:moveTo>
                  <a:lnTo>
                    <a:pt x="181834" y="121740"/>
                  </a:lnTo>
                  <a:lnTo>
                    <a:pt x="175429" y="121740"/>
                  </a:lnTo>
                  <a:lnTo>
                    <a:pt x="175429" y="115656"/>
                  </a:lnTo>
                  <a:close/>
                  <a:moveTo>
                    <a:pt x="188561" y="115656"/>
                  </a:moveTo>
                  <a:lnTo>
                    <a:pt x="188561" y="121740"/>
                  </a:lnTo>
                  <a:lnTo>
                    <a:pt x="182173" y="121740"/>
                  </a:lnTo>
                  <a:lnTo>
                    <a:pt x="182173" y="115656"/>
                  </a:lnTo>
                  <a:close/>
                  <a:moveTo>
                    <a:pt x="195288" y="115656"/>
                  </a:moveTo>
                  <a:lnTo>
                    <a:pt x="195288" y="121740"/>
                  </a:lnTo>
                  <a:lnTo>
                    <a:pt x="188900" y="121740"/>
                  </a:lnTo>
                  <a:lnTo>
                    <a:pt x="188900" y="115656"/>
                  </a:lnTo>
                  <a:close/>
                  <a:moveTo>
                    <a:pt x="202032" y="115656"/>
                  </a:moveTo>
                  <a:lnTo>
                    <a:pt x="202032" y="121740"/>
                  </a:lnTo>
                  <a:lnTo>
                    <a:pt x="195627" y="121740"/>
                  </a:lnTo>
                  <a:lnTo>
                    <a:pt x="195627" y="115656"/>
                  </a:lnTo>
                  <a:close/>
                  <a:moveTo>
                    <a:pt x="208759" y="115656"/>
                  </a:moveTo>
                  <a:lnTo>
                    <a:pt x="208759" y="121740"/>
                  </a:lnTo>
                  <a:lnTo>
                    <a:pt x="202371" y="121740"/>
                  </a:lnTo>
                  <a:lnTo>
                    <a:pt x="202371" y="115656"/>
                  </a:lnTo>
                  <a:close/>
                  <a:moveTo>
                    <a:pt x="215504" y="115656"/>
                  </a:moveTo>
                  <a:lnTo>
                    <a:pt x="215504" y="121740"/>
                  </a:lnTo>
                  <a:lnTo>
                    <a:pt x="209098" y="121740"/>
                  </a:lnTo>
                  <a:lnTo>
                    <a:pt x="209098" y="115656"/>
                  </a:lnTo>
                  <a:close/>
                  <a:moveTo>
                    <a:pt x="222230" y="115656"/>
                  </a:moveTo>
                  <a:lnTo>
                    <a:pt x="222230" y="121740"/>
                  </a:lnTo>
                  <a:lnTo>
                    <a:pt x="215843" y="121740"/>
                  </a:lnTo>
                  <a:lnTo>
                    <a:pt x="215843" y="115656"/>
                  </a:lnTo>
                  <a:close/>
                  <a:moveTo>
                    <a:pt x="228975" y="115656"/>
                  </a:moveTo>
                  <a:lnTo>
                    <a:pt x="228975" y="121740"/>
                  </a:lnTo>
                  <a:lnTo>
                    <a:pt x="222569" y="121740"/>
                  </a:lnTo>
                  <a:lnTo>
                    <a:pt x="222569" y="115656"/>
                  </a:lnTo>
                  <a:close/>
                  <a:moveTo>
                    <a:pt x="235701" y="115656"/>
                  </a:moveTo>
                  <a:lnTo>
                    <a:pt x="235701" y="121740"/>
                  </a:lnTo>
                  <a:lnTo>
                    <a:pt x="229296" y="121740"/>
                  </a:lnTo>
                  <a:lnTo>
                    <a:pt x="229296" y="115656"/>
                  </a:lnTo>
                  <a:close/>
                  <a:moveTo>
                    <a:pt x="242428" y="115656"/>
                  </a:moveTo>
                  <a:lnTo>
                    <a:pt x="242428" y="121740"/>
                  </a:lnTo>
                  <a:lnTo>
                    <a:pt x="236040" y="121740"/>
                  </a:lnTo>
                  <a:lnTo>
                    <a:pt x="236040" y="115656"/>
                  </a:lnTo>
                  <a:close/>
                  <a:moveTo>
                    <a:pt x="249173" y="115656"/>
                  </a:moveTo>
                  <a:lnTo>
                    <a:pt x="249173" y="121740"/>
                  </a:lnTo>
                  <a:lnTo>
                    <a:pt x="242767" y="121740"/>
                  </a:lnTo>
                  <a:lnTo>
                    <a:pt x="242767" y="115656"/>
                  </a:lnTo>
                  <a:close/>
                  <a:moveTo>
                    <a:pt x="255899" y="115656"/>
                  </a:moveTo>
                  <a:lnTo>
                    <a:pt x="255899" y="121740"/>
                  </a:lnTo>
                  <a:lnTo>
                    <a:pt x="249512" y="121740"/>
                  </a:lnTo>
                  <a:lnTo>
                    <a:pt x="249512" y="115656"/>
                  </a:lnTo>
                  <a:close/>
                  <a:moveTo>
                    <a:pt x="262644" y="115656"/>
                  </a:moveTo>
                  <a:lnTo>
                    <a:pt x="262644" y="121740"/>
                  </a:lnTo>
                  <a:lnTo>
                    <a:pt x="256238" y="121740"/>
                  </a:lnTo>
                  <a:lnTo>
                    <a:pt x="256238" y="115656"/>
                  </a:lnTo>
                  <a:close/>
                  <a:moveTo>
                    <a:pt x="269370" y="115656"/>
                  </a:moveTo>
                  <a:lnTo>
                    <a:pt x="269370" y="121740"/>
                  </a:lnTo>
                  <a:lnTo>
                    <a:pt x="262983" y="121740"/>
                  </a:lnTo>
                  <a:lnTo>
                    <a:pt x="262983" y="115656"/>
                  </a:lnTo>
                  <a:close/>
                  <a:moveTo>
                    <a:pt x="276115" y="115656"/>
                  </a:moveTo>
                  <a:lnTo>
                    <a:pt x="276115" y="121740"/>
                  </a:lnTo>
                  <a:lnTo>
                    <a:pt x="269709" y="121740"/>
                  </a:lnTo>
                  <a:lnTo>
                    <a:pt x="269709" y="115656"/>
                  </a:lnTo>
                  <a:close/>
                  <a:moveTo>
                    <a:pt x="282842" y="115656"/>
                  </a:moveTo>
                  <a:lnTo>
                    <a:pt x="282842" y="121740"/>
                  </a:lnTo>
                  <a:lnTo>
                    <a:pt x="276436" y="121740"/>
                  </a:lnTo>
                  <a:lnTo>
                    <a:pt x="276436" y="115656"/>
                  </a:lnTo>
                  <a:close/>
                  <a:moveTo>
                    <a:pt x="6745" y="122061"/>
                  </a:moveTo>
                  <a:lnTo>
                    <a:pt x="6745" y="128146"/>
                  </a:lnTo>
                  <a:lnTo>
                    <a:pt x="339" y="128146"/>
                  </a:lnTo>
                  <a:lnTo>
                    <a:pt x="339" y="122061"/>
                  </a:lnTo>
                  <a:close/>
                  <a:moveTo>
                    <a:pt x="13471" y="122061"/>
                  </a:moveTo>
                  <a:lnTo>
                    <a:pt x="13471" y="128146"/>
                  </a:lnTo>
                  <a:lnTo>
                    <a:pt x="7066" y="128146"/>
                  </a:lnTo>
                  <a:lnTo>
                    <a:pt x="7066" y="122061"/>
                  </a:lnTo>
                  <a:close/>
                  <a:moveTo>
                    <a:pt x="20198" y="122061"/>
                  </a:moveTo>
                  <a:lnTo>
                    <a:pt x="20198" y="128146"/>
                  </a:lnTo>
                  <a:lnTo>
                    <a:pt x="13810" y="128146"/>
                  </a:lnTo>
                  <a:lnTo>
                    <a:pt x="13810" y="122061"/>
                  </a:lnTo>
                  <a:close/>
                  <a:moveTo>
                    <a:pt x="26942" y="122061"/>
                  </a:moveTo>
                  <a:lnTo>
                    <a:pt x="26942" y="128146"/>
                  </a:lnTo>
                  <a:lnTo>
                    <a:pt x="20537" y="128146"/>
                  </a:lnTo>
                  <a:lnTo>
                    <a:pt x="20537" y="122061"/>
                  </a:lnTo>
                  <a:close/>
                  <a:moveTo>
                    <a:pt x="33669" y="122061"/>
                  </a:moveTo>
                  <a:lnTo>
                    <a:pt x="33669" y="128146"/>
                  </a:lnTo>
                  <a:lnTo>
                    <a:pt x="27281" y="128146"/>
                  </a:lnTo>
                  <a:lnTo>
                    <a:pt x="27281" y="122061"/>
                  </a:lnTo>
                  <a:close/>
                  <a:moveTo>
                    <a:pt x="40414" y="122061"/>
                  </a:moveTo>
                  <a:lnTo>
                    <a:pt x="40414" y="128146"/>
                  </a:lnTo>
                  <a:lnTo>
                    <a:pt x="34008" y="128146"/>
                  </a:lnTo>
                  <a:lnTo>
                    <a:pt x="34008" y="122061"/>
                  </a:lnTo>
                  <a:close/>
                  <a:moveTo>
                    <a:pt x="47140" y="122061"/>
                  </a:moveTo>
                  <a:lnTo>
                    <a:pt x="47140" y="128146"/>
                  </a:lnTo>
                  <a:lnTo>
                    <a:pt x="40753" y="128146"/>
                  </a:lnTo>
                  <a:lnTo>
                    <a:pt x="40753" y="122061"/>
                  </a:lnTo>
                  <a:close/>
                  <a:moveTo>
                    <a:pt x="53885" y="122061"/>
                  </a:moveTo>
                  <a:lnTo>
                    <a:pt x="53885" y="128146"/>
                  </a:lnTo>
                  <a:lnTo>
                    <a:pt x="47479" y="128146"/>
                  </a:lnTo>
                  <a:lnTo>
                    <a:pt x="47479" y="122061"/>
                  </a:lnTo>
                  <a:close/>
                  <a:moveTo>
                    <a:pt x="60611" y="122061"/>
                  </a:moveTo>
                  <a:lnTo>
                    <a:pt x="60611" y="128146"/>
                  </a:lnTo>
                  <a:lnTo>
                    <a:pt x="54206" y="128146"/>
                  </a:lnTo>
                  <a:lnTo>
                    <a:pt x="54206" y="122061"/>
                  </a:lnTo>
                  <a:close/>
                  <a:moveTo>
                    <a:pt x="67338" y="122061"/>
                  </a:moveTo>
                  <a:lnTo>
                    <a:pt x="67338" y="128146"/>
                  </a:lnTo>
                  <a:lnTo>
                    <a:pt x="60950" y="128146"/>
                  </a:lnTo>
                  <a:lnTo>
                    <a:pt x="60950" y="122061"/>
                  </a:lnTo>
                  <a:close/>
                  <a:moveTo>
                    <a:pt x="74083" y="122061"/>
                  </a:moveTo>
                  <a:lnTo>
                    <a:pt x="74083" y="128146"/>
                  </a:lnTo>
                  <a:lnTo>
                    <a:pt x="67677" y="128146"/>
                  </a:lnTo>
                  <a:lnTo>
                    <a:pt x="67677" y="122061"/>
                  </a:lnTo>
                  <a:close/>
                  <a:moveTo>
                    <a:pt x="80809" y="122061"/>
                  </a:moveTo>
                  <a:lnTo>
                    <a:pt x="80809" y="128146"/>
                  </a:lnTo>
                  <a:lnTo>
                    <a:pt x="74422" y="128146"/>
                  </a:lnTo>
                  <a:lnTo>
                    <a:pt x="74422" y="122061"/>
                  </a:lnTo>
                  <a:close/>
                  <a:moveTo>
                    <a:pt x="87554" y="122061"/>
                  </a:moveTo>
                  <a:lnTo>
                    <a:pt x="87554" y="128146"/>
                  </a:lnTo>
                  <a:lnTo>
                    <a:pt x="81148" y="128146"/>
                  </a:lnTo>
                  <a:lnTo>
                    <a:pt x="81148" y="122061"/>
                  </a:lnTo>
                  <a:close/>
                  <a:moveTo>
                    <a:pt x="94281" y="122061"/>
                  </a:moveTo>
                  <a:lnTo>
                    <a:pt x="94281" y="128146"/>
                  </a:lnTo>
                  <a:lnTo>
                    <a:pt x="87893" y="128146"/>
                  </a:lnTo>
                  <a:lnTo>
                    <a:pt x="87893" y="122061"/>
                  </a:lnTo>
                  <a:close/>
                  <a:moveTo>
                    <a:pt x="101007" y="122061"/>
                  </a:moveTo>
                  <a:lnTo>
                    <a:pt x="101007" y="128146"/>
                  </a:lnTo>
                  <a:lnTo>
                    <a:pt x="94620" y="128146"/>
                  </a:lnTo>
                  <a:lnTo>
                    <a:pt x="94620" y="122061"/>
                  </a:lnTo>
                  <a:close/>
                  <a:moveTo>
                    <a:pt x="107752" y="122061"/>
                  </a:moveTo>
                  <a:lnTo>
                    <a:pt x="107752" y="128146"/>
                  </a:lnTo>
                  <a:lnTo>
                    <a:pt x="101346" y="128146"/>
                  </a:lnTo>
                  <a:lnTo>
                    <a:pt x="101346" y="122061"/>
                  </a:lnTo>
                  <a:close/>
                  <a:moveTo>
                    <a:pt x="114478" y="122061"/>
                  </a:moveTo>
                  <a:lnTo>
                    <a:pt x="114478" y="128146"/>
                  </a:lnTo>
                  <a:lnTo>
                    <a:pt x="108091" y="128146"/>
                  </a:lnTo>
                  <a:lnTo>
                    <a:pt x="108091" y="122061"/>
                  </a:lnTo>
                  <a:close/>
                  <a:moveTo>
                    <a:pt x="121223" y="122061"/>
                  </a:moveTo>
                  <a:lnTo>
                    <a:pt x="121223" y="128146"/>
                  </a:lnTo>
                  <a:lnTo>
                    <a:pt x="114817" y="128146"/>
                  </a:lnTo>
                  <a:lnTo>
                    <a:pt x="114817" y="122061"/>
                  </a:lnTo>
                  <a:close/>
                  <a:moveTo>
                    <a:pt x="127950" y="122061"/>
                  </a:moveTo>
                  <a:lnTo>
                    <a:pt x="127950" y="128146"/>
                  </a:lnTo>
                  <a:lnTo>
                    <a:pt x="121562" y="128146"/>
                  </a:lnTo>
                  <a:lnTo>
                    <a:pt x="121562" y="122061"/>
                  </a:lnTo>
                  <a:close/>
                  <a:moveTo>
                    <a:pt x="134694" y="122061"/>
                  </a:moveTo>
                  <a:lnTo>
                    <a:pt x="134694" y="128146"/>
                  </a:lnTo>
                  <a:lnTo>
                    <a:pt x="128289" y="128146"/>
                  </a:lnTo>
                  <a:lnTo>
                    <a:pt x="128289" y="122061"/>
                  </a:lnTo>
                  <a:close/>
                  <a:moveTo>
                    <a:pt x="141421" y="122061"/>
                  </a:moveTo>
                  <a:lnTo>
                    <a:pt x="141421" y="128146"/>
                  </a:lnTo>
                  <a:lnTo>
                    <a:pt x="135033" y="128146"/>
                  </a:lnTo>
                  <a:lnTo>
                    <a:pt x="135033" y="122061"/>
                  </a:lnTo>
                  <a:close/>
                  <a:moveTo>
                    <a:pt x="148148" y="122061"/>
                  </a:moveTo>
                  <a:lnTo>
                    <a:pt x="148148" y="128146"/>
                  </a:lnTo>
                  <a:lnTo>
                    <a:pt x="141760" y="128146"/>
                  </a:lnTo>
                  <a:lnTo>
                    <a:pt x="141760" y="122061"/>
                  </a:lnTo>
                  <a:close/>
                  <a:moveTo>
                    <a:pt x="154892" y="122061"/>
                  </a:moveTo>
                  <a:lnTo>
                    <a:pt x="154892" y="128146"/>
                  </a:lnTo>
                  <a:lnTo>
                    <a:pt x="148487" y="128146"/>
                  </a:lnTo>
                  <a:lnTo>
                    <a:pt x="148487" y="122061"/>
                  </a:lnTo>
                  <a:close/>
                  <a:moveTo>
                    <a:pt x="161619" y="122061"/>
                  </a:moveTo>
                  <a:lnTo>
                    <a:pt x="161619" y="128146"/>
                  </a:lnTo>
                  <a:lnTo>
                    <a:pt x="155231" y="128146"/>
                  </a:lnTo>
                  <a:lnTo>
                    <a:pt x="155231" y="122061"/>
                  </a:lnTo>
                  <a:close/>
                  <a:moveTo>
                    <a:pt x="168363" y="122061"/>
                  </a:moveTo>
                  <a:lnTo>
                    <a:pt x="168363" y="128146"/>
                  </a:lnTo>
                  <a:lnTo>
                    <a:pt x="161958" y="128146"/>
                  </a:lnTo>
                  <a:lnTo>
                    <a:pt x="161958" y="122061"/>
                  </a:lnTo>
                  <a:close/>
                  <a:moveTo>
                    <a:pt x="175090" y="122061"/>
                  </a:moveTo>
                  <a:lnTo>
                    <a:pt x="175090" y="128146"/>
                  </a:lnTo>
                  <a:lnTo>
                    <a:pt x="168702" y="128146"/>
                  </a:lnTo>
                  <a:lnTo>
                    <a:pt x="168702" y="122061"/>
                  </a:lnTo>
                  <a:close/>
                  <a:moveTo>
                    <a:pt x="181834" y="122061"/>
                  </a:moveTo>
                  <a:lnTo>
                    <a:pt x="181834" y="128146"/>
                  </a:lnTo>
                  <a:lnTo>
                    <a:pt x="175429" y="128146"/>
                  </a:lnTo>
                  <a:lnTo>
                    <a:pt x="175429" y="122061"/>
                  </a:lnTo>
                  <a:close/>
                  <a:moveTo>
                    <a:pt x="188561" y="122061"/>
                  </a:moveTo>
                  <a:lnTo>
                    <a:pt x="188561" y="128146"/>
                  </a:lnTo>
                  <a:lnTo>
                    <a:pt x="182173" y="128146"/>
                  </a:lnTo>
                  <a:lnTo>
                    <a:pt x="182173" y="122061"/>
                  </a:lnTo>
                  <a:close/>
                  <a:moveTo>
                    <a:pt x="195288" y="122061"/>
                  </a:moveTo>
                  <a:lnTo>
                    <a:pt x="195288" y="128146"/>
                  </a:lnTo>
                  <a:lnTo>
                    <a:pt x="188900" y="128146"/>
                  </a:lnTo>
                  <a:lnTo>
                    <a:pt x="188900" y="122061"/>
                  </a:lnTo>
                  <a:close/>
                  <a:moveTo>
                    <a:pt x="202032" y="122061"/>
                  </a:moveTo>
                  <a:lnTo>
                    <a:pt x="202032" y="128146"/>
                  </a:lnTo>
                  <a:lnTo>
                    <a:pt x="195627" y="128146"/>
                  </a:lnTo>
                  <a:lnTo>
                    <a:pt x="195627" y="122061"/>
                  </a:lnTo>
                  <a:close/>
                  <a:moveTo>
                    <a:pt x="208759" y="122061"/>
                  </a:moveTo>
                  <a:lnTo>
                    <a:pt x="208759" y="128146"/>
                  </a:lnTo>
                  <a:lnTo>
                    <a:pt x="202371" y="128146"/>
                  </a:lnTo>
                  <a:lnTo>
                    <a:pt x="202371" y="122061"/>
                  </a:lnTo>
                  <a:close/>
                  <a:moveTo>
                    <a:pt x="215504" y="122061"/>
                  </a:moveTo>
                  <a:lnTo>
                    <a:pt x="215504" y="128146"/>
                  </a:lnTo>
                  <a:lnTo>
                    <a:pt x="209098" y="128146"/>
                  </a:lnTo>
                  <a:lnTo>
                    <a:pt x="209098" y="122061"/>
                  </a:lnTo>
                  <a:close/>
                  <a:moveTo>
                    <a:pt x="222230" y="122061"/>
                  </a:moveTo>
                  <a:lnTo>
                    <a:pt x="222230" y="128146"/>
                  </a:lnTo>
                  <a:lnTo>
                    <a:pt x="215843" y="128146"/>
                  </a:lnTo>
                  <a:lnTo>
                    <a:pt x="215843" y="122061"/>
                  </a:lnTo>
                  <a:close/>
                  <a:moveTo>
                    <a:pt x="228975" y="122061"/>
                  </a:moveTo>
                  <a:lnTo>
                    <a:pt x="228975" y="128146"/>
                  </a:lnTo>
                  <a:lnTo>
                    <a:pt x="222569" y="128146"/>
                  </a:lnTo>
                  <a:lnTo>
                    <a:pt x="222569" y="122061"/>
                  </a:lnTo>
                  <a:close/>
                  <a:moveTo>
                    <a:pt x="235701" y="122061"/>
                  </a:moveTo>
                  <a:lnTo>
                    <a:pt x="235701" y="128146"/>
                  </a:lnTo>
                  <a:lnTo>
                    <a:pt x="229296" y="128146"/>
                  </a:lnTo>
                  <a:lnTo>
                    <a:pt x="229296" y="122061"/>
                  </a:lnTo>
                  <a:close/>
                  <a:moveTo>
                    <a:pt x="242428" y="122061"/>
                  </a:moveTo>
                  <a:lnTo>
                    <a:pt x="242428" y="128146"/>
                  </a:lnTo>
                  <a:lnTo>
                    <a:pt x="236040" y="128146"/>
                  </a:lnTo>
                  <a:lnTo>
                    <a:pt x="236040" y="122061"/>
                  </a:lnTo>
                  <a:close/>
                  <a:moveTo>
                    <a:pt x="249173" y="122061"/>
                  </a:moveTo>
                  <a:lnTo>
                    <a:pt x="249173" y="128146"/>
                  </a:lnTo>
                  <a:lnTo>
                    <a:pt x="242767" y="128146"/>
                  </a:lnTo>
                  <a:lnTo>
                    <a:pt x="242767" y="122061"/>
                  </a:lnTo>
                  <a:close/>
                  <a:moveTo>
                    <a:pt x="255899" y="122061"/>
                  </a:moveTo>
                  <a:lnTo>
                    <a:pt x="255899" y="128146"/>
                  </a:lnTo>
                  <a:lnTo>
                    <a:pt x="249512" y="128146"/>
                  </a:lnTo>
                  <a:lnTo>
                    <a:pt x="249512" y="122061"/>
                  </a:lnTo>
                  <a:close/>
                  <a:moveTo>
                    <a:pt x="262644" y="122061"/>
                  </a:moveTo>
                  <a:lnTo>
                    <a:pt x="262644" y="128146"/>
                  </a:lnTo>
                  <a:lnTo>
                    <a:pt x="256238" y="128146"/>
                  </a:lnTo>
                  <a:lnTo>
                    <a:pt x="256238" y="122061"/>
                  </a:lnTo>
                  <a:close/>
                  <a:moveTo>
                    <a:pt x="269370" y="122061"/>
                  </a:moveTo>
                  <a:lnTo>
                    <a:pt x="269370" y="128146"/>
                  </a:lnTo>
                  <a:lnTo>
                    <a:pt x="262983" y="128146"/>
                  </a:lnTo>
                  <a:lnTo>
                    <a:pt x="262983" y="122061"/>
                  </a:lnTo>
                  <a:close/>
                  <a:moveTo>
                    <a:pt x="276115" y="122061"/>
                  </a:moveTo>
                  <a:lnTo>
                    <a:pt x="276115" y="128146"/>
                  </a:lnTo>
                  <a:lnTo>
                    <a:pt x="269709" y="128146"/>
                  </a:lnTo>
                  <a:lnTo>
                    <a:pt x="269709" y="122061"/>
                  </a:lnTo>
                  <a:close/>
                  <a:moveTo>
                    <a:pt x="282842" y="122061"/>
                  </a:moveTo>
                  <a:lnTo>
                    <a:pt x="282842" y="128146"/>
                  </a:lnTo>
                  <a:lnTo>
                    <a:pt x="276436" y="128146"/>
                  </a:lnTo>
                  <a:lnTo>
                    <a:pt x="276436" y="122061"/>
                  </a:lnTo>
                  <a:close/>
                  <a:moveTo>
                    <a:pt x="6745" y="128467"/>
                  </a:moveTo>
                  <a:lnTo>
                    <a:pt x="6745" y="134551"/>
                  </a:lnTo>
                  <a:lnTo>
                    <a:pt x="339" y="134551"/>
                  </a:lnTo>
                  <a:lnTo>
                    <a:pt x="339" y="128467"/>
                  </a:lnTo>
                  <a:close/>
                  <a:moveTo>
                    <a:pt x="13471" y="128467"/>
                  </a:moveTo>
                  <a:lnTo>
                    <a:pt x="13471" y="134551"/>
                  </a:lnTo>
                  <a:lnTo>
                    <a:pt x="7066" y="134551"/>
                  </a:lnTo>
                  <a:lnTo>
                    <a:pt x="7066" y="128467"/>
                  </a:lnTo>
                  <a:close/>
                  <a:moveTo>
                    <a:pt x="20198" y="128467"/>
                  </a:moveTo>
                  <a:lnTo>
                    <a:pt x="20198" y="134551"/>
                  </a:lnTo>
                  <a:lnTo>
                    <a:pt x="13810" y="134551"/>
                  </a:lnTo>
                  <a:lnTo>
                    <a:pt x="13810" y="128467"/>
                  </a:lnTo>
                  <a:close/>
                  <a:moveTo>
                    <a:pt x="26942" y="128467"/>
                  </a:moveTo>
                  <a:lnTo>
                    <a:pt x="26942" y="134551"/>
                  </a:lnTo>
                  <a:lnTo>
                    <a:pt x="20537" y="134551"/>
                  </a:lnTo>
                  <a:lnTo>
                    <a:pt x="20537" y="128467"/>
                  </a:lnTo>
                  <a:close/>
                  <a:moveTo>
                    <a:pt x="33669" y="128467"/>
                  </a:moveTo>
                  <a:lnTo>
                    <a:pt x="33669" y="134551"/>
                  </a:lnTo>
                  <a:lnTo>
                    <a:pt x="27281" y="134551"/>
                  </a:lnTo>
                  <a:lnTo>
                    <a:pt x="27281" y="128467"/>
                  </a:lnTo>
                  <a:close/>
                  <a:moveTo>
                    <a:pt x="40414" y="128467"/>
                  </a:moveTo>
                  <a:lnTo>
                    <a:pt x="40414" y="134551"/>
                  </a:lnTo>
                  <a:lnTo>
                    <a:pt x="34008" y="134551"/>
                  </a:lnTo>
                  <a:lnTo>
                    <a:pt x="34008" y="128467"/>
                  </a:lnTo>
                  <a:close/>
                  <a:moveTo>
                    <a:pt x="47140" y="128467"/>
                  </a:moveTo>
                  <a:lnTo>
                    <a:pt x="47140" y="134551"/>
                  </a:lnTo>
                  <a:lnTo>
                    <a:pt x="40753" y="134551"/>
                  </a:lnTo>
                  <a:lnTo>
                    <a:pt x="40753" y="128467"/>
                  </a:lnTo>
                  <a:close/>
                  <a:moveTo>
                    <a:pt x="53885" y="128467"/>
                  </a:moveTo>
                  <a:lnTo>
                    <a:pt x="53885" y="134551"/>
                  </a:lnTo>
                  <a:lnTo>
                    <a:pt x="47479" y="134551"/>
                  </a:lnTo>
                  <a:lnTo>
                    <a:pt x="47479" y="128467"/>
                  </a:lnTo>
                  <a:close/>
                  <a:moveTo>
                    <a:pt x="60611" y="128467"/>
                  </a:moveTo>
                  <a:lnTo>
                    <a:pt x="60611" y="134551"/>
                  </a:lnTo>
                  <a:lnTo>
                    <a:pt x="54206" y="134551"/>
                  </a:lnTo>
                  <a:lnTo>
                    <a:pt x="54206" y="128467"/>
                  </a:lnTo>
                  <a:close/>
                  <a:moveTo>
                    <a:pt x="67338" y="128467"/>
                  </a:moveTo>
                  <a:lnTo>
                    <a:pt x="67338" y="134551"/>
                  </a:lnTo>
                  <a:lnTo>
                    <a:pt x="60950" y="134551"/>
                  </a:lnTo>
                  <a:lnTo>
                    <a:pt x="60950" y="128467"/>
                  </a:lnTo>
                  <a:close/>
                  <a:moveTo>
                    <a:pt x="74083" y="128467"/>
                  </a:moveTo>
                  <a:lnTo>
                    <a:pt x="74083" y="134551"/>
                  </a:lnTo>
                  <a:lnTo>
                    <a:pt x="67677" y="134551"/>
                  </a:lnTo>
                  <a:lnTo>
                    <a:pt x="67677" y="128467"/>
                  </a:lnTo>
                  <a:close/>
                  <a:moveTo>
                    <a:pt x="80809" y="128467"/>
                  </a:moveTo>
                  <a:lnTo>
                    <a:pt x="80809" y="134551"/>
                  </a:lnTo>
                  <a:lnTo>
                    <a:pt x="74422" y="134551"/>
                  </a:lnTo>
                  <a:lnTo>
                    <a:pt x="74422" y="128467"/>
                  </a:lnTo>
                  <a:close/>
                  <a:moveTo>
                    <a:pt x="87554" y="128467"/>
                  </a:moveTo>
                  <a:lnTo>
                    <a:pt x="87554" y="134551"/>
                  </a:lnTo>
                  <a:lnTo>
                    <a:pt x="81148" y="134551"/>
                  </a:lnTo>
                  <a:lnTo>
                    <a:pt x="81148" y="128467"/>
                  </a:lnTo>
                  <a:close/>
                  <a:moveTo>
                    <a:pt x="94281" y="128467"/>
                  </a:moveTo>
                  <a:lnTo>
                    <a:pt x="94281" y="134551"/>
                  </a:lnTo>
                  <a:lnTo>
                    <a:pt x="87893" y="134551"/>
                  </a:lnTo>
                  <a:lnTo>
                    <a:pt x="87893" y="128467"/>
                  </a:lnTo>
                  <a:close/>
                  <a:moveTo>
                    <a:pt x="101007" y="128467"/>
                  </a:moveTo>
                  <a:lnTo>
                    <a:pt x="101007" y="134551"/>
                  </a:lnTo>
                  <a:lnTo>
                    <a:pt x="94620" y="134551"/>
                  </a:lnTo>
                  <a:lnTo>
                    <a:pt x="94620" y="128467"/>
                  </a:lnTo>
                  <a:close/>
                  <a:moveTo>
                    <a:pt x="107752" y="128467"/>
                  </a:moveTo>
                  <a:lnTo>
                    <a:pt x="107752" y="134551"/>
                  </a:lnTo>
                  <a:lnTo>
                    <a:pt x="101346" y="134551"/>
                  </a:lnTo>
                  <a:lnTo>
                    <a:pt x="101346" y="128467"/>
                  </a:lnTo>
                  <a:close/>
                  <a:moveTo>
                    <a:pt x="114478" y="128467"/>
                  </a:moveTo>
                  <a:lnTo>
                    <a:pt x="114478" y="134551"/>
                  </a:lnTo>
                  <a:lnTo>
                    <a:pt x="108091" y="134551"/>
                  </a:lnTo>
                  <a:lnTo>
                    <a:pt x="108091" y="128467"/>
                  </a:lnTo>
                  <a:close/>
                  <a:moveTo>
                    <a:pt x="121223" y="128467"/>
                  </a:moveTo>
                  <a:lnTo>
                    <a:pt x="121223" y="134551"/>
                  </a:lnTo>
                  <a:lnTo>
                    <a:pt x="114817" y="134551"/>
                  </a:lnTo>
                  <a:lnTo>
                    <a:pt x="114817" y="128467"/>
                  </a:lnTo>
                  <a:close/>
                  <a:moveTo>
                    <a:pt x="127950" y="128467"/>
                  </a:moveTo>
                  <a:lnTo>
                    <a:pt x="127950" y="134551"/>
                  </a:lnTo>
                  <a:lnTo>
                    <a:pt x="121562" y="134551"/>
                  </a:lnTo>
                  <a:lnTo>
                    <a:pt x="121562" y="128467"/>
                  </a:lnTo>
                  <a:close/>
                  <a:moveTo>
                    <a:pt x="134694" y="128467"/>
                  </a:moveTo>
                  <a:lnTo>
                    <a:pt x="134694" y="134551"/>
                  </a:lnTo>
                  <a:lnTo>
                    <a:pt x="128289" y="134551"/>
                  </a:lnTo>
                  <a:lnTo>
                    <a:pt x="128289" y="128467"/>
                  </a:lnTo>
                  <a:close/>
                  <a:moveTo>
                    <a:pt x="141421" y="128467"/>
                  </a:moveTo>
                  <a:lnTo>
                    <a:pt x="141421" y="134551"/>
                  </a:lnTo>
                  <a:lnTo>
                    <a:pt x="135033" y="134551"/>
                  </a:lnTo>
                  <a:lnTo>
                    <a:pt x="135033" y="128467"/>
                  </a:lnTo>
                  <a:close/>
                  <a:moveTo>
                    <a:pt x="148148" y="128467"/>
                  </a:moveTo>
                  <a:lnTo>
                    <a:pt x="148148" y="134551"/>
                  </a:lnTo>
                  <a:lnTo>
                    <a:pt x="141760" y="134551"/>
                  </a:lnTo>
                  <a:lnTo>
                    <a:pt x="141760" y="128467"/>
                  </a:lnTo>
                  <a:close/>
                  <a:moveTo>
                    <a:pt x="154892" y="128467"/>
                  </a:moveTo>
                  <a:lnTo>
                    <a:pt x="154892" y="134551"/>
                  </a:lnTo>
                  <a:lnTo>
                    <a:pt x="148487" y="134551"/>
                  </a:lnTo>
                  <a:lnTo>
                    <a:pt x="148487" y="128467"/>
                  </a:lnTo>
                  <a:close/>
                  <a:moveTo>
                    <a:pt x="161619" y="128467"/>
                  </a:moveTo>
                  <a:lnTo>
                    <a:pt x="161619" y="134551"/>
                  </a:lnTo>
                  <a:lnTo>
                    <a:pt x="155231" y="134551"/>
                  </a:lnTo>
                  <a:lnTo>
                    <a:pt x="155231" y="128467"/>
                  </a:lnTo>
                  <a:close/>
                  <a:moveTo>
                    <a:pt x="168363" y="128467"/>
                  </a:moveTo>
                  <a:lnTo>
                    <a:pt x="168363" y="134551"/>
                  </a:lnTo>
                  <a:lnTo>
                    <a:pt x="161958" y="134551"/>
                  </a:lnTo>
                  <a:lnTo>
                    <a:pt x="161958" y="128467"/>
                  </a:lnTo>
                  <a:close/>
                  <a:moveTo>
                    <a:pt x="175090" y="128467"/>
                  </a:moveTo>
                  <a:lnTo>
                    <a:pt x="175090" y="134551"/>
                  </a:lnTo>
                  <a:lnTo>
                    <a:pt x="168702" y="134551"/>
                  </a:lnTo>
                  <a:lnTo>
                    <a:pt x="168702" y="128467"/>
                  </a:lnTo>
                  <a:close/>
                  <a:moveTo>
                    <a:pt x="181834" y="128467"/>
                  </a:moveTo>
                  <a:lnTo>
                    <a:pt x="181834" y="134551"/>
                  </a:lnTo>
                  <a:lnTo>
                    <a:pt x="175429" y="134551"/>
                  </a:lnTo>
                  <a:lnTo>
                    <a:pt x="175429" y="128467"/>
                  </a:lnTo>
                  <a:close/>
                  <a:moveTo>
                    <a:pt x="188561" y="128467"/>
                  </a:moveTo>
                  <a:lnTo>
                    <a:pt x="188561" y="134551"/>
                  </a:lnTo>
                  <a:lnTo>
                    <a:pt x="182173" y="134551"/>
                  </a:lnTo>
                  <a:lnTo>
                    <a:pt x="182173" y="128467"/>
                  </a:lnTo>
                  <a:close/>
                  <a:moveTo>
                    <a:pt x="195288" y="128467"/>
                  </a:moveTo>
                  <a:lnTo>
                    <a:pt x="195288" y="134551"/>
                  </a:lnTo>
                  <a:lnTo>
                    <a:pt x="188900" y="134551"/>
                  </a:lnTo>
                  <a:lnTo>
                    <a:pt x="188900" y="128467"/>
                  </a:lnTo>
                  <a:close/>
                  <a:moveTo>
                    <a:pt x="202032" y="128467"/>
                  </a:moveTo>
                  <a:lnTo>
                    <a:pt x="202032" y="134551"/>
                  </a:lnTo>
                  <a:lnTo>
                    <a:pt x="195627" y="134551"/>
                  </a:lnTo>
                  <a:lnTo>
                    <a:pt x="195627" y="128467"/>
                  </a:lnTo>
                  <a:close/>
                  <a:moveTo>
                    <a:pt x="208759" y="128467"/>
                  </a:moveTo>
                  <a:lnTo>
                    <a:pt x="208759" y="134551"/>
                  </a:lnTo>
                  <a:lnTo>
                    <a:pt x="202371" y="134551"/>
                  </a:lnTo>
                  <a:lnTo>
                    <a:pt x="202371" y="128467"/>
                  </a:lnTo>
                  <a:close/>
                  <a:moveTo>
                    <a:pt x="215504" y="128467"/>
                  </a:moveTo>
                  <a:lnTo>
                    <a:pt x="215504" y="134551"/>
                  </a:lnTo>
                  <a:lnTo>
                    <a:pt x="209098" y="134551"/>
                  </a:lnTo>
                  <a:lnTo>
                    <a:pt x="209098" y="128467"/>
                  </a:lnTo>
                  <a:close/>
                  <a:moveTo>
                    <a:pt x="222230" y="128467"/>
                  </a:moveTo>
                  <a:lnTo>
                    <a:pt x="222230" y="134551"/>
                  </a:lnTo>
                  <a:lnTo>
                    <a:pt x="215843" y="134551"/>
                  </a:lnTo>
                  <a:lnTo>
                    <a:pt x="215843" y="128467"/>
                  </a:lnTo>
                  <a:close/>
                  <a:moveTo>
                    <a:pt x="228975" y="128467"/>
                  </a:moveTo>
                  <a:lnTo>
                    <a:pt x="228975" y="134551"/>
                  </a:lnTo>
                  <a:lnTo>
                    <a:pt x="222569" y="134551"/>
                  </a:lnTo>
                  <a:lnTo>
                    <a:pt x="222569" y="128467"/>
                  </a:lnTo>
                  <a:close/>
                  <a:moveTo>
                    <a:pt x="235701" y="128467"/>
                  </a:moveTo>
                  <a:lnTo>
                    <a:pt x="235701" y="134551"/>
                  </a:lnTo>
                  <a:lnTo>
                    <a:pt x="229296" y="134551"/>
                  </a:lnTo>
                  <a:lnTo>
                    <a:pt x="229296" y="128467"/>
                  </a:lnTo>
                  <a:close/>
                  <a:moveTo>
                    <a:pt x="242428" y="128467"/>
                  </a:moveTo>
                  <a:lnTo>
                    <a:pt x="242428" y="134551"/>
                  </a:lnTo>
                  <a:lnTo>
                    <a:pt x="236040" y="134551"/>
                  </a:lnTo>
                  <a:lnTo>
                    <a:pt x="236040" y="128467"/>
                  </a:lnTo>
                  <a:close/>
                  <a:moveTo>
                    <a:pt x="249173" y="128467"/>
                  </a:moveTo>
                  <a:lnTo>
                    <a:pt x="249173" y="134551"/>
                  </a:lnTo>
                  <a:lnTo>
                    <a:pt x="242767" y="134551"/>
                  </a:lnTo>
                  <a:lnTo>
                    <a:pt x="242767" y="128467"/>
                  </a:lnTo>
                  <a:close/>
                  <a:moveTo>
                    <a:pt x="255899" y="128467"/>
                  </a:moveTo>
                  <a:lnTo>
                    <a:pt x="255899" y="134551"/>
                  </a:lnTo>
                  <a:lnTo>
                    <a:pt x="249512" y="134551"/>
                  </a:lnTo>
                  <a:lnTo>
                    <a:pt x="249512" y="128467"/>
                  </a:lnTo>
                  <a:close/>
                  <a:moveTo>
                    <a:pt x="262644" y="128467"/>
                  </a:moveTo>
                  <a:lnTo>
                    <a:pt x="262644" y="134551"/>
                  </a:lnTo>
                  <a:lnTo>
                    <a:pt x="256238" y="134551"/>
                  </a:lnTo>
                  <a:lnTo>
                    <a:pt x="256238" y="128467"/>
                  </a:lnTo>
                  <a:close/>
                  <a:moveTo>
                    <a:pt x="269370" y="128467"/>
                  </a:moveTo>
                  <a:lnTo>
                    <a:pt x="269370" y="134551"/>
                  </a:lnTo>
                  <a:lnTo>
                    <a:pt x="262983" y="134551"/>
                  </a:lnTo>
                  <a:lnTo>
                    <a:pt x="262983" y="128467"/>
                  </a:lnTo>
                  <a:close/>
                  <a:moveTo>
                    <a:pt x="276115" y="128467"/>
                  </a:moveTo>
                  <a:lnTo>
                    <a:pt x="276115" y="134551"/>
                  </a:lnTo>
                  <a:lnTo>
                    <a:pt x="269709" y="134551"/>
                  </a:lnTo>
                  <a:lnTo>
                    <a:pt x="269709" y="128467"/>
                  </a:lnTo>
                  <a:close/>
                  <a:moveTo>
                    <a:pt x="282842" y="128467"/>
                  </a:moveTo>
                  <a:lnTo>
                    <a:pt x="282842" y="134551"/>
                  </a:lnTo>
                  <a:lnTo>
                    <a:pt x="276436" y="134551"/>
                  </a:lnTo>
                  <a:lnTo>
                    <a:pt x="276436" y="128467"/>
                  </a:lnTo>
                  <a:close/>
                  <a:moveTo>
                    <a:pt x="6745" y="134872"/>
                  </a:moveTo>
                  <a:lnTo>
                    <a:pt x="6745" y="140957"/>
                  </a:lnTo>
                  <a:lnTo>
                    <a:pt x="339" y="140957"/>
                  </a:lnTo>
                  <a:lnTo>
                    <a:pt x="339" y="134872"/>
                  </a:lnTo>
                  <a:close/>
                  <a:moveTo>
                    <a:pt x="13471" y="134872"/>
                  </a:moveTo>
                  <a:lnTo>
                    <a:pt x="13471" y="140957"/>
                  </a:lnTo>
                  <a:lnTo>
                    <a:pt x="7066" y="140957"/>
                  </a:lnTo>
                  <a:lnTo>
                    <a:pt x="7066" y="134872"/>
                  </a:lnTo>
                  <a:close/>
                  <a:moveTo>
                    <a:pt x="20198" y="134872"/>
                  </a:moveTo>
                  <a:lnTo>
                    <a:pt x="20198" y="140957"/>
                  </a:lnTo>
                  <a:lnTo>
                    <a:pt x="13810" y="140957"/>
                  </a:lnTo>
                  <a:lnTo>
                    <a:pt x="13810" y="134872"/>
                  </a:lnTo>
                  <a:close/>
                  <a:moveTo>
                    <a:pt x="26942" y="134872"/>
                  </a:moveTo>
                  <a:lnTo>
                    <a:pt x="26942" y="140957"/>
                  </a:lnTo>
                  <a:lnTo>
                    <a:pt x="20537" y="140957"/>
                  </a:lnTo>
                  <a:lnTo>
                    <a:pt x="20537" y="134872"/>
                  </a:lnTo>
                  <a:close/>
                  <a:moveTo>
                    <a:pt x="33669" y="134872"/>
                  </a:moveTo>
                  <a:lnTo>
                    <a:pt x="33669" y="140957"/>
                  </a:lnTo>
                  <a:lnTo>
                    <a:pt x="27281" y="140957"/>
                  </a:lnTo>
                  <a:lnTo>
                    <a:pt x="27281" y="134872"/>
                  </a:lnTo>
                  <a:close/>
                  <a:moveTo>
                    <a:pt x="40414" y="134872"/>
                  </a:moveTo>
                  <a:lnTo>
                    <a:pt x="40414" y="140957"/>
                  </a:lnTo>
                  <a:lnTo>
                    <a:pt x="34008" y="140957"/>
                  </a:lnTo>
                  <a:lnTo>
                    <a:pt x="34008" y="134872"/>
                  </a:lnTo>
                  <a:close/>
                  <a:moveTo>
                    <a:pt x="47140" y="134872"/>
                  </a:moveTo>
                  <a:lnTo>
                    <a:pt x="47140" y="140957"/>
                  </a:lnTo>
                  <a:lnTo>
                    <a:pt x="40753" y="140957"/>
                  </a:lnTo>
                  <a:lnTo>
                    <a:pt x="40753" y="134872"/>
                  </a:lnTo>
                  <a:close/>
                  <a:moveTo>
                    <a:pt x="53885" y="134872"/>
                  </a:moveTo>
                  <a:lnTo>
                    <a:pt x="53885" y="140957"/>
                  </a:lnTo>
                  <a:lnTo>
                    <a:pt x="47479" y="140957"/>
                  </a:lnTo>
                  <a:lnTo>
                    <a:pt x="47479" y="134872"/>
                  </a:lnTo>
                  <a:close/>
                  <a:moveTo>
                    <a:pt x="60611" y="134872"/>
                  </a:moveTo>
                  <a:lnTo>
                    <a:pt x="60611" y="140957"/>
                  </a:lnTo>
                  <a:lnTo>
                    <a:pt x="54206" y="140957"/>
                  </a:lnTo>
                  <a:lnTo>
                    <a:pt x="54206" y="134872"/>
                  </a:lnTo>
                  <a:close/>
                  <a:moveTo>
                    <a:pt x="67338" y="134872"/>
                  </a:moveTo>
                  <a:lnTo>
                    <a:pt x="67338" y="140957"/>
                  </a:lnTo>
                  <a:lnTo>
                    <a:pt x="60950" y="140957"/>
                  </a:lnTo>
                  <a:lnTo>
                    <a:pt x="60950" y="134872"/>
                  </a:lnTo>
                  <a:close/>
                  <a:moveTo>
                    <a:pt x="74083" y="134872"/>
                  </a:moveTo>
                  <a:lnTo>
                    <a:pt x="74083" y="140957"/>
                  </a:lnTo>
                  <a:lnTo>
                    <a:pt x="67677" y="140957"/>
                  </a:lnTo>
                  <a:lnTo>
                    <a:pt x="67677" y="134872"/>
                  </a:lnTo>
                  <a:close/>
                  <a:moveTo>
                    <a:pt x="80809" y="134872"/>
                  </a:moveTo>
                  <a:lnTo>
                    <a:pt x="80809" y="140957"/>
                  </a:lnTo>
                  <a:lnTo>
                    <a:pt x="74422" y="140957"/>
                  </a:lnTo>
                  <a:lnTo>
                    <a:pt x="74422" y="134872"/>
                  </a:lnTo>
                  <a:close/>
                  <a:moveTo>
                    <a:pt x="87554" y="134872"/>
                  </a:moveTo>
                  <a:lnTo>
                    <a:pt x="87554" y="140957"/>
                  </a:lnTo>
                  <a:lnTo>
                    <a:pt x="81148" y="140957"/>
                  </a:lnTo>
                  <a:lnTo>
                    <a:pt x="81148" y="134872"/>
                  </a:lnTo>
                  <a:close/>
                  <a:moveTo>
                    <a:pt x="94281" y="134872"/>
                  </a:moveTo>
                  <a:lnTo>
                    <a:pt x="94281" y="140957"/>
                  </a:lnTo>
                  <a:lnTo>
                    <a:pt x="87893" y="140957"/>
                  </a:lnTo>
                  <a:lnTo>
                    <a:pt x="87893" y="134872"/>
                  </a:lnTo>
                  <a:close/>
                  <a:moveTo>
                    <a:pt x="101007" y="134872"/>
                  </a:moveTo>
                  <a:lnTo>
                    <a:pt x="101007" y="140957"/>
                  </a:lnTo>
                  <a:lnTo>
                    <a:pt x="94620" y="140957"/>
                  </a:lnTo>
                  <a:lnTo>
                    <a:pt x="94620" y="134872"/>
                  </a:lnTo>
                  <a:close/>
                  <a:moveTo>
                    <a:pt x="107752" y="134872"/>
                  </a:moveTo>
                  <a:lnTo>
                    <a:pt x="107752" y="140957"/>
                  </a:lnTo>
                  <a:lnTo>
                    <a:pt x="101346" y="140957"/>
                  </a:lnTo>
                  <a:lnTo>
                    <a:pt x="101346" y="134872"/>
                  </a:lnTo>
                  <a:close/>
                  <a:moveTo>
                    <a:pt x="114478" y="134872"/>
                  </a:moveTo>
                  <a:lnTo>
                    <a:pt x="114478" y="140957"/>
                  </a:lnTo>
                  <a:lnTo>
                    <a:pt x="108091" y="140957"/>
                  </a:lnTo>
                  <a:lnTo>
                    <a:pt x="108091" y="134872"/>
                  </a:lnTo>
                  <a:close/>
                  <a:moveTo>
                    <a:pt x="121223" y="134872"/>
                  </a:moveTo>
                  <a:lnTo>
                    <a:pt x="121223" y="140957"/>
                  </a:lnTo>
                  <a:lnTo>
                    <a:pt x="114817" y="140957"/>
                  </a:lnTo>
                  <a:lnTo>
                    <a:pt x="114817" y="134872"/>
                  </a:lnTo>
                  <a:close/>
                  <a:moveTo>
                    <a:pt x="127950" y="134872"/>
                  </a:moveTo>
                  <a:lnTo>
                    <a:pt x="127950" y="140957"/>
                  </a:lnTo>
                  <a:lnTo>
                    <a:pt x="121562" y="140957"/>
                  </a:lnTo>
                  <a:lnTo>
                    <a:pt x="121562" y="134872"/>
                  </a:lnTo>
                  <a:close/>
                  <a:moveTo>
                    <a:pt x="134694" y="134872"/>
                  </a:moveTo>
                  <a:lnTo>
                    <a:pt x="134694" y="140957"/>
                  </a:lnTo>
                  <a:lnTo>
                    <a:pt x="128289" y="140957"/>
                  </a:lnTo>
                  <a:lnTo>
                    <a:pt x="128289" y="134872"/>
                  </a:lnTo>
                  <a:close/>
                  <a:moveTo>
                    <a:pt x="141421" y="134872"/>
                  </a:moveTo>
                  <a:lnTo>
                    <a:pt x="141421" y="140957"/>
                  </a:lnTo>
                  <a:lnTo>
                    <a:pt x="135033" y="140957"/>
                  </a:lnTo>
                  <a:lnTo>
                    <a:pt x="135033" y="134872"/>
                  </a:lnTo>
                  <a:close/>
                  <a:moveTo>
                    <a:pt x="148148" y="134872"/>
                  </a:moveTo>
                  <a:lnTo>
                    <a:pt x="148148" y="140957"/>
                  </a:lnTo>
                  <a:lnTo>
                    <a:pt x="141760" y="140957"/>
                  </a:lnTo>
                  <a:lnTo>
                    <a:pt x="141760" y="134872"/>
                  </a:lnTo>
                  <a:close/>
                  <a:moveTo>
                    <a:pt x="154892" y="134872"/>
                  </a:moveTo>
                  <a:lnTo>
                    <a:pt x="154892" y="140957"/>
                  </a:lnTo>
                  <a:lnTo>
                    <a:pt x="148487" y="140957"/>
                  </a:lnTo>
                  <a:lnTo>
                    <a:pt x="148487" y="134872"/>
                  </a:lnTo>
                  <a:close/>
                  <a:moveTo>
                    <a:pt x="161619" y="134872"/>
                  </a:moveTo>
                  <a:lnTo>
                    <a:pt x="161619" y="140957"/>
                  </a:lnTo>
                  <a:lnTo>
                    <a:pt x="155231" y="140957"/>
                  </a:lnTo>
                  <a:lnTo>
                    <a:pt x="155231" y="134872"/>
                  </a:lnTo>
                  <a:close/>
                  <a:moveTo>
                    <a:pt x="168363" y="134872"/>
                  </a:moveTo>
                  <a:lnTo>
                    <a:pt x="168363" y="140957"/>
                  </a:lnTo>
                  <a:lnTo>
                    <a:pt x="161958" y="140957"/>
                  </a:lnTo>
                  <a:lnTo>
                    <a:pt x="161958" y="134872"/>
                  </a:lnTo>
                  <a:close/>
                  <a:moveTo>
                    <a:pt x="175090" y="134872"/>
                  </a:moveTo>
                  <a:lnTo>
                    <a:pt x="175090" y="140957"/>
                  </a:lnTo>
                  <a:lnTo>
                    <a:pt x="168702" y="140957"/>
                  </a:lnTo>
                  <a:lnTo>
                    <a:pt x="168702" y="134872"/>
                  </a:lnTo>
                  <a:close/>
                  <a:moveTo>
                    <a:pt x="181834" y="134872"/>
                  </a:moveTo>
                  <a:lnTo>
                    <a:pt x="181834" y="140957"/>
                  </a:lnTo>
                  <a:lnTo>
                    <a:pt x="175429" y="140957"/>
                  </a:lnTo>
                  <a:lnTo>
                    <a:pt x="175429" y="134872"/>
                  </a:lnTo>
                  <a:close/>
                  <a:moveTo>
                    <a:pt x="188561" y="134872"/>
                  </a:moveTo>
                  <a:lnTo>
                    <a:pt x="188561" y="140957"/>
                  </a:lnTo>
                  <a:lnTo>
                    <a:pt x="182173" y="140957"/>
                  </a:lnTo>
                  <a:lnTo>
                    <a:pt x="182173" y="134872"/>
                  </a:lnTo>
                  <a:close/>
                  <a:moveTo>
                    <a:pt x="195288" y="134872"/>
                  </a:moveTo>
                  <a:lnTo>
                    <a:pt x="195288" y="140957"/>
                  </a:lnTo>
                  <a:lnTo>
                    <a:pt x="188900" y="140957"/>
                  </a:lnTo>
                  <a:lnTo>
                    <a:pt x="188900" y="134872"/>
                  </a:lnTo>
                  <a:close/>
                  <a:moveTo>
                    <a:pt x="202032" y="134872"/>
                  </a:moveTo>
                  <a:lnTo>
                    <a:pt x="202032" y="140957"/>
                  </a:lnTo>
                  <a:lnTo>
                    <a:pt x="195627" y="140957"/>
                  </a:lnTo>
                  <a:lnTo>
                    <a:pt x="195627" y="134872"/>
                  </a:lnTo>
                  <a:close/>
                  <a:moveTo>
                    <a:pt x="208759" y="134872"/>
                  </a:moveTo>
                  <a:lnTo>
                    <a:pt x="208759" y="140957"/>
                  </a:lnTo>
                  <a:lnTo>
                    <a:pt x="202371" y="140957"/>
                  </a:lnTo>
                  <a:lnTo>
                    <a:pt x="202371" y="134872"/>
                  </a:lnTo>
                  <a:close/>
                  <a:moveTo>
                    <a:pt x="215504" y="134872"/>
                  </a:moveTo>
                  <a:lnTo>
                    <a:pt x="215504" y="140957"/>
                  </a:lnTo>
                  <a:lnTo>
                    <a:pt x="209098" y="140957"/>
                  </a:lnTo>
                  <a:lnTo>
                    <a:pt x="209098" y="134872"/>
                  </a:lnTo>
                  <a:close/>
                  <a:moveTo>
                    <a:pt x="222230" y="134872"/>
                  </a:moveTo>
                  <a:lnTo>
                    <a:pt x="222230" y="140957"/>
                  </a:lnTo>
                  <a:lnTo>
                    <a:pt x="215843" y="140957"/>
                  </a:lnTo>
                  <a:lnTo>
                    <a:pt x="215843" y="134872"/>
                  </a:lnTo>
                  <a:close/>
                  <a:moveTo>
                    <a:pt x="228975" y="134872"/>
                  </a:moveTo>
                  <a:lnTo>
                    <a:pt x="228975" y="140957"/>
                  </a:lnTo>
                  <a:lnTo>
                    <a:pt x="222569" y="140957"/>
                  </a:lnTo>
                  <a:lnTo>
                    <a:pt x="222569" y="134872"/>
                  </a:lnTo>
                  <a:close/>
                  <a:moveTo>
                    <a:pt x="235701" y="134872"/>
                  </a:moveTo>
                  <a:lnTo>
                    <a:pt x="235701" y="140957"/>
                  </a:lnTo>
                  <a:lnTo>
                    <a:pt x="229296" y="140957"/>
                  </a:lnTo>
                  <a:lnTo>
                    <a:pt x="229296" y="134872"/>
                  </a:lnTo>
                  <a:close/>
                  <a:moveTo>
                    <a:pt x="242428" y="134872"/>
                  </a:moveTo>
                  <a:lnTo>
                    <a:pt x="242428" y="140957"/>
                  </a:lnTo>
                  <a:lnTo>
                    <a:pt x="236040" y="140957"/>
                  </a:lnTo>
                  <a:lnTo>
                    <a:pt x="236040" y="134872"/>
                  </a:lnTo>
                  <a:close/>
                  <a:moveTo>
                    <a:pt x="249173" y="134872"/>
                  </a:moveTo>
                  <a:lnTo>
                    <a:pt x="249173" y="140957"/>
                  </a:lnTo>
                  <a:lnTo>
                    <a:pt x="242767" y="140957"/>
                  </a:lnTo>
                  <a:lnTo>
                    <a:pt x="242767" y="134872"/>
                  </a:lnTo>
                  <a:close/>
                  <a:moveTo>
                    <a:pt x="255899" y="134872"/>
                  </a:moveTo>
                  <a:lnTo>
                    <a:pt x="255899" y="140957"/>
                  </a:lnTo>
                  <a:lnTo>
                    <a:pt x="249512" y="140957"/>
                  </a:lnTo>
                  <a:lnTo>
                    <a:pt x="249512" y="134872"/>
                  </a:lnTo>
                  <a:close/>
                  <a:moveTo>
                    <a:pt x="262644" y="134872"/>
                  </a:moveTo>
                  <a:lnTo>
                    <a:pt x="262644" y="140957"/>
                  </a:lnTo>
                  <a:lnTo>
                    <a:pt x="256238" y="140957"/>
                  </a:lnTo>
                  <a:lnTo>
                    <a:pt x="256238" y="134872"/>
                  </a:lnTo>
                  <a:close/>
                  <a:moveTo>
                    <a:pt x="269370" y="134872"/>
                  </a:moveTo>
                  <a:lnTo>
                    <a:pt x="269370" y="140957"/>
                  </a:lnTo>
                  <a:lnTo>
                    <a:pt x="262983" y="140957"/>
                  </a:lnTo>
                  <a:lnTo>
                    <a:pt x="262983" y="134872"/>
                  </a:lnTo>
                  <a:close/>
                  <a:moveTo>
                    <a:pt x="276115" y="134872"/>
                  </a:moveTo>
                  <a:lnTo>
                    <a:pt x="276115" y="140957"/>
                  </a:lnTo>
                  <a:lnTo>
                    <a:pt x="269709" y="140957"/>
                  </a:lnTo>
                  <a:lnTo>
                    <a:pt x="269709" y="134872"/>
                  </a:lnTo>
                  <a:close/>
                  <a:moveTo>
                    <a:pt x="282842" y="134872"/>
                  </a:moveTo>
                  <a:lnTo>
                    <a:pt x="282842" y="140957"/>
                  </a:lnTo>
                  <a:lnTo>
                    <a:pt x="276436" y="140957"/>
                  </a:lnTo>
                  <a:lnTo>
                    <a:pt x="276436" y="134872"/>
                  </a:lnTo>
                  <a:close/>
                  <a:moveTo>
                    <a:pt x="6745" y="141278"/>
                  </a:moveTo>
                  <a:lnTo>
                    <a:pt x="6745" y="147362"/>
                  </a:lnTo>
                  <a:lnTo>
                    <a:pt x="339" y="147362"/>
                  </a:lnTo>
                  <a:lnTo>
                    <a:pt x="339" y="141278"/>
                  </a:lnTo>
                  <a:close/>
                  <a:moveTo>
                    <a:pt x="13471" y="141278"/>
                  </a:moveTo>
                  <a:lnTo>
                    <a:pt x="13471" y="147362"/>
                  </a:lnTo>
                  <a:lnTo>
                    <a:pt x="7066" y="147362"/>
                  </a:lnTo>
                  <a:lnTo>
                    <a:pt x="7066" y="141278"/>
                  </a:lnTo>
                  <a:close/>
                  <a:moveTo>
                    <a:pt x="20198" y="141278"/>
                  </a:moveTo>
                  <a:lnTo>
                    <a:pt x="20198" y="147362"/>
                  </a:lnTo>
                  <a:lnTo>
                    <a:pt x="13810" y="147362"/>
                  </a:lnTo>
                  <a:lnTo>
                    <a:pt x="13810" y="141278"/>
                  </a:lnTo>
                  <a:close/>
                  <a:moveTo>
                    <a:pt x="26942" y="141278"/>
                  </a:moveTo>
                  <a:lnTo>
                    <a:pt x="26942" y="147362"/>
                  </a:lnTo>
                  <a:lnTo>
                    <a:pt x="20537" y="147362"/>
                  </a:lnTo>
                  <a:lnTo>
                    <a:pt x="20537" y="141278"/>
                  </a:lnTo>
                  <a:close/>
                  <a:moveTo>
                    <a:pt x="33669" y="141278"/>
                  </a:moveTo>
                  <a:lnTo>
                    <a:pt x="33669" y="147362"/>
                  </a:lnTo>
                  <a:lnTo>
                    <a:pt x="27281" y="147362"/>
                  </a:lnTo>
                  <a:lnTo>
                    <a:pt x="27281" y="141278"/>
                  </a:lnTo>
                  <a:close/>
                  <a:moveTo>
                    <a:pt x="40414" y="141278"/>
                  </a:moveTo>
                  <a:lnTo>
                    <a:pt x="40414" y="147362"/>
                  </a:lnTo>
                  <a:lnTo>
                    <a:pt x="34008" y="147362"/>
                  </a:lnTo>
                  <a:lnTo>
                    <a:pt x="34008" y="141278"/>
                  </a:lnTo>
                  <a:close/>
                  <a:moveTo>
                    <a:pt x="47140" y="141278"/>
                  </a:moveTo>
                  <a:lnTo>
                    <a:pt x="47140" y="147362"/>
                  </a:lnTo>
                  <a:lnTo>
                    <a:pt x="40753" y="147362"/>
                  </a:lnTo>
                  <a:lnTo>
                    <a:pt x="40753" y="141278"/>
                  </a:lnTo>
                  <a:close/>
                  <a:moveTo>
                    <a:pt x="53885" y="141278"/>
                  </a:moveTo>
                  <a:lnTo>
                    <a:pt x="53885" y="147362"/>
                  </a:lnTo>
                  <a:lnTo>
                    <a:pt x="47479" y="147362"/>
                  </a:lnTo>
                  <a:lnTo>
                    <a:pt x="47479" y="141278"/>
                  </a:lnTo>
                  <a:close/>
                  <a:moveTo>
                    <a:pt x="60611" y="141278"/>
                  </a:moveTo>
                  <a:lnTo>
                    <a:pt x="60611" y="147362"/>
                  </a:lnTo>
                  <a:lnTo>
                    <a:pt x="54206" y="147362"/>
                  </a:lnTo>
                  <a:lnTo>
                    <a:pt x="54206" y="141278"/>
                  </a:lnTo>
                  <a:close/>
                  <a:moveTo>
                    <a:pt x="67338" y="141278"/>
                  </a:moveTo>
                  <a:lnTo>
                    <a:pt x="67338" y="147362"/>
                  </a:lnTo>
                  <a:lnTo>
                    <a:pt x="60950" y="147362"/>
                  </a:lnTo>
                  <a:lnTo>
                    <a:pt x="60950" y="141278"/>
                  </a:lnTo>
                  <a:close/>
                  <a:moveTo>
                    <a:pt x="74083" y="141278"/>
                  </a:moveTo>
                  <a:lnTo>
                    <a:pt x="74083" y="147362"/>
                  </a:lnTo>
                  <a:lnTo>
                    <a:pt x="67677" y="147362"/>
                  </a:lnTo>
                  <a:lnTo>
                    <a:pt x="67677" y="141278"/>
                  </a:lnTo>
                  <a:close/>
                  <a:moveTo>
                    <a:pt x="80809" y="141278"/>
                  </a:moveTo>
                  <a:lnTo>
                    <a:pt x="80809" y="147362"/>
                  </a:lnTo>
                  <a:lnTo>
                    <a:pt x="74422" y="147362"/>
                  </a:lnTo>
                  <a:lnTo>
                    <a:pt x="74422" y="141278"/>
                  </a:lnTo>
                  <a:close/>
                  <a:moveTo>
                    <a:pt x="87554" y="141278"/>
                  </a:moveTo>
                  <a:lnTo>
                    <a:pt x="87554" y="147362"/>
                  </a:lnTo>
                  <a:lnTo>
                    <a:pt x="81148" y="147362"/>
                  </a:lnTo>
                  <a:lnTo>
                    <a:pt x="81148" y="141278"/>
                  </a:lnTo>
                  <a:close/>
                  <a:moveTo>
                    <a:pt x="94281" y="141278"/>
                  </a:moveTo>
                  <a:lnTo>
                    <a:pt x="94281" y="147362"/>
                  </a:lnTo>
                  <a:lnTo>
                    <a:pt x="87893" y="147362"/>
                  </a:lnTo>
                  <a:lnTo>
                    <a:pt x="87893" y="141278"/>
                  </a:lnTo>
                  <a:close/>
                  <a:moveTo>
                    <a:pt x="101007" y="141278"/>
                  </a:moveTo>
                  <a:lnTo>
                    <a:pt x="101007" y="147362"/>
                  </a:lnTo>
                  <a:lnTo>
                    <a:pt x="94620" y="147362"/>
                  </a:lnTo>
                  <a:lnTo>
                    <a:pt x="94620" y="141278"/>
                  </a:lnTo>
                  <a:close/>
                  <a:moveTo>
                    <a:pt x="107752" y="141278"/>
                  </a:moveTo>
                  <a:lnTo>
                    <a:pt x="107752" y="147362"/>
                  </a:lnTo>
                  <a:lnTo>
                    <a:pt x="101346" y="147362"/>
                  </a:lnTo>
                  <a:lnTo>
                    <a:pt x="101346" y="141278"/>
                  </a:lnTo>
                  <a:close/>
                  <a:moveTo>
                    <a:pt x="114478" y="141278"/>
                  </a:moveTo>
                  <a:lnTo>
                    <a:pt x="114478" y="147362"/>
                  </a:lnTo>
                  <a:lnTo>
                    <a:pt x="108091" y="147362"/>
                  </a:lnTo>
                  <a:lnTo>
                    <a:pt x="108091" y="141278"/>
                  </a:lnTo>
                  <a:close/>
                  <a:moveTo>
                    <a:pt x="121223" y="141278"/>
                  </a:moveTo>
                  <a:lnTo>
                    <a:pt x="121223" y="147362"/>
                  </a:lnTo>
                  <a:lnTo>
                    <a:pt x="114817" y="147362"/>
                  </a:lnTo>
                  <a:lnTo>
                    <a:pt x="114817" y="141278"/>
                  </a:lnTo>
                  <a:close/>
                  <a:moveTo>
                    <a:pt x="127950" y="141278"/>
                  </a:moveTo>
                  <a:lnTo>
                    <a:pt x="127950" y="147362"/>
                  </a:lnTo>
                  <a:lnTo>
                    <a:pt x="121562" y="147362"/>
                  </a:lnTo>
                  <a:lnTo>
                    <a:pt x="121562" y="141278"/>
                  </a:lnTo>
                  <a:close/>
                  <a:moveTo>
                    <a:pt x="134694" y="141278"/>
                  </a:moveTo>
                  <a:lnTo>
                    <a:pt x="134694" y="147362"/>
                  </a:lnTo>
                  <a:lnTo>
                    <a:pt x="128289" y="147362"/>
                  </a:lnTo>
                  <a:lnTo>
                    <a:pt x="128289" y="141278"/>
                  </a:lnTo>
                  <a:close/>
                  <a:moveTo>
                    <a:pt x="141421" y="141278"/>
                  </a:moveTo>
                  <a:lnTo>
                    <a:pt x="141421" y="147362"/>
                  </a:lnTo>
                  <a:lnTo>
                    <a:pt x="135033" y="147362"/>
                  </a:lnTo>
                  <a:lnTo>
                    <a:pt x="135033" y="141278"/>
                  </a:lnTo>
                  <a:close/>
                  <a:moveTo>
                    <a:pt x="148148" y="141278"/>
                  </a:moveTo>
                  <a:lnTo>
                    <a:pt x="148148" y="147362"/>
                  </a:lnTo>
                  <a:lnTo>
                    <a:pt x="141760" y="147362"/>
                  </a:lnTo>
                  <a:lnTo>
                    <a:pt x="141760" y="141278"/>
                  </a:lnTo>
                  <a:close/>
                  <a:moveTo>
                    <a:pt x="154892" y="141278"/>
                  </a:moveTo>
                  <a:lnTo>
                    <a:pt x="154892" y="147362"/>
                  </a:lnTo>
                  <a:lnTo>
                    <a:pt x="148487" y="147362"/>
                  </a:lnTo>
                  <a:lnTo>
                    <a:pt x="148487" y="141278"/>
                  </a:lnTo>
                  <a:close/>
                  <a:moveTo>
                    <a:pt x="161619" y="141278"/>
                  </a:moveTo>
                  <a:lnTo>
                    <a:pt x="161619" y="147362"/>
                  </a:lnTo>
                  <a:lnTo>
                    <a:pt x="155231" y="147362"/>
                  </a:lnTo>
                  <a:lnTo>
                    <a:pt x="155231" y="141278"/>
                  </a:lnTo>
                  <a:close/>
                  <a:moveTo>
                    <a:pt x="168363" y="141278"/>
                  </a:moveTo>
                  <a:lnTo>
                    <a:pt x="168363" y="147362"/>
                  </a:lnTo>
                  <a:lnTo>
                    <a:pt x="161958" y="147362"/>
                  </a:lnTo>
                  <a:lnTo>
                    <a:pt x="161958" y="141278"/>
                  </a:lnTo>
                  <a:close/>
                  <a:moveTo>
                    <a:pt x="175090" y="141278"/>
                  </a:moveTo>
                  <a:lnTo>
                    <a:pt x="175090" y="147362"/>
                  </a:lnTo>
                  <a:lnTo>
                    <a:pt x="168702" y="147362"/>
                  </a:lnTo>
                  <a:lnTo>
                    <a:pt x="168702" y="141278"/>
                  </a:lnTo>
                  <a:close/>
                  <a:moveTo>
                    <a:pt x="181834" y="141278"/>
                  </a:moveTo>
                  <a:lnTo>
                    <a:pt x="181834" y="147362"/>
                  </a:lnTo>
                  <a:lnTo>
                    <a:pt x="175429" y="147362"/>
                  </a:lnTo>
                  <a:lnTo>
                    <a:pt x="175429" y="141278"/>
                  </a:lnTo>
                  <a:close/>
                  <a:moveTo>
                    <a:pt x="188561" y="141278"/>
                  </a:moveTo>
                  <a:lnTo>
                    <a:pt x="188561" y="147362"/>
                  </a:lnTo>
                  <a:lnTo>
                    <a:pt x="182173" y="147362"/>
                  </a:lnTo>
                  <a:lnTo>
                    <a:pt x="182173" y="141278"/>
                  </a:lnTo>
                  <a:close/>
                  <a:moveTo>
                    <a:pt x="195288" y="141278"/>
                  </a:moveTo>
                  <a:lnTo>
                    <a:pt x="195288" y="147362"/>
                  </a:lnTo>
                  <a:lnTo>
                    <a:pt x="188900" y="147362"/>
                  </a:lnTo>
                  <a:lnTo>
                    <a:pt x="188900" y="141278"/>
                  </a:lnTo>
                  <a:close/>
                  <a:moveTo>
                    <a:pt x="202032" y="141278"/>
                  </a:moveTo>
                  <a:lnTo>
                    <a:pt x="202032" y="147362"/>
                  </a:lnTo>
                  <a:lnTo>
                    <a:pt x="195627" y="147362"/>
                  </a:lnTo>
                  <a:lnTo>
                    <a:pt x="195627" y="141278"/>
                  </a:lnTo>
                  <a:close/>
                  <a:moveTo>
                    <a:pt x="208759" y="141278"/>
                  </a:moveTo>
                  <a:lnTo>
                    <a:pt x="208759" y="147362"/>
                  </a:lnTo>
                  <a:lnTo>
                    <a:pt x="202371" y="147362"/>
                  </a:lnTo>
                  <a:lnTo>
                    <a:pt x="202371" y="141278"/>
                  </a:lnTo>
                  <a:close/>
                  <a:moveTo>
                    <a:pt x="215504" y="141278"/>
                  </a:moveTo>
                  <a:lnTo>
                    <a:pt x="215504" y="147362"/>
                  </a:lnTo>
                  <a:lnTo>
                    <a:pt x="209098" y="147362"/>
                  </a:lnTo>
                  <a:lnTo>
                    <a:pt x="209098" y="141278"/>
                  </a:lnTo>
                  <a:close/>
                  <a:moveTo>
                    <a:pt x="222230" y="141278"/>
                  </a:moveTo>
                  <a:lnTo>
                    <a:pt x="222230" y="147362"/>
                  </a:lnTo>
                  <a:lnTo>
                    <a:pt x="215843" y="147362"/>
                  </a:lnTo>
                  <a:lnTo>
                    <a:pt x="215843" y="141278"/>
                  </a:lnTo>
                  <a:close/>
                  <a:moveTo>
                    <a:pt x="228975" y="141278"/>
                  </a:moveTo>
                  <a:lnTo>
                    <a:pt x="228975" y="147362"/>
                  </a:lnTo>
                  <a:lnTo>
                    <a:pt x="222569" y="147362"/>
                  </a:lnTo>
                  <a:lnTo>
                    <a:pt x="222569" y="141278"/>
                  </a:lnTo>
                  <a:close/>
                  <a:moveTo>
                    <a:pt x="235701" y="141278"/>
                  </a:moveTo>
                  <a:lnTo>
                    <a:pt x="235701" y="147362"/>
                  </a:lnTo>
                  <a:lnTo>
                    <a:pt x="229296" y="147362"/>
                  </a:lnTo>
                  <a:lnTo>
                    <a:pt x="229296" y="141278"/>
                  </a:lnTo>
                  <a:close/>
                  <a:moveTo>
                    <a:pt x="242428" y="141278"/>
                  </a:moveTo>
                  <a:lnTo>
                    <a:pt x="242428" y="147362"/>
                  </a:lnTo>
                  <a:lnTo>
                    <a:pt x="236040" y="147362"/>
                  </a:lnTo>
                  <a:lnTo>
                    <a:pt x="236040" y="141278"/>
                  </a:lnTo>
                  <a:close/>
                  <a:moveTo>
                    <a:pt x="249173" y="141278"/>
                  </a:moveTo>
                  <a:lnTo>
                    <a:pt x="249173" y="147362"/>
                  </a:lnTo>
                  <a:lnTo>
                    <a:pt x="242767" y="147362"/>
                  </a:lnTo>
                  <a:lnTo>
                    <a:pt x="242767" y="141278"/>
                  </a:lnTo>
                  <a:close/>
                  <a:moveTo>
                    <a:pt x="255899" y="141278"/>
                  </a:moveTo>
                  <a:lnTo>
                    <a:pt x="255899" y="147362"/>
                  </a:lnTo>
                  <a:lnTo>
                    <a:pt x="249512" y="147362"/>
                  </a:lnTo>
                  <a:lnTo>
                    <a:pt x="249512" y="141278"/>
                  </a:lnTo>
                  <a:close/>
                  <a:moveTo>
                    <a:pt x="262644" y="141278"/>
                  </a:moveTo>
                  <a:lnTo>
                    <a:pt x="262644" y="147362"/>
                  </a:lnTo>
                  <a:lnTo>
                    <a:pt x="256238" y="147362"/>
                  </a:lnTo>
                  <a:lnTo>
                    <a:pt x="256238" y="141278"/>
                  </a:lnTo>
                  <a:close/>
                  <a:moveTo>
                    <a:pt x="269370" y="141278"/>
                  </a:moveTo>
                  <a:lnTo>
                    <a:pt x="269370" y="147362"/>
                  </a:lnTo>
                  <a:lnTo>
                    <a:pt x="262983" y="147362"/>
                  </a:lnTo>
                  <a:lnTo>
                    <a:pt x="262983" y="141278"/>
                  </a:lnTo>
                  <a:close/>
                  <a:moveTo>
                    <a:pt x="276115" y="141278"/>
                  </a:moveTo>
                  <a:lnTo>
                    <a:pt x="276115" y="147362"/>
                  </a:lnTo>
                  <a:lnTo>
                    <a:pt x="269709" y="147362"/>
                  </a:lnTo>
                  <a:lnTo>
                    <a:pt x="269709" y="141278"/>
                  </a:lnTo>
                  <a:close/>
                  <a:moveTo>
                    <a:pt x="282842" y="141278"/>
                  </a:moveTo>
                  <a:lnTo>
                    <a:pt x="282842" y="147362"/>
                  </a:lnTo>
                  <a:lnTo>
                    <a:pt x="276436" y="147362"/>
                  </a:lnTo>
                  <a:lnTo>
                    <a:pt x="276436" y="141278"/>
                  </a:lnTo>
                  <a:close/>
                  <a:moveTo>
                    <a:pt x="6745" y="147683"/>
                  </a:moveTo>
                  <a:lnTo>
                    <a:pt x="6745" y="153768"/>
                  </a:lnTo>
                  <a:lnTo>
                    <a:pt x="339" y="153768"/>
                  </a:lnTo>
                  <a:lnTo>
                    <a:pt x="339" y="147683"/>
                  </a:lnTo>
                  <a:close/>
                  <a:moveTo>
                    <a:pt x="13471" y="147683"/>
                  </a:moveTo>
                  <a:lnTo>
                    <a:pt x="13471" y="153768"/>
                  </a:lnTo>
                  <a:lnTo>
                    <a:pt x="7066" y="153768"/>
                  </a:lnTo>
                  <a:lnTo>
                    <a:pt x="7066" y="147683"/>
                  </a:lnTo>
                  <a:close/>
                  <a:moveTo>
                    <a:pt x="20198" y="147683"/>
                  </a:moveTo>
                  <a:lnTo>
                    <a:pt x="20198" y="153768"/>
                  </a:lnTo>
                  <a:lnTo>
                    <a:pt x="13810" y="153768"/>
                  </a:lnTo>
                  <a:lnTo>
                    <a:pt x="13810" y="147683"/>
                  </a:lnTo>
                  <a:close/>
                  <a:moveTo>
                    <a:pt x="26942" y="147683"/>
                  </a:moveTo>
                  <a:lnTo>
                    <a:pt x="26942" y="153768"/>
                  </a:lnTo>
                  <a:lnTo>
                    <a:pt x="20537" y="153768"/>
                  </a:lnTo>
                  <a:lnTo>
                    <a:pt x="20537" y="147683"/>
                  </a:lnTo>
                  <a:close/>
                  <a:moveTo>
                    <a:pt x="33669" y="147683"/>
                  </a:moveTo>
                  <a:lnTo>
                    <a:pt x="33669" y="153768"/>
                  </a:lnTo>
                  <a:lnTo>
                    <a:pt x="27281" y="153768"/>
                  </a:lnTo>
                  <a:lnTo>
                    <a:pt x="27281" y="147683"/>
                  </a:lnTo>
                  <a:close/>
                  <a:moveTo>
                    <a:pt x="40414" y="147683"/>
                  </a:moveTo>
                  <a:lnTo>
                    <a:pt x="40414" y="153768"/>
                  </a:lnTo>
                  <a:lnTo>
                    <a:pt x="34008" y="153768"/>
                  </a:lnTo>
                  <a:lnTo>
                    <a:pt x="34008" y="147683"/>
                  </a:lnTo>
                  <a:close/>
                  <a:moveTo>
                    <a:pt x="47140" y="147683"/>
                  </a:moveTo>
                  <a:lnTo>
                    <a:pt x="47140" y="153768"/>
                  </a:lnTo>
                  <a:lnTo>
                    <a:pt x="40753" y="153768"/>
                  </a:lnTo>
                  <a:lnTo>
                    <a:pt x="40753" y="147683"/>
                  </a:lnTo>
                  <a:close/>
                  <a:moveTo>
                    <a:pt x="53885" y="147683"/>
                  </a:moveTo>
                  <a:lnTo>
                    <a:pt x="53885" y="153768"/>
                  </a:lnTo>
                  <a:lnTo>
                    <a:pt x="47479" y="153768"/>
                  </a:lnTo>
                  <a:lnTo>
                    <a:pt x="47479" y="147683"/>
                  </a:lnTo>
                  <a:close/>
                  <a:moveTo>
                    <a:pt x="60611" y="147683"/>
                  </a:moveTo>
                  <a:lnTo>
                    <a:pt x="60611" y="153768"/>
                  </a:lnTo>
                  <a:lnTo>
                    <a:pt x="54206" y="153768"/>
                  </a:lnTo>
                  <a:lnTo>
                    <a:pt x="54206" y="147683"/>
                  </a:lnTo>
                  <a:close/>
                  <a:moveTo>
                    <a:pt x="67338" y="147683"/>
                  </a:moveTo>
                  <a:lnTo>
                    <a:pt x="67338" y="153768"/>
                  </a:lnTo>
                  <a:lnTo>
                    <a:pt x="60950" y="153768"/>
                  </a:lnTo>
                  <a:lnTo>
                    <a:pt x="60950" y="147683"/>
                  </a:lnTo>
                  <a:close/>
                  <a:moveTo>
                    <a:pt x="74083" y="147683"/>
                  </a:moveTo>
                  <a:lnTo>
                    <a:pt x="74083" y="153768"/>
                  </a:lnTo>
                  <a:lnTo>
                    <a:pt x="67677" y="153768"/>
                  </a:lnTo>
                  <a:lnTo>
                    <a:pt x="67677" y="147683"/>
                  </a:lnTo>
                  <a:close/>
                  <a:moveTo>
                    <a:pt x="80809" y="147683"/>
                  </a:moveTo>
                  <a:lnTo>
                    <a:pt x="80809" y="153768"/>
                  </a:lnTo>
                  <a:lnTo>
                    <a:pt x="74422" y="153768"/>
                  </a:lnTo>
                  <a:lnTo>
                    <a:pt x="74422" y="147683"/>
                  </a:lnTo>
                  <a:close/>
                  <a:moveTo>
                    <a:pt x="87554" y="147683"/>
                  </a:moveTo>
                  <a:lnTo>
                    <a:pt x="87554" y="153768"/>
                  </a:lnTo>
                  <a:lnTo>
                    <a:pt x="81148" y="153768"/>
                  </a:lnTo>
                  <a:lnTo>
                    <a:pt x="81148" y="147683"/>
                  </a:lnTo>
                  <a:close/>
                  <a:moveTo>
                    <a:pt x="94281" y="147683"/>
                  </a:moveTo>
                  <a:lnTo>
                    <a:pt x="94281" y="153768"/>
                  </a:lnTo>
                  <a:lnTo>
                    <a:pt x="87893" y="153768"/>
                  </a:lnTo>
                  <a:lnTo>
                    <a:pt x="87893" y="147683"/>
                  </a:lnTo>
                  <a:close/>
                  <a:moveTo>
                    <a:pt x="101007" y="147683"/>
                  </a:moveTo>
                  <a:lnTo>
                    <a:pt x="101007" y="153768"/>
                  </a:lnTo>
                  <a:lnTo>
                    <a:pt x="94620" y="153768"/>
                  </a:lnTo>
                  <a:lnTo>
                    <a:pt x="94620" y="147683"/>
                  </a:lnTo>
                  <a:close/>
                  <a:moveTo>
                    <a:pt x="107752" y="147683"/>
                  </a:moveTo>
                  <a:lnTo>
                    <a:pt x="107752" y="153768"/>
                  </a:lnTo>
                  <a:lnTo>
                    <a:pt x="101346" y="153768"/>
                  </a:lnTo>
                  <a:lnTo>
                    <a:pt x="101346" y="147683"/>
                  </a:lnTo>
                  <a:close/>
                  <a:moveTo>
                    <a:pt x="114478" y="147683"/>
                  </a:moveTo>
                  <a:lnTo>
                    <a:pt x="114478" y="153768"/>
                  </a:lnTo>
                  <a:lnTo>
                    <a:pt x="108091" y="153768"/>
                  </a:lnTo>
                  <a:lnTo>
                    <a:pt x="108091" y="147683"/>
                  </a:lnTo>
                  <a:close/>
                  <a:moveTo>
                    <a:pt x="121223" y="147683"/>
                  </a:moveTo>
                  <a:lnTo>
                    <a:pt x="121223" y="153768"/>
                  </a:lnTo>
                  <a:lnTo>
                    <a:pt x="114817" y="153768"/>
                  </a:lnTo>
                  <a:lnTo>
                    <a:pt x="114817" y="147683"/>
                  </a:lnTo>
                  <a:close/>
                  <a:moveTo>
                    <a:pt x="127950" y="147683"/>
                  </a:moveTo>
                  <a:lnTo>
                    <a:pt x="127950" y="153768"/>
                  </a:lnTo>
                  <a:lnTo>
                    <a:pt x="121562" y="153768"/>
                  </a:lnTo>
                  <a:lnTo>
                    <a:pt x="121562" y="147683"/>
                  </a:lnTo>
                  <a:close/>
                  <a:moveTo>
                    <a:pt x="134694" y="147683"/>
                  </a:moveTo>
                  <a:lnTo>
                    <a:pt x="134694" y="153768"/>
                  </a:lnTo>
                  <a:lnTo>
                    <a:pt x="128289" y="153768"/>
                  </a:lnTo>
                  <a:lnTo>
                    <a:pt x="128289" y="147683"/>
                  </a:lnTo>
                  <a:close/>
                  <a:moveTo>
                    <a:pt x="141421" y="147683"/>
                  </a:moveTo>
                  <a:lnTo>
                    <a:pt x="141421" y="153768"/>
                  </a:lnTo>
                  <a:lnTo>
                    <a:pt x="135033" y="153768"/>
                  </a:lnTo>
                  <a:lnTo>
                    <a:pt x="135033" y="147683"/>
                  </a:lnTo>
                  <a:close/>
                  <a:moveTo>
                    <a:pt x="148148" y="147683"/>
                  </a:moveTo>
                  <a:lnTo>
                    <a:pt x="148148" y="153768"/>
                  </a:lnTo>
                  <a:lnTo>
                    <a:pt x="141760" y="153768"/>
                  </a:lnTo>
                  <a:lnTo>
                    <a:pt x="141760" y="147683"/>
                  </a:lnTo>
                  <a:close/>
                  <a:moveTo>
                    <a:pt x="154892" y="147683"/>
                  </a:moveTo>
                  <a:lnTo>
                    <a:pt x="154892" y="153768"/>
                  </a:lnTo>
                  <a:lnTo>
                    <a:pt x="148487" y="153768"/>
                  </a:lnTo>
                  <a:lnTo>
                    <a:pt x="148487" y="147683"/>
                  </a:lnTo>
                  <a:close/>
                  <a:moveTo>
                    <a:pt x="161619" y="147683"/>
                  </a:moveTo>
                  <a:lnTo>
                    <a:pt x="161619" y="153768"/>
                  </a:lnTo>
                  <a:lnTo>
                    <a:pt x="155231" y="153768"/>
                  </a:lnTo>
                  <a:lnTo>
                    <a:pt x="155231" y="147683"/>
                  </a:lnTo>
                  <a:close/>
                  <a:moveTo>
                    <a:pt x="168363" y="147683"/>
                  </a:moveTo>
                  <a:lnTo>
                    <a:pt x="168363" y="153768"/>
                  </a:lnTo>
                  <a:lnTo>
                    <a:pt x="161958" y="153768"/>
                  </a:lnTo>
                  <a:lnTo>
                    <a:pt x="161958" y="147683"/>
                  </a:lnTo>
                  <a:close/>
                  <a:moveTo>
                    <a:pt x="175090" y="147683"/>
                  </a:moveTo>
                  <a:lnTo>
                    <a:pt x="175090" y="153768"/>
                  </a:lnTo>
                  <a:lnTo>
                    <a:pt x="168702" y="153768"/>
                  </a:lnTo>
                  <a:lnTo>
                    <a:pt x="168702" y="147683"/>
                  </a:lnTo>
                  <a:close/>
                  <a:moveTo>
                    <a:pt x="181834" y="147683"/>
                  </a:moveTo>
                  <a:lnTo>
                    <a:pt x="181834" y="153768"/>
                  </a:lnTo>
                  <a:lnTo>
                    <a:pt x="175429" y="153768"/>
                  </a:lnTo>
                  <a:lnTo>
                    <a:pt x="175429" y="147683"/>
                  </a:lnTo>
                  <a:close/>
                  <a:moveTo>
                    <a:pt x="188561" y="147683"/>
                  </a:moveTo>
                  <a:lnTo>
                    <a:pt x="188561" y="153768"/>
                  </a:lnTo>
                  <a:lnTo>
                    <a:pt x="182173" y="153768"/>
                  </a:lnTo>
                  <a:lnTo>
                    <a:pt x="182173" y="147683"/>
                  </a:lnTo>
                  <a:close/>
                  <a:moveTo>
                    <a:pt x="195288" y="147683"/>
                  </a:moveTo>
                  <a:lnTo>
                    <a:pt x="195288" y="153768"/>
                  </a:lnTo>
                  <a:lnTo>
                    <a:pt x="188900" y="153768"/>
                  </a:lnTo>
                  <a:lnTo>
                    <a:pt x="188900" y="147683"/>
                  </a:lnTo>
                  <a:close/>
                  <a:moveTo>
                    <a:pt x="202032" y="147683"/>
                  </a:moveTo>
                  <a:lnTo>
                    <a:pt x="202032" y="153768"/>
                  </a:lnTo>
                  <a:lnTo>
                    <a:pt x="195627" y="153768"/>
                  </a:lnTo>
                  <a:lnTo>
                    <a:pt x="195627" y="147683"/>
                  </a:lnTo>
                  <a:close/>
                  <a:moveTo>
                    <a:pt x="208759" y="147683"/>
                  </a:moveTo>
                  <a:lnTo>
                    <a:pt x="208759" y="153768"/>
                  </a:lnTo>
                  <a:lnTo>
                    <a:pt x="202371" y="153768"/>
                  </a:lnTo>
                  <a:lnTo>
                    <a:pt x="202371" y="147683"/>
                  </a:lnTo>
                  <a:close/>
                  <a:moveTo>
                    <a:pt x="215504" y="147683"/>
                  </a:moveTo>
                  <a:lnTo>
                    <a:pt x="215504" y="153768"/>
                  </a:lnTo>
                  <a:lnTo>
                    <a:pt x="209098" y="153768"/>
                  </a:lnTo>
                  <a:lnTo>
                    <a:pt x="209098" y="147683"/>
                  </a:lnTo>
                  <a:close/>
                  <a:moveTo>
                    <a:pt x="222230" y="147683"/>
                  </a:moveTo>
                  <a:lnTo>
                    <a:pt x="222230" y="153768"/>
                  </a:lnTo>
                  <a:lnTo>
                    <a:pt x="215843" y="153768"/>
                  </a:lnTo>
                  <a:lnTo>
                    <a:pt x="215843" y="147683"/>
                  </a:lnTo>
                  <a:close/>
                  <a:moveTo>
                    <a:pt x="228975" y="147683"/>
                  </a:moveTo>
                  <a:lnTo>
                    <a:pt x="228975" y="153768"/>
                  </a:lnTo>
                  <a:lnTo>
                    <a:pt x="222569" y="153768"/>
                  </a:lnTo>
                  <a:lnTo>
                    <a:pt x="222569" y="147683"/>
                  </a:lnTo>
                  <a:close/>
                  <a:moveTo>
                    <a:pt x="235701" y="147683"/>
                  </a:moveTo>
                  <a:lnTo>
                    <a:pt x="235701" y="153768"/>
                  </a:lnTo>
                  <a:lnTo>
                    <a:pt x="229296" y="153768"/>
                  </a:lnTo>
                  <a:lnTo>
                    <a:pt x="229296" y="147683"/>
                  </a:lnTo>
                  <a:close/>
                  <a:moveTo>
                    <a:pt x="242428" y="147683"/>
                  </a:moveTo>
                  <a:lnTo>
                    <a:pt x="242428" y="153768"/>
                  </a:lnTo>
                  <a:lnTo>
                    <a:pt x="236040" y="153768"/>
                  </a:lnTo>
                  <a:lnTo>
                    <a:pt x="236040" y="147683"/>
                  </a:lnTo>
                  <a:close/>
                  <a:moveTo>
                    <a:pt x="249173" y="147683"/>
                  </a:moveTo>
                  <a:lnTo>
                    <a:pt x="249173" y="153768"/>
                  </a:lnTo>
                  <a:lnTo>
                    <a:pt x="242767" y="153768"/>
                  </a:lnTo>
                  <a:lnTo>
                    <a:pt x="242767" y="147683"/>
                  </a:lnTo>
                  <a:close/>
                  <a:moveTo>
                    <a:pt x="255899" y="147683"/>
                  </a:moveTo>
                  <a:lnTo>
                    <a:pt x="255899" y="153768"/>
                  </a:lnTo>
                  <a:lnTo>
                    <a:pt x="249512" y="153768"/>
                  </a:lnTo>
                  <a:lnTo>
                    <a:pt x="249512" y="147683"/>
                  </a:lnTo>
                  <a:close/>
                  <a:moveTo>
                    <a:pt x="262644" y="147683"/>
                  </a:moveTo>
                  <a:lnTo>
                    <a:pt x="262644" y="153768"/>
                  </a:lnTo>
                  <a:lnTo>
                    <a:pt x="256238" y="153768"/>
                  </a:lnTo>
                  <a:lnTo>
                    <a:pt x="256238" y="147683"/>
                  </a:lnTo>
                  <a:close/>
                  <a:moveTo>
                    <a:pt x="269370" y="147683"/>
                  </a:moveTo>
                  <a:lnTo>
                    <a:pt x="269370" y="153768"/>
                  </a:lnTo>
                  <a:lnTo>
                    <a:pt x="262983" y="153768"/>
                  </a:lnTo>
                  <a:lnTo>
                    <a:pt x="262983" y="147683"/>
                  </a:lnTo>
                  <a:close/>
                  <a:moveTo>
                    <a:pt x="276115" y="147683"/>
                  </a:moveTo>
                  <a:lnTo>
                    <a:pt x="276115" y="153768"/>
                  </a:lnTo>
                  <a:lnTo>
                    <a:pt x="269709" y="153768"/>
                  </a:lnTo>
                  <a:lnTo>
                    <a:pt x="269709" y="147683"/>
                  </a:lnTo>
                  <a:close/>
                  <a:moveTo>
                    <a:pt x="282842" y="147683"/>
                  </a:moveTo>
                  <a:lnTo>
                    <a:pt x="282842" y="153768"/>
                  </a:lnTo>
                  <a:lnTo>
                    <a:pt x="276436" y="153768"/>
                  </a:lnTo>
                  <a:lnTo>
                    <a:pt x="276436" y="147683"/>
                  </a:lnTo>
                  <a:close/>
                  <a:moveTo>
                    <a:pt x="6745" y="154089"/>
                  </a:moveTo>
                  <a:lnTo>
                    <a:pt x="6745" y="160173"/>
                  </a:lnTo>
                  <a:lnTo>
                    <a:pt x="339" y="160173"/>
                  </a:lnTo>
                  <a:lnTo>
                    <a:pt x="339" y="154089"/>
                  </a:lnTo>
                  <a:close/>
                  <a:moveTo>
                    <a:pt x="13471" y="154089"/>
                  </a:moveTo>
                  <a:lnTo>
                    <a:pt x="13471" y="160173"/>
                  </a:lnTo>
                  <a:lnTo>
                    <a:pt x="7066" y="160173"/>
                  </a:lnTo>
                  <a:lnTo>
                    <a:pt x="7066" y="154089"/>
                  </a:lnTo>
                  <a:close/>
                  <a:moveTo>
                    <a:pt x="20198" y="154089"/>
                  </a:moveTo>
                  <a:lnTo>
                    <a:pt x="20198" y="160173"/>
                  </a:lnTo>
                  <a:lnTo>
                    <a:pt x="13810" y="160173"/>
                  </a:lnTo>
                  <a:lnTo>
                    <a:pt x="13810" y="154089"/>
                  </a:lnTo>
                  <a:close/>
                  <a:moveTo>
                    <a:pt x="26942" y="154089"/>
                  </a:moveTo>
                  <a:lnTo>
                    <a:pt x="26942" y="160173"/>
                  </a:lnTo>
                  <a:lnTo>
                    <a:pt x="20537" y="160173"/>
                  </a:lnTo>
                  <a:lnTo>
                    <a:pt x="20537" y="154089"/>
                  </a:lnTo>
                  <a:close/>
                  <a:moveTo>
                    <a:pt x="33669" y="154089"/>
                  </a:moveTo>
                  <a:lnTo>
                    <a:pt x="33669" y="160173"/>
                  </a:lnTo>
                  <a:lnTo>
                    <a:pt x="27281" y="160173"/>
                  </a:lnTo>
                  <a:lnTo>
                    <a:pt x="27281" y="154089"/>
                  </a:lnTo>
                  <a:close/>
                  <a:moveTo>
                    <a:pt x="40414" y="154089"/>
                  </a:moveTo>
                  <a:lnTo>
                    <a:pt x="40414" y="160173"/>
                  </a:lnTo>
                  <a:lnTo>
                    <a:pt x="34008" y="160173"/>
                  </a:lnTo>
                  <a:lnTo>
                    <a:pt x="34008" y="154089"/>
                  </a:lnTo>
                  <a:close/>
                  <a:moveTo>
                    <a:pt x="47140" y="154089"/>
                  </a:moveTo>
                  <a:lnTo>
                    <a:pt x="47140" y="160173"/>
                  </a:lnTo>
                  <a:lnTo>
                    <a:pt x="40753" y="160173"/>
                  </a:lnTo>
                  <a:lnTo>
                    <a:pt x="40753" y="154089"/>
                  </a:lnTo>
                  <a:close/>
                  <a:moveTo>
                    <a:pt x="53885" y="154089"/>
                  </a:moveTo>
                  <a:lnTo>
                    <a:pt x="53885" y="160173"/>
                  </a:lnTo>
                  <a:lnTo>
                    <a:pt x="47479" y="160173"/>
                  </a:lnTo>
                  <a:lnTo>
                    <a:pt x="47479" y="154089"/>
                  </a:lnTo>
                  <a:close/>
                  <a:moveTo>
                    <a:pt x="60611" y="154089"/>
                  </a:moveTo>
                  <a:lnTo>
                    <a:pt x="60611" y="160173"/>
                  </a:lnTo>
                  <a:lnTo>
                    <a:pt x="54206" y="160173"/>
                  </a:lnTo>
                  <a:lnTo>
                    <a:pt x="54206" y="154089"/>
                  </a:lnTo>
                  <a:close/>
                  <a:moveTo>
                    <a:pt x="67338" y="154089"/>
                  </a:moveTo>
                  <a:lnTo>
                    <a:pt x="67338" y="160173"/>
                  </a:lnTo>
                  <a:lnTo>
                    <a:pt x="60950" y="160173"/>
                  </a:lnTo>
                  <a:lnTo>
                    <a:pt x="60950" y="154089"/>
                  </a:lnTo>
                  <a:close/>
                  <a:moveTo>
                    <a:pt x="74083" y="154089"/>
                  </a:moveTo>
                  <a:lnTo>
                    <a:pt x="74083" y="160173"/>
                  </a:lnTo>
                  <a:lnTo>
                    <a:pt x="67677" y="160173"/>
                  </a:lnTo>
                  <a:lnTo>
                    <a:pt x="67677" y="154089"/>
                  </a:lnTo>
                  <a:close/>
                  <a:moveTo>
                    <a:pt x="80809" y="154089"/>
                  </a:moveTo>
                  <a:lnTo>
                    <a:pt x="80809" y="160173"/>
                  </a:lnTo>
                  <a:lnTo>
                    <a:pt x="74422" y="160173"/>
                  </a:lnTo>
                  <a:lnTo>
                    <a:pt x="74422" y="154089"/>
                  </a:lnTo>
                  <a:close/>
                  <a:moveTo>
                    <a:pt x="87554" y="154089"/>
                  </a:moveTo>
                  <a:lnTo>
                    <a:pt x="87554" y="160173"/>
                  </a:lnTo>
                  <a:lnTo>
                    <a:pt x="81148" y="160173"/>
                  </a:lnTo>
                  <a:lnTo>
                    <a:pt x="81148" y="154089"/>
                  </a:lnTo>
                  <a:close/>
                  <a:moveTo>
                    <a:pt x="94281" y="154089"/>
                  </a:moveTo>
                  <a:lnTo>
                    <a:pt x="94281" y="160173"/>
                  </a:lnTo>
                  <a:lnTo>
                    <a:pt x="87893" y="160173"/>
                  </a:lnTo>
                  <a:lnTo>
                    <a:pt x="87893" y="154089"/>
                  </a:lnTo>
                  <a:close/>
                  <a:moveTo>
                    <a:pt x="101007" y="154089"/>
                  </a:moveTo>
                  <a:lnTo>
                    <a:pt x="101007" y="160173"/>
                  </a:lnTo>
                  <a:lnTo>
                    <a:pt x="94620" y="160173"/>
                  </a:lnTo>
                  <a:lnTo>
                    <a:pt x="94620" y="154089"/>
                  </a:lnTo>
                  <a:close/>
                  <a:moveTo>
                    <a:pt x="107752" y="154089"/>
                  </a:moveTo>
                  <a:lnTo>
                    <a:pt x="107752" y="160173"/>
                  </a:lnTo>
                  <a:lnTo>
                    <a:pt x="101346" y="160173"/>
                  </a:lnTo>
                  <a:lnTo>
                    <a:pt x="101346" y="154089"/>
                  </a:lnTo>
                  <a:close/>
                  <a:moveTo>
                    <a:pt x="114478" y="154089"/>
                  </a:moveTo>
                  <a:lnTo>
                    <a:pt x="114478" y="160173"/>
                  </a:lnTo>
                  <a:lnTo>
                    <a:pt x="108091" y="160173"/>
                  </a:lnTo>
                  <a:lnTo>
                    <a:pt x="108091" y="154089"/>
                  </a:lnTo>
                  <a:close/>
                  <a:moveTo>
                    <a:pt x="121223" y="154089"/>
                  </a:moveTo>
                  <a:lnTo>
                    <a:pt x="121223" y="160173"/>
                  </a:lnTo>
                  <a:lnTo>
                    <a:pt x="114817" y="160173"/>
                  </a:lnTo>
                  <a:lnTo>
                    <a:pt x="114817" y="154089"/>
                  </a:lnTo>
                  <a:close/>
                  <a:moveTo>
                    <a:pt x="127950" y="154089"/>
                  </a:moveTo>
                  <a:lnTo>
                    <a:pt x="127950" y="160173"/>
                  </a:lnTo>
                  <a:lnTo>
                    <a:pt x="121562" y="160173"/>
                  </a:lnTo>
                  <a:lnTo>
                    <a:pt x="121562" y="154089"/>
                  </a:lnTo>
                  <a:close/>
                  <a:moveTo>
                    <a:pt x="134694" y="154089"/>
                  </a:moveTo>
                  <a:lnTo>
                    <a:pt x="134694" y="160173"/>
                  </a:lnTo>
                  <a:lnTo>
                    <a:pt x="128289" y="160173"/>
                  </a:lnTo>
                  <a:lnTo>
                    <a:pt x="128289" y="154089"/>
                  </a:lnTo>
                  <a:close/>
                  <a:moveTo>
                    <a:pt x="141421" y="154089"/>
                  </a:moveTo>
                  <a:lnTo>
                    <a:pt x="141421" y="160173"/>
                  </a:lnTo>
                  <a:lnTo>
                    <a:pt x="135033" y="160173"/>
                  </a:lnTo>
                  <a:lnTo>
                    <a:pt x="135033" y="154089"/>
                  </a:lnTo>
                  <a:close/>
                  <a:moveTo>
                    <a:pt x="148148" y="154089"/>
                  </a:moveTo>
                  <a:lnTo>
                    <a:pt x="148148" y="160173"/>
                  </a:lnTo>
                  <a:lnTo>
                    <a:pt x="141760" y="160173"/>
                  </a:lnTo>
                  <a:lnTo>
                    <a:pt x="141760" y="154089"/>
                  </a:lnTo>
                  <a:close/>
                  <a:moveTo>
                    <a:pt x="154892" y="154089"/>
                  </a:moveTo>
                  <a:lnTo>
                    <a:pt x="154892" y="160173"/>
                  </a:lnTo>
                  <a:lnTo>
                    <a:pt x="148487" y="160173"/>
                  </a:lnTo>
                  <a:lnTo>
                    <a:pt x="148487" y="154089"/>
                  </a:lnTo>
                  <a:close/>
                  <a:moveTo>
                    <a:pt x="161619" y="154089"/>
                  </a:moveTo>
                  <a:lnTo>
                    <a:pt x="161619" y="160173"/>
                  </a:lnTo>
                  <a:lnTo>
                    <a:pt x="155231" y="160173"/>
                  </a:lnTo>
                  <a:lnTo>
                    <a:pt x="155231" y="154089"/>
                  </a:lnTo>
                  <a:close/>
                  <a:moveTo>
                    <a:pt x="168363" y="154089"/>
                  </a:moveTo>
                  <a:lnTo>
                    <a:pt x="168363" y="160173"/>
                  </a:lnTo>
                  <a:lnTo>
                    <a:pt x="161958" y="160173"/>
                  </a:lnTo>
                  <a:lnTo>
                    <a:pt x="161958" y="154089"/>
                  </a:lnTo>
                  <a:close/>
                  <a:moveTo>
                    <a:pt x="175090" y="154089"/>
                  </a:moveTo>
                  <a:lnTo>
                    <a:pt x="175090" y="160173"/>
                  </a:lnTo>
                  <a:lnTo>
                    <a:pt x="168702" y="160173"/>
                  </a:lnTo>
                  <a:lnTo>
                    <a:pt x="168702" y="154089"/>
                  </a:lnTo>
                  <a:close/>
                  <a:moveTo>
                    <a:pt x="181834" y="154089"/>
                  </a:moveTo>
                  <a:lnTo>
                    <a:pt x="181834" y="160173"/>
                  </a:lnTo>
                  <a:lnTo>
                    <a:pt x="175429" y="160173"/>
                  </a:lnTo>
                  <a:lnTo>
                    <a:pt x="175429" y="154089"/>
                  </a:lnTo>
                  <a:close/>
                  <a:moveTo>
                    <a:pt x="188561" y="154089"/>
                  </a:moveTo>
                  <a:lnTo>
                    <a:pt x="188561" y="160173"/>
                  </a:lnTo>
                  <a:lnTo>
                    <a:pt x="182173" y="160173"/>
                  </a:lnTo>
                  <a:lnTo>
                    <a:pt x="182173" y="154089"/>
                  </a:lnTo>
                  <a:close/>
                  <a:moveTo>
                    <a:pt x="195288" y="154089"/>
                  </a:moveTo>
                  <a:lnTo>
                    <a:pt x="195288" y="160173"/>
                  </a:lnTo>
                  <a:lnTo>
                    <a:pt x="188900" y="160173"/>
                  </a:lnTo>
                  <a:lnTo>
                    <a:pt x="188900" y="154089"/>
                  </a:lnTo>
                  <a:close/>
                  <a:moveTo>
                    <a:pt x="202032" y="154089"/>
                  </a:moveTo>
                  <a:lnTo>
                    <a:pt x="202032" y="160173"/>
                  </a:lnTo>
                  <a:lnTo>
                    <a:pt x="195627" y="160173"/>
                  </a:lnTo>
                  <a:lnTo>
                    <a:pt x="195627" y="154089"/>
                  </a:lnTo>
                  <a:close/>
                  <a:moveTo>
                    <a:pt x="208759" y="154089"/>
                  </a:moveTo>
                  <a:lnTo>
                    <a:pt x="208759" y="160173"/>
                  </a:lnTo>
                  <a:lnTo>
                    <a:pt x="202371" y="160173"/>
                  </a:lnTo>
                  <a:lnTo>
                    <a:pt x="202371" y="154089"/>
                  </a:lnTo>
                  <a:close/>
                  <a:moveTo>
                    <a:pt x="215504" y="154089"/>
                  </a:moveTo>
                  <a:lnTo>
                    <a:pt x="215504" y="160173"/>
                  </a:lnTo>
                  <a:lnTo>
                    <a:pt x="209098" y="160173"/>
                  </a:lnTo>
                  <a:lnTo>
                    <a:pt x="209098" y="154089"/>
                  </a:lnTo>
                  <a:close/>
                  <a:moveTo>
                    <a:pt x="222230" y="154089"/>
                  </a:moveTo>
                  <a:lnTo>
                    <a:pt x="222230" y="160173"/>
                  </a:lnTo>
                  <a:lnTo>
                    <a:pt x="215843" y="160173"/>
                  </a:lnTo>
                  <a:lnTo>
                    <a:pt x="215843" y="154089"/>
                  </a:lnTo>
                  <a:close/>
                  <a:moveTo>
                    <a:pt x="228975" y="154089"/>
                  </a:moveTo>
                  <a:lnTo>
                    <a:pt x="228975" y="160173"/>
                  </a:lnTo>
                  <a:lnTo>
                    <a:pt x="222569" y="160173"/>
                  </a:lnTo>
                  <a:lnTo>
                    <a:pt x="222569" y="154089"/>
                  </a:lnTo>
                  <a:close/>
                  <a:moveTo>
                    <a:pt x="235701" y="154089"/>
                  </a:moveTo>
                  <a:lnTo>
                    <a:pt x="235701" y="160173"/>
                  </a:lnTo>
                  <a:lnTo>
                    <a:pt x="229296" y="160173"/>
                  </a:lnTo>
                  <a:lnTo>
                    <a:pt x="229296" y="154089"/>
                  </a:lnTo>
                  <a:close/>
                  <a:moveTo>
                    <a:pt x="242428" y="154089"/>
                  </a:moveTo>
                  <a:lnTo>
                    <a:pt x="242428" y="160173"/>
                  </a:lnTo>
                  <a:lnTo>
                    <a:pt x="236040" y="160173"/>
                  </a:lnTo>
                  <a:lnTo>
                    <a:pt x="236040" y="154089"/>
                  </a:lnTo>
                  <a:close/>
                  <a:moveTo>
                    <a:pt x="249173" y="154089"/>
                  </a:moveTo>
                  <a:lnTo>
                    <a:pt x="249173" y="160173"/>
                  </a:lnTo>
                  <a:lnTo>
                    <a:pt x="242767" y="160173"/>
                  </a:lnTo>
                  <a:lnTo>
                    <a:pt x="242767" y="154089"/>
                  </a:lnTo>
                  <a:close/>
                  <a:moveTo>
                    <a:pt x="255899" y="154089"/>
                  </a:moveTo>
                  <a:lnTo>
                    <a:pt x="255899" y="160173"/>
                  </a:lnTo>
                  <a:lnTo>
                    <a:pt x="249512" y="160173"/>
                  </a:lnTo>
                  <a:lnTo>
                    <a:pt x="249512" y="154089"/>
                  </a:lnTo>
                  <a:close/>
                  <a:moveTo>
                    <a:pt x="262644" y="154089"/>
                  </a:moveTo>
                  <a:lnTo>
                    <a:pt x="262644" y="160173"/>
                  </a:lnTo>
                  <a:lnTo>
                    <a:pt x="256238" y="160173"/>
                  </a:lnTo>
                  <a:lnTo>
                    <a:pt x="256238" y="154089"/>
                  </a:lnTo>
                  <a:close/>
                  <a:moveTo>
                    <a:pt x="269370" y="154089"/>
                  </a:moveTo>
                  <a:lnTo>
                    <a:pt x="269370" y="160173"/>
                  </a:lnTo>
                  <a:lnTo>
                    <a:pt x="262983" y="160173"/>
                  </a:lnTo>
                  <a:lnTo>
                    <a:pt x="262983" y="154089"/>
                  </a:lnTo>
                  <a:close/>
                  <a:moveTo>
                    <a:pt x="276115" y="154089"/>
                  </a:moveTo>
                  <a:lnTo>
                    <a:pt x="276115" y="160173"/>
                  </a:lnTo>
                  <a:lnTo>
                    <a:pt x="269709" y="160173"/>
                  </a:lnTo>
                  <a:lnTo>
                    <a:pt x="269709" y="154089"/>
                  </a:lnTo>
                  <a:close/>
                  <a:moveTo>
                    <a:pt x="282842" y="154089"/>
                  </a:moveTo>
                  <a:lnTo>
                    <a:pt x="282842" y="160173"/>
                  </a:lnTo>
                  <a:lnTo>
                    <a:pt x="276436" y="160173"/>
                  </a:lnTo>
                  <a:lnTo>
                    <a:pt x="276436" y="154089"/>
                  </a:lnTo>
                  <a:close/>
                  <a:moveTo>
                    <a:pt x="178" y="0"/>
                  </a:moveTo>
                  <a:lnTo>
                    <a:pt x="178" y="161"/>
                  </a:lnTo>
                  <a:lnTo>
                    <a:pt x="0" y="161"/>
                  </a:lnTo>
                  <a:lnTo>
                    <a:pt x="0" y="160334"/>
                  </a:lnTo>
                  <a:lnTo>
                    <a:pt x="178" y="160334"/>
                  </a:lnTo>
                  <a:lnTo>
                    <a:pt x="178" y="160494"/>
                  </a:lnTo>
                  <a:lnTo>
                    <a:pt x="285482" y="160494"/>
                  </a:lnTo>
                  <a:lnTo>
                    <a:pt x="285482" y="160173"/>
                  </a:lnTo>
                  <a:lnTo>
                    <a:pt x="283181" y="160173"/>
                  </a:lnTo>
                  <a:lnTo>
                    <a:pt x="283181" y="154089"/>
                  </a:lnTo>
                  <a:lnTo>
                    <a:pt x="285482" y="154089"/>
                  </a:lnTo>
                  <a:lnTo>
                    <a:pt x="285482" y="153768"/>
                  </a:lnTo>
                  <a:lnTo>
                    <a:pt x="283181" y="153768"/>
                  </a:lnTo>
                  <a:lnTo>
                    <a:pt x="283181" y="147683"/>
                  </a:lnTo>
                  <a:lnTo>
                    <a:pt x="285482" y="147683"/>
                  </a:lnTo>
                  <a:lnTo>
                    <a:pt x="285482" y="147362"/>
                  </a:lnTo>
                  <a:lnTo>
                    <a:pt x="283181" y="147362"/>
                  </a:lnTo>
                  <a:lnTo>
                    <a:pt x="283181" y="141278"/>
                  </a:lnTo>
                  <a:lnTo>
                    <a:pt x="285482" y="141278"/>
                  </a:lnTo>
                  <a:lnTo>
                    <a:pt x="285482" y="140957"/>
                  </a:lnTo>
                  <a:lnTo>
                    <a:pt x="283181" y="140957"/>
                  </a:lnTo>
                  <a:lnTo>
                    <a:pt x="283181" y="134872"/>
                  </a:lnTo>
                  <a:lnTo>
                    <a:pt x="285482" y="134872"/>
                  </a:lnTo>
                  <a:lnTo>
                    <a:pt x="285482" y="134551"/>
                  </a:lnTo>
                  <a:lnTo>
                    <a:pt x="283181" y="134551"/>
                  </a:lnTo>
                  <a:lnTo>
                    <a:pt x="283181" y="128467"/>
                  </a:lnTo>
                  <a:lnTo>
                    <a:pt x="285482" y="128467"/>
                  </a:lnTo>
                  <a:lnTo>
                    <a:pt x="285482" y="128146"/>
                  </a:lnTo>
                  <a:lnTo>
                    <a:pt x="283181" y="128146"/>
                  </a:lnTo>
                  <a:lnTo>
                    <a:pt x="283181" y="122061"/>
                  </a:lnTo>
                  <a:lnTo>
                    <a:pt x="285482" y="122061"/>
                  </a:lnTo>
                  <a:lnTo>
                    <a:pt x="285482" y="121740"/>
                  </a:lnTo>
                  <a:lnTo>
                    <a:pt x="283181" y="121740"/>
                  </a:lnTo>
                  <a:lnTo>
                    <a:pt x="283181" y="115656"/>
                  </a:lnTo>
                  <a:lnTo>
                    <a:pt x="285482" y="115656"/>
                  </a:lnTo>
                  <a:lnTo>
                    <a:pt x="285482" y="115335"/>
                  </a:lnTo>
                  <a:lnTo>
                    <a:pt x="283181" y="115335"/>
                  </a:lnTo>
                  <a:lnTo>
                    <a:pt x="283181" y="109250"/>
                  </a:lnTo>
                  <a:lnTo>
                    <a:pt x="285482" y="109250"/>
                  </a:lnTo>
                  <a:lnTo>
                    <a:pt x="285482" y="108929"/>
                  </a:lnTo>
                  <a:lnTo>
                    <a:pt x="283181" y="108929"/>
                  </a:lnTo>
                  <a:lnTo>
                    <a:pt x="283181" y="102827"/>
                  </a:lnTo>
                  <a:lnTo>
                    <a:pt x="285482" y="102827"/>
                  </a:lnTo>
                  <a:lnTo>
                    <a:pt x="285482" y="102524"/>
                  </a:lnTo>
                  <a:lnTo>
                    <a:pt x="283181" y="102524"/>
                  </a:lnTo>
                  <a:lnTo>
                    <a:pt x="283181" y="96422"/>
                  </a:lnTo>
                  <a:lnTo>
                    <a:pt x="285482" y="96422"/>
                  </a:lnTo>
                  <a:lnTo>
                    <a:pt x="285482" y="96100"/>
                  </a:lnTo>
                  <a:lnTo>
                    <a:pt x="283181" y="96100"/>
                  </a:lnTo>
                  <a:lnTo>
                    <a:pt x="283181" y="90016"/>
                  </a:lnTo>
                  <a:lnTo>
                    <a:pt x="285482" y="90016"/>
                  </a:lnTo>
                  <a:lnTo>
                    <a:pt x="285482" y="89695"/>
                  </a:lnTo>
                  <a:lnTo>
                    <a:pt x="283181" y="89695"/>
                  </a:lnTo>
                  <a:lnTo>
                    <a:pt x="283181" y="83611"/>
                  </a:lnTo>
                  <a:lnTo>
                    <a:pt x="285482" y="83611"/>
                  </a:lnTo>
                  <a:lnTo>
                    <a:pt x="285482" y="83289"/>
                  </a:lnTo>
                  <a:lnTo>
                    <a:pt x="283181" y="83289"/>
                  </a:lnTo>
                  <a:lnTo>
                    <a:pt x="283181" y="77205"/>
                  </a:lnTo>
                  <a:lnTo>
                    <a:pt x="285482" y="77205"/>
                  </a:lnTo>
                  <a:lnTo>
                    <a:pt x="285482" y="76884"/>
                  </a:lnTo>
                  <a:lnTo>
                    <a:pt x="283181" y="76884"/>
                  </a:lnTo>
                  <a:lnTo>
                    <a:pt x="283181" y="70800"/>
                  </a:lnTo>
                  <a:lnTo>
                    <a:pt x="285482" y="70800"/>
                  </a:lnTo>
                  <a:lnTo>
                    <a:pt x="285482" y="70478"/>
                  </a:lnTo>
                  <a:lnTo>
                    <a:pt x="283181" y="70478"/>
                  </a:lnTo>
                  <a:lnTo>
                    <a:pt x="283181" y="64394"/>
                  </a:lnTo>
                  <a:lnTo>
                    <a:pt x="285482" y="64394"/>
                  </a:lnTo>
                  <a:lnTo>
                    <a:pt x="285482" y="64073"/>
                  </a:lnTo>
                  <a:lnTo>
                    <a:pt x="283181" y="64073"/>
                  </a:lnTo>
                  <a:lnTo>
                    <a:pt x="283181" y="57989"/>
                  </a:lnTo>
                  <a:lnTo>
                    <a:pt x="285482" y="57989"/>
                  </a:lnTo>
                  <a:lnTo>
                    <a:pt x="285482" y="57667"/>
                  </a:lnTo>
                  <a:lnTo>
                    <a:pt x="283181" y="57667"/>
                  </a:lnTo>
                  <a:lnTo>
                    <a:pt x="283181" y="51583"/>
                  </a:lnTo>
                  <a:lnTo>
                    <a:pt x="285482" y="51583"/>
                  </a:lnTo>
                  <a:lnTo>
                    <a:pt x="285482" y="51262"/>
                  </a:lnTo>
                  <a:lnTo>
                    <a:pt x="283181" y="51262"/>
                  </a:lnTo>
                  <a:lnTo>
                    <a:pt x="283181" y="45178"/>
                  </a:lnTo>
                  <a:lnTo>
                    <a:pt x="285482" y="45178"/>
                  </a:lnTo>
                  <a:lnTo>
                    <a:pt x="285482" y="44856"/>
                  </a:lnTo>
                  <a:lnTo>
                    <a:pt x="283181" y="44856"/>
                  </a:lnTo>
                  <a:lnTo>
                    <a:pt x="283181" y="38772"/>
                  </a:lnTo>
                  <a:lnTo>
                    <a:pt x="285482" y="38772"/>
                  </a:lnTo>
                  <a:lnTo>
                    <a:pt x="285482" y="38451"/>
                  </a:lnTo>
                  <a:lnTo>
                    <a:pt x="283181" y="38451"/>
                  </a:lnTo>
                  <a:lnTo>
                    <a:pt x="283181" y="32367"/>
                  </a:lnTo>
                  <a:lnTo>
                    <a:pt x="285482" y="32367"/>
                  </a:lnTo>
                  <a:lnTo>
                    <a:pt x="285482" y="32028"/>
                  </a:lnTo>
                  <a:lnTo>
                    <a:pt x="283181" y="32028"/>
                  </a:lnTo>
                  <a:lnTo>
                    <a:pt x="283181" y="25943"/>
                  </a:lnTo>
                  <a:lnTo>
                    <a:pt x="285482" y="25943"/>
                  </a:lnTo>
                  <a:lnTo>
                    <a:pt x="285482" y="25622"/>
                  </a:lnTo>
                  <a:lnTo>
                    <a:pt x="283181" y="25622"/>
                  </a:lnTo>
                  <a:lnTo>
                    <a:pt x="283181" y="19538"/>
                  </a:lnTo>
                  <a:lnTo>
                    <a:pt x="285482" y="19538"/>
                  </a:lnTo>
                  <a:lnTo>
                    <a:pt x="285482" y="19217"/>
                  </a:lnTo>
                  <a:lnTo>
                    <a:pt x="283181" y="19217"/>
                  </a:lnTo>
                  <a:lnTo>
                    <a:pt x="283181" y="13132"/>
                  </a:lnTo>
                  <a:lnTo>
                    <a:pt x="285482" y="13132"/>
                  </a:lnTo>
                  <a:lnTo>
                    <a:pt x="285482" y="12811"/>
                  </a:lnTo>
                  <a:lnTo>
                    <a:pt x="283181" y="12811"/>
                  </a:lnTo>
                  <a:lnTo>
                    <a:pt x="283181" y="6727"/>
                  </a:lnTo>
                  <a:lnTo>
                    <a:pt x="285482" y="6727"/>
                  </a:lnTo>
                  <a:lnTo>
                    <a:pt x="285482" y="6406"/>
                  </a:lnTo>
                  <a:lnTo>
                    <a:pt x="283181" y="6406"/>
                  </a:lnTo>
                  <a:lnTo>
                    <a:pt x="283181" y="321"/>
                  </a:lnTo>
                  <a:lnTo>
                    <a:pt x="285482" y="321"/>
                  </a:lnTo>
                  <a:lnTo>
                    <a:pt x="285482" y="0"/>
                  </a:lnTo>
                  <a:close/>
                </a:path>
              </a:pathLst>
            </a:custGeom>
            <a:solidFill>
              <a:srgbClr val="191919">
                <a:alpha val="178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70" name="Google Shape;70;p3"/>
            <p:cNvSpPr/>
            <p:nvPr/>
          </p:nvSpPr>
          <p:spPr>
            <a:xfrm>
              <a:off x="576225" y="847300"/>
              <a:ext cx="25" cy="4012375"/>
            </a:xfrm>
            <a:custGeom>
              <a:avLst/>
              <a:gdLst/>
              <a:ahLst/>
              <a:cxnLst/>
              <a:rect l="l" t="t" r="r" b="b"/>
              <a:pathLst>
                <a:path w="1" h="160495" extrusionOk="0">
                  <a:moveTo>
                    <a:pt x="1" y="0"/>
                  </a:moveTo>
                  <a:lnTo>
                    <a:pt x="1" y="160495"/>
                  </a:lnTo>
                </a:path>
              </a:pathLst>
            </a:custGeom>
            <a:solidFill>
              <a:srgbClr val="191919">
                <a:alpha val="178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71" name="Google Shape;71;p3"/>
            <p:cNvSpPr/>
            <p:nvPr/>
          </p:nvSpPr>
          <p:spPr>
            <a:xfrm>
              <a:off x="7375175" y="4529125"/>
              <a:ext cx="3150" cy="8050"/>
            </a:xfrm>
            <a:custGeom>
              <a:avLst/>
              <a:gdLst/>
              <a:ahLst/>
              <a:cxnLst/>
              <a:rect l="l" t="t" r="r" b="b"/>
              <a:pathLst>
                <a:path w="126" h="322" extrusionOk="0">
                  <a:moveTo>
                    <a:pt x="0" y="0"/>
                  </a:moveTo>
                  <a:lnTo>
                    <a:pt x="0" y="321"/>
                  </a:lnTo>
                  <a:lnTo>
                    <a:pt x="125" y="321"/>
                  </a:lnTo>
                  <a:lnTo>
                    <a:pt x="125" y="0"/>
                  </a:lnTo>
                  <a:close/>
                </a:path>
              </a:pathLst>
            </a:custGeom>
            <a:solidFill>
              <a:srgbClr val="191919">
                <a:alpha val="178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72" name="Google Shape;72;p3"/>
            <p:cNvSpPr/>
            <p:nvPr/>
          </p:nvSpPr>
          <p:spPr>
            <a:xfrm>
              <a:off x="7375175" y="2767150"/>
              <a:ext cx="3150" cy="8075"/>
            </a:xfrm>
            <a:custGeom>
              <a:avLst/>
              <a:gdLst/>
              <a:ahLst/>
              <a:cxnLst/>
              <a:rect l="l" t="t" r="r" b="b"/>
              <a:pathLst>
                <a:path w="126" h="323" extrusionOk="0">
                  <a:moveTo>
                    <a:pt x="0" y="1"/>
                  </a:moveTo>
                  <a:lnTo>
                    <a:pt x="0" y="322"/>
                  </a:lnTo>
                  <a:lnTo>
                    <a:pt x="125" y="322"/>
                  </a:lnTo>
                  <a:lnTo>
                    <a:pt x="125" y="1"/>
                  </a:lnTo>
                  <a:close/>
                </a:path>
              </a:pathLst>
            </a:custGeom>
            <a:solidFill>
              <a:srgbClr val="191919">
                <a:alpha val="178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73" name="Google Shape;73;p3"/>
            <p:cNvSpPr/>
            <p:nvPr/>
          </p:nvSpPr>
          <p:spPr>
            <a:xfrm>
              <a:off x="7375175" y="4368975"/>
              <a:ext cx="3150" cy="8050"/>
            </a:xfrm>
            <a:custGeom>
              <a:avLst/>
              <a:gdLst/>
              <a:ahLst/>
              <a:cxnLst/>
              <a:rect l="l" t="t" r="r" b="b"/>
              <a:pathLst>
                <a:path w="126" h="322" extrusionOk="0">
                  <a:moveTo>
                    <a:pt x="0" y="1"/>
                  </a:moveTo>
                  <a:lnTo>
                    <a:pt x="0" y="322"/>
                  </a:lnTo>
                  <a:lnTo>
                    <a:pt x="125" y="322"/>
                  </a:lnTo>
                  <a:lnTo>
                    <a:pt x="125" y="1"/>
                  </a:lnTo>
                  <a:close/>
                </a:path>
              </a:pathLst>
            </a:custGeom>
            <a:solidFill>
              <a:srgbClr val="191919">
                <a:alpha val="178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74" name="Google Shape;74;p3"/>
            <p:cNvSpPr/>
            <p:nvPr/>
          </p:nvSpPr>
          <p:spPr>
            <a:xfrm>
              <a:off x="7375175" y="4208850"/>
              <a:ext cx="3150" cy="8050"/>
            </a:xfrm>
            <a:custGeom>
              <a:avLst/>
              <a:gdLst/>
              <a:ahLst/>
              <a:cxnLst/>
              <a:rect l="l" t="t" r="r" b="b"/>
              <a:pathLst>
                <a:path w="126" h="322" extrusionOk="0">
                  <a:moveTo>
                    <a:pt x="0" y="0"/>
                  </a:moveTo>
                  <a:lnTo>
                    <a:pt x="0" y="321"/>
                  </a:lnTo>
                  <a:lnTo>
                    <a:pt x="125" y="321"/>
                  </a:lnTo>
                  <a:lnTo>
                    <a:pt x="125" y="0"/>
                  </a:lnTo>
                  <a:close/>
                </a:path>
              </a:pathLst>
            </a:custGeom>
            <a:solidFill>
              <a:srgbClr val="191919">
                <a:alpha val="178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75" name="Google Shape;75;p3"/>
            <p:cNvSpPr/>
            <p:nvPr/>
          </p:nvSpPr>
          <p:spPr>
            <a:xfrm>
              <a:off x="7375175" y="3248025"/>
              <a:ext cx="3150" cy="7600"/>
            </a:xfrm>
            <a:custGeom>
              <a:avLst/>
              <a:gdLst/>
              <a:ahLst/>
              <a:cxnLst/>
              <a:rect l="l" t="t" r="r" b="b"/>
              <a:pathLst>
                <a:path w="126" h="304" extrusionOk="0">
                  <a:moveTo>
                    <a:pt x="0" y="0"/>
                  </a:moveTo>
                  <a:lnTo>
                    <a:pt x="0" y="304"/>
                  </a:lnTo>
                  <a:lnTo>
                    <a:pt x="125" y="304"/>
                  </a:lnTo>
                  <a:lnTo>
                    <a:pt x="125" y="0"/>
                  </a:lnTo>
                  <a:close/>
                </a:path>
              </a:pathLst>
            </a:custGeom>
            <a:solidFill>
              <a:srgbClr val="191919">
                <a:alpha val="178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76" name="Google Shape;76;p3"/>
            <p:cNvSpPr/>
            <p:nvPr/>
          </p:nvSpPr>
          <p:spPr>
            <a:xfrm>
              <a:off x="7375175" y="3728425"/>
              <a:ext cx="3150" cy="8050"/>
            </a:xfrm>
            <a:custGeom>
              <a:avLst/>
              <a:gdLst/>
              <a:ahLst/>
              <a:cxnLst/>
              <a:rect l="l" t="t" r="r" b="b"/>
              <a:pathLst>
                <a:path w="126" h="322" extrusionOk="0">
                  <a:moveTo>
                    <a:pt x="0" y="1"/>
                  </a:moveTo>
                  <a:lnTo>
                    <a:pt x="0" y="322"/>
                  </a:lnTo>
                  <a:lnTo>
                    <a:pt x="125" y="322"/>
                  </a:lnTo>
                  <a:lnTo>
                    <a:pt x="125" y="1"/>
                  </a:lnTo>
                  <a:close/>
                </a:path>
              </a:pathLst>
            </a:custGeom>
            <a:solidFill>
              <a:srgbClr val="191919">
                <a:alpha val="178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77" name="Google Shape;77;p3"/>
            <p:cNvSpPr/>
            <p:nvPr/>
          </p:nvSpPr>
          <p:spPr>
            <a:xfrm>
              <a:off x="7375175" y="3568300"/>
              <a:ext cx="3150" cy="8050"/>
            </a:xfrm>
            <a:custGeom>
              <a:avLst/>
              <a:gdLst/>
              <a:ahLst/>
              <a:cxnLst/>
              <a:rect l="l" t="t" r="r" b="b"/>
              <a:pathLst>
                <a:path w="126" h="322" extrusionOk="0">
                  <a:moveTo>
                    <a:pt x="0" y="0"/>
                  </a:moveTo>
                  <a:lnTo>
                    <a:pt x="0" y="321"/>
                  </a:lnTo>
                  <a:lnTo>
                    <a:pt x="125" y="321"/>
                  </a:lnTo>
                  <a:lnTo>
                    <a:pt x="125" y="0"/>
                  </a:lnTo>
                  <a:close/>
                </a:path>
              </a:pathLst>
            </a:custGeom>
            <a:solidFill>
              <a:srgbClr val="191919">
                <a:alpha val="178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78" name="Google Shape;78;p3"/>
            <p:cNvSpPr/>
            <p:nvPr/>
          </p:nvSpPr>
          <p:spPr>
            <a:xfrm>
              <a:off x="7375175" y="3888575"/>
              <a:ext cx="3150" cy="8050"/>
            </a:xfrm>
            <a:custGeom>
              <a:avLst/>
              <a:gdLst/>
              <a:ahLst/>
              <a:cxnLst/>
              <a:rect l="l" t="t" r="r" b="b"/>
              <a:pathLst>
                <a:path w="126" h="322" extrusionOk="0">
                  <a:moveTo>
                    <a:pt x="0" y="0"/>
                  </a:moveTo>
                  <a:lnTo>
                    <a:pt x="0" y="321"/>
                  </a:lnTo>
                  <a:lnTo>
                    <a:pt x="125" y="321"/>
                  </a:lnTo>
                  <a:lnTo>
                    <a:pt x="125" y="0"/>
                  </a:lnTo>
                  <a:close/>
                </a:path>
              </a:pathLst>
            </a:custGeom>
            <a:solidFill>
              <a:srgbClr val="191919">
                <a:alpha val="178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79" name="Google Shape;79;p3"/>
            <p:cNvSpPr/>
            <p:nvPr/>
          </p:nvSpPr>
          <p:spPr>
            <a:xfrm>
              <a:off x="7375175" y="3087425"/>
              <a:ext cx="3150" cy="8075"/>
            </a:xfrm>
            <a:custGeom>
              <a:avLst/>
              <a:gdLst/>
              <a:ahLst/>
              <a:cxnLst/>
              <a:rect l="l" t="t" r="r" b="b"/>
              <a:pathLst>
                <a:path w="126" h="323" extrusionOk="0">
                  <a:moveTo>
                    <a:pt x="0" y="1"/>
                  </a:moveTo>
                  <a:lnTo>
                    <a:pt x="0" y="322"/>
                  </a:lnTo>
                  <a:lnTo>
                    <a:pt x="125" y="322"/>
                  </a:lnTo>
                  <a:lnTo>
                    <a:pt x="125" y="1"/>
                  </a:lnTo>
                  <a:close/>
                </a:path>
              </a:pathLst>
            </a:custGeom>
            <a:solidFill>
              <a:srgbClr val="191919">
                <a:alpha val="178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80" name="Google Shape;80;p3"/>
            <p:cNvSpPr/>
            <p:nvPr/>
          </p:nvSpPr>
          <p:spPr>
            <a:xfrm>
              <a:off x="7375175" y="4849400"/>
              <a:ext cx="3150" cy="8050"/>
            </a:xfrm>
            <a:custGeom>
              <a:avLst/>
              <a:gdLst/>
              <a:ahLst/>
              <a:cxnLst/>
              <a:rect l="l" t="t" r="r" b="b"/>
              <a:pathLst>
                <a:path w="126" h="322" extrusionOk="0">
                  <a:moveTo>
                    <a:pt x="0" y="0"/>
                  </a:moveTo>
                  <a:lnTo>
                    <a:pt x="0" y="321"/>
                  </a:lnTo>
                  <a:lnTo>
                    <a:pt x="125" y="321"/>
                  </a:lnTo>
                  <a:lnTo>
                    <a:pt x="125" y="0"/>
                  </a:lnTo>
                  <a:close/>
                </a:path>
              </a:pathLst>
            </a:custGeom>
            <a:solidFill>
              <a:srgbClr val="191919">
                <a:alpha val="178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81" name="Google Shape;81;p3"/>
            <p:cNvSpPr/>
            <p:nvPr/>
          </p:nvSpPr>
          <p:spPr>
            <a:xfrm>
              <a:off x="7375175" y="2927300"/>
              <a:ext cx="3150" cy="8050"/>
            </a:xfrm>
            <a:custGeom>
              <a:avLst/>
              <a:gdLst/>
              <a:ahLst/>
              <a:cxnLst/>
              <a:rect l="l" t="t" r="r" b="b"/>
              <a:pathLst>
                <a:path w="126" h="322" extrusionOk="0">
                  <a:moveTo>
                    <a:pt x="0" y="0"/>
                  </a:moveTo>
                  <a:lnTo>
                    <a:pt x="0" y="322"/>
                  </a:lnTo>
                  <a:lnTo>
                    <a:pt x="125" y="322"/>
                  </a:lnTo>
                  <a:lnTo>
                    <a:pt x="125" y="0"/>
                  </a:lnTo>
                  <a:close/>
                </a:path>
              </a:pathLst>
            </a:custGeom>
            <a:solidFill>
              <a:srgbClr val="191919">
                <a:alpha val="178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82" name="Google Shape;82;p3"/>
            <p:cNvSpPr/>
            <p:nvPr/>
          </p:nvSpPr>
          <p:spPr>
            <a:xfrm>
              <a:off x="7375175" y="4048700"/>
              <a:ext cx="3150" cy="8050"/>
            </a:xfrm>
            <a:custGeom>
              <a:avLst/>
              <a:gdLst/>
              <a:ahLst/>
              <a:cxnLst/>
              <a:rect l="l" t="t" r="r" b="b"/>
              <a:pathLst>
                <a:path w="126" h="322" extrusionOk="0">
                  <a:moveTo>
                    <a:pt x="0" y="1"/>
                  </a:moveTo>
                  <a:lnTo>
                    <a:pt x="0" y="322"/>
                  </a:lnTo>
                  <a:lnTo>
                    <a:pt x="125" y="322"/>
                  </a:lnTo>
                  <a:lnTo>
                    <a:pt x="125" y="1"/>
                  </a:lnTo>
                  <a:close/>
                </a:path>
              </a:pathLst>
            </a:custGeom>
            <a:solidFill>
              <a:srgbClr val="191919">
                <a:alpha val="178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83" name="Google Shape;83;p3"/>
            <p:cNvSpPr/>
            <p:nvPr/>
          </p:nvSpPr>
          <p:spPr>
            <a:xfrm>
              <a:off x="7375175" y="2446875"/>
              <a:ext cx="3150" cy="8075"/>
            </a:xfrm>
            <a:custGeom>
              <a:avLst/>
              <a:gdLst/>
              <a:ahLst/>
              <a:cxnLst/>
              <a:rect l="l" t="t" r="r" b="b"/>
              <a:pathLst>
                <a:path w="126" h="323" extrusionOk="0">
                  <a:moveTo>
                    <a:pt x="0" y="1"/>
                  </a:moveTo>
                  <a:lnTo>
                    <a:pt x="0" y="322"/>
                  </a:lnTo>
                  <a:lnTo>
                    <a:pt x="125" y="322"/>
                  </a:lnTo>
                  <a:lnTo>
                    <a:pt x="125" y="1"/>
                  </a:lnTo>
                  <a:close/>
                </a:path>
              </a:pathLst>
            </a:custGeom>
            <a:solidFill>
              <a:srgbClr val="191919">
                <a:alpha val="178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84" name="Google Shape;84;p3"/>
            <p:cNvSpPr/>
            <p:nvPr/>
          </p:nvSpPr>
          <p:spPr>
            <a:xfrm>
              <a:off x="7375175" y="1005200"/>
              <a:ext cx="3150" cy="8050"/>
            </a:xfrm>
            <a:custGeom>
              <a:avLst/>
              <a:gdLst/>
              <a:ahLst/>
              <a:cxnLst/>
              <a:rect l="l" t="t" r="r" b="b"/>
              <a:pathLst>
                <a:path w="126" h="322" extrusionOk="0">
                  <a:moveTo>
                    <a:pt x="0" y="1"/>
                  </a:moveTo>
                  <a:lnTo>
                    <a:pt x="0" y="322"/>
                  </a:lnTo>
                  <a:lnTo>
                    <a:pt x="125" y="322"/>
                  </a:lnTo>
                  <a:lnTo>
                    <a:pt x="125" y="1"/>
                  </a:lnTo>
                  <a:close/>
                </a:path>
              </a:pathLst>
            </a:custGeom>
            <a:solidFill>
              <a:srgbClr val="191919">
                <a:alpha val="178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85" name="Google Shape;85;p3"/>
            <p:cNvSpPr/>
            <p:nvPr/>
          </p:nvSpPr>
          <p:spPr>
            <a:xfrm>
              <a:off x="7375175" y="1645750"/>
              <a:ext cx="3150" cy="8500"/>
            </a:xfrm>
            <a:custGeom>
              <a:avLst/>
              <a:gdLst/>
              <a:ahLst/>
              <a:cxnLst/>
              <a:rect l="l" t="t" r="r" b="b"/>
              <a:pathLst>
                <a:path w="126" h="340" extrusionOk="0">
                  <a:moveTo>
                    <a:pt x="0" y="1"/>
                  </a:moveTo>
                  <a:lnTo>
                    <a:pt x="0" y="340"/>
                  </a:lnTo>
                  <a:lnTo>
                    <a:pt x="125" y="340"/>
                  </a:lnTo>
                  <a:lnTo>
                    <a:pt x="125" y="1"/>
                  </a:lnTo>
                  <a:close/>
                </a:path>
              </a:pathLst>
            </a:custGeom>
            <a:solidFill>
              <a:srgbClr val="191919">
                <a:alpha val="178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86" name="Google Shape;86;p3"/>
            <p:cNvSpPr/>
            <p:nvPr/>
          </p:nvSpPr>
          <p:spPr>
            <a:xfrm>
              <a:off x="7375175" y="845075"/>
              <a:ext cx="3150" cy="8050"/>
            </a:xfrm>
            <a:custGeom>
              <a:avLst/>
              <a:gdLst/>
              <a:ahLst/>
              <a:cxnLst/>
              <a:rect l="l" t="t" r="r" b="b"/>
              <a:pathLst>
                <a:path w="126" h="322" extrusionOk="0">
                  <a:moveTo>
                    <a:pt x="0" y="0"/>
                  </a:moveTo>
                  <a:lnTo>
                    <a:pt x="0" y="321"/>
                  </a:lnTo>
                  <a:lnTo>
                    <a:pt x="125" y="321"/>
                  </a:lnTo>
                  <a:lnTo>
                    <a:pt x="125" y="0"/>
                  </a:lnTo>
                  <a:close/>
                </a:path>
              </a:pathLst>
            </a:custGeom>
            <a:solidFill>
              <a:srgbClr val="191919">
                <a:alpha val="178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87" name="Google Shape;87;p3"/>
            <p:cNvSpPr/>
            <p:nvPr/>
          </p:nvSpPr>
          <p:spPr>
            <a:xfrm>
              <a:off x="7375175" y="1806325"/>
              <a:ext cx="3150" cy="8075"/>
            </a:xfrm>
            <a:custGeom>
              <a:avLst/>
              <a:gdLst/>
              <a:ahLst/>
              <a:cxnLst/>
              <a:rect l="l" t="t" r="r" b="b"/>
              <a:pathLst>
                <a:path w="126" h="323" extrusionOk="0">
                  <a:moveTo>
                    <a:pt x="0" y="1"/>
                  </a:moveTo>
                  <a:lnTo>
                    <a:pt x="0" y="322"/>
                  </a:lnTo>
                  <a:lnTo>
                    <a:pt x="125" y="322"/>
                  </a:lnTo>
                  <a:lnTo>
                    <a:pt x="125" y="1"/>
                  </a:lnTo>
                  <a:close/>
                </a:path>
              </a:pathLst>
            </a:custGeom>
            <a:solidFill>
              <a:srgbClr val="191919">
                <a:alpha val="178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88" name="Google Shape;88;p3"/>
            <p:cNvSpPr/>
            <p:nvPr/>
          </p:nvSpPr>
          <p:spPr>
            <a:xfrm>
              <a:off x="7375175" y="2607025"/>
              <a:ext cx="3150" cy="8050"/>
            </a:xfrm>
            <a:custGeom>
              <a:avLst/>
              <a:gdLst/>
              <a:ahLst/>
              <a:cxnLst/>
              <a:rect l="l" t="t" r="r" b="b"/>
              <a:pathLst>
                <a:path w="126" h="322" extrusionOk="0">
                  <a:moveTo>
                    <a:pt x="0" y="0"/>
                  </a:moveTo>
                  <a:lnTo>
                    <a:pt x="0" y="322"/>
                  </a:lnTo>
                  <a:lnTo>
                    <a:pt x="125" y="322"/>
                  </a:lnTo>
                  <a:lnTo>
                    <a:pt x="125" y="0"/>
                  </a:lnTo>
                  <a:close/>
                </a:path>
              </a:pathLst>
            </a:custGeom>
            <a:solidFill>
              <a:srgbClr val="191919">
                <a:alpha val="178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89" name="Google Shape;89;p3"/>
            <p:cNvSpPr/>
            <p:nvPr/>
          </p:nvSpPr>
          <p:spPr>
            <a:xfrm>
              <a:off x="7375175" y="1325475"/>
              <a:ext cx="3150" cy="8050"/>
            </a:xfrm>
            <a:custGeom>
              <a:avLst/>
              <a:gdLst/>
              <a:ahLst/>
              <a:cxnLst/>
              <a:rect l="l" t="t" r="r" b="b"/>
              <a:pathLst>
                <a:path w="126" h="322" extrusionOk="0">
                  <a:moveTo>
                    <a:pt x="0" y="1"/>
                  </a:moveTo>
                  <a:lnTo>
                    <a:pt x="0" y="322"/>
                  </a:lnTo>
                  <a:lnTo>
                    <a:pt x="125" y="322"/>
                  </a:lnTo>
                  <a:lnTo>
                    <a:pt x="125" y="1"/>
                  </a:lnTo>
                  <a:close/>
                </a:path>
              </a:pathLst>
            </a:custGeom>
            <a:solidFill>
              <a:srgbClr val="191919">
                <a:alpha val="178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90" name="Google Shape;90;p3"/>
            <p:cNvSpPr/>
            <p:nvPr/>
          </p:nvSpPr>
          <p:spPr>
            <a:xfrm>
              <a:off x="7375175" y="1485625"/>
              <a:ext cx="3150" cy="8050"/>
            </a:xfrm>
            <a:custGeom>
              <a:avLst/>
              <a:gdLst/>
              <a:ahLst/>
              <a:cxnLst/>
              <a:rect l="l" t="t" r="r" b="b"/>
              <a:pathLst>
                <a:path w="126" h="322" extrusionOk="0">
                  <a:moveTo>
                    <a:pt x="0" y="0"/>
                  </a:moveTo>
                  <a:lnTo>
                    <a:pt x="0" y="321"/>
                  </a:lnTo>
                  <a:lnTo>
                    <a:pt x="125" y="321"/>
                  </a:lnTo>
                  <a:lnTo>
                    <a:pt x="125" y="0"/>
                  </a:lnTo>
                  <a:close/>
                </a:path>
              </a:pathLst>
            </a:custGeom>
            <a:solidFill>
              <a:srgbClr val="191919">
                <a:alpha val="178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91" name="Google Shape;91;p3"/>
            <p:cNvSpPr/>
            <p:nvPr/>
          </p:nvSpPr>
          <p:spPr>
            <a:xfrm>
              <a:off x="7375175" y="2286750"/>
              <a:ext cx="3150" cy="8050"/>
            </a:xfrm>
            <a:custGeom>
              <a:avLst/>
              <a:gdLst/>
              <a:ahLst/>
              <a:cxnLst/>
              <a:rect l="l" t="t" r="r" b="b"/>
              <a:pathLst>
                <a:path w="126" h="322" extrusionOk="0">
                  <a:moveTo>
                    <a:pt x="0" y="0"/>
                  </a:moveTo>
                  <a:lnTo>
                    <a:pt x="0" y="322"/>
                  </a:lnTo>
                  <a:lnTo>
                    <a:pt x="125" y="322"/>
                  </a:lnTo>
                  <a:lnTo>
                    <a:pt x="125" y="0"/>
                  </a:lnTo>
                  <a:close/>
                </a:path>
              </a:pathLst>
            </a:custGeom>
            <a:solidFill>
              <a:srgbClr val="191919">
                <a:alpha val="178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92" name="Google Shape;92;p3"/>
            <p:cNvSpPr/>
            <p:nvPr/>
          </p:nvSpPr>
          <p:spPr>
            <a:xfrm>
              <a:off x="7375175" y="1165350"/>
              <a:ext cx="3150" cy="8050"/>
            </a:xfrm>
            <a:custGeom>
              <a:avLst/>
              <a:gdLst/>
              <a:ahLst/>
              <a:cxnLst/>
              <a:rect l="l" t="t" r="r" b="b"/>
              <a:pathLst>
                <a:path w="126" h="322" extrusionOk="0">
                  <a:moveTo>
                    <a:pt x="0" y="0"/>
                  </a:moveTo>
                  <a:lnTo>
                    <a:pt x="0" y="321"/>
                  </a:lnTo>
                  <a:lnTo>
                    <a:pt x="125" y="321"/>
                  </a:lnTo>
                  <a:lnTo>
                    <a:pt x="125" y="0"/>
                  </a:lnTo>
                  <a:close/>
                </a:path>
              </a:pathLst>
            </a:custGeom>
            <a:solidFill>
              <a:srgbClr val="191919">
                <a:alpha val="178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93" name="Google Shape;93;p3"/>
            <p:cNvSpPr/>
            <p:nvPr/>
          </p:nvSpPr>
          <p:spPr>
            <a:xfrm>
              <a:off x="7375175" y="4689250"/>
              <a:ext cx="3150" cy="8050"/>
            </a:xfrm>
            <a:custGeom>
              <a:avLst/>
              <a:gdLst/>
              <a:ahLst/>
              <a:cxnLst/>
              <a:rect l="l" t="t" r="r" b="b"/>
              <a:pathLst>
                <a:path w="126" h="322" extrusionOk="0">
                  <a:moveTo>
                    <a:pt x="0" y="1"/>
                  </a:moveTo>
                  <a:lnTo>
                    <a:pt x="0" y="322"/>
                  </a:lnTo>
                  <a:lnTo>
                    <a:pt x="125" y="322"/>
                  </a:lnTo>
                  <a:lnTo>
                    <a:pt x="125" y="1"/>
                  </a:lnTo>
                  <a:close/>
                </a:path>
              </a:pathLst>
            </a:custGeom>
            <a:solidFill>
              <a:srgbClr val="191919">
                <a:alpha val="178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94" name="Google Shape;94;p3"/>
            <p:cNvSpPr/>
            <p:nvPr/>
          </p:nvSpPr>
          <p:spPr>
            <a:xfrm>
              <a:off x="7375175" y="3408150"/>
              <a:ext cx="3150" cy="7625"/>
            </a:xfrm>
            <a:custGeom>
              <a:avLst/>
              <a:gdLst/>
              <a:ahLst/>
              <a:cxnLst/>
              <a:rect l="l" t="t" r="r" b="b"/>
              <a:pathLst>
                <a:path w="126" h="305" extrusionOk="0">
                  <a:moveTo>
                    <a:pt x="0" y="1"/>
                  </a:moveTo>
                  <a:lnTo>
                    <a:pt x="0" y="304"/>
                  </a:lnTo>
                  <a:lnTo>
                    <a:pt x="125" y="304"/>
                  </a:lnTo>
                  <a:lnTo>
                    <a:pt x="125" y="1"/>
                  </a:lnTo>
                  <a:close/>
                </a:path>
              </a:pathLst>
            </a:custGeom>
            <a:solidFill>
              <a:srgbClr val="191919">
                <a:alpha val="178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95" name="Google Shape;95;p3"/>
            <p:cNvSpPr/>
            <p:nvPr/>
          </p:nvSpPr>
          <p:spPr>
            <a:xfrm>
              <a:off x="7375175" y="1966475"/>
              <a:ext cx="3150" cy="8050"/>
            </a:xfrm>
            <a:custGeom>
              <a:avLst/>
              <a:gdLst/>
              <a:ahLst/>
              <a:cxnLst/>
              <a:rect l="l" t="t" r="r" b="b"/>
              <a:pathLst>
                <a:path w="126" h="322" extrusionOk="0">
                  <a:moveTo>
                    <a:pt x="0" y="0"/>
                  </a:moveTo>
                  <a:lnTo>
                    <a:pt x="0" y="322"/>
                  </a:lnTo>
                  <a:lnTo>
                    <a:pt x="125" y="322"/>
                  </a:lnTo>
                  <a:lnTo>
                    <a:pt x="125" y="0"/>
                  </a:lnTo>
                  <a:close/>
                </a:path>
              </a:pathLst>
            </a:custGeom>
            <a:solidFill>
              <a:srgbClr val="191919">
                <a:alpha val="178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96" name="Google Shape;96;p3"/>
            <p:cNvSpPr/>
            <p:nvPr/>
          </p:nvSpPr>
          <p:spPr>
            <a:xfrm>
              <a:off x="7375175" y="2126600"/>
              <a:ext cx="3150" cy="8075"/>
            </a:xfrm>
            <a:custGeom>
              <a:avLst/>
              <a:gdLst/>
              <a:ahLst/>
              <a:cxnLst/>
              <a:rect l="l" t="t" r="r" b="b"/>
              <a:pathLst>
                <a:path w="126" h="323" extrusionOk="0">
                  <a:moveTo>
                    <a:pt x="0" y="1"/>
                  </a:moveTo>
                  <a:lnTo>
                    <a:pt x="0" y="322"/>
                  </a:lnTo>
                  <a:lnTo>
                    <a:pt x="125" y="322"/>
                  </a:lnTo>
                  <a:lnTo>
                    <a:pt x="125" y="1"/>
                  </a:lnTo>
                  <a:close/>
                </a:path>
              </a:pathLst>
            </a:custGeom>
            <a:solidFill>
              <a:srgbClr val="191919">
                <a:alpha val="178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grpSp>
      <p:grpSp>
        <p:nvGrpSpPr>
          <p:cNvPr id="97" name="Google Shape;97;p3"/>
          <p:cNvGrpSpPr/>
          <p:nvPr/>
        </p:nvGrpSpPr>
        <p:grpSpPr>
          <a:xfrm rot="270461">
            <a:off x="1404456" y="685774"/>
            <a:ext cx="9497288" cy="5486452"/>
            <a:chOff x="1010575" y="509220"/>
            <a:chExt cx="7122300" cy="4114455"/>
          </a:xfrm>
        </p:grpSpPr>
        <p:sp>
          <p:nvSpPr>
            <p:cNvPr id="98" name="Google Shape;98;p3"/>
            <p:cNvSpPr/>
            <p:nvPr/>
          </p:nvSpPr>
          <p:spPr>
            <a:xfrm rot="-175284">
              <a:off x="1101766" y="683630"/>
              <a:ext cx="6939919" cy="3756979"/>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grpSp>
          <p:nvGrpSpPr>
            <p:cNvPr id="99" name="Google Shape;99;p3"/>
            <p:cNvGrpSpPr/>
            <p:nvPr/>
          </p:nvGrpSpPr>
          <p:grpSpPr>
            <a:xfrm rot="-175133">
              <a:off x="1102231" y="692838"/>
              <a:ext cx="6939298" cy="3756591"/>
              <a:chOff x="209375" y="211350"/>
              <a:chExt cx="8725035" cy="4723300"/>
            </a:xfrm>
          </p:grpSpPr>
          <p:sp>
            <p:nvSpPr>
              <p:cNvPr id="100" name="Google Shape;100;p3"/>
              <p:cNvSpPr/>
              <p:nvPr/>
            </p:nvSpPr>
            <p:spPr>
              <a:xfrm>
                <a:off x="209375" y="211350"/>
                <a:ext cx="8725035" cy="4720703"/>
              </a:xfrm>
              <a:custGeom>
                <a:avLst/>
                <a:gdLst/>
                <a:ahLst/>
                <a:cxnLst/>
                <a:rect l="l" t="t" r="r" b="b"/>
                <a:pathLst>
                  <a:path w="275216" h="156509" extrusionOk="0">
                    <a:moveTo>
                      <a:pt x="6251" y="311"/>
                    </a:moveTo>
                    <a:lnTo>
                      <a:pt x="6251" y="6247"/>
                    </a:lnTo>
                    <a:lnTo>
                      <a:pt x="315" y="6247"/>
                    </a:lnTo>
                    <a:lnTo>
                      <a:pt x="315" y="311"/>
                    </a:lnTo>
                    <a:close/>
                    <a:moveTo>
                      <a:pt x="12498" y="311"/>
                    </a:moveTo>
                    <a:lnTo>
                      <a:pt x="12498" y="6247"/>
                    </a:lnTo>
                    <a:lnTo>
                      <a:pt x="6562" y="6247"/>
                    </a:lnTo>
                    <a:lnTo>
                      <a:pt x="6562" y="311"/>
                    </a:lnTo>
                    <a:close/>
                    <a:moveTo>
                      <a:pt x="18745" y="311"/>
                    </a:moveTo>
                    <a:lnTo>
                      <a:pt x="18745" y="6247"/>
                    </a:lnTo>
                    <a:lnTo>
                      <a:pt x="12810" y="6247"/>
                    </a:lnTo>
                    <a:lnTo>
                      <a:pt x="12810" y="311"/>
                    </a:lnTo>
                    <a:close/>
                    <a:moveTo>
                      <a:pt x="24992" y="311"/>
                    </a:moveTo>
                    <a:lnTo>
                      <a:pt x="24992" y="6247"/>
                    </a:lnTo>
                    <a:lnTo>
                      <a:pt x="19058" y="6247"/>
                    </a:lnTo>
                    <a:lnTo>
                      <a:pt x="19058" y="311"/>
                    </a:lnTo>
                    <a:close/>
                    <a:moveTo>
                      <a:pt x="31241" y="311"/>
                    </a:moveTo>
                    <a:lnTo>
                      <a:pt x="31241" y="6247"/>
                    </a:lnTo>
                    <a:lnTo>
                      <a:pt x="25305" y="6247"/>
                    </a:lnTo>
                    <a:lnTo>
                      <a:pt x="25305" y="311"/>
                    </a:lnTo>
                    <a:close/>
                    <a:moveTo>
                      <a:pt x="37489" y="311"/>
                    </a:moveTo>
                    <a:lnTo>
                      <a:pt x="37489" y="6247"/>
                    </a:lnTo>
                    <a:lnTo>
                      <a:pt x="31553" y="6247"/>
                    </a:lnTo>
                    <a:lnTo>
                      <a:pt x="31553" y="311"/>
                    </a:lnTo>
                    <a:close/>
                    <a:moveTo>
                      <a:pt x="43737" y="311"/>
                    </a:moveTo>
                    <a:lnTo>
                      <a:pt x="43737" y="6247"/>
                    </a:lnTo>
                    <a:lnTo>
                      <a:pt x="37802" y="6247"/>
                    </a:lnTo>
                    <a:lnTo>
                      <a:pt x="37802" y="311"/>
                    </a:lnTo>
                    <a:close/>
                    <a:moveTo>
                      <a:pt x="49985" y="311"/>
                    </a:moveTo>
                    <a:lnTo>
                      <a:pt x="49985" y="6247"/>
                    </a:lnTo>
                    <a:lnTo>
                      <a:pt x="44049" y="6247"/>
                    </a:lnTo>
                    <a:lnTo>
                      <a:pt x="44049" y="311"/>
                    </a:lnTo>
                    <a:close/>
                    <a:moveTo>
                      <a:pt x="56232" y="311"/>
                    </a:moveTo>
                    <a:lnTo>
                      <a:pt x="56232" y="6247"/>
                    </a:lnTo>
                    <a:lnTo>
                      <a:pt x="50296" y="6247"/>
                    </a:lnTo>
                    <a:lnTo>
                      <a:pt x="50296" y="311"/>
                    </a:lnTo>
                    <a:close/>
                    <a:moveTo>
                      <a:pt x="62480" y="311"/>
                    </a:moveTo>
                    <a:lnTo>
                      <a:pt x="62480" y="6247"/>
                    </a:lnTo>
                    <a:lnTo>
                      <a:pt x="56545" y="6247"/>
                    </a:lnTo>
                    <a:lnTo>
                      <a:pt x="56545" y="311"/>
                    </a:lnTo>
                    <a:close/>
                    <a:moveTo>
                      <a:pt x="68727" y="311"/>
                    </a:moveTo>
                    <a:lnTo>
                      <a:pt x="68727" y="6247"/>
                    </a:lnTo>
                    <a:lnTo>
                      <a:pt x="62792" y="6247"/>
                    </a:lnTo>
                    <a:lnTo>
                      <a:pt x="62792" y="311"/>
                    </a:lnTo>
                    <a:close/>
                    <a:moveTo>
                      <a:pt x="74975" y="311"/>
                    </a:moveTo>
                    <a:lnTo>
                      <a:pt x="74975" y="6247"/>
                    </a:lnTo>
                    <a:lnTo>
                      <a:pt x="69039" y="6247"/>
                    </a:lnTo>
                    <a:lnTo>
                      <a:pt x="69039" y="311"/>
                    </a:lnTo>
                    <a:close/>
                    <a:moveTo>
                      <a:pt x="81223" y="311"/>
                    </a:moveTo>
                    <a:lnTo>
                      <a:pt x="81223" y="6247"/>
                    </a:lnTo>
                    <a:lnTo>
                      <a:pt x="75286" y="6247"/>
                    </a:lnTo>
                    <a:lnTo>
                      <a:pt x="75286" y="311"/>
                    </a:lnTo>
                    <a:close/>
                    <a:moveTo>
                      <a:pt x="87470" y="311"/>
                    </a:moveTo>
                    <a:lnTo>
                      <a:pt x="87470" y="6247"/>
                    </a:lnTo>
                    <a:lnTo>
                      <a:pt x="81535" y="6247"/>
                    </a:lnTo>
                    <a:lnTo>
                      <a:pt x="81535" y="311"/>
                    </a:lnTo>
                    <a:close/>
                    <a:moveTo>
                      <a:pt x="93720" y="311"/>
                    </a:moveTo>
                    <a:lnTo>
                      <a:pt x="93720" y="6247"/>
                    </a:lnTo>
                    <a:lnTo>
                      <a:pt x="87784" y="6247"/>
                    </a:lnTo>
                    <a:lnTo>
                      <a:pt x="87784" y="311"/>
                    </a:lnTo>
                    <a:close/>
                    <a:moveTo>
                      <a:pt x="99967" y="311"/>
                    </a:moveTo>
                    <a:lnTo>
                      <a:pt x="99967" y="6247"/>
                    </a:lnTo>
                    <a:lnTo>
                      <a:pt x="94031" y="6247"/>
                    </a:lnTo>
                    <a:lnTo>
                      <a:pt x="94031" y="311"/>
                    </a:lnTo>
                    <a:close/>
                    <a:moveTo>
                      <a:pt x="106214" y="311"/>
                    </a:moveTo>
                    <a:lnTo>
                      <a:pt x="106214" y="6247"/>
                    </a:lnTo>
                    <a:lnTo>
                      <a:pt x="100280" y="6247"/>
                    </a:lnTo>
                    <a:lnTo>
                      <a:pt x="100280" y="311"/>
                    </a:lnTo>
                    <a:close/>
                    <a:moveTo>
                      <a:pt x="112461" y="311"/>
                    </a:moveTo>
                    <a:lnTo>
                      <a:pt x="112461" y="6247"/>
                    </a:lnTo>
                    <a:lnTo>
                      <a:pt x="106527" y="6247"/>
                    </a:lnTo>
                    <a:lnTo>
                      <a:pt x="106527" y="311"/>
                    </a:lnTo>
                    <a:close/>
                    <a:moveTo>
                      <a:pt x="118710" y="311"/>
                    </a:moveTo>
                    <a:lnTo>
                      <a:pt x="118710" y="6247"/>
                    </a:lnTo>
                    <a:lnTo>
                      <a:pt x="112774" y="6247"/>
                    </a:lnTo>
                    <a:lnTo>
                      <a:pt x="112774" y="311"/>
                    </a:lnTo>
                    <a:close/>
                    <a:moveTo>
                      <a:pt x="124957" y="311"/>
                    </a:moveTo>
                    <a:lnTo>
                      <a:pt x="124957" y="6247"/>
                    </a:lnTo>
                    <a:lnTo>
                      <a:pt x="119021" y="6247"/>
                    </a:lnTo>
                    <a:lnTo>
                      <a:pt x="119021" y="311"/>
                    </a:lnTo>
                    <a:close/>
                    <a:moveTo>
                      <a:pt x="131204" y="311"/>
                    </a:moveTo>
                    <a:lnTo>
                      <a:pt x="131204" y="6247"/>
                    </a:lnTo>
                    <a:lnTo>
                      <a:pt x="125270" y="6247"/>
                    </a:lnTo>
                    <a:lnTo>
                      <a:pt x="125270" y="311"/>
                    </a:lnTo>
                    <a:close/>
                    <a:moveTo>
                      <a:pt x="137451" y="311"/>
                    </a:moveTo>
                    <a:lnTo>
                      <a:pt x="137451" y="6247"/>
                    </a:lnTo>
                    <a:lnTo>
                      <a:pt x="131517" y="6247"/>
                    </a:lnTo>
                    <a:lnTo>
                      <a:pt x="131517" y="311"/>
                    </a:lnTo>
                    <a:close/>
                    <a:moveTo>
                      <a:pt x="143702" y="311"/>
                    </a:moveTo>
                    <a:lnTo>
                      <a:pt x="143702" y="6247"/>
                    </a:lnTo>
                    <a:lnTo>
                      <a:pt x="137766" y="6247"/>
                    </a:lnTo>
                    <a:lnTo>
                      <a:pt x="137766" y="311"/>
                    </a:lnTo>
                    <a:close/>
                    <a:moveTo>
                      <a:pt x="149949" y="311"/>
                    </a:moveTo>
                    <a:lnTo>
                      <a:pt x="149949" y="6247"/>
                    </a:lnTo>
                    <a:lnTo>
                      <a:pt x="144015" y="6247"/>
                    </a:lnTo>
                    <a:lnTo>
                      <a:pt x="144015" y="311"/>
                    </a:lnTo>
                    <a:close/>
                    <a:moveTo>
                      <a:pt x="156196" y="311"/>
                    </a:moveTo>
                    <a:lnTo>
                      <a:pt x="156196" y="6247"/>
                    </a:lnTo>
                    <a:lnTo>
                      <a:pt x="150262" y="6247"/>
                    </a:lnTo>
                    <a:lnTo>
                      <a:pt x="150262" y="311"/>
                    </a:lnTo>
                    <a:close/>
                    <a:moveTo>
                      <a:pt x="162445" y="311"/>
                    </a:moveTo>
                    <a:lnTo>
                      <a:pt x="162445" y="6247"/>
                    </a:lnTo>
                    <a:lnTo>
                      <a:pt x="156509" y="6247"/>
                    </a:lnTo>
                    <a:lnTo>
                      <a:pt x="156509" y="311"/>
                    </a:lnTo>
                    <a:close/>
                    <a:moveTo>
                      <a:pt x="168692" y="311"/>
                    </a:moveTo>
                    <a:lnTo>
                      <a:pt x="168692" y="6247"/>
                    </a:lnTo>
                    <a:lnTo>
                      <a:pt x="162756" y="6247"/>
                    </a:lnTo>
                    <a:lnTo>
                      <a:pt x="162756" y="311"/>
                    </a:lnTo>
                    <a:close/>
                    <a:moveTo>
                      <a:pt x="174939" y="311"/>
                    </a:moveTo>
                    <a:lnTo>
                      <a:pt x="174939" y="6247"/>
                    </a:lnTo>
                    <a:lnTo>
                      <a:pt x="169005" y="6247"/>
                    </a:lnTo>
                    <a:lnTo>
                      <a:pt x="169005" y="311"/>
                    </a:lnTo>
                    <a:close/>
                    <a:moveTo>
                      <a:pt x="181186" y="311"/>
                    </a:moveTo>
                    <a:lnTo>
                      <a:pt x="181186" y="6247"/>
                    </a:lnTo>
                    <a:lnTo>
                      <a:pt x="175252" y="6247"/>
                    </a:lnTo>
                    <a:lnTo>
                      <a:pt x="175252" y="311"/>
                    </a:lnTo>
                    <a:close/>
                    <a:moveTo>
                      <a:pt x="187435" y="311"/>
                    </a:moveTo>
                    <a:lnTo>
                      <a:pt x="187435" y="6247"/>
                    </a:lnTo>
                    <a:lnTo>
                      <a:pt x="181499" y="6247"/>
                    </a:lnTo>
                    <a:lnTo>
                      <a:pt x="181499" y="311"/>
                    </a:lnTo>
                    <a:close/>
                    <a:moveTo>
                      <a:pt x="193684" y="311"/>
                    </a:moveTo>
                    <a:lnTo>
                      <a:pt x="193684" y="6247"/>
                    </a:lnTo>
                    <a:lnTo>
                      <a:pt x="187749" y="6247"/>
                    </a:lnTo>
                    <a:lnTo>
                      <a:pt x="187749" y="311"/>
                    </a:lnTo>
                    <a:close/>
                    <a:moveTo>
                      <a:pt x="199931" y="311"/>
                    </a:moveTo>
                    <a:lnTo>
                      <a:pt x="199931" y="6247"/>
                    </a:lnTo>
                    <a:lnTo>
                      <a:pt x="193996" y="6247"/>
                    </a:lnTo>
                    <a:lnTo>
                      <a:pt x="193996" y="311"/>
                    </a:lnTo>
                    <a:close/>
                    <a:moveTo>
                      <a:pt x="206180" y="311"/>
                    </a:moveTo>
                    <a:lnTo>
                      <a:pt x="206180" y="6247"/>
                    </a:lnTo>
                    <a:lnTo>
                      <a:pt x="200244" y="6247"/>
                    </a:lnTo>
                    <a:lnTo>
                      <a:pt x="200244" y="311"/>
                    </a:lnTo>
                    <a:close/>
                    <a:moveTo>
                      <a:pt x="212427" y="311"/>
                    </a:moveTo>
                    <a:lnTo>
                      <a:pt x="212427" y="6247"/>
                    </a:lnTo>
                    <a:lnTo>
                      <a:pt x="206491" y="6247"/>
                    </a:lnTo>
                    <a:lnTo>
                      <a:pt x="206491" y="311"/>
                    </a:lnTo>
                    <a:close/>
                    <a:moveTo>
                      <a:pt x="218674" y="311"/>
                    </a:moveTo>
                    <a:lnTo>
                      <a:pt x="218674" y="6247"/>
                    </a:lnTo>
                    <a:lnTo>
                      <a:pt x="212739" y="6247"/>
                    </a:lnTo>
                    <a:lnTo>
                      <a:pt x="212739" y="311"/>
                    </a:lnTo>
                    <a:close/>
                    <a:moveTo>
                      <a:pt x="224921" y="311"/>
                    </a:moveTo>
                    <a:lnTo>
                      <a:pt x="224921" y="6247"/>
                    </a:lnTo>
                    <a:lnTo>
                      <a:pt x="218987" y="6247"/>
                    </a:lnTo>
                    <a:lnTo>
                      <a:pt x="218987" y="311"/>
                    </a:lnTo>
                    <a:close/>
                    <a:moveTo>
                      <a:pt x="231170" y="311"/>
                    </a:moveTo>
                    <a:lnTo>
                      <a:pt x="231170" y="6247"/>
                    </a:lnTo>
                    <a:lnTo>
                      <a:pt x="225234" y="6247"/>
                    </a:lnTo>
                    <a:lnTo>
                      <a:pt x="225234" y="311"/>
                    </a:lnTo>
                    <a:close/>
                    <a:moveTo>
                      <a:pt x="237417" y="311"/>
                    </a:moveTo>
                    <a:lnTo>
                      <a:pt x="237417" y="6247"/>
                    </a:lnTo>
                    <a:lnTo>
                      <a:pt x="231481" y="6247"/>
                    </a:lnTo>
                    <a:lnTo>
                      <a:pt x="231481" y="311"/>
                    </a:lnTo>
                    <a:close/>
                    <a:moveTo>
                      <a:pt x="243664" y="311"/>
                    </a:moveTo>
                    <a:lnTo>
                      <a:pt x="243664" y="6247"/>
                    </a:lnTo>
                    <a:lnTo>
                      <a:pt x="237729" y="6247"/>
                    </a:lnTo>
                    <a:lnTo>
                      <a:pt x="237729" y="311"/>
                    </a:lnTo>
                    <a:close/>
                    <a:moveTo>
                      <a:pt x="249914" y="311"/>
                    </a:moveTo>
                    <a:lnTo>
                      <a:pt x="249914" y="6247"/>
                    </a:lnTo>
                    <a:lnTo>
                      <a:pt x="243978" y="6247"/>
                    </a:lnTo>
                    <a:lnTo>
                      <a:pt x="243978" y="311"/>
                    </a:lnTo>
                    <a:close/>
                    <a:moveTo>
                      <a:pt x="256161" y="311"/>
                    </a:moveTo>
                    <a:lnTo>
                      <a:pt x="256161" y="6247"/>
                    </a:lnTo>
                    <a:lnTo>
                      <a:pt x="250225" y="6247"/>
                    </a:lnTo>
                    <a:lnTo>
                      <a:pt x="250225" y="311"/>
                    </a:lnTo>
                    <a:close/>
                    <a:moveTo>
                      <a:pt x="262409" y="311"/>
                    </a:moveTo>
                    <a:lnTo>
                      <a:pt x="262409" y="6247"/>
                    </a:lnTo>
                    <a:lnTo>
                      <a:pt x="256474" y="6247"/>
                    </a:lnTo>
                    <a:lnTo>
                      <a:pt x="256474" y="311"/>
                    </a:lnTo>
                    <a:close/>
                    <a:moveTo>
                      <a:pt x="268656" y="311"/>
                    </a:moveTo>
                    <a:lnTo>
                      <a:pt x="268656" y="6247"/>
                    </a:lnTo>
                    <a:lnTo>
                      <a:pt x="262721" y="6247"/>
                    </a:lnTo>
                    <a:lnTo>
                      <a:pt x="262721" y="311"/>
                    </a:lnTo>
                    <a:close/>
                    <a:moveTo>
                      <a:pt x="274904" y="311"/>
                    </a:moveTo>
                    <a:lnTo>
                      <a:pt x="274904" y="6247"/>
                    </a:lnTo>
                    <a:lnTo>
                      <a:pt x="268968" y="6247"/>
                    </a:lnTo>
                    <a:lnTo>
                      <a:pt x="268968" y="311"/>
                    </a:lnTo>
                    <a:close/>
                    <a:moveTo>
                      <a:pt x="6251" y="6560"/>
                    </a:moveTo>
                    <a:lnTo>
                      <a:pt x="6251" y="12494"/>
                    </a:lnTo>
                    <a:lnTo>
                      <a:pt x="315" y="12494"/>
                    </a:lnTo>
                    <a:lnTo>
                      <a:pt x="315" y="6560"/>
                    </a:lnTo>
                    <a:close/>
                    <a:moveTo>
                      <a:pt x="12498" y="6560"/>
                    </a:moveTo>
                    <a:lnTo>
                      <a:pt x="12498" y="12494"/>
                    </a:lnTo>
                    <a:lnTo>
                      <a:pt x="6562" y="12494"/>
                    </a:lnTo>
                    <a:lnTo>
                      <a:pt x="6562" y="6560"/>
                    </a:lnTo>
                    <a:close/>
                    <a:moveTo>
                      <a:pt x="18745" y="6560"/>
                    </a:moveTo>
                    <a:lnTo>
                      <a:pt x="18745" y="12494"/>
                    </a:lnTo>
                    <a:lnTo>
                      <a:pt x="12810" y="12494"/>
                    </a:lnTo>
                    <a:lnTo>
                      <a:pt x="12810" y="6560"/>
                    </a:lnTo>
                    <a:close/>
                    <a:moveTo>
                      <a:pt x="24992" y="6560"/>
                    </a:moveTo>
                    <a:lnTo>
                      <a:pt x="24992" y="12494"/>
                    </a:lnTo>
                    <a:lnTo>
                      <a:pt x="19058" y="12494"/>
                    </a:lnTo>
                    <a:lnTo>
                      <a:pt x="19058" y="6560"/>
                    </a:lnTo>
                    <a:close/>
                    <a:moveTo>
                      <a:pt x="31241" y="6560"/>
                    </a:moveTo>
                    <a:lnTo>
                      <a:pt x="31241" y="12494"/>
                    </a:lnTo>
                    <a:lnTo>
                      <a:pt x="25305" y="12494"/>
                    </a:lnTo>
                    <a:lnTo>
                      <a:pt x="25305" y="6560"/>
                    </a:lnTo>
                    <a:close/>
                    <a:moveTo>
                      <a:pt x="37489" y="6560"/>
                    </a:moveTo>
                    <a:lnTo>
                      <a:pt x="37489" y="12494"/>
                    </a:lnTo>
                    <a:lnTo>
                      <a:pt x="31553" y="12494"/>
                    </a:lnTo>
                    <a:lnTo>
                      <a:pt x="31553" y="6560"/>
                    </a:lnTo>
                    <a:close/>
                    <a:moveTo>
                      <a:pt x="43737" y="6560"/>
                    </a:moveTo>
                    <a:lnTo>
                      <a:pt x="43737" y="12494"/>
                    </a:lnTo>
                    <a:lnTo>
                      <a:pt x="37802" y="12494"/>
                    </a:lnTo>
                    <a:lnTo>
                      <a:pt x="37802" y="6560"/>
                    </a:lnTo>
                    <a:close/>
                    <a:moveTo>
                      <a:pt x="49985" y="6560"/>
                    </a:moveTo>
                    <a:lnTo>
                      <a:pt x="49985" y="12494"/>
                    </a:lnTo>
                    <a:lnTo>
                      <a:pt x="44049" y="12494"/>
                    </a:lnTo>
                    <a:lnTo>
                      <a:pt x="44049" y="6560"/>
                    </a:lnTo>
                    <a:close/>
                    <a:moveTo>
                      <a:pt x="56232" y="6560"/>
                    </a:moveTo>
                    <a:lnTo>
                      <a:pt x="56232" y="12494"/>
                    </a:lnTo>
                    <a:lnTo>
                      <a:pt x="50296" y="12494"/>
                    </a:lnTo>
                    <a:lnTo>
                      <a:pt x="50296" y="6560"/>
                    </a:lnTo>
                    <a:close/>
                    <a:moveTo>
                      <a:pt x="62480" y="6560"/>
                    </a:moveTo>
                    <a:lnTo>
                      <a:pt x="62480" y="12494"/>
                    </a:lnTo>
                    <a:lnTo>
                      <a:pt x="56545" y="12494"/>
                    </a:lnTo>
                    <a:lnTo>
                      <a:pt x="56545" y="6560"/>
                    </a:lnTo>
                    <a:close/>
                    <a:moveTo>
                      <a:pt x="68727" y="6560"/>
                    </a:moveTo>
                    <a:lnTo>
                      <a:pt x="68727" y="12494"/>
                    </a:lnTo>
                    <a:lnTo>
                      <a:pt x="62792" y="12494"/>
                    </a:lnTo>
                    <a:lnTo>
                      <a:pt x="62792" y="6560"/>
                    </a:lnTo>
                    <a:close/>
                    <a:moveTo>
                      <a:pt x="74975" y="6560"/>
                    </a:moveTo>
                    <a:lnTo>
                      <a:pt x="74975" y="12494"/>
                    </a:lnTo>
                    <a:lnTo>
                      <a:pt x="69039" y="12494"/>
                    </a:lnTo>
                    <a:lnTo>
                      <a:pt x="69039" y="6560"/>
                    </a:lnTo>
                    <a:close/>
                    <a:moveTo>
                      <a:pt x="81223" y="6560"/>
                    </a:moveTo>
                    <a:lnTo>
                      <a:pt x="81223" y="12494"/>
                    </a:lnTo>
                    <a:lnTo>
                      <a:pt x="75286" y="12494"/>
                    </a:lnTo>
                    <a:lnTo>
                      <a:pt x="75286" y="6560"/>
                    </a:lnTo>
                    <a:close/>
                    <a:moveTo>
                      <a:pt x="87470" y="6560"/>
                    </a:moveTo>
                    <a:lnTo>
                      <a:pt x="87470" y="12494"/>
                    </a:lnTo>
                    <a:lnTo>
                      <a:pt x="81535" y="12494"/>
                    </a:lnTo>
                    <a:lnTo>
                      <a:pt x="81535" y="6560"/>
                    </a:lnTo>
                    <a:close/>
                    <a:moveTo>
                      <a:pt x="93720" y="6560"/>
                    </a:moveTo>
                    <a:lnTo>
                      <a:pt x="93720" y="12494"/>
                    </a:lnTo>
                    <a:lnTo>
                      <a:pt x="87784" y="12494"/>
                    </a:lnTo>
                    <a:lnTo>
                      <a:pt x="87784" y="6560"/>
                    </a:lnTo>
                    <a:close/>
                    <a:moveTo>
                      <a:pt x="99967" y="6560"/>
                    </a:moveTo>
                    <a:lnTo>
                      <a:pt x="99967" y="12494"/>
                    </a:lnTo>
                    <a:lnTo>
                      <a:pt x="94031" y="12494"/>
                    </a:lnTo>
                    <a:lnTo>
                      <a:pt x="94031" y="6560"/>
                    </a:lnTo>
                    <a:close/>
                    <a:moveTo>
                      <a:pt x="106214" y="6560"/>
                    </a:moveTo>
                    <a:lnTo>
                      <a:pt x="106214" y="12494"/>
                    </a:lnTo>
                    <a:lnTo>
                      <a:pt x="100280" y="12494"/>
                    </a:lnTo>
                    <a:lnTo>
                      <a:pt x="100280" y="6560"/>
                    </a:lnTo>
                    <a:close/>
                    <a:moveTo>
                      <a:pt x="112461" y="6560"/>
                    </a:moveTo>
                    <a:lnTo>
                      <a:pt x="112461" y="12494"/>
                    </a:lnTo>
                    <a:lnTo>
                      <a:pt x="106527" y="12494"/>
                    </a:lnTo>
                    <a:lnTo>
                      <a:pt x="106527" y="6560"/>
                    </a:lnTo>
                    <a:close/>
                    <a:moveTo>
                      <a:pt x="118710" y="6560"/>
                    </a:moveTo>
                    <a:lnTo>
                      <a:pt x="118710" y="12494"/>
                    </a:lnTo>
                    <a:lnTo>
                      <a:pt x="112774" y="12494"/>
                    </a:lnTo>
                    <a:lnTo>
                      <a:pt x="112774" y="6560"/>
                    </a:lnTo>
                    <a:close/>
                    <a:moveTo>
                      <a:pt x="124957" y="6560"/>
                    </a:moveTo>
                    <a:lnTo>
                      <a:pt x="124957" y="12494"/>
                    </a:lnTo>
                    <a:lnTo>
                      <a:pt x="119021" y="12494"/>
                    </a:lnTo>
                    <a:lnTo>
                      <a:pt x="119021" y="6560"/>
                    </a:lnTo>
                    <a:close/>
                    <a:moveTo>
                      <a:pt x="131204" y="6560"/>
                    </a:moveTo>
                    <a:lnTo>
                      <a:pt x="131204" y="12494"/>
                    </a:lnTo>
                    <a:lnTo>
                      <a:pt x="125270" y="12494"/>
                    </a:lnTo>
                    <a:lnTo>
                      <a:pt x="125270" y="6560"/>
                    </a:lnTo>
                    <a:close/>
                    <a:moveTo>
                      <a:pt x="137451" y="6560"/>
                    </a:moveTo>
                    <a:lnTo>
                      <a:pt x="137451" y="12494"/>
                    </a:lnTo>
                    <a:lnTo>
                      <a:pt x="131517" y="12494"/>
                    </a:lnTo>
                    <a:lnTo>
                      <a:pt x="131517" y="6560"/>
                    </a:lnTo>
                    <a:close/>
                    <a:moveTo>
                      <a:pt x="143702" y="6560"/>
                    </a:moveTo>
                    <a:lnTo>
                      <a:pt x="143702" y="12494"/>
                    </a:lnTo>
                    <a:lnTo>
                      <a:pt x="137766" y="12494"/>
                    </a:lnTo>
                    <a:lnTo>
                      <a:pt x="137766" y="6560"/>
                    </a:lnTo>
                    <a:close/>
                    <a:moveTo>
                      <a:pt x="149949" y="6560"/>
                    </a:moveTo>
                    <a:lnTo>
                      <a:pt x="149949" y="12494"/>
                    </a:lnTo>
                    <a:lnTo>
                      <a:pt x="144015" y="12494"/>
                    </a:lnTo>
                    <a:lnTo>
                      <a:pt x="144015" y="6560"/>
                    </a:lnTo>
                    <a:close/>
                    <a:moveTo>
                      <a:pt x="156196" y="6560"/>
                    </a:moveTo>
                    <a:lnTo>
                      <a:pt x="156196" y="12494"/>
                    </a:lnTo>
                    <a:lnTo>
                      <a:pt x="150262" y="12494"/>
                    </a:lnTo>
                    <a:lnTo>
                      <a:pt x="150262" y="6560"/>
                    </a:lnTo>
                    <a:close/>
                    <a:moveTo>
                      <a:pt x="162445" y="6560"/>
                    </a:moveTo>
                    <a:lnTo>
                      <a:pt x="162445" y="12494"/>
                    </a:lnTo>
                    <a:lnTo>
                      <a:pt x="156509" y="12494"/>
                    </a:lnTo>
                    <a:lnTo>
                      <a:pt x="156509" y="6560"/>
                    </a:lnTo>
                    <a:close/>
                    <a:moveTo>
                      <a:pt x="168692" y="6560"/>
                    </a:moveTo>
                    <a:lnTo>
                      <a:pt x="168692" y="12494"/>
                    </a:lnTo>
                    <a:lnTo>
                      <a:pt x="162756" y="12494"/>
                    </a:lnTo>
                    <a:lnTo>
                      <a:pt x="162756" y="6560"/>
                    </a:lnTo>
                    <a:close/>
                    <a:moveTo>
                      <a:pt x="174939" y="6560"/>
                    </a:moveTo>
                    <a:lnTo>
                      <a:pt x="174939" y="12494"/>
                    </a:lnTo>
                    <a:lnTo>
                      <a:pt x="169005" y="12494"/>
                    </a:lnTo>
                    <a:lnTo>
                      <a:pt x="169005" y="6560"/>
                    </a:lnTo>
                    <a:close/>
                    <a:moveTo>
                      <a:pt x="181186" y="6560"/>
                    </a:moveTo>
                    <a:lnTo>
                      <a:pt x="181186" y="12494"/>
                    </a:lnTo>
                    <a:lnTo>
                      <a:pt x="175252" y="12494"/>
                    </a:lnTo>
                    <a:lnTo>
                      <a:pt x="175252" y="6560"/>
                    </a:lnTo>
                    <a:close/>
                    <a:moveTo>
                      <a:pt x="187435" y="6560"/>
                    </a:moveTo>
                    <a:lnTo>
                      <a:pt x="187435" y="12494"/>
                    </a:lnTo>
                    <a:lnTo>
                      <a:pt x="181499" y="12494"/>
                    </a:lnTo>
                    <a:lnTo>
                      <a:pt x="181499" y="6560"/>
                    </a:lnTo>
                    <a:close/>
                    <a:moveTo>
                      <a:pt x="193684" y="6560"/>
                    </a:moveTo>
                    <a:lnTo>
                      <a:pt x="193684" y="12494"/>
                    </a:lnTo>
                    <a:lnTo>
                      <a:pt x="187749" y="12494"/>
                    </a:lnTo>
                    <a:lnTo>
                      <a:pt x="187749" y="6560"/>
                    </a:lnTo>
                    <a:close/>
                    <a:moveTo>
                      <a:pt x="199931" y="6560"/>
                    </a:moveTo>
                    <a:lnTo>
                      <a:pt x="199931" y="12494"/>
                    </a:lnTo>
                    <a:lnTo>
                      <a:pt x="193996" y="12494"/>
                    </a:lnTo>
                    <a:lnTo>
                      <a:pt x="193996" y="6560"/>
                    </a:lnTo>
                    <a:close/>
                    <a:moveTo>
                      <a:pt x="206180" y="6560"/>
                    </a:moveTo>
                    <a:lnTo>
                      <a:pt x="206180" y="12494"/>
                    </a:lnTo>
                    <a:lnTo>
                      <a:pt x="200244" y="12494"/>
                    </a:lnTo>
                    <a:lnTo>
                      <a:pt x="200244" y="6560"/>
                    </a:lnTo>
                    <a:close/>
                    <a:moveTo>
                      <a:pt x="212427" y="6560"/>
                    </a:moveTo>
                    <a:lnTo>
                      <a:pt x="212427" y="12494"/>
                    </a:lnTo>
                    <a:lnTo>
                      <a:pt x="206491" y="12494"/>
                    </a:lnTo>
                    <a:lnTo>
                      <a:pt x="206491" y="6560"/>
                    </a:lnTo>
                    <a:close/>
                    <a:moveTo>
                      <a:pt x="218674" y="6560"/>
                    </a:moveTo>
                    <a:lnTo>
                      <a:pt x="218674" y="12494"/>
                    </a:lnTo>
                    <a:lnTo>
                      <a:pt x="212739" y="12494"/>
                    </a:lnTo>
                    <a:lnTo>
                      <a:pt x="212739" y="6560"/>
                    </a:lnTo>
                    <a:close/>
                    <a:moveTo>
                      <a:pt x="224921" y="6560"/>
                    </a:moveTo>
                    <a:lnTo>
                      <a:pt x="224921" y="12494"/>
                    </a:lnTo>
                    <a:lnTo>
                      <a:pt x="218987" y="12494"/>
                    </a:lnTo>
                    <a:lnTo>
                      <a:pt x="218987" y="6560"/>
                    </a:lnTo>
                    <a:close/>
                    <a:moveTo>
                      <a:pt x="231170" y="6560"/>
                    </a:moveTo>
                    <a:lnTo>
                      <a:pt x="231170" y="12494"/>
                    </a:lnTo>
                    <a:lnTo>
                      <a:pt x="225234" y="12494"/>
                    </a:lnTo>
                    <a:lnTo>
                      <a:pt x="225234" y="6560"/>
                    </a:lnTo>
                    <a:close/>
                    <a:moveTo>
                      <a:pt x="237417" y="6560"/>
                    </a:moveTo>
                    <a:lnTo>
                      <a:pt x="237417" y="12494"/>
                    </a:lnTo>
                    <a:lnTo>
                      <a:pt x="231481" y="12494"/>
                    </a:lnTo>
                    <a:lnTo>
                      <a:pt x="231481" y="6560"/>
                    </a:lnTo>
                    <a:close/>
                    <a:moveTo>
                      <a:pt x="243664" y="6560"/>
                    </a:moveTo>
                    <a:lnTo>
                      <a:pt x="243664" y="12494"/>
                    </a:lnTo>
                    <a:lnTo>
                      <a:pt x="237729" y="12494"/>
                    </a:lnTo>
                    <a:lnTo>
                      <a:pt x="237729" y="6560"/>
                    </a:lnTo>
                    <a:close/>
                    <a:moveTo>
                      <a:pt x="249914" y="6560"/>
                    </a:moveTo>
                    <a:lnTo>
                      <a:pt x="249914" y="12494"/>
                    </a:lnTo>
                    <a:lnTo>
                      <a:pt x="243978" y="12494"/>
                    </a:lnTo>
                    <a:lnTo>
                      <a:pt x="243978" y="6560"/>
                    </a:lnTo>
                    <a:close/>
                    <a:moveTo>
                      <a:pt x="256161" y="6560"/>
                    </a:moveTo>
                    <a:lnTo>
                      <a:pt x="256161" y="12494"/>
                    </a:lnTo>
                    <a:lnTo>
                      <a:pt x="250225" y="12494"/>
                    </a:lnTo>
                    <a:lnTo>
                      <a:pt x="250225" y="6560"/>
                    </a:lnTo>
                    <a:close/>
                    <a:moveTo>
                      <a:pt x="262409" y="6560"/>
                    </a:moveTo>
                    <a:lnTo>
                      <a:pt x="262409" y="12494"/>
                    </a:lnTo>
                    <a:lnTo>
                      <a:pt x="256474" y="12494"/>
                    </a:lnTo>
                    <a:lnTo>
                      <a:pt x="256474" y="6560"/>
                    </a:lnTo>
                    <a:close/>
                    <a:moveTo>
                      <a:pt x="268656" y="6560"/>
                    </a:moveTo>
                    <a:lnTo>
                      <a:pt x="268656" y="12494"/>
                    </a:lnTo>
                    <a:lnTo>
                      <a:pt x="262721" y="12494"/>
                    </a:lnTo>
                    <a:lnTo>
                      <a:pt x="262721" y="6560"/>
                    </a:lnTo>
                    <a:close/>
                    <a:moveTo>
                      <a:pt x="274904" y="6560"/>
                    </a:moveTo>
                    <a:lnTo>
                      <a:pt x="274904" y="12494"/>
                    </a:lnTo>
                    <a:lnTo>
                      <a:pt x="268968" y="12494"/>
                    </a:lnTo>
                    <a:lnTo>
                      <a:pt x="268968" y="6560"/>
                    </a:lnTo>
                    <a:close/>
                    <a:moveTo>
                      <a:pt x="6251" y="12807"/>
                    </a:moveTo>
                    <a:lnTo>
                      <a:pt x="6251" y="18742"/>
                    </a:lnTo>
                    <a:lnTo>
                      <a:pt x="315" y="18742"/>
                    </a:lnTo>
                    <a:lnTo>
                      <a:pt x="315" y="12807"/>
                    </a:lnTo>
                    <a:close/>
                    <a:moveTo>
                      <a:pt x="12498" y="12807"/>
                    </a:moveTo>
                    <a:lnTo>
                      <a:pt x="12498" y="18742"/>
                    </a:lnTo>
                    <a:lnTo>
                      <a:pt x="6562" y="18742"/>
                    </a:lnTo>
                    <a:lnTo>
                      <a:pt x="6562" y="12807"/>
                    </a:lnTo>
                    <a:close/>
                    <a:moveTo>
                      <a:pt x="18745" y="12807"/>
                    </a:moveTo>
                    <a:lnTo>
                      <a:pt x="18745" y="18742"/>
                    </a:lnTo>
                    <a:lnTo>
                      <a:pt x="12810" y="18742"/>
                    </a:lnTo>
                    <a:lnTo>
                      <a:pt x="12810" y="12807"/>
                    </a:lnTo>
                    <a:close/>
                    <a:moveTo>
                      <a:pt x="24992" y="12807"/>
                    </a:moveTo>
                    <a:lnTo>
                      <a:pt x="24992" y="18742"/>
                    </a:lnTo>
                    <a:lnTo>
                      <a:pt x="19058" y="18742"/>
                    </a:lnTo>
                    <a:lnTo>
                      <a:pt x="19058" y="12807"/>
                    </a:lnTo>
                    <a:close/>
                    <a:moveTo>
                      <a:pt x="31241" y="12807"/>
                    </a:moveTo>
                    <a:lnTo>
                      <a:pt x="31241" y="18742"/>
                    </a:lnTo>
                    <a:lnTo>
                      <a:pt x="25305" y="18742"/>
                    </a:lnTo>
                    <a:lnTo>
                      <a:pt x="25305" y="12807"/>
                    </a:lnTo>
                    <a:close/>
                    <a:moveTo>
                      <a:pt x="37489" y="12807"/>
                    </a:moveTo>
                    <a:lnTo>
                      <a:pt x="37489" y="18742"/>
                    </a:lnTo>
                    <a:lnTo>
                      <a:pt x="31553" y="18742"/>
                    </a:lnTo>
                    <a:lnTo>
                      <a:pt x="31553" y="12807"/>
                    </a:lnTo>
                    <a:close/>
                    <a:moveTo>
                      <a:pt x="43737" y="12807"/>
                    </a:moveTo>
                    <a:lnTo>
                      <a:pt x="43737" y="18742"/>
                    </a:lnTo>
                    <a:lnTo>
                      <a:pt x="37802" y="18742"/>
                    </a:lnTo>
                    <a:lnTo>
                      <a:pt x="37802" y="12807"/>
                    </a:lnTo>
                    <a:close/>
                    <a:moveTo>
                      <a:pt x="49985" y="12807"/>
                    </a:moveTo>
                    <a:lnTo>
                      <a:pt x="49985" y="18742"/>
                    </a:lnTo>
                    <a:lnTo>
                      <a:pt x="44049" y="18742"/>
                    </a:lnTo>
                    <a:lnTo>
                      <a:pt x="44049" y="12807"/>
                    </a:lnTo>
                    <a:close/>
                    <a:moveTo>
                      <a:pt x="56232" y="12807"/>
                    </a:moveTo>
                    <a:lnTo>
                      <a:pt x="56232" y="18742"/>
                    </a:lnTo>
                    <a:lnTo>
                      <a:pt x="50296" y="18742"/>
                    </a:lnTo>
                    <a:lnTo>
                      <a:pt x="50296" y="12807"/>
                    </a:lnTo>
                    <a:close/>
                    <a:moveTo>
                      <a:pt x="62480" y="12807"/>
                    </a:moveTo>
                    <a:lnTo>
                      <a:pt x="62480" y="18742"/>
                    </a:lnTo>
                    <a:lnTo>
                      <a:pt x="56545" y="18742"/>
                    </a:lnTo>
                    <a:lnTo>
                      <a:pt x="56545" y="12807"/>
                    </a:lnTo>
                    <a:close/>
                    <a:moveTo>
                      <a:pt x="68727" y="12807"/>
                    </a:moveTo>
                    <a:lnTo>
                      <a:pt x="68727" y="18742"/>
                    </a:lnTo>
                    <a:lnTo>
                      <a:pt x="62792" y="18742"/>
                    </a:lnTo>
                    <a:lnTo>
                      <a:pt x="62792" y="12807"/>
                    </a:lnTo>
                    <a:close/>
                    <a:moveTo>
                      <a:pt x="74975" y="12807"/>
                    </a:moveTo>
                    <a:lnTo>
                      <a:pt x="74975" y="18742"/>
                    </a:lnTo>
                    <a:lnTo>
                      <a:pt x="69039" y="18742"/>
                    </a:lnTo>
                    <a:lnTo>
                      <a:pt x="69039" y="12807"/>
                    </a:lnTo>
                    <a:close/>
                    <a:moveTo>
                      <a:pt x="81223" y="12807"/>
                    </a:moveTo>
                    <a:lnTo>
                      <a:pt x="81223" y="18742"/>
                    </a:lnTo>
                    <a:lnTo>
                      <a:pt x="75286" y="18742"/>
                    </a:lnTo>
                    <a:lnTo>
                      <a:pt x="75286" y="12807"/>
                    </a:lnTo>
                    <a:close/>
                    <a:moveTo>
                      <a:pt x="87470" y="12807"/>
                    </a:moveTo>
                    <a:lnTo>
                      <a:pt x="87470" y="18742"/>
                    </a:lnTo>
                    <a:lnTo>
                      <a:pt x="81535" y="18742"/>
                    </a:lnTo>
                    <a:lnTo>
                      <a:pt x="81535" y="12807"/>
                    </a:lnTo>
                    <a:close/>
                    <a:moveTo>
                      <a:pt x="93720" y="12807"/>
                    </a:moveTo>
                    <a:lnTo>
                      <a:pt x="93720" y="18742"/>
                    </a:lnTo>
                    <a:lnTo>
                      <a:pt x="87784" y="18742"/>
                    </a:lnTo>
                    <a:lnTo>
                      <a:pt x="87784" y="12807"/>
                    </a:lnTo>
                    <a:close/>
                    <a:moveTo>
                      <a:pt x="99967" y="12807"/>
                    </a:moveTo>
                    <a:lnTo>
                      <a:pt x="99967" y="18742"/>
                    </a:lnTo>
                    <a:lnTo>
                      <a:pt x="94031" y="18742"/>
                    </a:lnTo>
                    <a:lnTo>
                      <a:pt x="94031" y="12807"/>
                    </a:lnTo>
                    <a:close/>
                    <a:moveTo>
                      <a:pt x="106214" y="12807"/>
                    </a:moveTo>
                    <a:lnTo>
                      <a:pt x="106214" y="18742"/>
                    </a:lnTo>
                    <a:lnTo>
                      <a:pt x="100280" y="18742"/>
                    </a:lnTo>
                    <a:lnTo>
                      <a:pt x="100280" y="12807"/>
                    </a:lnTo>
                    <a:close/>
                    <a:moveTo>
                      <a:pt x="112461" y="12807"/>
                    </a:moveTo>
                    <a:lnTo>
                      <a:pt x="112461" y="18742"/>
                    </a:lnTo>
                    <a:lnTo>
                      <a:pt x="106527" y="18742"/>
                    </a:lnTo>
                    <a:lnTo>
                      <a:pt x="106527" y="12807"/>
                    </a:lnTo>
                    <a:close/>
                    <a:moveTo>
                      <a:pt x="118710" y="12807"/>
                    </a:moveTo>
                    <a:lnTo>
                      <a:pt x="118710" y="18742"/>
                    </a:lnTo>
                    <a:lnTo>
                      <a:pt x="112774" y="18742"/>
                    </a:lnTo>
                    <a:lnTo>
                      <a:pt x="112774" y="12807"/>
                    </a:lnTo>
                    <a:close/>
                    <a:moveTo>
                      <a:pt x="124957" y="12807"/>
                    </a:moveTo>
                    <a:lnTo>
                      <a:pt x="124957" y="18742"/>
                    </a:lnTo>
                    <a:lnTo>
                      <a:pt x="119021" y="18742"/>
                    </a:lnTo>
                    <a:lnTo>
                      <a:pt x="119021" y="12807"/>
                    </a:lnTo>
                    <a:close/>
                    <a:moveTo>
                      <a:pt x="131204" y="12807"/>
                    </a:moveTo>
                    <a:lnTo>
                      <a:pt x="131204" y="18742"/>
                    </a:lnTo>
                    <a:lnTo>
                      <a:pt x="125270" y="18742"/>
                    </a:lnTo>
                    <a:lnTo>
                      <a:pt x="125270" y="12807"/>
                    </a:lnTo>
                    <a:close/>
                    <a:moveTo>
                      <a:pt x="137451" y="12807"/>
                    </a:moveTo>
                    <a:lnTo>
                      <a:pt x="137451" y="18742"/>
                    </a:lnTo>
                    <a:lnTo>
                      <a:pt x="131517" y="18742"/>
                    </a:lnTo>
                    <a:lnTo>
                      <a:pt x="131517" y="12807"/>
                    </a:lnTo>
                    <a:close/>
                    <a:moveTo>
                      <a:pt x="143702" y="12807"/>
                    </a:moveTo>
                    <a:lnTo>
                      <a:pt x="143702" y="18742"/>
                    </a:lnTo>
                    <a:lnTo>
                      <a:pt x="137766" y="18742"/>
                    </a:lnTo>
                    <a:lnTo>
                      <a:pt x="137766" y="12807"/>
                    </a:lnTo>
                    <a:close/>
                    <a:moveTo>
                      <a:pt x="149949" y="12807"/>
                    </a:moveTo>
                    <a:lnTo>
                      <a:pt x="149949" y="18742"/>
                    </a:lnTo>
                    <a:lnTo>
                      <a:pt x="144015" y="18742"/>
                    </a:lnTo>
                    <a:lnTo>
                      <a:pt x="144015" y="12807"/>
                    </a:lnTo>
                    <a:close/>
                    <a:moveTo>
                      <a:pt x="156196" y="12807"/>
                    </a:moveTo>
                    <a:lnTo>
                      <a:pt x="156196" y="18742"/>
                    </a:lnTo>
                    <a:lnTo>
                      <a:pt x="150262" y="18742"/>
                    </a:lnTo>
                    <a:lnTo>
                      <a:pt x="150262" y="12807"/>
                    </a:lnTo>
                    <a:close/>
                    <a:moveTo>
                      <a:pt x="162445" y="12807"/>
                    </a:moveTo>
                    <a:lnTo>
                      <a:pt x="162445" y="18742"/>
                    </a:lnTo>
                    <a:lnTo>
                      <a:pt x="156509" y="18742"/>
                    </a:lnTo>
                    <a:lnTo>
                      <a:pt x="156509" y="12807"/>
                    </a:lnTo>
                    <a:close/>
                    <a:moveTo>
                      <a:pt x="168692" y="12807"/>
                    </a:moveTo>
                    <a:lnTo>
                      <a:pt x="168692" y="18742"/>
                    </a:lnTo>
                    <a:lnTo>
                      <a:pt x="162756" y="18742"/>
                    </a:lnTo>
                    <a:lnTo>
                      <a:pt x="162756" y="12807"/>
                    </a:lnTo>
                    <a:close/>
                    <a:moveTo>
                      <a:pt x="174939" y="12807"/>
                    </a:moveTo>
                    <a:lnTo>
                      <a:pt x="174939" y="18742"/>
                    </a:lnTo>
                    <a:lnTo>
                      <a:pt x="169005" y="18742"/>
                    </a:lnTo>
                    <a:lnTo>
                      <a:pt x="169005" y="12807"/>
                    </a:lnTo>
                    <a:close/>
                    <a:moveTo>
                      <a:pt x="181186" y="12807"/>
                    </a:moveTo>
                    <a:lnTo>
                      <a:pt x="181186" y="18742"/>
                    </a:lnTo>
                    <a:lnTo>
                      <a:pt x="175252" y="18742"/>
                    </a:lnTo>
                    <a:lnTo>
                      <a:pt x="175252" y="12807"/>
                    </a:lnTo>
                    <a:close/>
                    <a:moveTo>
                      <a:pt x="187435" y="12807"/>
                    </a:moveTo>
                    <a:lnTo>
                      <a:pt x="187435" y="18742"/>
                    </a:lnTo>
                    <a:lnTo>
                      <a:pt x="181499" y="18742"/>
                    </a:lnTo>
                    <a:lnTo>
                      <a:pt x="181499" y="12807"/>
                    </a:lnTo>
                    <a:close/>
                    <a:moveTo>
                      <a:pt x="193684" y="12807"/>
                    </a:moveTo>
                    <a:lnTo>
                      <a:pt x="193684" y="18742"/>
                    </a:lnTo>
                    <a:lnTo>
                      <a:pt x="187749" y="18742"/>
                    </a:lnTo>
                    <a:lnTo>
                      <a:pt x="187749" y="12807"/>
                    </a:lnTo>
                    <a:close/>
                    <a:moveTo>
                      <a:pt x="199931" y="12807"/>
                    </a:moveTo>
                    <a:lnTo>
                      <a:pt x="199931" y="18742"/>
                    </a:lnTo>
                    <a:lnTo>
                      <a:pt x="193996" y="18742"/>
                    </a:lnTo>
                    <a:lnTo>
                      <a:pt x="193996" y="12807"/>
                    </a:lnTo>
                    <a:close/>
                    <a:moveTo>
                      <a:pt x="206180" y="12807"/>
                    </a:moveTo>
                    <a:lnTo>
                      <a:pt x="206180" y="18742"/>
                    </a:lnTo>
                    <a:lnTo>
                      <a:pt x="200244" y="18742"/>
                    </a:lnTo>
                    <a:lnTo>
                      <a:pt x="200244" y="12807"/>
                    </a:lnTo>
                    <a:close/>
                    <a:moveTo>
                      <a:pt x="212427" y="12807"/>
                    </a:moveTo>
                    <a:lnTo>
                      <a:pt x="212427" y="18742"/>
                    </a:lnTo>
                    <a:lnTo>
                      <a:pt x="206491" y="18742"/>
                    </a:lnTo>
                    <a:lnTo>
                      <a:pt x="206491" y="12807"/>
                    </a:lnTo>
                    <a:close/>
                    <a:moveTo>
                      <a:pt x="218674" y="12807"/>
                    </a:moveTo>
                    <a:lnTo>
                      <a:pt x="218674" y="18742"/>
                    </a:lnTo>
                    <a:lnTo>
                      <a:pt x="212739" y="18742"/>
                    </a:lnTo>
                    <a:lnTo>
                      <a:pt x="212739" y="12807"/>
                    </a:lnTo>
                    <a:close/>
                    <a:moveTo>
                      <a:pt x="224921" y="12807"/>
                    </a:moveTo>
                    <a:lnTo>
                      <a:pt x="224921" y="18742"/>
                    </a:lnTo>
                    <a:lnTo>
                      <a:pt x="218987" y="18742"/>
                    </a:lnTo>
                    <a:lnTo>
                      <a:pt x="218987" y="12807"/>
                    </a:lnTo>
                    <a:close/>
                    <a:moveTo>
                      <a:pt x="231170" y="12807"/>
                    </a:moveTo>
                    <a:lnTo>
                      <a:pt x="231170" y="18742"/>
                    </a:lnTo>
                    <a:lnTo>
                      <a:pt x="225234" y="18742"/>
                    </a:lnTo>
                    <a:lnTo>
                      <a:pt x="225234" y="12807"/>
                    </a:lnTo>
                    <a:close/>
                    <a:moveTo>
                      <a:pt x="237417" y="12807"/>
                    </a:moveTo>
                    <a:lnTo>
                      <a:pt x="237417" y="18742"/>
                    </a:lnTo>
                    <a:lnTo>
                      <a:pt x="231481" y="18742"/>
                    </a:lnTo>
                    <a:lnTo>
                      <a:pt x="231481" y="12807"/>
                    </a:lnTo>
                    <a:close/>
                    <a:moveTo>
                      <a:pt x="243664" y="12807"/>
                    </a:moveTo>
                    <a:lnTo>
                      <a:pt x="243664" y="18742"/>
                    </a:lnTo>
                    <a:lnTo>
                      <a:pt x="237729" y="18742"/>
                    </a:lnTo>
                    <a:lnTo>
                      <a:pt x="237729" y="12807"/>
                    </a:lnTo>
                    <a:close/>
                    <a:moveTo>
                      <a:pt x="249914" y="12807"/>
                    </a:moveTo>
                    <a:lnTo>
                      <a:pt x="249914" y="18742"/>
                    </a:lnTo>
                    <a:lnTo>
                      <a:pt x="243978" y="18742"/>
                    </a:lnTo>
                    <a:lnTo>
                      <a:pt x="243978" y="12807"/>
                    </a:lnTo>
                    <a:close/>
                    <a:moveTo>
                      <a:pt x="256161" y="12807"/>
                    </a:moveTo>
                    <a:lnTo>
                      <a:pt x="256161" y="18742"/>
                    </a:lnTo>
                    <a:lnTo>
                      <a:pt x="250225" y="18742"/>
                    </a:lnTo>
                    <a:lnTo>
                      <a:pt x="250225" y="12807"/>
                    </a:lnTo>
                    <a:close/>
                    <a:moveTo>
                      <a:pt x="262409" y="12807"/>
                    </a:moveTo>
                    <a:lnTo>
                      <a:pt x="262409" y="18742"/>
                    </a:lnTo>
                    <a:lnTo>
                      <a:pt x="256474" y="18742"/>
                    </a:lnTo>
                    <a:lnTo>
                      <a:pt x="256474" y="12807"/>
                    </a:lnTo>
                    <a:close/>
                    <a:moveTo>
                      <a:pt x="268656" y="12807"/>
                    </a:moveTo>
                    <a:lnTo>
                      <a:pt x="268656" y="18742"/>
                    </a:lnTo>
                    <a:lnTo>
                      <a:pt x="262721" y="18742"/>
                    </a:lnTo>
                    <a:lnTo>
                      <a:pt x="262721" y="12807"/>
                    </a:lnTo>
                    <a:close/>
                    <a:moveTo>
                      <a:pt x="274904" y="12807"/>
                    </a:moveTo>
                    <a:lnTo>
                      <a:pt x="274904" y="18742"/>
                    </a:lnTo>
                    <a:lnTo>
                      <a:pt x="268968" y="18742"/>
                    </a:lnTo>
                    <a:lnTo>
                      <a:pt x="268968" y="12807"/>
                    </a:lnTo>
                    <a:close/>
                    <a:moveTo>
                      <a:pt x="6251" y="19054"/>
                    </a:moveTo>
                    <a:lnTo>
                      <a:pt x="6251" y="24990"/>
                    </a:lnTo>
                    <a:lnTo>
                      <a:pt x="315" y="24990"/>
                    </a:lnTo>
                    <a:lnTo>
                      <a:pt x="315" y="19054"/>
                    </a:lnTo>
                    <a:close/>
                    <a:moveTo>
                      <a:pt x="12498" y="19054"/>
                    </a:moveTo>
                    <a:lnTo>
                      <a:pt x="12498" y="24990"/>
                    </a:lnTo>
                    <a:lnTo>
                      <a:pt x="6562" y="24990"/>
                    </a:lnTo>
                    <a:lnTo>
                      <a:pt x="6562" y="19054"/>
                    </a:lnTo>
                    <a:close/>
                    <a:moveTo>
                      <a:pt x="18745" y="19054"/>
                    </a:moveTo>
                    <a:lnTo>
                      <a:pt x="18745" y="24990"/>
                    </a:lnTo>
                    <a:lnTo>
                      <a:pt x="12810" y="24990"/>
                    </a:lnTo>
                    <a:lnTo>
                      <a:pt x="12810" y="19054"/>
                    </a:lnTo>
                    <a:close/>
                    <a:moveTo>
                      <a:pt x="24992" y="19054"/>
                    </a:moveTo>
                    <a:lnTo>
                      <a:pt x="24992" y="24990"/>
                    </a:lnTo>
                    <a:lnTo>
                      <a:pt x="19058" y="24990"/>
                    </a:lnTo>
                    <a:lnTo>
                      <a:pt x="19058" y="19054"/>
                    </a:lnTo>
                    <a:close/>
                    <a:moveTo>
                      <a:pt x="31241" y="19054"/>
                    </a:moveTo>
                    <a:lnTo>
                      <a:pt x="31241" y="24990"/>
                    </a:lnTo>
                    <a:lnTo>
                      <a:pt x="25305" y="24990"/>
                    </a:lnTo>
                    <a:lnTo>
                      <a:pt x="25305" y="19054"/>
                    </a:lnTo>
                    <a:close/>
                    <a:moveTo>
                      <a:pt x="37489" y="19054"/>
                    </a:moveTo>
                    <a:lnTo>
                      <a:pt x="37489" y="24990"/>
                    </a:lnTo>
                    <a:lnTo>
                      <a:pt x="31553" y="24990"/>
                    </a:lnTo>
                    <a:lnTo>
                      <a:pt x="31553" y="19054"/>
                    </a:lnTo>
                    <a:close/>
                    <a:moveTo>
                      <a:pt x="43737" y="19054"/>
                    </a:moveTo>
                    <a:lnTo>
                      <a:pt x="43737" y="24990"/>
                    </a:lnTo>
                    <a:lnTo>
                      <a:pt x="37802" y="24990"/>
                    </a:lnTo>
                    <a:lnTo>
                      <a:pt x="37802" y="19054"/>
                    </a:lnTo>
                    <a:close/>
                    <a:moveTo>
                      <a:pt x="49985" y="19054"/>
                    </a:moveTo>
                    <a:lnTo>
                      <a:pt x="49985" y="24990"/>
                    </a:lnTo>
                    <a:lnTo>
                      <a:pt x="44049" y="24990"/>
                    </a:lnTo>
                    <a:lnTo>
                      <a:pt x="44049" y="19054"/>
                    </a:lnTo>
                    <a:close/>
                    <a:moveTo>
                      <a:pt x="56232" y="19054"/>
                    </a:moveTo>
                    <a:lnTo>
                      <a:pt x="56232" y="24990"/>
                    </a:lnTo>
                    <a:lnTo>
                      <a:pt x="50296" y="24990"/>
                    </a:lnTo>
                    <a:lnTo>
                      <a:pt x="50296" y="19054"/>
                    </a:lnTo>
                    <a:close/>
                    <a:moveTo>
                      <a:pt x="62480" y="19054"/>
                    </a:moveTo>
                    <a:lnTo>
                      <a:pt x="62480" y="24990"/>
                    </a:lnTo>
                    <a:lnTo>
                      <a:pt x="56545" y="24990"/>
                    </a:lnTo>
                    <a:lnTo>
                      <a:pt x="56545" y="19054"/>
                    </a:lnTo>
                    <a:close/>
                    <a:moveTo>
                      <a:pt x="68727" y="19054"/>
                    </a:moveTo>
                    <a:lnTo>
                      <a:pt x="68727" y="24990"/>
                    </a:lnTo>
                    <a:lnTo>
                      <a:pt x="62792" y="24990"/>
                    </a:lnTo>
                    <a:lnTo>
                      <a:pt x="62792" y="19054"/>
                    </a:lnTo>
                    <a:close/>
                    <a:moveTo>
                      <a:pt x="74975" y="19054"/>
                    </a:moveTo>
                    <a:lnTo>
                      <a:pt x="74975" y="24990"/>
                    </a:lnTo>
                    <a:lnTo>
                      <a:pt x="69039" y="24990"/>
                    </a:lnTo>
                    <a:lnTo>
                      <a:pt x="69039" y="19054"/>
                    </a:lnTo>
                    <a:close/>
                    <a:moveTo>
                      <a:pt x="81223" y="19054"/>
                    </a:moveTo>
                    <a:lnTo>
                      <a:pt x="81223" y="24990"/>
                    </a:lnTo>
                    <a:lnTo>
                      <a:pt x="75286" y="24990"/>
                    </a:lnTo>
                    <a:lnTo>
                      <a:pt x="75286" y="19054"/>
                    </a:lnTo>
                    <a:close/>
                    <a:moveTo>
                      <a:pt x="87470" y="19054"/>
                    </a:moveTo>
                    <a:lnTo>
                      <a:pt x="87470" y="24990"/>
                    </a:lnTo>
                    <a:lnTo>
                      <a:pt x="81535" y="24990"/>
                    </a:lnTo>
                    <a:lnTo>
                      <a:pt x="81535" y="19054"/>
                    </a:lnTo>
                    <a:close/>
                    <a:moveTo>
                      <a:pt x="93720" y="19054"/>
                    </a:moveTo>
                    <a:lnTo>
                      <a:pt x="93720" y="24990"/>
                    </a:lnTo>
                    <a:lnTo>
                      <a:pt x="87784" y="24990"/>
                    </a:lnTo>
                    <a:lnTo>
                      <a:pt x="87784" y="19054"/>
                    </a:lnTo>
                    <a:close/>
                    <a:moveTo>
                      <a:pt x="99967" y="19054"/>
                    </a:moveTo>
                    <a:lnTo>
                      <a:pt x="99967" y="24990"/>
                    </a:lnTo>
                    <a:lnTo>
                      <a:pt x="94031" y="24990"/>
                    </a:lnTo>
                    <a:lnTo>
                      <a:pt x="94031" y="19054"/>
                    </a:lnTo>
                    <a:close/>
                    <a:moveTo>
                      <a:pt x="106214" y="19054"/>
                    </a:moveTo>
                    <a:lnTo>
                      <a:pt x="106214" y="24990"/>
                    </a:lnTo>
                    <a:lnTo>
                      <a:pt x="100280" y="24990"/>
                    </a:lnTo>
                    <a:lnTo>
                      <a:pt x="100280" y="19054"/>
                    </a:lnTo>
                    <a:close/>
                    <a:moveTo>
                      <a:pt x="112461" y="19054"/>
                    </a:moveTo>
                    <a:lnTo>
                      <a:pt x="112461" y="24990"/>
                    </a:lnTo>
                    <a:lnTo>
                      <a:pt x="106527" y="24990"/>
                    </a:lnTo>
                    <a:lnTo>
                      <a:pt x="106527" y="19054"/>
                    </a:lnTo>
                    <a:close/>
                    <a:moveTo>
                      <a:pt x="118710" y="19054"/>
                    </a:moveTo>
                    <a:lnTo>
                      <a:pt x="118710" y="24990"/>
                    </a:lnTo>
                    <a:lnTo>
                      <a:pt x="112774" y="24990"/>
                    </a:lnTo>
                    <a:lnTo>
                      <a:pt x="112774" y="19054"/>
                    </a:lnTo>
                    <a:close/>
                    <a:moveTo>
                      <a:pt x="124957" y="19054"/>
                    </a:moveTo>
                    <a:lnTo>
                      <a:pt x="124957" y="24990"/>
                    </a:lnTo>
                    <a:lnTo>
                      <a:pt x="119021" y="24990"/>
                    </a:lnTo>
                    <a:lnTo>
                      <a:pt x="119021" y="19054"/>
                    </a:lnTo>
                    <a:close/>
                    <a:moveTo>
                      <a:pt x="131204" y="19054"/>
                    </a:moveTo>
                    <a:lnTo>
                      <a:pt x="131204" y="24990"/>
                    </a:lnTo>
                    <a:lnTo>
                      <a:pt x="125270" y="24990"/>
                    </a:lnTo>
                    <a:lnTo>
                      <a:pt x="125270" y="19054"/>
                    </a:lnTo>
                    <a:close/>
                    <a:moveTo>
                      <a:pt x="137451" y="19054"/>
                    </a:moveTo>
                    <a:lnTo>
                      <a:pt x="137451" y="24990"/>
                    </a:lnTo>
                    <a:lnTo>
                      <a:pt x="131517" y="24990"/>
                    </a:lnTo>
                    <a:lnTo>
                      <a:pt x="131517" y="19054"/>
                    </a:lnTo>
                    <a:close/>
                    <a:moveTo>
                      <a:pt x="143702" y="19054"/>
                    </a:moveTo>
                    <a:lnTo>
                      <a:pt x="143702" y="24990"/>
                    </a:lnTo>
                    <a:lnTo>
                      <a:pt x="137766" y="24990"/>
                    </a:lnTo>
                    <a:lnTo>
                      <a:pt x="137766" y="19054"/>
                    </a:lnTo>
                    <a:close/>
                    <a:moveTo>
                      <a:pt x="149949" y="19054"/>
                    </a:moveTo>
                    <a:lnTo>
                      <a:pt x="149949" y="24990"/>
                    </a:lnTo>
                    <a:lnTo>
                      <a:pt x="144015" y="24990"/>
                    </a:lnTo>
                    <a:lnTo>
                      <a:pt x="144015" y="19054"/>
                    </a:lnTo>
                    <a:close/>
                    <a:moveTo>
                      <a:pt x="156196" y="19054"/>
                    </a:moveTo>
                    <a:lnTo>
                      <a:pt x="156196" y="24990"/>
                    </a:lnTo>
                    <a:lnTo>
                      <a:pt x="150262" y="24990"/>
                    </a:lnTo>
                    <a:lnTo>
                      <a:pt x="150262" y="19054"/>
                    </a:lnTo>
                    <a:close/>
                    <a:moveTo>
                      <a:pt x="162445" y="19054"/>
                    </a:moveTo>
                    <a:lnTo>
                      <a:pt x="162445" y="24990"/>
                    </a:lnTo>
                    <a:lnTo>
                      <a:pt x="156509" y="24990"/>
                    </a:lnTo>
                    <a:lnTo>
                      <a:pt x="156509" y="19054"/>
                    </a:lnTo>
                    <a:close/>
                    <a:moveTo>
                      <a:pt x="168692" y="19054"/>
                    </a:moveTo>
                    <a:lnTo>
                      <a:pt x="168692" y="24990"/>
                    </a:lnTo>
                    <a:lnTo>
                      <a:pt x="162756" y="24990"/>
                    </a:lnTo>
                    <a:lnTo>
                      <a:pt x="162756" y="19054"/>
                    </a:lnTo>
                    <a:close/>
                    <a:moveTo>
                      <a:pt x="174939" y="19054"/>
                    </a:moveTo>
                    <a:lnTo>
                      <a:pt x="174939" y="24990"/>
                    </a:lnTo>
                    <a:lnTo>
                      <a:pt x="169005" y="24990"/>
                    </a:lnTo>
                    <a:lnTo>
                      <a:pt x="169005" y="19054"/>
                    </a:lnTo>
                    <a:close/>
                    <a:moveTo>
                      <a:pt x="181186" y="19054"/>
                    </a:moveTo>
                    <a:lnTo>
                      <a:pt x="181186" y="24990"/>
                    </a:lnTo>
                    <a:lnTo>
                      <a:pt x="175252" y="24990"/>
                    </a:lnTo>
                    <a:lnTo>
                      <a:pt x="175252" y="19054"/>
                    </a:lnTo>
                    <a:close/>
                    <a:moveTo>
                      <a:pt x="187435" y="19054"/>
                    </a:moveTo>
                    <a:lnTo>
                      <a:pt x="187435" y="24990"/>
                    </a:lnTo>
                    <a:lnTo>
                      <a:pt x="181499" y="24990"/>
                    </a:lnTo>
                    <a:lnTo>
                      <a:pt x="181499" y="19054"/>
                    </a:lnTo>
                    <a:close/>
                    <a:moveTo>
                      <a:pt x="193684" y="19054"/>
                    </a:moveTo>
                    <a:lnTo>
                      <a:pt x="193684" y="24990"/>
                    </a:lnTo>
                    <a:lnTo>
                      <a:pt x="187749" y="24990"/>
                    </a:lnTo>
                    <a:lnTo>
                      <a:pt x="187749" y="19054"/>
                    </a:lnTo>
                    <a:close/>
                    <a:moveTo>
                      <a:pt x="199931" y="19054"/>
                    </a:moveTo>
                    <a:lnTo>
                      <a:pt x="199931" y="24990"/>
                    </a:lnTo>
                    <a:lnTo>
                      <a:pt x="193996" y="24990"/>
                    </a:lnTo>
                    <a:lnTo>
                      <a:pt x="193996" y="19054"/>
                    </a:lnTo>
                    <a:close/>
                    <a:moveTo>
                      <a:pt x="206180" y="19054"/>
                    </a:moveTo>
                    <a:lnTo>
                      <a:pt x="206180" y="24990"/>
                    </a:lnTo>
                    <a:lnTo>
                      <a:pt x="200244" y="24990"/>
                    </a:lnTo>
                    <a:lnTo>
                      <a:pt x="200244" y="19054"/>
                    </a:lnTo>
                    <a:close/>
                    <a:moveTo>
                      <a:pt x="212427" y="19054"/>
                    </a:moveTo>
                    <a:lnTo>
                      <a:pt x="212427" y="24990"/>
                    </a:lnTo>
                    <a:lnTo>
                      <a:pt x="206491" y="24990"/>
                    </a:lnTo>
                    <a:lnTo>
                      <a:pt x="206491" y="19054"/>
                    </a:lnTo>
                    <a:close/>
                    <a:moveTo>
                      <a:pt x="218674" y="19054"/>
                    </a:moveTo>
                    <a:lnTo>
                      <a:pt x="218674" y="24990"/>
                    </a:lnTo>
                    <a:lnTo>
                      <a:pt x="212739" y="24990"/>
                    </a:lnTo>
                    <a:lnTo>
                      <a:pt x="212739" y="19054"/>
                    </a:lnTo>
                    <a:close/>
                    <a:moveTo>
                      <a:pt x="224921" y="19054"/>
                    </a:moveTo>
                    <a:lnTo>
                      <a:pt x="224921" y="24990"/>
                    </a:lnTo>
                    <a:lnTo>
                      <a:pt x="218987" y="24990"/>
                    </a:lnTo>
                    <a:lnTo>
                      <a:pt x="218987" y="19054"/>
                    </a:lnTo>
                    <a:close/>
                    <a:moveTo>
                      <a:pt x="231170" y="19054"/>
                    </a:moveTo>
                    <a:lnTo>
                      <a:pt x="231170" y="24990"/>
                    </a:lnTo>
                    <a:lnTo>
                      <a:pt x="225234" y="24990"/>
                    </a:lnTo>
                    <a:lnTo>
                      <a:pt x="225234" y="19054"/>
                    </a:lnTo>
                    <a:close/>
                    <a:moveTo>
                      <a:pt x="237417" y="19054"/>
                    </a:moveTo>
                    <a:lnTo>
                      <a:pt x="237417" y="24990"/>
                    </a:lnTo>
                    <a:lnTo>
                      <a:pt x="231481" y="24990"/>
                    </a:lnTo>
                    <a:lnTo>
                      <a:pt x="231481" y="19054"/>
                    </a:lnTo>
                    <a:close/>
                    <a:moveTo>
                      <a:pt x="243664" y="19054"/>
                    </a:moveTo>
                    <a:lnTo>
                      <a:pt x="243664" y="24990"/>
                    </a:lnTo>
                    <a:lnTo>
                      <a:pt x="237729" y="24990"/>
                    </a:lnTo>
                    <a:lnTo>
                      <a:pt x="237729" y="19054"/>
                    </a:lnTo>
                    <a:close/>
                    <a:moveTo>
                      <a:pt x="249911" y="19054"/>
                    </a:moveTo>
                    <a:lnTo>
                      <a:pt x="249911" y="24990"/>
                    </a:lnTo>
                    <a:lnTo>
                      <a:pt x="243977" y="24990"/>
                    </a:lnTo>
                    <a:lnTo>
                      <a:pt x="243977" y="19054"/>
                    </a:lnTo>
                    <a:close/>
                    <a:moveTo>
                      <a:pt x="256161" y="19054"/>
                    </a:moveTo>
                    <a:lnTo>
                      <a:pt x="256161" y="24990"/>
                    </a:lnTo>
                    <a:lnTo>
                      <a:pt x="250225" y="24990"/>
                    </a:lnTo>
                    <a:lnTo>
                      <a:pt x="250225" y="19054"/>
                    </a:lnTo>
                    <a:close/>
                    <a:moveTo>
                      <a:pt x="262409" y="19054"/>
                    </a:moveTo>
                    <a:lnTo>
                      <a:pt x="262409" y="24990"/>
                    </a:lnTo>
                    <a:lnTo>
                      <a:pt x="256474" y="24990"/>
                    </a:lnTo>
                    <a:lnTo>
                      <a:pt x="256474" y="19054"/>
                    </a:lnTo>
                    <a:close/>
                    <a:moveTo>
                      <a:pt x="268656" y="19054"/>
                    </a:moveTo>
                    <a:lnTo>
                      <a:pt x="268656" y="24990"/>
                    </a:lnTo>
                    <a:lnTo>
                      <a:pt x="262721" y="24990"/>
                    </a:lnTo>
                    <a:lnTo>
                      <a:pt x="262721" y="19054"/>
                    </a:lnTo>
                    <a:close/>
                    <a:moveTo>
                      <a:pt x="274904" y="19054"/>
                    </a:moveTo>
                    <a:lnTo>
                      <a:pt x="274904" y="24990"/>
                    </a:lnTo>
                    <a:lnTo>
                      <a:pt x="268968" y="24990"/>
                    </a:lnTo>
                    <a:lnTo>
                      <a:pt x="268968" y="19054"/>
                    </a:lnTo>
                    <a:close/>
                    <a:moveTo>
                      <a:pt x="6251" y="25301"/>
                    </a:moveTo>
                    <a:lnTo>
                      <a:pt x="6251" y="31237"/>
                    </a:lnTo>
                    <a:lnTo>
                      <a:pt x="315" y="31237"/>
                    </a:lnTo>
                    <a:lnTo>
                      <a:pt x="315" y="25301"/>
                    </a:lnTo>
                    <a:close/>
                    <a:moveTo>
                      <a:pt x="12498" y="25301"/>
                    </a:moveTo>
                    <a:lnTo>
                      <a:pt x="12498" y="31237"/>
                    </a:lnTo>
                    <a:lnTo>
                      <a:pt x="6562" y="31237"/>
                    </a:lnTo>
                    <a:lnTo>
                      <a:pt x="6562" y="25301"/>
                    </a:lnTo>
                    <a:close/>
                    <a:moveTo>
                      <a:pt x="18745" y="25301"/>
                    </a:moveTo>
                    <a:lnTo>
                      <a:pt x="18745" y="31237"/>
                    </a:lnTo>
                    <a:lnTo>
                      <a:pt x="12810" y="31237"/>
                    </a:lnTo>
                    <a:lnTo>
                      <a:pt x="12810" y="25301"/>
                    </a:lnTo>
                    <a:close/>
                    <a:moveTo>
                      <a:pt x="24992" y="25301"/>
                    </a:moveTo>
                    <a:lnTo>
                      <a:pt x="24992" y="31237"/>
                    </a:lnTo>
                    <a:lnTo>
                      <a:pt x="19058" y="31237"/>
                    </a:lnTo>
                    <a:lnTo>
                      <a:pt x="19058" y="25301"/>
                    </a:lnTo>
                    <a:close/>
                    <a:moveTo>
                      <a:pt x="31241" y="25301"/>
                    </a:moveTo>
                    <a:lnTo>
                      <a:pt x="31241" y="31237"/>
                    </a:lnTo>
                    <a:lnTo>
                      <a:pt x="25305" y="31237"/>
                    </a:lnTo>
                    <a:lnTo>
                      <a:pt x="25305" y="25301"/>
                    </a:lnTo>
                    <a:close/>
                    <a:moveTo>
                      <a:pt x="37489" y="25301"/>
                    </a:moveTo>
                    <a:lnTo>
                      <a:pt x="37489" y="31237"/>
                    </a:lnTo>
                    <a:lnTo>
                      <a:pt x="31553" y="31237"/>
                    </a:lnTo>
                    <a:lnTo>
                      <a:pt x="31553" y="25301"/>
                    </a:lnTo>
                    <a:close/>
                    <a:moveTo>
                      <a:pt x="43737" y="25301"/>
                    </a:moveTo>
                    <a:lnTo>
                      <a:pt x="43737" y="31237"/>
                    </a:lnTo>
                    <a:lnTo>
                      <a:pt x="37802" y="31237"/>
                    </a:lnTo>
                    <a:lnTo>
                      <a:pt x="37802" y="25301"/>
                    </a:lnTo>
                    <a:close/>
                    <a:moveTo>
                      <a:pt x="49985" y="25301"/>
                    </a:moveTo>
                    <a:lnTo>
                      <a:pt x="49985" y="31237"/>
                    </a:lnTo>
                    <a:lnTo>
                      <a:pt x="44049" y="31237"/>
                    </a:lnTo>
                    <a:lnTo>
                      <a:pt x="44049" y="25301"/>
                    </a:lnTo>
                    <a:close/>
                    <a:moveTo>
                      <a:pt x="56232" y="25301"/>
                    </a:moveTo>
                    <a:lnTo>
                      <a:pt x="56232" y="31237"/>
                    </a:lnTo>
                    <a:lnTo>
                      <a:pt x="50296" y="31237"/>
                    </a:lnTo>
                    <a:lnTo>
                      <a:pt x="50296" y="25301"/>
                    </a:lnTo>
                    <a:close/>
                    <a:moveTo>
                      <a:pt x="62480" y="25301"/>
                    </a:moveTo>
                    <a:lnTo>
                      <a:pt x="62480" y="31237"/>
                    </a:lnTo>
                    <a:lnTo>
                      <a:pt x="56545" y="31237"/>
                    </a:lnTo>
                    <a:lnTo>
                      <a:pt x="56545" y="25301"/>
                    </a:lnTo>
                    <a:close/>
                    <a:moveTo>
                      <a:pt x="68727" y="25301"/>
                    </a:moveTo>
                    <a:lnTo>
                      <a:pt x="68727" y="31237"/>
                    </a:lnTo>
                    <a:lnTo>
                      <a:pt x="62792" y="31237"/>
                    </a:lnTo>
                    <a:lnTo>
                      <a:pt x="62792" y="25301"/>
                    </a:lnTo>
                    <a:close/>
                    <a:moveTo>
                      <a:pt x="74975" y="25301"/>
                    </a:moveTo>
                    <a:lnTo>
                      <a:pt x="74975" y="31237"/>
                    </a:lnTo>
                    <a:lnTo>
                      <a:pt x="69039" y="31237"/>
                    </a:lnTo>
                    <a:lnTo>
                      <a:pt x="69039" y="25301"/>
                    </a:lnTo>
                    <a:close/>
                    <a:moveTo>
                      <a:pt x="81223" y="25301"/>
                    </a:moveTo>
                    <a:lnTo>
                      <a:pt x="81223" y="31237"/>
                    </a:lnTo>
                    <a:lnTo>
                      <a:pt x="75286" y="31237"/>
                    </a:lnTo>
                    <a:lnTo>
                      <a:pt x="75286" y="25301"/>
                    </a:lnTo>
                    <a:close/>
                    <a:moveTo>
                      <a:pt x="87470" y="25301"/>
                    </a:moveTo>
                    <a:lnTo>
                      <a:pt x="87470" y="31237"/>
                    </a:lnTo>
                    <a:lnTo>
                      <a:pt x="81535" y="31237"/>
                    </a:lnTo>
                    <a:lnTo>
                      <a:pt x="81535" y="25301"/>
                    </a:lnTo>
                    <a:close/>
                    <a:moveTo>
                      <a:pt x="93720" y="25301"/>
                    </a:moveTo>
                    <a:lnTo>
                      <a:pt x="93720" y="31237"/>
                    </a:lnTo>
                    <a:lnTo>
                      <a:pt x="87784" y="31237"/>
                    </a:lnTo>
                    <a:lnTo>
                      <a:pt x="87784" y="25301"/>
                    </a:lnTo>
                    <a:close/>
                    <a:moveTo>
                      <a:pt x="99967" y="25301"/>
                    </a:moveTo>
                    <a:lnTo>
                      <a:pt x="99967" y="31237"/>
                    </a:lnTo>
                    <a:lnTo>
                      <a:pt x="94031" y="31237"/>
                    </a:lnTo>
                    <a:lnTo>
                      <a:pt x="94031" y="25301"/>
                    </a:lnTo>
                    <a:close/>
                    <a:moveTo>
                      <a:pt x="106214" y="25301"/>
                    </a:moveTo>
                    <a:lnTo>
                      <a:pt x="106214" y="31237"/>
                    </a:lnTo>
                    <a:lnTo>
                      <a:pt x="100280" y="31237"/>
                    </a:lnTo>
                    <a:lnTo>
                      <a:pt x="100280" y="25301"/>
                    </a:lnTo>
                    <a:close/>
                    <a:moveTo>
                      <a:pt x="112461" y="25301"/>
                    </a:moveTo>
                    <a:lnTo>
                      <a:pt x="112461" y="31237"/>
                    </a:lnTo>
                    <a:lnTo>
                      <a:pt x="106527" y="31237"/>
                    </a:lnTo>
                    <a:lnTo>
                      <a:pt x="106527" y="25301"/>
                    </a:lnTo>
                    <a:close/>
                    <a:moveTo>
                      <a:pt x="118710" y="25301"/>
                    </a:moveTo>
                    <a:lnTo>
                      <a:pt x="118710" y="31237"/>
                    </a:lnTo>
                    <a:lnTo>
                      <a:pt x="112774" y="31237"/>
                    </a:lnTo>
                    <a:lnTo>
                      <a:pt x="112774" y="25301"/>
                    </a:lnTo>
                    <a:close/>
                    <a:moveTo>
                      <a:pt x="124957" y="25301"/>
                    </a:moveTo>
                    <a:lnTo>
                      <a:pt x="124957" y="31237"/>
                    </a:lnTo>
                    <a:lnTo>
                      <a:pt x="119021" y="31237"/>
                    </a:lnTo>
                    <a:lnTo>
                      <a:pt x="119021" y="25301"/>
                    </a:lnTo>
                    <a:close/>
                    <a:moveTo>
                      <a:pt x="131204" y="25301"/>
                    </a:moveTo>
                    <a:lnTo>
                      <a:pt x="131204" y="31237"/>
                    </a:lnTo>
                    <a:lnTo>
                      <a:pt x="125270" y="31237"/>
                    </a:lnTo>
                    <a:lnTo>
                      <a:pt x="125270" y="25301"/>
                    </a:lnTo>
                    <a:close/>
                    <a:moveTo>
                      <a:pt x="137451" y="25301"/>
                    </a:moveTo>
                    <a:lnTo>
                      <a:pt x="137451" y="31237"/>
                    </a:lnTo>
                    <a:lnTo>
                      <a:pt x="131517" y="31237"/>
                    </a:lnTo>
                    <a:lnTo>
                      <a:pt x="131517" y="25301"/>
                    </a:lnTo>
                    <a:close/>
                    <a:moveTo>
                      <a:pt x="143702" y="25301"/>
                    </a:moveTo>
                    <a:lnTo>
                      <a:pt x="143702" y="31237"/>
                    </a:lnTo>
                    <a:lnTo>
                      <a:pt x="137766" y="31237"/>
                    </a:lnTo>
                    <a:lnTo>
                      <a:pt x="137766" y="25301"/>
                    </a:lnTo>
                    <a:close/>
                    <a:moveTo>
                      <a:pt x="149949" y="25301"/>
                    </a:moveTo>
                    <a:lnTo>
                      <a:pt x="149949" y="31237"/>
                    </a:lnTo>
                    <a:lnTo>
                      <a:pt x="144015" y="31237"/>
                    </a:lnTo>
                    <a:lnTo>
                      <a:pt x="144015" y="25301"/>
                    </a:lnTo>
                    <a:close/>
                    <a:moveTo>
                      <a:pt x="156196" y="25301"/>
                    </a:moveTo>
                    <a:lnTo>
                      <a:pt x="156196" y="31237"/>
                    </a:lnTo>
                    <a:lnTo>
                      <a:pt x="150262" y="31237"/>
                    </a:lnTo>
                    <a:lnTo>
                      <a:pt x="150262" y="25301"/>
                    </a:lnTo>
                    <a:close/>
                    <a:moveTo>
                      <a:pt x="162445" y="25301"/>
                    </a:moveTo>
                    <a:lnTo>
                      <a:pt x="162445" y="31237"/>
                    </a:lnTo>
                    <a:lnTo>
                      <a:pt x="156509" y="31237"/>
                    </a:lnTo>
                    <a:lnTo>
                      <a:pt x="156509" y="25301"/>
                    </a:lnTo>
                    <a:close/>
                    <a:moveTo>
                      <a:pt x="168692" y="25301"/>
                    </a:moveTo>
                    <a:lnTo>
                      <a:pt x="168692" y="31237"/>
                    </a:lnTo>
                    <a:lnTo>
                      <a:pt x="162756" y="31237"/>
                    </a:lnTo>
                    <a:lnTo>
                      <a:pt x="162756" y="25301"/>
                    </a:lnTo>
                    <a:close/>
                    <a:moveTo>
                      <a:pt x="174939" y="25301"/>
                    </a:moveTo>
                    <a:lnTo>
                      <a:pt x="174939" y="31237"/>
                    </a:lnTo>
                    <a:lnTo>
                      <a:pt x="169005" y="31237"/>
                    </a:lnTo>
                    <a:lnTo>
                      <a:pt x="169005" y="25301"/>
                    </a:lnTo>
                    <a:close/>
                    <a:moveTo>
                      <a:pt x="181186" y="25301"/>
                    </a:moveTo>
                    <a:lnTo>
                      <a:pt x="181186" y="31237"/>
                    </a:lnTo>
                    <a:lnTo>
                      <a:pt x="175252" y="31237"/>
                    </a:lnTo>
                    <a:lnTo>
                      <a:pt x="175252" y="25301"/>
                    </a:lnTo>
                    <a:close/>
                    <a:moveTo>
                      <a:pt x="187435" y="25301"/>
                    </a:moveTo>
                    <a:lnTo>
                      <a:pt x="187435" y="31237"/>
                    </a:lnTo>
                    <a:lnTo>
                      <a:pt x="181499" y="31237"/>
                    </a:lnTo>
                    <a:lnTo>
                      <a:pt x="181499" y="25301"/>
                    </a:lnTo>
                    <a:close/>
                    <a:moveTo>
                      <a:pt x="193684" y="25301"/>
                    </a:moveTo>
                    <a:lnTo>
                      <a:pt x="193684" y="31237"/>
                    </a:lnTo>
                    <a:lnTo>
                      <a:pt x="187749" y="31237"/>
                    </a:lnTo>
                    <a:lnTo>
                      <a:pt x="187749" y="25301"/>
                    </a:lnTo>
                    <a:close/>
                    <a:moveTo>
                      <a:pt x="199931" y="25301"/>
                    </a:moveTo>
                    <a:lnTo>
                      <a:pt x="199931" y="31237"/>
                    </a:lnTo>
                    <a:lnTo>
                      <a:pt x="193996" y="31237"/>
                    </a:lnTo>
                    <a:lnTo>
                      <a:pt x="193996" y="25301"/>
                    </a:lnTo>
                    <a:close/>
                    <a:moveTo>
                      <a:pt x="206180" y="25301"/>
                    </a:moveTo>
                    <a:lnTo>
                      <a:pt x="206180" y="31237"/>
                    </a:lnTo>
                    <a:lnTo>
                      <a:pt x="200244" y="31237"/>
                    </a:lnTo>
                    <a:lnTo>
                      <a:pt x="200244" y="25301"/>
                    </a:lnTo>
                    <a:close/>
                    <a:moveTo>
                      <a:pt x="212427" y="25301"/>
                    </a:moveTo>
                    <a:lnTo>
                      <a:pt x="212427" y="31237"/>
                    </a:lnTo>
                    <a:lnTo>
                      <a:pt x="206491" y="31237"/>
                    </a:lnTo>
                    <a:lnTo>
                      <a:pt x="206491" y="25301"/>
                    </a:lnTo>
                    <a:close/>
                    <a:moveTo>
                      <a:pt x="218674" y="25301"/>
                    </a:moveTo>
                    <a:lnTo>
                      <a:pt x="218674" y="31237"/>
                    </a:lnTo>
                    <a:lnTo>
                      <a:pt x="212739" y="31237"/>
                    </a:lnTo>
                    <a:lnTo>
                      <a:pt x="212739" y="25301"/>
                    </a:lnTo>
                    <a:close/>
                    <a:moveTo>
                      <a:pt x="224921" y="25301"/>
                    </a:moveTo>
                    <a:lnTo>
                      <a:pt x="224921" y="31237"/>
                    </a:lnTo>
                    <a:lnTo>
                      <a:pt x="218987" y="31237"/>
                    </a:lnTo>
                    <a:lnTo>
                      <a:pt x="218987" y="25301"/>
                    </a:lnTo>
                    <a:close/>
                    <a:moveTo>
                      <a:pt x="231170" y="25301"/>
                    </a:moveTo>
                    <a:lnTo>
                      <a:pt x="231170" y="31237"/>
                    </a:lnTo>
                    <a:lnTo>
                      <a:pt x="225234" y="31237"/>
                    </a:lnTo>
                    <a:lnTo>
                      <a:pt x="225234" y="25301"/>
                    </a:lnTo>
                    <a:close/>
                    <a:moveTo>
                      <a:pt x="237417" y="25301"/>
                    </a:moveTo>
                    <a:lnTo>
                      <a:pt x="237417" y="31237"/>
                    </a:lnTo>
                    <a:lnTo>
                      <a:pt x="231481" y="31237"/>
                    </a:lnTo>
                    <a:lnTo>
                      <a:pt x="231481" y="25301"/>
                    </a:lnTo>
                    <a:close/>
                    <a:moveTo>
                      <a:pt x="243664" y="25301"/>
                    </a:moveTo>
                    <a:lnTo>
                      <a:pt x="243664" y="31237"/>
                    </a:lnTo>
                    <a:lnTo>
                      <a:pt x="237729" y="31237"/>
                    </a:lnTo>
                    <a:lnTo>
                      <a:pt x="237729" y="25301"/>
                    </a:lnTo>
                    <a:close/>
                    <a:moveTo>
                      <a:pt x="249911" y="25301"/>
                    </a:moveTo>
                    <a:lnTo>
                      <a:pt x="249911" y="31237"/>
                    </a:lnTo>
                    <a:lnTo>
                      <a:pt x="243977" y="31237"/>
                    </a:lnTo>
                    <a:lnTo>
                      <a:pt x="243977" y="25301"/>
                    </a:lnTo>
                    <a:close/>
                    <a:moveTo>
                      <a:pt x="256161" y="25301"/>
                    </a:moveTo>
                    <a:lnTo>
                      <a:pt x="256161" y="31237"/>
                    </a:lnTo>
                    <a:lnTo>
                      <a:pt x="250225" y="31237"/>
                    </a:lnTo>
                    <a:lnTo>
                      <a:pt x="250225" y="25301"/>
                    </a:lnTo>
                    <a:close/>
                    <a:moveTo>
                      <a:pt x="262409" y="25301"/>
                    </a:moveTo>
                    <a:lnTo>
                      <a:pt x="262409" y="31237"/>
                    </a:lnTo>
                    <a:lnTo>
                      <a:pt x="256474" y="31237"/>
                    </a:lnTo>
                    <a:lnTo>
                      <a:pt x="256474" y="25301"/>
                    </a:lnTo>
                    <a:close/>
                    <a:moveTo>
                      <a:pt x="268656" y="25301"/>
                    </a:moveTo>
                    <a:lnTo>
                      <a:pt x="268656" y="31237"/>
                    </a:lnTo>
                    <a:lnTo>
                      <a:pt x="262721" y="31237"/>
                    </a:lnTo>
                    <a:lnTo>
                      <a:pt x="262721" y="25301"/>
                    </a:lnTo>
                    <a:close/>
                    <a:moveTo>
                      <a:pt x="274904" y="25301"/>
                    </a:moveTo>
                    <a:lnTo>
                      <a:pt x="274904" y="31237"/>
                    </a:lnTo>
                    <a:lnTo>
                      <a:pt x="268968" y="31237"/>
                    </a:lnTo>
                    <a:lnTo>
                      <a:pt x="268968" y="25301"/>
                    </a:lnTo>
                    <a:close/>
                    <a:moveTo>
                      <a:pt x="6251" y="31548"/>
                    </a:moveTo>
                    <a:lnTo>
                      <a:pt x="6251" y="31550"/>
                    </a:lnTo>
                    <a:lnTo>
                      <a:pt x="6251" y="37484"/>
                    </a:lnTo>
                    <a:lnTo>
                      <a:pt x="315" y="37484"/>
                    </a:lnTo>
                    <a:lnTo>
                      <a:pt x="315" y="31548"/>
                    </a:lnTo>
                    <a:close/>
                    <a:moveTo>
                      <a:pt x="12498" y="31548"/>
                    </a:moveTo>
                    <a:lnTo>
                      <a:pt x="12498" y="31550"/>
                    </a:lnTo>
                    <a:lnTo>
                      <a:pt x="12498" y="37484"/>
                    </a:lnTo>
                    <a:lnTo>
                      <a:pt x="6562" y="37484"/>
                    </a:lnTo>
                    <a:lnTo>
                      <a:pt x="6562" y="31548"/>
                    </a:lnTo>
                    <a:close/>
                    <a:moveTo>
                      <a:pt x="18745" y="31548"/>
                    </a:moveTo>
                    <a:lnTo>
                      <a:pt x="18745" y="31550"/>
                    </a:lnTo>
                    <a:lnTo>
                      <a:pt x="18745" y="37484"/>
                    </a:lnTo>
                    <a:lnTo>
                      <a:pt x="12810" y="37484"/>
                    </a:lnTo>
                    <a:lnTo>
                      <a:pt x="12810" y="31548"/>
                    </a:lnTo>
                    <a:close/>
                    <a:moveTo>
                      <a:pt x="24992" y="31548"/>
                    </a:moveTo>
                    <a:lnTo>
                      <a:pt x="24992" y="31550"/>
                    </a:lnTo>
                    <a:lnTo>
                      <a:pt x="24992" y="37484"/>
                    </a:lnTo>
                    <a:lnTo>
                      <a:pt x="19058" y="37484"/>
                    </a:lnTo>
                    <a:lnTo>
                      <a:pt x="19058" y="31548"/>
                    </a:lnTo>
                    <a:close/>
                    <a:moveTo>
                      <a:pt x="31242" y="31548"/>
                    </a:moveTo>
                    <a:lnTo>
                      <a:pt x="31242" y="31550"/>
                    </a:lnTo>
                    <a:lnTo>
                      <a:pt x="31242" y="37484"/>
                    </a:lnTo>
                    <a:lnTo>
                      <a:pt x="25305" y="37484"/>
                    </a:lnTo>
                    <a:lnTo>
                      <a:pt x="25305" y="31548"/>
                    </a:lnTo>
                    <a:close/>
                    <a:moveTo>
                      <a:pt x="162445" y="31548"/>
                    </a:moveTo>
                    <a:lnTo>
                      <a:pt x="162445" y="31550"/>
                    </a:lnTo>
                    <a:lnTo>
                      <a:pt x="162445" y="37484"/>
                    </a:lnTo>
                    <a:lnTo>
                      <a:pt x="156509" y="37484"/>
                    </a:lnTo>
                    <a:lnTo>
                      <a:pt x="156509" y="31548"/>
                    </a:lnTo>
                    <a:close/>
                    <a:moveTo>
                      <a:pt x="168692" y="31548"/>
                    </a:moveTo>
                    <a:lnTo>
                      <a:pt x="168692" y="31550"/>
                    </a:lnTo>
                    <a:lnTo>
                      <a:pt x="168692" y="37484"/>
                    </a:lnTo>
                    <a:lnTo>
                      <a:pt x="162756" y="37484"/>
                    </a:lnTo>
                    <a:lnTo>
                      <a:pt x="162756" y="31548"/>
                    </a:lnTo>
                    <a:close/>
                    <a:moveTo>
                      <a:pt x="174939" y="31548"/>
                    </a:moveTo>
                    <a:lnTo>
                      <a:pt x="174939" y="31550"/>
                    </a:lnTo>
                    <a:lnTo>
                      <a:pt x="174939" y="37484"/>
                    </a:lnTo>
                    <a:lnTo>
                      <a:pt x="169005" y="37484"/>
                    </a:lnTo>
                    <a:lnTo>
                      <a:pt x="169005" y="31548"/>
                    </a:lnTo>
                    <a:close/>
                    <a:moveTo>
                      <a:pt x="181186" y="31548"/>
                    </a:moveTo>
                    <a:lnTo>
                      <a:pt x="181186" y="31550"/>
                    </a:lnTo>
                    <a:lnTo>
                      <a:pt x="181186" y="37484"/>
                    </a:lnTo>
                    <a:lnTo>
                      <a:pt x="175252" y="37484"/>
                    </a:lnTo>
                    <a:lnTo>
                      <a:pt x="175252" y="31548"/>
                    </a:lnTo>
                    <a:close/>
                    <a:moveTo>
                      <a:pt x="187435" y="31548"/>
                    </a:moveTo>
                    <a:lnTo>
                      <a:pt x="187435" y="31550"/>
                    </a:lnTo>
                    <a:lnTo>
                      <a:pt x="187435" y="37484"/>
                    </a:lnTo>
                    <a:lnTo>
                      <a:pt x="181499" y="37484"/>
                    </a:lnTo>
                    <a:lnTo>
                      <a:pt x="181499" y="31548"/>
                    </a:lnTo>
                    <a:close/>
                    <a:moveTo>
                      <a:pt x="37489" y="31552"/>
                    </a:moveTo>
                    <a:lnTo>
                      <a:pt x="37489" y="37486"/>
                    </a:lnTo>
                    <a:lnTo>
                      <a:pt x="31553" y="37486"/>
                    </a:lnTo>
                    <a:lnTo>
                      <a:pt x="31553" y="31552"/>
                    </a:lnTo>
                    <a:close/>
                    <a:moveTo>
                      <a:pt x="43737" y="31552"/>
                    </a:moveTo>
                    <a:lnTo>
                      <a:pt x="43737" y="37486"/>
                    </a:lnTo>
                    <a:lnTo>
                      <a:pt x="37802" y="37486"/>
                    </a:lnTo>
                    <a:lnTo>
                      <a:pt x="37802" y="31552"/>
                    </a:lnTo>
                    <a:close/>
                    <a:moveTo>
                      <a:pt x="49985" y="31552"/>
                    </a:moveTo>
                    <a:lnTo>
                      <a:pt x="49985" y="37486"/>
                    </a:lnTo>
                    <a:lnTo>
                      <a:pt x="44049" y="37486"/>
                    </a:lnTo>
                    <a:lnTo>
                      <a:pt x="44049" y="31552"/>
                    </a:lnTo>
                    <a:close/>
                    <a:moveTo>
                      <a:pt x="56232" y="31552"/>
                    </a:moveTo>
                    <a:lnTo>
                      <a:pt x="56232" y="37486"/>
                    </a:lnTo>
                    <a:lnTo>
                      <a:pt x="50296" y="37486"/>
                    </a:lnTo>
                    <a:lnTo>
                      <a:pt x="50296" y="31552"/>
                    </a:lnTo>
                    <a:close/>
                    <a:moveTo>
                      <a:pt x="62480" y="31552"/>
                    </a:moveTo>
                    <a:lnTo>
                      <a:pt x="62480" y="37486"/>
                    </a:lnTo>
                    <a:lnTo>
                      <a:pt x="56545" y="37486"/>
                    </a:lnTo>
                    <a:lnTo>
                      <a:pt x="56545" y="31552"/>
                    </a:lnTo>
                    <a:close/>
                    <a:moveTo>
                      <a:pt x="68727" y="31552"/>
                    </a:moveTo>
                    <a:lnTo>
                      <a:pt x="68727" y="37486"/>
                    </a:lnTo>
                    <a:lnTo>
                      <a:pt x="62792" y="37486"/>
                    </a:lnTo>
                    <a:lnTo>
                      <a:pt x="62792" y="31552"/>
                    </a:lnTo>
                    <a:close/>
                    <a:moveTo>
                      <a:pt x="74975" y="31552"/>
                    </a:moveTo>
                    <a:lnTo>
                      <a:pt x="74975" y="37486"/>
                    </a:lnTo>
                    <a:lnTo>
                      <a:pt x="69039" y="37486"/>
                    </a:lnTo>
                    <a:lnTo>
                      <a:pt x="69039" y="31552"/>
                    </a:lnTo>
                    <a:close/>
                    <a:moveTo>
                      <a:pt x="81223" y="31552"/>
                    </a:moveTo>
                    <a:lnTo>
                      <a:pt x="81223" y="37486"/>
                    </a:lnTo>
                    <a:lnTo>
                      <a:pt x="75286" y="37486"/>
                    </a:lnTo>
                    <a:lnTo>
                      <a:pt x="75286" y="31552"/>
                    </a:lnTo>
                    <a:close/>
                    <a:moveTo>
                      <a:pt x="87470" y="31552"/>
                    </a:moveTo>
                    <a:lnTo>
                      <a:pt x="87470" y="37486"/>
                    </a:lnTo>
                    <a:lnTo>
                      <a:pt x="81535" y="37486"/>
                    </a:lnTo>
                    <a:lnTo>
                      <a:pt x="81535" y="31552"/>
                    </a:lnTo>
                    <a:close/>
                    <a:moveTo>
                      <a:pt x="93720" y="31552"/>
                    </a:moveTo>
                    <a:lnTo>
                      <a:pt x="93720" y="37486"/>
                    </a:lnTo>
                    <a:lnTo>
                      <a:pt x="87784" y="37486"/>
                    </a:lnTo>
                    <a:lnTo>
                      <a:pt x="87784" y="31552"/>
                    </a:lnTo>
                    <a:close/>
                    <a:moveTo>
                      <a:pt x="99967" y="31552"/>
                    </a:moveTo>
                    <a:lnTo>
                      <a:pt x="99967" y="37486"/>
                    </a:lnTo>
                    <a:lnTo>
                      <a:pt x="94031" y="37486"/>
                    </a:lnTo>
                    <a:lnTo>
                      <a:pt x="94031" y="31552"/>
                    </a:lnTo>
                    <a:close/>
                    <a:moveTo>
                      <a:pt x="106214" y="31552"/>
                    </a:moveTo>
                    <a:lnTo>
                      <a:pt x="106214" y="37486"/>
                    </a:lnTo>
                    <a:lnTo>
                      <a:pt x="100280" y="37486"/>
                    </a:lnTo>
                    <a:lnTo>
                      <a:pt x="100280" y="31552"/>
                    </a:lnTo>
                    <a:close/>
                    <a:moveTo>
                      <a:pt x="112461" y="31552"/>
                    </a:moveTo>
                    <a:lnTo>
                      <a:pt x="112461" y="37486"/>
                    </a:lnTo>
                    <a:lnTo>
                      <a:pt x="106527" y="37486"/>
                    </a:lnTo>
                    <a:lnTo>
                      <a:pt x="106527" y="31552"/>
                    </a:lnTo>
                    <a:close/>
                    <a:moveTo>
                      <a:pt x="118710" y="31552"/>
                    </a:moveTo>
                    <a:lnTo>
                      <a:pt x="118710" y="37486"/>
                    </a:lnTo>
                    <a:lnTo>
                      <a:pt x="112774" y="37486"/>
                    </a:lnTo>
                    <a:lnTo>
                      <a:pt x="112774" y="31552"/>
                    </a:lnTo>
                    <a:close/>
                    <a:moveTo>
                      <a:pt x="124957" y="31552"/>
                    </a:moveTo>
                    <a:lnTo>
                      <a:pt x="124957" y="37486"/>
                    </a:lnTo>
                    <a:lnTo>
                      <a:pt x="119021" y="37486"/>
                    </a:lnTo>
                    <a:lnTo>
                      <a:pt x="119021" y="31552"/>
                    </a:lnTo>
                    <a:close/>
                    <a:moveTo>
                      <a:pt x="131204" y="31552"/>
                    </a:moveTo>
                    <a:lnTo>
                      <a:pt x="131204" y="37486"/>
                    </a:lnTo>
                    <a:lnTo>
                      <a:pt x="125270" y="37486"/>
                    </a:lnTo>
                    <a:lnTo>
                      <a:pt x="125270" y="31552"/>
                    </a:lnTo>
                    <a:close/>
                    <a:moveTo>
                      <a:pt x="137451" y="31552"/>
                    </a:moveTo>
                    <a:lnTo>
                      <a:pt x="137451" y="37486"/>
                    </a:lnTo>
                    <a:lnTo>
                      <a:pt x="131517" y="37486"/>
                    </a:lnTo>
                    <a:lnTo>
                      <a:pt x="131517" y="31552"/>
                    </a:lnTo>
                    <a:close/>
                    <a:moveTo>
                      <a:pt x="143702" y="31552"/>
                    </a:moveTo>
                    <a:lnTo>
                      <a:pt x="143702" y="37486"/>
                    </a:lnTo>
                    <a:lnTo>
                      <a:pt x="137766" y="37486"/>
                    </a:lnTo>
                    <a:lnTo>
                      <a:pt x="137766" y="31552"/>
                    </a:lnTo>
                    <a:close/>
                    <a:moveTo>
                      <a:pt x="149949" y="31552"/>
                    </a:moveTo>
                    <a:lnTo>
                      <a:pt x="149949" y="37486"/>
                    </a:lnTo>
                    <a:lnTo>
                      <a:pt x="144015" y="37486"/>
                    </a:lnTo>
                    <a:lnTo>
                      <a:pt x="144015" y="31552"/>
                    </a:lnTo>
                    <a:close/>
                    <a:moveTo>
                      <a:pt x="156196" y="31552"/>
                    </a:moveTo>
                    <a:lnTo>
                      <a:pt x="156196" y="37486"/>
                    </a:lnTo>
                    <a:lnTo>
                      <a:pt x="150262" y="37486"/>
                    </a:lnTo>
                    <a:lnTo>
                      <a:pt x="150262" y="31552"/>
                    </a:lnTo>
                    <a:close/>
                    <a:moveTo>
                      <a:pt x="193684" y="31552"/>
                    </a:moveTo>
                    <a:lnTo>
                      <a:pt x="193684" y="37486"/>
                    </a:lnTo>
                    <a:lnTo>
                      <a:pt x="187749" y="37486"/>
                    </a:lnTo>
                    <a:lnTo>
                      <a:pt x="187749" y="31552"/>
                    </a:lnTo>
                    <a:close/>
                    <a:moveTo>
                      <a:pt x="199931" y="31552"/>
                    </a:moveTo>
                    <a:lnTo>
                      <a:pt x="199931" y="37486"/>
                    </a:lnTo>
                    <a:lnTo>
                      <a:pt x="193996" y="37486"/>
                    </a:lnTo>
                    <a:lnTo>
                      <a:pt x="193996" y="31552"/>
                    </a:lnTo>
                    <a:close/>
                    <a:moveTo>
                      <a:pt x="206180" y="31552"/>
                    </a:moveTo>
                    <a:lnTo>
                      <a:pt x="206180" y="37486"/>
                    </a:lnTo>
                    <a:lnTo>
                      <a:pt x="200244" y="37486"/>
                    </a:lnTo>
                    <a:lnTo>
                      <a:pt x="200244" y="31552"/>
                    </a:lnTo>
                    <a:close/>
                    <a:moveTo>
                      <a:pt x="212427" y="31552"/>
                    </a:moveTo>
                    <a:lnTo>
                      <a:pt x="212427" y="37486"/>
                    </a:lnTo>
                    <a:lnTo>
                      <a:pt x="206491" y="37486"/>
                    </a:lnTo>
                    <a:lnTo>
                      <a:pt x="206491" y="31552"/>
                    </a:lnTo>
                    <a:close/>
                    <a:moveTo>
                      <a:pt x="218674" y="31552"/>
                    </a:moveTo>
                    <a:lnTo>
                      <a:pt x="218674" y="37486"/>
                    </a:lnTo>
                    <a:lnTo>
                      <a:pt x="212739" y="37486"/>
                    </a:lnTo>
                    <a:lnTo>
                      <a:pt x="212739" y="31552"/>
                    </a:lnTo>
                    <a:close/>
                    <a:moveTo>
                      <a:pt x="224921" y="31552"/>
                    </a:moveTo>
                    <a:lnTo>
                      <a:pt x="224921" y="37486"/>
                    </a:lnTo>
                    <a:lnTo>
                      <a:pt x="218987" y="37486"/>
                    </a:lnTo>
                    <a:lnTo>
                      <a:pt x="218987" y="31552"/>
                    </a:lnTo>
                    <a:close/>
                    <a:moveTo>
                      <a:pt x="231170" y="31552"/>
                    </a:moveTo>
                    <a:lnTo>
                      <a:pt x="231170" y="37486"/>
                    </a:lnTo>
                    <a:lnTo>
                      <a:pt x="225234" y="37486"/>
                    </a:lnTo>
                    <a:lnTo>
                      <a:pt x="225234" y="31552"/>
                    </a:lnTo>
                    <a:close/>
                    <a:moveTo>
                      <a:pt x="237417" y="31552"/>
                    </a:moveTo>
                    <a:lnTo>
                      <a:pt x="237417" y="37486"/>
                    </a:lnTo>
                    <a:lnTo>
                      <a:pt x="231481" y="37486"/>
                    </a:lnTo>
                    <a:lnTo>
                      <a:pt x="231481" y="31552"/>
                    </a:lnTo>
                    <a:close/>
                    <a:moveTo>
                      <a:pt x="243664" y="31552"/>
                    </a:moveTo>
                    <a:lnTo>
                      <a:pt x="243664" y="37486"/>
                    </a:lnTo>
                    <a:lnTo>
                      <a:pt x="237729" y="37486"/>
                    </a:lnTo>
                    <a:lnTo>
                      <a:pt x="237729" y="31552"/>
                    </a:lnTo>
                    <a:close/>
                    <a:moveTo>
                      <a:pt x="249911" y="31552"/>
                    </a:moveTo>
                    <a:lnTo>
                      <a:pt x="249911" y="37486"/>
                    </a:lnTo>
                    <a:lnTo>
                      <a:pt x="243977" y="37486"/>
                    </a:lnTo>
                    <a:lnTo>
                      <a:pt x="243977" y="31552"/>
                    </a:lnTo>
                    <a:close/>
                    <a:moveTo>
                      <a:pt x="256161" y="31552"/>
                    </a:moveTo>
                    <a:lnTo>
                      <a:pt x="256161" y="37486"/>
                    </a:lnTo>
                    <a:lnTo>
                      <a:pt x="250225" y="37486"/>
                    </a:lnTo>
                    <a:lnTo>
                      <a:pt x="250225" y="31552"/>
                    </a:lnTo>
                    <a:close/>
                    <a:moveTo>
                      <a:pt x="262409" y="31552"/>
                    </a:moveTo>
                    <a:lnTo>
                      <a:pt x="262409" y="37486"/>
                    </a:lnTo>
                    <a:lnTo>
                      <a:pt x="256474" y="37486"/>
                    </a:lnTo>
                    <a:lnTo>
                      <a:pt x="256474" y="31552"/>
                    </a:lnTo>
                    <a:close/>
                    <a:moveTo>
                      <a:pt x="268656" y="31552"/>
                    </a:moveTo>
                    <a:lnTo>
                      <a:pt x="268656" y="37486"/>
                    </a:lnTo>
                    <a:lnTo>
                      <a:pt x="262721" y="37486"/>
                    </a:lnTo>
                    <a:lnTo>
                      <a:pt x="262721" y="31552"/>
                    </a:lnTo>
                    <a:close/>
                    <a:moveTo>
                      <a:pt x="274904" y="31552"/>
                    </a:moveTo>
                    <a:lnTo>
                      <a:pt x="274904" y="37486"/>
                    </a:lnTo>
                    <a:lnTo>
                      <a:pt x="268968" y="37486"/>
                    </a:lnTo>
                    <a:lnTo>
                      <a:pt x="268968" y="31552"/>
                    </a:lnTo>
                    <a:close/>
                    <a:moveTo>
                      <a:pt x="6251" y="37799"/>
                    </a:moveTo>
                    <a:lnTo>
                      <a:pt x="6251" y="43735"/>
                    </a:lnTo>
                    <a:lnTo>
                      <a:pt x="315" y="43735"/>
                    </a:lnTo>
                    <a:lnTo>
                      <a:pt x="315" y="37799"/>
                    </a:lnTo>
                    <a:close/>
                    <a:moveTo>
                      <a:pt x="12498" y="37799"/>
                    </a:moveTo>
                    <a:lnTo>
                      <a:pt x="12498" y="43735"/>
                    </a:lnTo>
                    <a:lnTo>
                      <a:pt x="6562" y="43735"/>
                    </a:lnTo>
                    <a:lnTo>
                      <a:pt x="6562" y="37799"/>
                    </a:lnTo>
                    <a:close/>
                    <a:moveTo>
                      <a:pt x="18745" y="37799"/>
                    </a:moveTo>
                    <a:lnTo>
                      <a:pt x="18745" y="43735"/>
                    </a:lnTo>
                    <a:lnTo>
                      <a:pt x="12810" y="43735"/>
                    </a:lnTo>
                    <a:lnTo>
                      <a:pt x="12810" y="37799"/>
                    </a:lnTo>
                    <a:close/>
                    <a:moveTo>
                      <a:pt x="24992" y="37799"/>
                    </a:moveTo>
                    <a:lnTo>
                      <a:pt x="24992" y="43735"/>
                    </a:lnTo>
                    <a:lnTo>
                      <a:pt x="19058" y="43735"/>
                    </a:lnTo>
                    <a:lnTo>
                      <a:pt x="19058" y="37799"/>
                    </a:lnTo>
                    <a:close/>
                    <a:moveTo>
                      <a:pt x="31242" y="37799"/>
                    </a:moveTo>
                    <a:lnTo>
                      <a:pt x="31242" y="43735"/>
                    </a:lnTo>
                    <a:lnTo>
                      <a:pt x="25305" y="43735"/>
                    </a:lnTo>
                    <a:lnTo>
                      <a:pt x="25305" y="37799"/>
                    </a:lnTo>
                    <a:close/>
                    <a:moveTo>
                      <a:pt x="37489" y="37799"/>
                    </a:moveTo>
                    <a:lnTo>
                      <a:pt x="37489" y="43735"/>
                    </a:lnTo>
                    <a:lnTo>
                      <a:pt x="31553" y="43735"/>
                    </a:lnTo>
                    <a:lnTo>
                      <a:pt x="31553" y="37799"/>
                    </a:lnTo>
                    <a:close/>
                    <a:moveTo>
                      <a:pt x="43737" y="37799"/>
                    </a:moveTo>
                    <a:lnTo>
                      <a:pt x="43737" y="43735"/>
                    </a:lnTo>
                    <a:lnTo>
                      <a:pt x="37802" y="43735"/>
                    </a:lnTo>
                    <a:lnTo>
                      <a:pt x="37802" y="37799"/>
                    </a:lnTo>
                    <a:close/>
                    <a:moveTo>
                      <a:pt x="49985" y="37799"/>
                    </a:moveTo>
                    <a:lnTo>
                      <a:pt x="49985" y="43735"/>
                    </a:lnTo>
                    <a:lnTo>
                      <a:pt x="44049" y="43735"/>
                    </a:lnTo>
                    <a:lnTo>
                      <a:pt x="44049" y="37799"/>
                    </a:lnTo>
                    <a:close/>
                    <a:moveTo>
                      <a:pt x="56232" y="37799"/>
                    </a:moveTo>
                    <a:lnTo>
                      <a:pt x="56232" y="43735"/>
                    </a:lnTo>
                    <a:lnTo>
                      <a:pt x="50296" y="43735"/>
                    </a:lnTo>
                    <a:lnTo>
                      <a:pt x="50296" y="37799"/>
                    </a:lnTo>
                    <a:close/>
                    <a:moveTo>
                      <a:pt x="62480" y="37799"/>
                    </a:moveTo>
                    <a:lnTo>
                      <a:pt x="62480" y="43735"/>
                    </a:lnTo>
                    <a:lnTo>
                      <a:pt x="56545" y="43735"/>
                    </a:lnTo>
                    <a:lnTo>
                      <a:pt x="56545" y="37799"/>
                    </a:lnTo>
                    <a:close/>
                    <a:moveTo>
                      <a:pt x="68727" y="37799"/>
                    </a:moveTo>
                    <a:lnTo>
                      <a:pt x="68727" y="43735"/>
                    </a:lnTo>
                    <a:lnTo>
                      <a:pt x="62792" y="43735"/>
                    </a:lnTo>
                    <a:lnTo>
                      <a:pt x="62792" y="37799"/>
                    </a:lnTo>
                    <a:close/>
                    <a:moveTo>
                      <a:pt x="74975" y="37799"/>
                    </a:moveTo>
                    <a:lnTo>
                      <a:pt x="74975" y="43735"/>
                    </a:lnTo>
                    <a:lnTo>
                      <a:pt x="69039" y="43735"/>
                    </a:lnTo>
                    <a:lnTo>
                      <a:pt x="69039" y="37799"/>
                    </a:lnTo>
                    <a:close/>
                    <a:moveTo>
                      <a:pt x="81223" y="37799"/>
                    </a:moveTo>
                    <a:lnTo>
                      <a:pt x="81223" y="43735"/>
                    </a:lnTo>
                    <a:lnTo>
                      <a:pt x="75286" y="43735"/>
                    </a:lnTo>
                    <a:lnTo>
                      <a:pt x="75286" y="37799"/>
                    </a:lnTo>
                    <a:close/>
                    <a:moveTo>
                      <a:pt x="87470" y="37799"/>
                    </a:moveTo>
                    <a:lnTo>
                      <a:pt x="87470" y="43735"/>
                    </a:lnTo>
                    <a:lnTo>
                      <a:pt x="81535" y="43735"/>
                    </a:lnTo>
                    <a:lnTo>
                      <a:pt x="81535" y="37799"/>
                    </a:lnTo>
                    <a:close/>
                    <a:moveTo>
                      <a:pt x="93720" y="37799"/>
                    </a:moveTo>
                    <a:lnTo>
                      <a:pt x="93720" y="43735"/>
                    </a:lnTo>
                    <a:lnTo>
                      <a:pt x="87784" y="43735"/>
                    </a:lnTo>
                    <a:lnTo>
                      <a:pt x="87784" y="37799"/>
                    </a:lnTo>
                    <a:close/>
                    <a:moveTo>
                      <a:pt x="99967" y="37799"/>
                    </a:moveTo>
                    <a:lnTo>
                      <a:pt x="99967" y="43735"/>
                    </a:lnTo>
                    <a:lnTo>
                      <a:pt x="94031" y="43735"/>
                    </a:lnTo>
                    <a:lnTo>
                      <a:pt x="94031" y="37799"/>
                    </a:lnTo>
                    <a:close/>
                    <a:moveTo>
                      <a:pt x="106214" y="37799"/>
                    </a:moveTo>
                    <a:lnTo>
                      <a:pt x="106214" y="43735"/>
                    </a:lnTo>
                    <a:lnTo>
                      <a:pt x="100280" y="43735"/>
                    </a:lnTo>
                    <a:lnTo>
                      <a:pt x="100280" y="37799"/>
                    </a:lnTo>
                    <a:close/>
                    <a:moveTo>
                      <a:pt x="112461" y="37799"/>
                    </a:moveTo>
                    <a:lnTo>
                      <a:pt x="112461" y="43735"/>
                    </a:lnTo>
                    <a:lnTo>
                      <a:pt x="106527" y="43735"/>
                    </a:lnTo>
                    <a:lnTo>
                      <a:pt x="106527" y="37799"/>
                    </a:lnTo>
                    <a:close/>
                    <a:moveTo>
                      <a:pt x="118710" y="37799"/>
                    </a:moveTo>
                    <a:lnTo>
                      <a:pt x="118710" y="43735"/>
                    </a:lnTo>
                    <a:lnTo>
                      <a:pt x="112774" y="43735"/>
                    </a:lnTo>
                    <a:lnTo>
                      <a:pt x="112774" y="37799"/>
                    </a:lnTo>
                    <a:close/>
                    <a:moveTo>
                      <a:pt x="124957" y="37799"/>
                    </a:moveTo>
                    <a:lnTo>
                      <a:pt x="124957" y="43735"/>
                    </a:lnTo>
                    <a:lnTo>
                      <a:pt x="119021" y="43735"/>
                    </a:lnTo>
                    <a:lnTo>
                      <a:pt x="119021" y="37799"/>
                    </a:lnTo>
                    <a:close/>
                    <a:moveTo>
                      <a:pt x="131204" y="37799"/>
                    </a:moveTo>
                    <a:lnTo>
                      <a:pt x="131204" y="43735"/>
                    </a:lnTo>
                    <a:lnTo>
                      <a:pt x="125270" y="43735"/>
                    </a:lnTo>
                    <a:lnTo>
                      <a:pt x="125270" y="37799"/>
                    </a:lnTo>
                    <a:close/>
                    <a:moveTo>
                      <a:pt x="137451" y="37799"/>
                    </a:moveTo>
                    <a:lnTo>
                      <a:pt x="137451" y="43735"/>
                    </a:lnTo>
                    <a:lnTo>
                      <a:pt x="131517" y="43735"/>
                    </a:lnTo>
                    <a:lnTo>
                      <a:pt x="131517" y="37799"/>
                    </a:lnTo>
                    <a:close/>
                    <a:moveTo>
                      <a:pt x="143702" y="37799"/>
                    </a:moveTo>
                    <a:lnTo>
                      <a:pt x="143702" y="43735"/>
                    </a:lnTo>
                    <a:lnTo>
                      <a:pt x="137766" y="43735"/>
                    </a:lnTo>
                    <a:lnTo>
                      <a:pt x="137766" y="37799"/>
                    </a:lnTo>
                    <a:close/>
                    <a:moveTo>
                      <a:pt x="149949" y="37799"/>
                    </a:moveTo>
                    <a:lnTo>
                      <a:pt x="149949" y="43735"/>
                    </a:lnTo>
                    <a:lnTo>
                      <a:pt x="144015" y="43735"/>
                    </a:lnTo>
                    <a:lnTo>
                      <a:pt x="144015" y="37799"/>
                    </a:lnTo>
                    <a:close/>
                    <a:moveTo>
                      <a:pt x="156196" y="37799"/>
                    </a:moveTo>
                    <a:lnTo>
                      <a:pt x="156196" y="43735"/>
                    </a:lnTo>
                    <a:lnTo>
                      <a:pt x="150262" y="43735"/>
                    </a:lnTo>
                    <a:lnTo>
                      <a:pt x="150262" y="37799"/>
                    </a:lnTo>
                    <a:close/>
                    <a:moveTo>
                      <a:pt x="162445" y="37799"/>
                    </a:moveTo>
                    <a:lnTo>
                      <a:pt x="162445" y="43735"/>
                    </a:lnTo>
                    <a:lnTo>
                      <a:pt x="156509" y="43735"/>
                    </a:lnTo>
                    <a:lnTo>
                      <a:pt x="156509" y="37799"/>
                    </a:lnTo>
                    <a:close/>
                    <a:moveTo>
                      <a:pt x="168692" y="37799"/>
                    </a:moveTo>
                    <a:lnTo>
                      <a:pt x="168692" y="43735"/>
                    </a:lnTo>
                    <a:lnTo>
                      <a:pt x="162756" y="43735"/>
                    </a:lnTo>
                    <a:lnTo>
                      <a:pt x="162756" y="37799"/>
                    </a:lnTo>
                    <a:close/>
                    <a:moveTo>
                      <a:pt x="174939" y="37799"/>
                    </a:moveTo>
                    <a:lnTo>
                      <a:pt x="174939" y="43735"/>
                    </a:lnTo>
                    <a:lnTo>
                      <a:pt x="169005" y="43735"/>
                    </a:lnTo>
                    <a:lnTo>
                      <a:pt x="169005" y="37799"/>
                    </a:lnTo>
                    <a:close/>
                    <a:moveTo>
                      <a:pt x="181186" y="37799"/>
                    </a:moveTo>
                    <a:lnTo>
                      <a:pt x="181186" y="43735"/>
                    </a:lnTo>
                    <a:lnTo>
                      <a:pt x="175252" y="43735"/>
                    </a:lnTo>
                    <a:lnTo>
                      <a:pt x="175252" y="37799"/>
                    </a:lnTo>
                    <a:close/>
                    <a:moveTo>
                      <a:pt x="187435" y="37799"/>
                    </a:moveTo>
                    <a:lnTo>
                      <a:pt x="187435" y="43735"/>
                    </a:lnTo>
                    <a:lnTo>
                      <a:pt x="181499" y="43735"/>
                    </a:lnTo>
                    <a:lnTo>
                      <a:pt x="181499" y="37799"/>
                    </a:lnTo>
                    <a:close/>
                    <a:moveTo>
                      <a:pt x="193684" y="37799"/>
                    </a:moveTo>
                    <a:lnTo>
                      <a:pt x="193684" y="43735"/>
                    </a:lnTo>
                    <a:lnTo>
                      <a:pt x="187749" y="43735"/>
                    </a:lnTo>
                    <a:lnTo>
                      <a:pt x="187749" y="37799"/>
                    </a:lnTo>
                    <a:close/>
                    <a:moveTo>
                      <a:pt x="199931" y="37799"/>
                    </a:moveTo>
                    <a:lnTo>
                      <a:pt x="199931" y="43735"/>
                    </a:lnTo>
                    <a:lnTo>
                      <a:pt x="193996" y="43735"/>
                    </a:lnTo>
                    <a:lnTo>
                      <a:pt x="193996" y="37799"/>
                    </a:lnTo>
                    <a:close/>
                    <a:moveTo>
                      <a:pt x="206180" y="37799"/>
                    </a:moveTo>
                    <a:lnTo>
                      <a:pt x="206180" y="43735"/>
                    </a:lnTo>
                    <a:lnTo>
                      <a:pt x="200244" y="43735"/>
                    </a:lnTo>
                    <a:lnTo>
                      <a:pt x="200244" y="37799"/>
                    </a:lnTo>
                    <a:close/>
                    <a:moveTo>
                      <a:pt x="212427" y="37799"/>
                    </a:moveTo>
                    <a:lnTo>
                      <a:pt x="212427" y="43735"/>
                    </a:lnTo>
                    <a:lnTo>
                      <a:pt x="206491" y="43735"/>
                    </a:lnTo>
                    <a:lnTo>
                      <a:pt x="206491" y="37799"/>
                    </a:lnTo>
                    <a:close/>
                    <a:moveTo>
                      <a:pt x="218674" y="37799"/>
                    </a:moveTo>
                    <a:lnTo>
                      <a:pt x="218674" y="43735"/>
                    </a:lnTo>
                    <a:lnTo>
                      <a:pt x="212739" y="43735"/>
                    </a:lnTo>
                    <a:lnTo>
                      <a:pt x="212739" y="37799"/>
                    </a:lnTo>
                    <a:close/>
                    <a:moveTo>
                      <a:pt x="224921" y="37799"/>
                    </a:moveTo>
                    <a:lnTo>
                      <a:pt x="224921" y="43735"/>
                    </a:lnTo>
                    <a:lnTo>
                      <a:pt x="218987" y="43735"/>
                    </a:lnTo>
                    <a:lnTo>
                      <a:pt x="218987" y="37799"/>
                    </a:lnTo>
                    <a:close/>
                    <a:moveTo>
                      <a:pt x="231170" y="37799"/>
                    </a:moveTo>
                    <a:lnTo>
                      <a:pt x="231170" y="43735"/>
                    </a:lnTo>
                    <a:lnTo>
                      <a:pt x="225234" y="43735"/>
                    </a:lnTo>
                    <a:lnTo>
                      <a:pt x="225234" y="37799"/>
                    </a:lnTo>
                    <a:close/>
                    <a:moveTo>
                      <a:pt x="237417" y="37799"/>
                    </a:moveTo>
                    <a:lnTo>
                      <a:pt x="237417" y="43735"/>
                    </a:lnTo>
                    <a:lnTo>
                      <a:pt x="231481" y="43735"/>
                    </a:lnTo>
                    <a:lnTo>
                      <a:pt x="231481" y="37799"/>
                    </a:lnTo>
                    <a:close/>
                    <a:moveTo>
                      <a:pt x="243664" y="37799"/>
                    </a:moveTo>
                    <a:lnTo>
                      <a:pt x="243664" y="43735"/>
                    </a:lnTo>
                    <a:lnTo>
                      <a:pt x="237729" y="43735"/>
                    </a:lnTo>
                    <a:lnTo>
                      <a:pt x="237729" y="37799"/>
                    </a:lnTo>
                    <a:close/>
                    <a:moveTo>
                      <a:pt x="249911" y="37799"/>
                    </a:moveTo>
                    <a:lnTo>
                      <a:pt x="249911" y="43735"/>
                    </a:lnTo>
                    <a:lnTo>
                      <a:pt x="243977" y="43735"/>
                    </a:lnTo>
                    <a:lnTo>
                      <a:pt x="243977" y="37799"/>
                    </a:lnTo>
                    <a:close/>
                    <a:moveTo>
                      <a:pt x="256161" y="37799"/>
                    </a:moveTo>
                    <a:lnTo>
                      <a:pt x="256161" y="43735"/>
                    </a:lnTo>
                    <a:lnTo>
                      <a:pt x="250225" y="43735"/>
                    </a:lnTo>
                    <a:lnTo>
                      <a:pt x="250225" y="37799"/>
                    </a:lnTo>
                    <a:close/>
                    <a:moveTo>
                      <a:pt x="262409" y="37799"/>
                    </a:moveTo>
                    <a:lnTo>
                      <a:pt x="262409" y="43735"/>
                    </a:lnTo>
                    <a:lnTo>
                      <a:pt x="256474" y="43735"/>
                    </a:lnTo>
                    <a:lnTo>
                      <a:pt x="256474" y="37799"/>
                    </a:lnTo>
                    <a:close/>
                    <a:moveTo>
                      <a:pt x="268656" y="37799"/>
                    </a:moveTo>
                    <a:lnTo>
                      <a:pt x="268656" y="43735"/>
                    </a:lnTo>
                    <a:lnTo>
                      <a:pt x="262721" y="43735"/>
                    </a:lnTo>
                    <a:lnTo>
                      <a:pt x="262721" y="37799"/>
                    </a:lnTo>
                    <a:close/>
                    <a:moveTo>
                      <a:pt x="274904" y="37799"/>
                    </a:moveTo>
                    <a:lnTo>
                      <a:pt x="274904" y="43735"/>
                    </a:lnTo>
                    <a:lnTo>
                      <a:pt x="268968" y="43735"/>
                    </a:lnTo>
                    <a:lnTo>
                      <a:pt x="268968" y="37799"/>
                    </a:lnTo>
                    <a:close/>
                    <a:moveTo>
                      <a:pt x="6251" y="44046"/>
                    </a:moveTo>
                    <a:lnTo>
                      <a:pt x="6251" y="49982"/>
                    </a:lnTo>
                    <a:lnTo>
                      <a:pt x="315" y="49982"/>
                    </a:lnTo>
                    <a:lnTo>
                      <a:pt x="315" y="44046"/>
                    </a:lnTo>
                    <a:close/>
                    <a:moveTo>
                      <a:pt x="12498" y="44046"/>
                    </a:moveTo>
                    <a:lnTo>
                      <a:pt x="12498" y="49982"/>
                    </a:lnTo>
                    <a:lnTo>
                      <a:pt x="6562" y="49982"/>
                    </a:lnTo>
                    <a:lnTo>
                      <a:pt x="6562" y="44046"/>
                    </a:lnTo>
                    <a:close/>
                    <a:moveTo>
                      <a:pt x="18745" y="44046"/>
                    </a:moveTo>
                    <a:lnTo>
                      <a:pt x="18745" y="49982"/>
                    </a:lnTo>
                    <a:lnTo>
                      <a:pt x="12810" y="49982"/>
                    </a:lnTo>
                    <a:lnTo>
                      <a:pt x="12810" y="44046"/>
                    </a:lnTo>
                    <a:close/>
                    <a:moveTo>
                      <a:pt x="24992" y="44046"/>
                    </a:moveTo>
                    <a:lnTo>
                      <a:pt x="24992" y="49982"/>
                    </a:lnTo>
                    <a:lnTo>
                      <a:pt x="19058" y="49982"/>
                    </a:lnTo>
                    <a:lnTo>
                      <a:pt x="19058" y="44046"/>
                    </a:lnTo>
                    <a:close/>
                    <a:moveTo>
                      <a:pt x="31242" y="44046"/>
                    </a:moveTo>
                    <a:lnTo>
                      <a:pt x="31242" y="49982"/>
                    </a:lnTo>
                    <a:lnTo>
                      <a:pt x="25305" y="49982"/>
                    </a:lnTo>
                    <a:lnTo>
                      <a:pt x="25305" y="44046"/>
                    </a:lnTo>
                    <a:close/>
                    <a:moveTo>
                      <a:pt x="37489" y="44046"/>
                    </a:moveTo>
                    <a:lnTo>
                      <a:pt x="37489" y="49982"/>
                    </a:lnTo>
                    <a:lnTo>
                      <a:pt x="31553" y="49982"/>
                    </a:lnTo>
                    <a:lnTo>
                      <a:pt x="31553" y="44046"/>
                    </a:lnTo>
                    <a:close/>
                    <a:moveTo>
                      <a:pt x="43737" y="44046"/>
                    </a:moveTo>
                    <a:lnTo>
                      <a:pt x="43737" y="49982"/>
                    </a:lnTo>
                    <a:lnTo>
                      <a:pt x="37802" y="49982"/>
                    </a:lnTo>
                    <a:lnTo>
                      <a:pt x="37802" y="44046"/>
                    </a:lnTo>
                    <a:close/>
                    <a:moveTo>
                      <a:pt x="49985" y="44046"/>
                    </a:moveTo>
                    <a:lnTo>
                      <a:pt x="49985" y="49982"/>
                    </a:lnTo>
                    <a:lnTo>
                      <a:pt x="44049" y="49982"/>
                    </a:lnTo>
                    <a:lnTo>
                      <a:pt x="44049" y="44046"/>
                    </a:lnTo>
                    <a:close/>
                    <a:moveTo>
                      <a:pt x="56232" y="44046"/>
                    </a:moveTo>
                    <a:lnTo>
                      <a:pt x="56232" y="49982"/>
                    </a:lnTo>
                    <a:lnTo>
                      <a:pt x="50296" y="49982"/>
                    </a:lnTo>
                    <a:lnTo>
                      <a:pt x="50296" y="44046"/>
                    </a:lnTo>
                    <a:close/>
                    <a:moveTo>
                      <a:pt x="62480" y="44046"/>
                    </a:moveTo>
                    <a:lnTo>
                      <a:pt x="62480" y="49982"/>
                    </a:lnTo>
                    <a:lnTo>
                      <a:pt x="56545" y="49982"/>
                    </a:lnTo>
                    <a:lnTo>
                      <a:pt x="56545" y="44046"/>
                    </a:lnTo>
                    <a:close/>
                    <a:moveTo>
                      <a:pt x="68727" y="44046"/>
                    </a:moveTo>
                    <a:lnTo>
                      <a:pt x="68727" y="49982"/>
                    </a:lnTo>
                    <a:lnTo>
                      <a:pt x="62792" y="49982"/>
                    </a:lnTo>
                    <a:lnTo>
                      <a:pt x="62792" y="44046"/>
                    </a:lnTo>
                    <a:close/>
                    <a:moveTo>
                      <a:pt x="74975" y="44046"/>
                    </a:moveTo>
                    <a:lnTo>
                      <a:pt x="74975" y="49982"/>
                    </a:lnTo>
                    <a:lnTo>
                      <a:pt x="69039" y="49982"/>
                    </a:lnTo>
                    <a:lnTo>
                      <a:pt x="69039" y="44046"/>
                    </a:lnTo>
                    <a:close/>
                    <a:moveTo>
                      <a:pt x="81223" y="44046"/>
                    </a:moveTo>
                    <a:lnTo>
                      <a:pt x="81223" y="49982"/>
                    </a:lnTo>
                    <a:lnTo>
                      <a:pt x="75286" y="49982"/>
                    </a:lnTo>
                    <a:lnTo>
                      <a:pt x="75286" y="44046"/>
                    </a:lnTo>
                    <a:close/>
                    <a:moveTo>
                      <a:pt x="87470" y="44046"/>
                    </a:moveTo>
                    <a:lnTo>
                      <a:pt x="87470" y="49982"/>
                    </a:lnTo>
                    <a:lnTo>
                      <a:pt x="81535" y="49982"/>
                    </a:lnTo>
                    <a:lnTo>
                      <a:pt x="81535" y="44046"/>
                    </a:lnTo>
                    <a:close/>
                    <a:moveTo>
                      <a:pt x="93720" y="44046"/>
                    </a:moveTo>
                    <a:lnTo>
                      <a:pt x="93720" y="49982"/>
                    </a:lnTo>
                    <a:lnTo>
                      <a:pt x="87784" y="49982"/>
                    </a:lnTo>
                    <a:lnTo>
                      <a:pt x="87784" y="44046"/>
                    </a:lnTo>
                    <a:close/>
                    <a:moveTo>
                      <a:pt x="99967" y="44046"/>
                    </a:moveTo>
                    <a:lnTo>
                      <a:pt x="99967" y="49982"/>
                    </a:lnTo>
                    <a:lnTo>
                      <a:pt x="94031" y="49982"/>
                    </a:lnTo>
                    <a:lnTo>
                      <a:pt x="94031" y="44046"/>
                    </a:lnTo>
                    <a:close/>
                    <a:moveTo>
                      <a:pt x="106214" y="44046"/>
                    </a:moveTo>
                    <a:lnTo>
                      <a:pt x="106214" y="49982"/>
                    </a:lnTo>
                    <a:lnTo>
                      <a:pt x="100278" y="49982"/>
                    </a:lnTo>
                    <a:lnTo>
                      <a:pt x="100278" y="44046"/>
                    </a:lnTo>
                    <a:close/>
                    <a:moveTo>
                      <a:pt x="112461" y="44046"/>
                    </a:moveTo>
                    <a:lnTo>
                      <a:pt x="112461" y="49982"/>
                    </a:lnTo>
                    <a:lnTo>
                      <a:pt x="106527" y="49982"/>
                    </a:lnTo>
                    <a:lnTo>
                      <a:pt x="106527" y="44046"/>
                    </a:lnTo>
                    <a:close/>
                    <a:moveTo>
                      <a:pt x="118710" y="44046"/>
                    </a:moveTo>
                    <a:lnTo>
                      <a:pt x="118710" y="49982"/>
                    </a:lnTo>
                    <a:lnTo>
                      <a:pt x="112774" y="49982"/>
                    </a:lnTo>
                    <a:lnTo>
                      <a:pt x="112774" y="44046"/>
                    </a:lnTo>
                    <a:close/>
                    <a:moveTo>
                      <a:pt x="124957" y="44046"/>
                    </a:moveTo>
                    <a:lnTo>
                      <a:pt x="124957" y="49982"/>
                    </a:lnTo>
                    <a:lnTo>
                      <a:pt x="119021" y="49982"/>
                    </a:lnTo>
                    <a:lnTo>
                      <a:pt x="119021" y="44046"/>
                    </a:lnTo>
                    <a:close/>
                    <a:moveTo>
                      <a:pt x="131204" y="44046"/>
                    </a:moveTo>
                    <a:lnTo>
                      <a:pt x="131204" y="49982"/>
                    </a:lnTo>
                    <a:lnTo>
                      <a:pt x="125270" y="49982"/>
                    </a:lnTo>
                    <a:lnTo>
                      <a:pt x="125270" y="44046"/>
                    </a:lnTo>
                    <a:close/>
                    <a:moveTo>
                      <a:pt x="137451" y="44046"/>
                    </a:moveTo>
                    <a:lnTo>
                      <a:pt x="137451" y="49982"/>
                    </a:lnTo>
                    <a:lnTo>
                      <a:pt x="131517" y="49982"/>
                    </a:lnTo>
                    <a:lnTo>
                      <a:pt x="131517" y="44046"/>
                    </a:lnTo>
                    <a:close/>
                    <a:moveTo>
                      <a:pt x="143702" y="44046"/>
                    </a:moveTo>
                    <a:lnTo>
                      <a:pt x="143702" y="49982"/>
                    </a:lnTo>
                    <a:lnTo>
                      <a:pt x="137766" y="49982"/>
                    </a:lnTo>
                    <a:lnTo>
                      <a:pt x="137766" y="44046"/>
                    </a:lnTo>
                    <a:close/>
                    <a:moveTo>
                      <a:pt x="149949" y="44046"/>
                    </a:moveTo>
                    <a:lnTo>
                      <a:pt x="149949" y="49982"/>
                    </a:lnTo>
                    <a:lnTo>
                      <a:pt x="144015" y="49982"/>
                    </a:lnTo>
                    <a:lnTo>
                      <a:pt x="144015" y="44046"/>
                    </a:lnTo>
                    <a:close/>
                    <a:moveTo>
                      <a:pt x="156196" y="44046"/>
                    </a:moveTo>
                    <a:lnTo>
                      <a:pt x="156196" y="49982"/>
                    </a:lnTo>
                    <a:lnTo>
                      <a:pt x="150262" y="49982"/>
                    </a:lnTo>
                    <a:lnTo>
                      <a:pt x="150262" y="44046"/>
                    </a:lnTo>
                    <a:close/>
                    <a:moveTo>
                      <a:pt x="162445" y="44046"/>
                    </a:moveTo>
                    <a:lnTo>
                      <a:pt x="162445" y="49982"/>
                    </a:lnTo>
                    <a:lnTo>
                      <a:pt x="156509" y="49982"/>
                    </a:lnTo>
                    <a:lnTo>
                      <a:pt x="156509" y="44046"/>
                    </a:lnTo>
                    <a:close/>
                    <a:moveTo>
                      <a:pt x="168692" y="44046"/>
                    </a:moveTo>
                    <a:lnTo>
                      <a:pt x="168692" y="49982"/>
                    </a:lnTo>
                    <a:lnTo>
                      <a:pt x="162756" y="49982"/>
                    </a:lnTo>
                    <a:lnTo>
                      <a:pt x="162756" y="44046"/>
                    </a:lnTo>
                    <a:close/>
                    <a:moveTo>
                      <a:pt x="174939" y="44046"/>
                    </a:moveTo>
                    <a:lnTo>
                      <a:pt x="174939" y="49982"/>
                    </a:lnTo>
                    <a:lnTo>
                      <a:pt x="169005" y="49982"/>
                    </a:lnTo>
                    <a:lnTo>
                      <a:pt x="169005" y="44046"/>
                    </a:lnTo>
                    <a:close/>
                    <a:moveTo>
                      <a:pt x="181186" y="44046"/>
                    </a:moveTo>
                    <a:lnTo>
                      <a:pt x="181186" y="49982"/>
                    </a:lnTo>
                    <a:lnTo>
                      <a:pt x="175252" y="49982"/>
                    </a:lnTo>
                    <a:lnTo>
                      <a:pt x="175252" y="44046"/>
                    </a:lnTo>
                    <a:close/>
                    <a:moveTo>
                      <a:pt x="187435" y="44046"/>
                    </a:moveTo>
                    <a:lnTo>
                      <a:pt x="187435" y="49982"/>
                    </a:lnTo>
                    <a:lnTo>
                      <a:pt x="181499" y="49982"/>
                    </a:lnTo>
                    <a:lnTo>
                      <a:pt x="181499" y="44046"/>
                    </a:lnTo>
                    <a:close/>
                    <a:moveTo>
                      <a:pt x="193684" y="44046"/>
                    </a:moveTo>
                    <a:lnTo>
                      <a:pt x="193684" y="49982"/>
                    </a:lnTo>
                    <a:lnTo>
                      <a:pt x="187749" y="49982"/>
                    </a:lnTo>
                    <a:lnTo>
                      <a:pt x="187749" y="44046"/>
                    </a:lnTo>
                    <a:close/>
                    <a:moveTo>
                      <a:pt x="199931" y="44046"/>
                    </a:moveTo>
                    <a:lnTo>
                      <a:pt x="199931" y="49982"/>
                    </a:lnTo>
                    <a:lnTo>
                      <a:pt x="193996" y="49982"/>
                    </a:lnTo>
                    <a:lnTo>
                      <a:pt x="193996" y="44046"/>
                    </a:lnTo>
                    <a:close/>
                    <a:moveTo>
                      <a:pt x="206180" y="44046"/>
                    </a:moveTo>
                    <a:lnTo>
                      <a:pt x="206180" y="49982"/>
                    </a:lnTo>
                    <a:lnTo>
                      <a:pt x="200244" y="49982"/>
                    </a:lnTo>
                    <a:lnTo>
                      <a:pt x="200244" y="44046"/>
                    </a:lnTo>
                    <a:close/>
                    <a:moveTo>
                      <a:pt x="212427" y="44046"/>
                    </a:moveTo>
                    <a:lnTo>
                      <a:pt x="212427" y="49982"/>
                    </a:lnTo>
                    <a:lnTo>
                      <a:pt x="206491" y="49982"/>
                    </a:lnTo>
                    <a:lnTo>
                      <a:pt x="206491" y="44046"/>
                    </a:lnTo>
                    <a:close/>
                    <a:moveTo>
                      <a:pt x="218674" y="44046"/>
                    </a:moveTo>
                    <a:lnTo>
                      <a:pt x="218674" y="49982"/>
                    </a:lnTo>
                    <a:lnTo>
                      <a:pt x="212739" y="49982"/>
                    </a:lnTo>
                    <a:lnTo>
                      <a:pt x="212739" y="44046"/>
                    </a:lnTo>
                    <a:close/>
                    <a:moveTo>
                      <a:pt x="224921" y="44046"/>
                    </a:moveTo>
                    <a:lnTo>
                      <a:pt x="224921" y="49982"/>
                    </a:lnTo>
                    <a:lnTo>
                      <a:pt x="218987" y="49982"/>
                    </a:lnTo>
                    <a:lnTo>
                      <a:pt x="218987" y="44046"/>
                    </a:lnTo>
                    <a:close/>
                    <a:moveTo>
                      <a:pt x="231170" y="44046"/>
                    </a:moveTo>
                    <a:lnTo>
                      <a:pt x="231170" y="49982"/>
                    </a:lnTo>
                    <a:lnTo>
                      <a:pt x="225234" y="49982"/>
                    </a:lnTo>
                    <a:lnTo>
                      <a:pt x="225234" y="44046"/>
                    </a:lnTo>
                    <a:close/>
                    <a:moveTo>
                      <a:pt x="237417" y="44046"/>
                    </a:moveTo>
                    <a:lnTo>
                      <a:pt x="237417" y="49982"/>
                    </a:lnTo>
                    <a:lnTo>
                      <a:pt x="231481" y="49982"/>
                    </a:lnTo>
                    <a:lnTo>
                      <a:pt x="231481" y="44046"/>
                    </a:lnTo>
                    <a:close/>
                    <a:moveTo>
                      <a:pt x="243664" y="44046"/>
                    </a:moveTo>
                    <a:lnTo>
                      <a:pt x="243664" y="49982"/>
                    </a:lnTo>
                    <a:lnTo>
                      <a:pt x="237729" y="49982"/>
                    </a:lnTo>
                    <a:lnTo>
                      <a:pt x="237729" y="44046"/>
                    </a:lnTo>
                    <a:close/>
                    <a:moveTo>
                      <a:pt x="249911" y="44046"/>
                    </a:moveTo>
                    <a:lnTo>
                      <a:pt x="249911" y="49982"/>
                    </a:lnTo>
                    <a:lnTo>
                      <a:pt x="243977" y="49982"/>
                    </a:lnTo>
                    <a:lnTo>
                      <a:pt x="243977" y="44046"/>
                    </a:lnTo>
                    <a:close/>
                    <a:moveTo>
                      <a:pt x="256161" y="44046"/>
                    </a:moveTo>
                    <a:lnTo>
                      <a:pt x="256161" y="49982"/>
                    </a:lnTo>
                    <a:lnTo>
                      <a:pt x="250225" y="49982"/>
                    </a:lnTo>
                    <a:lnTo>
                      <a:pt x="250225" y="44046"/>
                    </a:lnTo>
                    <a:close/>
                    <a:moveTo>
                      <a:pt x="262409" y="44046"/>
                    </a:moveTo>
                    <a:lnTo>
                      <a:pt x="262409" y="49982"/>
                    </a:lnTo>
                    <a:lnTo>
                      <a:pt x="256474" y="49982"/>
                    </a:lnTo>
                    <a:lnTo>
                      <a:pt x="256474" y="44046"/>
                    </a:lnTo>
                    <a:close/>
                    <a:moveTo>
                      <a:pt x="268656" y="44046"/>
                    </a:moveTo>
                    <a:lnTo>
                      <a:pt x="268656" y="49982"/>
                    </a:lnTo>
                    <a:lnTo>
                      <a:pt x="262721" y="49982"/>
                    </a:lnTo>
                    <a:lnTo>
                      <a:pt x="262721" y="44046"/>
                    </a:lnTo>
                    <a:close/>
                    <a:moveTo>
                      <a:pt x="274904" y="44046"/>
                    </a:moveTo>
                    <a:lnTo>
                      <a:pt x="274904" y="49982"/>
                    </a:lnTo>
                    <a:lnTo>
                      <a:pt x="268968" y="49982"/>
                    </a:lnTo>
                    <a:lnTo>
                      <a:pt x="268968" y="44046"/>
                    </a:lnTo>
                    <a:close/>
                    <a:moveTo>
                      <a:pt x="6251" y="50295"/>
                    </a:moveTo>
                    <a:lnTo>
                      <a:pt x="6251" y="56229"/>
                    </a:lnTo>
                    <a:lnTo>
                      <a:pt x="315" y="56229"/>
                    </a:lnTo>
                    <a:lnTo>
                      <a:pt x="315" y="50295"/>
                    </a:lnTo>
                    <a:close/>
                    <a:moveTo>
                      <a:pt x="12498" y="50295"/>
                    </a:moveTo>
                    <a:lnTo>
                      <a:pt x="12498" y="56229"/>
                    </a:lnTo>
                    <a:lnTo>
                      <a:pt x="6562" y="56229"/>
                    </a:lnTo>
                    <a:lnTo>
                      <a:pt x="6562" y="50295"/>
                    </a:lnTo>
                    <a:close/>
                    <a:moveTo>
                      <a:pt x="18745" y="50295"/>
                    </a:moveTo>
                    <a:lnTo>
                      <a:pt x="18745" y="56229"/>
                    </a:lnTo>
                    <a:lnTo>
                      <a:pt x="12810" y="56229"/>
                    </a:lnTo>
                    <a:lnTo>
                      <a:pt x="12810" y="50295"/>
                    </a:lnTo>
                    <a:close/>
                    <a:moveTo>
                      <a:pt x="24992" y="50295"/>
                    </a:moveTo>
                    <a:lnTo>
                      <a:pt x="24992" y="56229"/>
                    </a:lnTo>
                    <a:lnTo>
                      <a:pt x="19058" y="56229"/>
                    </a:lnTo>
                    <a:lnTo>
                      <a:pt x="19058" y="50295"/>
                    </a:lnTo>
                    <a:close/>
                    <a:moveTo>
                      <a:pt x="31242" y="50295"/>
                    </a:moveTo>
                    <a:lnTo>
                      <a:pt x="31242" y="56229"/>
                    </a:lnTo>
                    <a:lnTo>
                      <a:pt x="25305" y="56229"/>
                    </a:lnTo>
                    <a:lnTo>
                      <a:pt x="25305" y="50295"/>
                    </a:lnTo>
                    <a:close/>
                    <a:moveTo>
                      <a:pt x="37489" y="50295"/>
                    </a:moveTo>
                    <a:lnTo>
                      <a:pt x="37489" y="56229"/>
                    </a:lnTo>
                    <a:lnTo>
                      <a:pt x="31553" y="56229"/>
                    </a:lnTo>
                    <a:lnTo>
                      <a:pt x="31553" y="50295"/>
                    </a:lnTo>
                    <a:close/>
                    <a:moveTo>
                      <a:pt x="43737" y="50295"/>
                    </a:moveTo>
                    <a:lnTo>
                      <a:pt x="43737" y="56229"/>
                    </a:lnTo>
                    <a:lnTo>
                      <a:pt x="37802" y="56229"/>
                    </a:lnTo>
                    <a:lnTo>
                      <a:pt x="37802" y="50295"/>
                    </a:lnTo>
                    <a:close/>
                    <a:moveTo>
                      <a:pt x="49985" y="50295"/>
                    </a:moveTo>
                    <a:lnTo>
                      <a:pt x="49985" y="56229"/>
                    </a:lnTo>
                    <a:lnTo>
                      <a:pt x="44049" y="56229"/>
                    </a:lnTo>
                    <a:lnTo>
                      <a:pt x="44049" y="50295"/>
                    </a:lnTo>
                    <a:close/>
                    <a:moveTo>
                      <a:pt x="56232" y="50295"/>
                    </a:moveTo>
                    <a:lnTo>
                      <a:pt x="56232" y="56229"/>
                    </a:lnTo>
                    <a:lnTo>
                      <a:pt x="50296" y="56229"/>
                    </a:lnTo>
                    <a:lnTo>
                      <a:pt x="50296" y="50295"/>
                    </a:lnTo>
                    <a:close/>
                    <a:moveTo>
                      <a:pt x="62480" y="50295"/>
                    </a:moveTo>
                    <a:lnTo>
                      <a:pt x="62480" y="56229"/>
                    </a:lnTo>
                    <a:lnTo>
                      <a:pt x="56545" y="56229"/>
                    </a:lnTo>
                    <a:lnTo>
                      <a:pt x="56545" y="50295"/>
                    </a:lnTo>
                    <a:close/>
                    <a:moveTo>
                      <a:pt x="68727" y="50295"/>
                    </a:moveTo>
                    <a:lnTo>
                      <a:pt x="68727" y="56229"/>
                    </a:lnTo>
                    <a:lnTo>
                      <a:pt x="62792" y="56229"/>
                    </a:lnTo>
                    <a:lnTo>
                      <a:pt x="62792" y="50295"/>
                    </a:lnTo>
                    <a:close/>
                    <a:moveTo>
                      <a:pt x="74975" y="50295"/>
                    </a:moveTo>
                    <a:lnTo>
                      <a:pt x="74975" y="56229"/>
                    </a:lnTo>
                    <a:lnTo>
                      <a:pt x="69039" y="56229"/>
                    </a:lnTo>
                    <a:lnTo>
                      <a:pt x="69039" y="50295"/>
                    </a:lnTo>
                    <a:close/>
                    <a:moveTo>
                      <a:pt x="81223" y="50295"/>
                    </a:moveTo>
                    <a:lnTo>
                      <a:pt x="81223" y="56229"/>
                    </a:lnTo>
                    <a:lnTo>
                      <a:pt x="75286" y="56229"/>
                    </a:lnTo>
                    <a:lnTo>
                      <a:pt x="75286" y="50295"/>
                    </a:lnTo>
                    <a:close/>
                    <a:moveTo>
                      <a:pt x="87470" y="50295"/>
                    </a:moveTo>
                    <a:lnTo>
                      <a:pt x="87470" y="56229"/>
                    </a:lnTo>
                    <a:lnTo>
                      <a:pt x="81535" y="56229"/>
                    </a:lnTo>
                    <a:lnTo>
                      <a:pt x="81535" y="50295"/>
                    </a:lnTo>
                    <a:close/>
                    <a:moveTo>
                      <a:pt x="93720" y="50295"/>
                    </a:moveTo>
                    <a:lnTo>
                      <a:pt x="93720" y="56229"/>
                    </a:lnTo>
                    <a:lnTo>
                      <a:pt x="87784" y="56229"/>
                    </a:lnTo>
                    <a:lnTo>
                      <a:pt x="87784" y="50295"/>
                    </a:lnTo>
                    <a:close/>
                    <a:moveTo>
                      <a:pt x="99967" y="50295"/>
                    </a:moveTo>
                    <a:lnTo>
                      <a:pt x="99967" y="56229"/>
                    </a:lnTo>
                    <a:lnTo>
                      <a:pt x="94031" y="56229"/>
                    </a:lnTo>
                    <a:lnTo>
                      <a:pt x="94031" y="50295"/>
                    </a:lnTo>
                    <a:close/>
                    <a:moveTo>
                      <a:pt x="106214" y="50295"/>
                    </a:moveTo>
                    <a:lnTo>
                      <a:pt x="106214" y="56229"/>
                    </a:lnTo>
                    <a:lnTo>
                      <a:pt x="100278" y="56229"/>
                    </a:lnTo>
                    <a:lnTo>
                      <a:pt x="100278" y="50295"/>
                    </a:lnTo>
                    <a:close/>
                    <a:moveTo>
                      <a:pt x="112461" y="50295"/>
                    </a:moveTo>
                    <a:lnTo>
                      <a:pt x="112461" y="56229"/>
                    </a:lnTo>
                    <a:lnTo>
                      <a:pt x="106527" y="56229"/>
                    </a:lnTo>
                    <a:lnTo>
                      <a:pt x="106527" y="50295"/>
                    </a:lnTo>
                    <a:close/>
                    <a:moveTo>
                      <a:pt x="118710" y="50295"/>
                    </a:moveTo>
                    <a:lnTo>
                      <a:pt x="118710" y="56229"/>
                    </a:lnTo>
                    <a:lnTo>
                      <a:pt x="112774" y="56229"/>
                    </a:lnTo>
                    <a:lnTo>
                      <a:pt x="112774" y="50295"/>
                    </a:lnTo>
                    <a:close/>
                    <a:moveTo>
                      <a:pt x="124957" y="50295"/>
                    </a:moveTo>
                    <a:lnTo>
                      <a:pt x="124957" y="56229"/>
                    </a:lnTo>
                    <a:lnTo>
                      <a:pt x="119021" y="56229"/>
                    </a:lnTo>
                    <a:lnTo>
                      <a:pt x="119021" y="50295"/>
                    </a:lnTo>
                    <a:close/>
                    <a:moveTo>
                      <a:pt x="131204" y="50295"/>
                    </a:moveTo>
                    <a:lnTo>
                      <a:pt x="131204" y="56229"/>
                    </a:lnTo>
                    <a:lnTo>
                      <a:pt x="125270" y="56229"/>
                    </a:lnTo>
                    <a:lnTo>
                      <a:pt x="125270" y="50295"/>
                    </a:lnTo>
                    <a:close/>
                    <a:moveTo>
                      <a:pt x="137451" y="50295"/>
                    </a:moveTo>
                    <a:lnTo>
                      <a:pt x="137451" y="56229"/>
                    </a:lnTo>
                    <a:lnTo>
                      <a:pt x="131517" y="56229"/>
                    </a:lnTo>
                    <a:lnTo>
                      <a:pt x="131517" y="50295"/>
                    </a:lnTo>
                    <a:close/>
                    <a:moveTo>
                      <a:pt x="143702" y="50295"/>
                    </a:moveTo>
                    <a:lnTo>
                      <a:pt x="143702" y="56229"/>
                    </a:lnTo>
                    <a:lnTo>
                      <a:pt x="137766" y="56229"/>
                    </a:lnTo>
                    <a:lnTo>
                      <a:pt x="137766" y="50295"/>
                    </a:lnTo>
                    <a:close/>
                    <a:moveTo>
                      <a:pt x="149949" y="50295"/>
                    </a:moveTo>
                    <a:lnTo>
                      <a:pt x="149949" y="56229"/>
                    </a:lnTo>
                    <a:lnTo>
                      <a:pt x="144015" y="56229"/>
                    </a:lnTo>
                    <a:lnTo>
                      <a:pt x="144015" y="50295"/>
                    </a:lnTo>
                    <a:close/>
                    <a:moveTo>
                      <a:pt x="156196" y="50295"/>
                    </a:moveTo>
                    <a:lnTo>
                      <a:pt x="156196" y="56229"/>
                    </a:lnTo>
                    <a:lnTo>
                      <a:pt x="150262" y="56229"/>
                    </a:lnTo>
                    <a:lnTo>
                      <a:pt x="150262" y="50295"/>
                    </a:lnTo>
                    <a:close/>
                    <a:moveTo>
                      <a:pt x="162445" y="50295"/>
                    </a:moveTo>
                    <a:lnTo>
                      <a:pt x="162445" y="56229"/>
                    </a:lnTo>
                    <a:lnTo>
                      <a:pt x="156509" y="56229"/>
                    </a:lnTo>
                    <a:lnTo>
                      <a:pt x="156509" y="50295"/>
                    </a:lnTo>
                    <a:close/>
                    <a:moveTo>
                      <a:pt x="168692" y="50295"/>
                    </a:moveTo>
                    <a:lnTo>
                      <a:pt x="168692" y="56229"/>
                    </a:lnTo>
                    <a:lnTo>
                      <a:pt x="162756" y="56229"/>
                    </a:lnTo>
                    <a:lnTo>
                      <a:pt x="162756" y="50295"/>
                    </a:lnTo>
                    <a:close/>
                    <a:moveTo>
                      <a:pt x="174939" y="50295"/>
                    </a:moveTo>
                    <a:lnTo>
                      <a:pt x="174939" y="56229"/>
                    </a:lnTo>
                    <a:lnTo>
                      <a:pt x="169005" y="56229"/>
                    </a:lnTo>
                    <a:lnTo>
                      <a:pt x="169005" y="50295"/>
                    </a:lnTo>
                    <a:close/>
                    <a:moveTo>
                      <a:pt x="181186" y="50295"/>
                    </a:moveTo>
                    <a:lnTo>
                      <a:pt x="181186" y="56229"/>
                    </a:lnTo>
                    <a:lnTo>
                      <a:pt x="175252" y="56229"/>
                    </a:lnTo>
                    <a:lnTo>
                      <a:pt x="175252" y="50295"/>
                    </a:lnTo>
                    <a:close/>
                    <a:moveTo>
                      <a:pt x="187435" y="50295"/>
                    </a:moveTo>
                    <a:lnTo>
                      <a:pt x="187435" y="56229"/>
                    </a:lnTo>
                    <a:lnTo>
                      <a:pt x="181499" y="56229"/>
                    </a:lnTo>
                    <a:lnTo>
                      <a:pt x="181499" y="50295"/>
                    </a:lnTo>
                    <a:close/>
                    <a:moveTo>
                      <a:pt x="193684" y="50295"/>
                    </a:moveTo>
                    <a:lnTo>
                      <a:pt x="193684" y="56229"/>
                    </a:lnTo>
                    <a:lnTo>
                      <a:pt x="187749" y="56229"/>
                    </a:lnTo>
                    <a:lnTo>
                      <a:pt x="187749" y="50295"/>
                    </a:lnTo>
                    <a:close/>
                    <a:moveTo>
                      <a:pt x="199931" y="50295"/>
                    </a:moveTo>
                    <a:lnTo>
                      <a:pt x="199931" y="56229"/>
                    </a:lnTo>
                    <a:lnTo>
                      <a:pt x="193996" y="56229"/>
                    </a:lnTo>
                    <a:lnTo>
                      <a:pt x="193996" y="50295"/>
                    </a:lnTo>
                    <a:close/>
                    <a:moveTo>
                      <a:pt x="206180" y="50295"/>
                    </a:moveTo>
                    <a:lnTo>
                      <a:pt x="206180" y="56229"/>
                    </a:lnTo>
                    <a:lnTo>
                      <a:pt x="200244" y="56229"/>
                    </a:lnTo>
                    <a:lnTo>
                      <a:pt x="200244" y="50295"/>
                    </a:lnTo>
                    <a:close/>
                    <a:moveTo>
                      <a:pt x="212427" y="50295"/>
                    </a:moveTo>
                    <a:lnTo>
                      <a:pt x="212427" y="56229"/>
                    </a:lnTo>
                    <a:lnTo>
                      <a:pt x="206491" y="56229"/>
                    </a:lnTo>
                    <a:lnTo>
                      <a:pt x="206491" y="50295"/>
                    </a:lnTo>
                    <a:close/>
                    <a:moveTo>
                      <a:pt x="218674" y="50295"/>
                    </a:moveTo>
                    <a:lnTo>
                      <a:pt x="218674" y="56229"/>
                    </a:lnTo>
                    <a:lnTo>
                      <a:pt x="212739" y="56229"/>
                    </a:lnTo>
                    <a:lnTo>
                      <a:pt x="212739" y="50295"/>
                    </a:lnTo>
                    <a:close/>
                    <a:moveTo>
                      <a:pt x="224921" y="50295"/>
                    </a:moveTo>
                    <a:lnTo>
                      <a:pt x="224921" y="56229"/>
                    </a:lnTo>
                    <a:lnTo>
                      <a:pt x="218987" y="56229"/>
                    </a:lnTo>
                    <a:lnTo>
                      <a:pt x="218987" y="50295"/>
                    </a:lnTo>
                    <a:close/>
                    <a:moveTo>
                      <a:pt x="231170" y="50295"/>
                    </a:moveTo>
                    <a:lnTo>
                      <a:pt x="231170" y="56229"/>
                    </a:lnTo>
                    <a:lnTo>
                      <a:pt x="225234" y="56229"/>
                    </a:lnTo>
                    <a:lnTo>
                      <a:pt x="225234" y="50295"/>
                    </a:lnTo>
                    <a:close/>
                    <a:moveTo>
                      <a:pt x="237417" y="50295"/>
                    </a:moveTo>
                    <a:lnTo>
                      <a:pt x="237417" y="56229"/>
                    </a:lnTo>
                    <a:lnTo>
                      <a:pt x="231481" y="56229"/>
                    </a:lnTo>
                    <a:lnTo>
                      <a:pt x="231481" y="50295"/>
                    </a:lnTo>
                    <a:close/>
                    <a:moveTo>
                      <a:pt x="243664" y="50295"/>
                    </a:moveTo>
                    <a:lnTo>
                      <a:pt x="243664" y="56229"/>
                    </a:lnTo>
                    <a:lnTo>
                      <a:pt x="237729" y="56229"/>
                    </a:lnTo>
                    <a:lnTo>
                      <a:pt x="237729" y="50295"/>
                    </a:lnTo>
                    <a:close/>
                    <a:moveTo>
                      <a:pt x="249911" y="50295"/>
                    </a:moveTo>
                    <a:lnTo>
                      <a:pt x="249911" y="56229"/>
                    </a:lnTo>
                    <a:lnTo>
                      <a:pt x="243977" y="56229"/>
                    </a:lnTo>
                    <a:lnTo>
                      <a:pt x="243977" y="50295"/>
                    </a:lnTo>
                    <a:close/>
                    <a:moveTo>
                      <a:pt x="256161" y="50295"/>
                    </a:moveTo>
                    <a:lnTo>
                      <a:pt x="256161" y="56229"/>
                    </a:lnTo>
                    <a:lnTo>
                      <a:pt x="250225" y="56229"/>
                    </a:lnTo>
                    <a:lnTo>
                      <a:pt x="250225" y="50295"/>
                    </a:lnTo>
                    <a:close/>
                    <a:moveTo>
                      <a:pt x="262409" y="50295"/>
                    </a:moveTo>
                    <a:lnTo>
                      <a:pt x="262409" y="56229"/>
                    </a:lnTo>
                    <a:lnTo>
                      <a:pt x="256474" y="56229"/>
                    </a:lnTo>
                    <a:lnTo>
                      <a:pt x="256474" y="50295"/>
                    </a:lnTo>
                    <a:close/>
                    <a:moveTo>
                      <a:pt x="268656" y="50295"/>
                    </a:moveTo>
                    <a:lnTo>
                      <a:pt x="268656" y="56229"/>
                    </a:lnTo>
                    <a:lnTo>
                      <a:pt x="262721" y="56229"/>
                    </a:lnTo>
                    <a:lnTo>
                      <a:pt x="262721" y="50295"/>
                    </a:lnTo>
                    <a:close/>
                    <a:moveTo>
                      <a:pt x="274904" y="50295"/>
                    </a:moveTo>
                    <a:lnTo>
                      <a:pt x="274904" y="56229"/>
                    </a:lnTo>
                    <a:lnTo>
                      <a:pt x="268968" y="56229"/>
                    </a:lnTo>
                    <a:lnTo>
                      <a:pt x="268968" y="50295"/>
                    </a:lnTo>
                    <a:close/>
                    <a:moveTo>
                      <a:pt x="6251" y="56542"/>
                    </a:moveTo>
                    <a:lnTo>
                      <a:pt x="6251" y="62476"/>
                    </a:lnTo>
                    <a:lnTo>
                      <a:pt x="315" y="62476"/>
                    </a:lnTo>
                    <a:lnTo>
                      <a:pt x="315" y="56542"/>
                    </a:lnTo>
                    <a:close/>
                    <a:moveTo>
                      <a:pt x="12498" y="56542"/>
                    </a:moveTo>
                    <a:lnTo>
                      <a:pt x="12498" y="62476"/>
                    </a:lnTo>
                    <a:lnTo>
                      <a:pt x="6562" y="62476"/>
                    </a:lnTo>
                    <a:lnTo>
                      <a:pt x="6562" y="56542"/>
                    </a:lnTo>
                    <a:close/>
                    <a:moveTo>
                      <a:pt x="18745" y="56542"/>
                    </a:moveTo>
                    <a:lnTo>
                      <a:pt x="18745" y="62476"/>
                    </a:lnTo>
                    <a:lnTo>
                      <a:pt x="12810" y="62476"/>
                    </a:lnTo>
                    <a:lnTo>
                      <a:pt x="12810" y="56542"/>
                    </a:lnTo>
                    <a:close/>
                    <a:moveTo>
                      <a:pt x="24992" y="56542"/>
                    </a:moveTo>
                    <a:lnTo>
                      <a:pt x="24992" y="62476"/>
                    </a:lnTo>
                    <a:lnTo>
                      <a:pt x="19058" y="62476"/>
                    </a:lnTo>
                    <a:lnTo>
                      <a:pt x="19058" y="56542"/>
                    </a:lnTo>
                    <a:close/>
                    <a:moveTo>
                      <a:pt x="31242" y="56542"/>
                    </a:moveTo>
                    <a:lnTo>
                      <a:pt x="31242" y="62476"/>
                    </a:lnTo>
                    <a:lnTo>
                      <a:pt x="25305" y="62476"/>
                    </a:lnTo>
                    <a:lnTo>
                      <a:pt x="25305" y="56542"/>
                    </a:lnTo>
                    <a:close/>
                    <a:moveTo>
                      <a:pt x="37489" y="56542"/>
                    </a:moveTo>
                    <a:lnTo>
                      <a:pt x="37489" y="62476"/>
                    </a:lnTo>
                    <a:lnTo>
                      <a:pt x="31553" y="62476"/>
                    </a:lnTo>
                    <a:lnTo>
                      <a:pt x="31553" y="56542"/>
                    </a:lnTo>
                    <a:close/>
                    <a:moveTo>
                      <a:pt x="43737" y="56542"/>
                    </a:moveTo>
                    <a:lnTo>
                      <a:pt x="43737" y="62476"/>
                    </a:lnTo>
                    <a:lnTo>
                      <a:pt x="37802" y="62476"/>
                    </a:lnTo>
                    <a:lnTo>
                      <a:pt x="37802" y="56542"/>
                    </a:lnTo>
                    <a:close/>
                    <a:moveTo>
                      <a:pt x="49985" y="56542"/>
                    </a:moveTo>
                    <a:lnTo>
                      <a:pt x="49985" y="62476"/>
                    </a:lnTo>
                    <a:lnTo>
                      <a:pt x="44049" y="62476"/>
                    </a:lnTo>
                    <a:lnTo>
                      <a:pt x="44049" y="56542"/>
                    </a:lnTo>
                    <a:close/>
                    <a:moveTo>
                      <a:pt x="56232" y="56542"/>
                    </a:moveTo>
                    <a:lnTo>
                      <a:pt x="56232" y="62476"/>
                    </a:lnTo>
                    <a:lnTo>
                      <a:pt x="50296" y="62476"/>
                    </a:lnTo>
                    <a:lnTo>
                      <a:pt x="50296" y="56542"/>
                    </a:lnTo>
                    <a:close/>
                    <a:moveTo>
                      <a:pt x="62480" y="56542"/>
                    </a:moveTo>
                    <a:lnTo>
                      <a:pt x="62480" y="62476"/>
                    </a:lnTo>
                    <a:lnTo>
                      <a:pt x="56545" y="62476"/>
                    </a:lnTo>
                    <a:lnTo>
                      <a:pt x="56545" y="56542"/>
                    </a:lnTo>
                    <a:close/>
                    <a:moveTo>
                      <a:pt x="68727" y="56542"/>
                    </a:moveTo>
                    <a:lnTo>
                      <a:pt x="68727" y="62476"/>
                    </a:lnTo>
                    <a:lnTo>
                      <a:pt x="62792" y="62476"/>
                    </a:lnTo>
                    <a:lnTo>
                      <a:pt x="62792" y="56542"/>
                    </a:lnTo>
                    <a:close/>
                    <a:moveTo>
                      <a:pt x="74975" y="56542"/>
                    </a:moveTo>
                    <a:lnTo>
                      <a:pt x="74975" y="62476"/>
                    </a:lnTo>
                    <a:lnTo>
                      <a:pt x="69039" y="62476"/>
                    </a:lnTo>
                    <a:lnTo>
                      <a:pt x="69039" y="56542"/>
                    </a:lnTo>
                    <a:close/>
                    <a:moveTo>
                      <a:pt x="81223" y="56542"/>
                    </a:moveTo>
                    <a:lnTo>
                      <a:pt x="81223" y="62476"/>
                    </a:lnTo>
                    <a:lnTo>
                      <a:pt x="75286" y="62476"/>
                    </a:lnTo>
                    <a:lnTo>
                      <a:pt x="75286" y="56542"/>
                    </a:lnTo>
                    <a:close/>
                    <a:moveTo>
                      <a:pt x="87470" y="56542"/>
                    </a:moveTo>
                    <a:lnTo>
                      <a:pt x="87470" y="62476"/>
                    </a:lnTo>
                    <a:lnTo>
                      <a:pt x="81535" y="62476"/>
                    </a:lnTo>
                    <a:lnTo>
                      <a:pt x="81535" y="56542"/>
                    </a:lnTo>
                    <a:close/>
                    <a:moveTo>
                      <a:pt x="93718" y="56542"/>
                    </a:moveTo>
                    <a:lnTo>
                      <a:pt x="93718" y="62476"/>
                    </a:lnTo>
                    <a:lnTo>
                      <a:pt x="87784" y="62476"/>
                    </a:lnTo>
                    <a:lnTo>
                      <a:pt x="87784" y="56542"/>
                    </a:lnTo>
                    <a:close/>
                    <a:moveTo>
                      <a:pt x="99967" y="56542"/>
                    </a:moveTo>
                    <a:lnTo>
                      <a:pt x="99967" y="62476"/>
                    </a:lnTo>
                    <a:lnTo>
                      <a:pt x="94031" y="62476"/>
                    </a:lnTo>
                    <a:lnTo>
                      <a:pt x="94031" y="56542"/>
                    </a:lnTo>
                    <a:close/>
                    <a:moveTo>
                      <a:pt x="106214" y="56542"/>
                    </a:moveTo>
                    <a:lnTo>
                      <a:pt x="106214" y="62476"/>
                    </a:lnTo>
                    <a:lnTo>
                      <a:pt x="100278" y="62476"/>
                    </a:lnTo>
                    <a:lnTo>
                      <a:pt x="100278" y="56542"/>
                    </a:lnTo>
                    <a:close/>
                    <a:moveTo>
                      <a:pt x="112461" y="56542"/>
                    </a:moveTo>
                    <a:lnTo>
                      <a:pt x="112461" y="62476"/>
                    </a:lnTo>
                    <a:lnTo>
                      <a:pt x="106527" y="62476"/>
                    </a:lnTo>
                    <a:lnTo>
                      <a:pt x="106527" y="56542"/>
                    </a:lnTo>
                    <a:close/>
                    <a:moveTo>
                      <a:pt x="118710" y="56542"/>
                    </a:moveTo>
                    <a:lnTo>
                      <a:pt x="118710" y="62476"/>
                    </a:lnTo>
                    <a:lnTo>
                      <a:pt x="112774" y="62476"/>
                    </a:lnTo>
                    <a:lnTo>
                      <a:pt x="112774" y="56542"/>
                    </a:lnTo>
                    <a:close/>
                    <a:moveTo>
                      <a:pt x="124957" y="56542"/>
                    </a:moveTo>
                    <a:lnTo>
                      <a:pt x="124957" y="62476"/>
                    </a:lnTo>
                    <a:lnTo>
                      <a:pt x="119021" y="62476"/>
                    </a:lnTo>
                    <a:lnTo>
                      <a:pt x="119021" y="56542"/>
                    </a:lnTo>
                    <a:close/>
                    <a:moveTo>
                      <a:pt x="131204" y="56542"/>
                    </a:moveTo>
                    <a:lnTo>
                      <a:pt x="131204" y="62476"/>
                    </a:lnTo>
                    <a:lnTo>
                      <a:pt x="125270" y="62476"/>
                    </a:lnTo>
                    <a:lnTo>
                      <a:pt x="125270" y="56542"/>
                    </a:lnTo>
                    <a:close/>
                    <a:moveTo>
                      <a:pt x="137451" y="56542"/>
                    </a:moveTo>
                    <a:lnTo>
                      <a:pt x="137451" y="62476"/>
                    </a:lnTo>
                    <a:lnTo>
                      <a:pt x="131517" y="62476"/>
                    </a:lnTo>
                    <a:lnTo>
                      <a:pt x="131517" y="56542"/>
                    </a:lnTo>
                    <a:close/>
                    <a:moveTo>
                      <a:pt x="143702" y="56542"/>
                    </a:moveTo>
                    <a:lnTo>
                      <a:pt x="143702" y="62476"/>
                    </a:lnTo>
                    <a:lnTo>
                      <a:pt x="137766" y="62476"/>
                    </a:lnTo>
                    <a:lnTo>
                      <a:pt x="137766" y="56542"/>
                    </a:lnTo>
                    <a:close/>
                    <a:moveTo>
                      <a:pt x="149949" y="56542"/>
                    </a:moveTo>
                    <a:lnTo>
                      <a:pt x="149949" y="62476"/>
                    </a:lnTo>
                    <a:lnTo>
                      <a:pt x="144015" y="62476"/>
                    </a:lnTo>
                    <a:lnTo>
                      <a:pt x="144015" y="56542"/>
                    </a:lnTo>
                    <a:close/>
                    <a:moveTo>
                      <a:pt x="156196" y="56542"/>
                    </a:moveTo>
                    <a:lnTo>
                      <a:pt x="156196" y="62476"/>
                    </a:lnTo>
                    <a:lnTo>
                      <a:pt x="150262" y="62476"/>
                    </a:lnTo>
                    <a:lnTo>
                      <a:pt x="150262" y="56542"/>
                    </a:lnTo>
                    <a:close/>
                    <a:moveTo>
                      <a:pt x="162445" y="56542"/>
                    </a:moveTo>
                    <a:lnTo>
                      <a:pt x="162445" y="62476"/>
                    </a:lnTo>
                    <a:lnTo>
                      <a:pt x="156509" y="62476"/>
                    </a:lnTo>
                    <a:lnTo>
                      <a:pt x="156509" y="56542"/>
                    </a:lnTo>
                    <a:close/>
                    <a:moveTo>
                      <a:pt x="168692" y="56542"/>
                    </a:moveTo>
                    <a:lnTo>
                      <a:pt x="168692" y="62476"/>
                    </a:lnTo>
                    <a:lnTo>
                      <a:pt x="162756" y="62476"/>
                    </a:lnTo>
                    <a:lnTo>
                      <a:pt x="162756" y="56542"/>
                    </a:lnTo>
                    <a:close/>
                    <a:moveTo>
                      <a:pt x="174939" y="56542"/>
                    </a:moveTo>
                    <a:lnTo>
                      <a:pt x="174939" y="62476"/>
                    </a:lnTo>
                    <a:lnTo>
                      <a:pt x="169005" y="62476"/>
                    </a:lnTo>
                    <a:lnTo>
                      <a:pt x="169005" y="56542"/>
                    </a:lnTo>
                    <a:close/>
                    <a:moveTo>
                      <a:pt x="181186" y="56542"/>
                    </a:moveTo>
                    <a:lnTo>
                      <a:pt x="181186" y="62476"/>
                    </a:lnTo>
                    <a:lnTo>
                      <a:pt x="175252" y="62476"/>
                    </a:lnTo>
                    <a:lnTo>
                      <a:pt x="175252" y="56542"/>
                    </a:lnTo>
                    <a:close/>
                    <a:moveTo>
                      <a:pt x="187435" y="56542"/>
                    </a:moveTo>
                    <a:lnTo>
                      <a:pt x="187435" y="62476"/>
                    </a:lnTo>
                    <a:lnTo>
                      <a:pt x="181499" y="62476"/>
                    </a:lnTo>
                    <a:lnTo>
                      <a:pt x="181499" y="56542"/>
                    </a:lnTo>
                    <a:close/>
                    <a:moveTo>
                      <a:pt x="193684" y="56542"/>
                    </a:moveTo>
                    <a:lnTo>
                      <a:pt x="193684" y="62476"/>
                    </a:lnTo>
                    <a:lnTo>
                      <a:pt x="187749" y="62476"/>
                    </a:lnTo>
                    <a:lnTo>
                      <a:pt x="187749" y="56542"/>
                    </a:lnTo>
                    <a:close/>
                    <a:moveTo>
                      <a:pt x="199931" y="56542"/>
                    </a:moveTo>
                    <a:lnTo>
                      <a:pt x="199931" y="62476"/>
                    </a:lnTo>
                    <a:lnTo>
                      <a:pt x="193996" y="62476"/>
                    </a:lnTo>
                    <a:lnTo>
                      <a:pt x="193996" y="56542"/>
                    </a:lnTo>
                    <a:close/>
                    <a:moveTo>
                      <a:pt x="206180" y="56542"/>
                    </a:moveTo>
                    <a:lnTo>
                      <a:pt x="206180" y="62476"/>
                    </a:lnTo>
                    <a:lnTo>
                      <a:pt x="200244" y="62476"/>
                    </a:lnTo>
                    <a:lnTo>
                      <a:pt x="200244" y="56542"/>
                    </a:lnTo>
                    <a:close/>
                    <a:moveTo>
                      <a:pt x="212427" y="56542"/>
                    </a:moveTo>
                    <a:lnTo>
                      <a:pt x="212427" y="62476"/>
                    </a:lnTo>
                    <a:lnTo>
                      <a:pt x="206491" y="62476"/>
                    </a:lnTo>
                    <a:lnTo>
                      <a:pt x="206491" y="56542"/>
                    </a:lnTo>
                    <a:close/>
                    <a:moveTo>
                      <a:pt x="218674" y="56542"/>
                    </a:moveTo>
                    <a:lnTo>
                      <a:pt x="218674" y="62476"/>
                    </a:lnTo>
                    <a:lnTo>
                      <a:pt x="212739" y="62476"/>
                    </a:lnTo>
                    <a:lnTo>
                      <a:pt x="212739" y="56542"/>
                    </a:lnTo>
                    <a:close/>
                    <a:moveTo>
                      <a:pt x="224921" y="56542"/>
                    </a:moveTo>
                    <a:lnTo>
                      <a:pt x="224921" y="62476"/>
                    </a:lnTo>
                    <a:lnTo>
                      <a:pt x="218987" y="62476"/>
                    </a:lnTo>
                    <a:lnTo>
                      <a:pt x="218987" y="56542"/>
                    </a:lnTo>
                    <a:close/>
                    <a:moveTo>
                      <a:pt x="231170" y="56542"/>
                    </a:moveTo>
                    <a:lnTo>
                      <a:pt x="231170" y="62476"/>
                    </a:lnTo>
                    <a:lnTo>
                      <a:pt x="225234" y="62476"/>
                    </a:lnTo>
                    <a:lnTo>
                      <a:pt x="225234" y="56542"/>
                    </a:lnTo>
                    <a:close/>
                    <a:moveTo>
                      <a:pt x="237417" y="56542"/>
                    </a:moveTo>
                    <a:lnTo>
                      <a:pt x="237417" y="62476"/>
                    </a:lnTo>
                    <a:lnTo>
                      <a:pt x="231481" y="62476"/>
                    </a:lnTo>
                    <a:lnTo>
                      <a:pt x="231481" y="56542"/>
                    </a:lnTo>
                    <a:close/>
                    <a:moveTo>
                      <a:pt x="243664" y="56542"/>
                    </a:moveTo>
                    <a:lnTo>
                      <a:pt x="243664" y="62476"/>
                    </a:lnTo>
                    <a:lnTo>
                      <a:pt x="237729" y="62476"/>
                    </a:lnTo>
                    <a:lnTo>
                      <a:pt x="237729" y="56542"/>
                    </a:lnTo>
                    <a:close/>
                    <a:moveTo>
                      <a:pt x="249911" y="56542"/>
                    </a:moveTo>
                    <a:lnTo>
                      <a:pt x="249911" y="62476"/>
                    </a:lnTo>
                    <a:lnTo>
                      <a:pt x="243977" y="62476"/>
                    </a:lnTo>
                    <a:lnTo>
                      <a:pt x="243977" y="56542"/>
                    </a:lnTo>
                    <a:close/>
                    <a:moveTo>
                      <a:pt x="256161" y="56542"/>
                    </a:moveTo>
                    <a:lnTo>
                      <a:pt x="256161" y="62476"/>
                    </a:lnTo>
                    <a:lnTo>
                      <a:pt x="250225" y="62476"/>
                    </a:lnTo>
                    <a:lnTo>
                      <a:pt x="250225" y="56542"/>
                    </a:lnTo>
                    <a:close/>
                    <a:moveTo>
                      <a:pt x="262409" y="56542"/>
                    </a:moveTo>
                    <a:lnTo>
                      <a:pt x="262409" y="62476"/>
                    </a:lnTo>
                    <a:lnTo>
                      <a:pt x="256474" y="62476"/>
                    </a:lnTo>
                    <a:lnTo>
                      <a:pt x="256474" y="56542"/>
                    </a:lnTo>
                    <a:close/>
                    <a:moveTo>
                      <a:pt x="268656" y="56542"/>
                    </a:moveTo>
                    <a:lnTo>
                      <a:pt x="268656" y="62476"/>
                    </a:lnTo>
                    <a:lnTo>
                      <a:pt x="262721" y="62476"/>
                    </a:lnTo>
                    <a:lnTo>
                      <a:pt x="262721" y="56542"/>
                    </a:lnTo>
                    <a:close/>
                    <a:moveTo>
                      <a:pt x="274904" y="56542"/>
                    </a:moveTo>
                    <a:lnTo>
                      <a:pt x="274904" y="62476"/>
                    </a:lnTo>
                    <a:lnTo>
                      <a:pt x="268968" y="62476"/>
                    </a:lnTo>
                    <a:lnTo>
                      <a:pt x="268968" y="56542"/>
                    </a:lnTo>
                    <a:close/>
                    <a:moveTo>
                      <a:pt x="6251" y="62789"/>
                    </a:moveTo>
                    <a:lnTo>
                      <a:pt x="6251" y="68725"/>
                    </a:lnTo>
                    <a:lnTo>
                      <a:pt x="315" y="68725"/>
                    </a:lnTo>
                    <a:lnTo>
                      <a:pt x="315" y="62789"/>
                    </a:lnTo>
                    <a:close/>
                    <a:moveTo>
                      <a:pt x="12498" y="62789"/>
                    </a:moveTo>
                    <a:lnTo>
                      <a:pt x="12498" y="68725"/>
                    </a:lnTo>
                    <a:lnTo>
                      <a:pt x="6562" y="68725"/>
                    </a:lnTo>
                    <a:lnTo>
                      <a:pt x="6562" y="62789"/>
                    </a:lnTo>
                    <a:close/>
                    <a:moveTo>
                      <a:pt x="18745" y="62789"/>
                    </a:moveTo>
                    <a:lnTo>
                      <a:pt x="18745" y="68725"/>
                    </a:lnTo>
                    <a:lnTo>
                      <a:pt x="12810" y="68725"/>
                    </a:lnTo>
                    <a:lnTo>
                      <a:pt x="12810" y="62789"/>
                    </a:lnTo>
                    <a:close/>
                    <a:moveTo>
                      <a:pt x="24992" y="62789"/>
                    </a:moveTo>
                    <a:lnTo>
                      <a:pt x="24992" y="68725"/>
                    </a:lnTo>
                    <a:lnTo>
                      <a:pt x="19058" y="68725"/>
                    </a:lnTo>
                    <a:lnTo>
                      <a:pt x="19058" y="62789"/>
                    </a:lnTo>
                    <a:close/>
                    <a:moveTo>
                      <a:pt x="31242" y="62789"/>
                    </a:moveTo>
                    <a:lnTo>
                      <a:pt x="31242" y="68725"/>
                    </a:lnTo>
                    <a:lnTo>
                      <a:pt x="25305" y="68725"/>
                    </a:lnTo>
                    <a:lnTo>
                      <a:pt x="25305" y="62789"/>
                    </a:lnTo>
                    <a:close/>
                    <a:moveTo>
                      <a:pt x="37489" y="62789"/>
                    </a:moveTo>
                    <a:lnTo>
                      <a:pt x="37489" y="68725"/>
                    </a:lnTo>
                    <a:lnTo>
                      <a:pt x="31553" y="68725"/>
                    </a:lnTo>
                    <a:lnTo>
                      <a:pt x="31553" y="62789"/>
                    </a:lnTo>
                    <a:close/>
                    <a:moveTo>
                      <a:pt x="43737" y="62789"/>
                    </a:moveTo>
                    <a:lnTo>
                      <a:pt x="43737" y="68725"/>
                    </a:lnTo>
                    <a:lnTo>
                      <a:pt x="37802" y="68725"/>
                    </a:lnTo>
                    <a:lnTo>
                      <a:pt x="37802" y="62789"/>
                    </a:lnTo>
                    <a:close/>
                    <a:moveTo>
                      <a:pt x="49985" y="62789"/>
                    </a:moveTo>
                    <a:lnTo>
                      <a:pt x="49985" y="68725"/>
                    </a:lnTo>
                    <a:lnTo>
                      <a:pt x="44049" y="68725"/>
                    </a:lnTo>
                    <a:lnTo>
                      <a:pt x="44049" y="62789"/>
                    </a:lnTo>
                    <a:close/>
                    <a:moveTo>
                      <a:pt x="56232" y="62789"/>
                    </a:moveTo>
                    <a:lnTo>
                      <a:pt x="56232" y="68725"/>
                    </a:lnTo>
                    <a:lnTo>
                      <a:pt x="50296" y="68725"/>
                    </a:lnTo>
                    <a:lnTo>
                      <a:pt x="50296" y="62789"/>
                    </a:lnTo>
                    <a:close/>
                    <a:moveTo>
                      <a:pt x="62480" y="62789"/>
                    </a:moveTo>
                    <a:lnTo>
                      <a:pt x="62480" y="68725"/>
                    </a:lnTo>
                    <a:lnTo>
                      <a:pt x="56545" y="68725"/>
                    </a:lnTo>
                    <a:lnTo>
                      <a:pt x="56545" y="62789"/>
                    </a:lnTo>
                    <a:close/>
                    <a:moveTo>
                      <a:pt x="68727" y="62789"/>
                    </a:moveTo>
                    <a:lnTo>
                      <a:pt x="68727" y="68725"/>
                    </a:lnTo>
                    <a:lnTo>
                      <a:pt x="62792" y="68725"/>
                    </a:lnTo>
                    <a:lnTo>
                      <a:pt x="62792" y="62789"/>
                    </a:lnTo>
                    <a:close/>
                    <a:moveTo>
                      <a:pt x="74975" y="62789"/>
                    </a:moveTo>
                    <a:lnTo>
                      <a:pt x="74975" y="68725"/>
                    </a:lnTo>
                    <a:lnTo>
                      <a:pt x="69039" y="68725"/>
                    </a:lnTo>
                    <a:lnTo>
                      <a:pt x="69039" y="62789"/>
                    </a:lnTo>
                    <a:close/>
                    <a:moveTo>
                      <a:pt x="81223" y="62789"/>
                    </a:moveTo>
                    <a:lnTo>
                      <a:pt x="81223" y="68725"/>
                    </a:lnTo>
                    <a:lnTo>
                      <a:pt x="75286" y="68725"/>
                    </a:lnTo>
                    <a:lnTo>
                      <a:pt x="75286" y="62789"/>
                    </a:lnTo>
                    <a:close/>
                    <a:moveTo>
                      <a:pt x="87470" y="62789"/>
                    </a:moveTo>
                    <a:lnTo>
                      <a:pt x="87470" y="68725"/>
                    </a:lnTo>
                    <a:lnTo>
                      <a:pt x="81535" y="68725"/>
                    </a:lnTo>
                    <a:lnTo>
                      <a:pt x="81535" y="62789"/>
                    </a:lnTo>
                    <a:close/>
                    <a:moveTo>
                      <a:pt x="93718" y="62789"/>
                    </a:moveTo>
                    <a:lnTo>
                      <a:pt x="93718" y="68725"/>
                    </a:lnTo>
                    <a:lnTo>
                      <a:pt x="87784" y="68725"/>
                    </a:lnTo>
                    <a:lnTo>
                      <a:pt x="87784" y="62789"/>
                    </a:lnTo>
                    <a:close/>
                    <a:moveTo>
                      <a:pt x="99967" y="62789"/>
                    </a:moveTo>
                    <a:lnTo>
                      <a:pt x="99967" y="68725"/>
                    </a:lnTo>
                    <a:lnTo>
                      <a:pt x="94031" y="68725"/>
                    </a:lnTo>
                    <a:lnTo>
                      <a:pt x="94031" y="62789"/>
                    </a:lnTo>
                    <a:close/>
                    <a:moveTo>
                      <a:pt x="106214" y="62789"/>
                    </a:moveTo>
                    <a:lnTo>
                      <a:pt x="106214" y="68725"/>
                    </a:lnTo>
                    <a:lnTo>
                      <a:pt x="100278" y="68725"/>
                    </a:lnTo>
                    <a:lnTo>
                      <a:pt x="100278" y="62789"/>
                    </a:lnTo>
                    <a:close/>
                    <a:moveTo>
                      <a:pt x="112461" y="62789"/>
                    </a:moveTo>
                    <a:lnTo>
                      <a:pt x="112461" y="68725"/>
                    </a:lnTo>
                    <a:lnTo>
                      <a:pt x="106527" y="68725"/>
                    </a:lnTo>
                    <a:lnTo>
                      <a:pt x="106527" y="62789"/>
                    </a:lnTo>
                    <a:close/>
                    <a:moveTo>
                      <a:pt x="118710" y="62789"/>
                    </a:moveTo>
                    <a:lnTo>
                      <a:pt x="118710" y="68725"/>
                    </a:lnTo>
                    <a:lnTo>
                      <a:pt x="112774" y="68725"/>
                    </a:lnTo>
                    <a:lnTo>
                      <a:pt x="112774" y="62789"/>
                    </a:lnTo>
                    <a:close/>
                    <a:moveTo>
                      <a:pt x="124957" y="62789"/>
                    </a:moveTo>
                    <a:lnTo>
                      <a:pt x="124957" y="68725"/>
                    </a:lnTo>
                    <a:lnTo>
                      <a:pt x="119021" y="68725"/>
                    </a:lnTo>
                    <a:lnTo>
                      <a:pt x="119021" y="62789"/>
                    </a:lnTo>
                    <a:close/>
                    <a:moveTo>
                      <a:pt x="131204" y="62789"/>
                    </a:moveTo>
                    <a:lnTo>
                      <a:pt x="131204" y="68725"/>
                    </a:lnTo>
                    <a:lnTo>
                      <a:pt x="125270" y="68725"/>
                    </a:lnTo>
                    <a:lnTo>
                      <a:pt x="125270" y="62789"/>
                    </a:lnTo>
                    <a:close/>
                    <a:moveTo>
                      <a:pt x="137451" y="62789"/>
                    </a:moveTo>
                    <a:lnTo>
                      <a:pt x="137451" y="68725"/>
                    </a:lnTo>
                    <a:lnTo>
                      <a:pt x="131517" y="68725"/>
                    </a:lnTo>
                    <a:lnTo>
                      <a:pt x="131517" y="62789"/>
                    </a:lnTo>
                    <a:close/>
                    <a:moveTo>
                      <a:pt x="143702" y="62789"/>
                    </a:moveTo>
                    <a:lnTo>
                      <a:pt x="143702" y="68725"/>
                    </a:lnTo>
                    <a:lnTo>
                      <a:pt x="137766" y="68725"/>
                    </a:lnTo>
                    <a:lnTo>
                      <a:pt x="137766" y="62789"/>
                    </a:lnTo>
                    <a:close/>
                    <a:moveTo>
                      <a:pt x="149949" y="62789"/>
                    </a:moveTo>
                    <a:lnTo>
                      <a:pt x="149949" y="68725"/>
                    </a:lnTo>
                    <a:lnTo>
                      <a:pt x="144015" y="68725"/>
                    </a:lnTo>
                    <a:lnTo>
                      <a:pt x="144015" y="62789"/>
                    </a:lnTo>
                    <a:close/>
                    <a:moveTo>
                      <a:pt x="156196" y="62789"/>
                    </a:moveTo>
                    <a:lnTo>
                      <a:pt x="156196" y="68725"/>
                    </a:lnTo>
                    <a:lnTo>
                      <a:pt x="150262" y="68725"/>
                    </a:lnTo>
                    <a:lnTo>
                      <a:pt x="150262" y="62789"/>
                    </a:lnTo>
                    <a:close/>
                    <a:moveTo>
                      <a:pt x="162445" y="62789"/>
                    </a:moveTo>
                    <a:lnTo>
                      <a:pt x="162445" y="68725"/>
                    </a:lnTo>
                    <a:lnTo>
                      <a:pt x="156509" y="68725"/>
                    </a:lnTo>
                    <a:lnTo>
                      <a:pt x="156509" y="62789"/>
                    </a:lnTo>
                    <a:close/>
                    <a:moveTo>
                      <a:pt x="168692" y="62789"/>
                    </a:moveTo>
                    <a:lnTo>
                      <a:pt x="168692" y="68725"/>
                    </a:lnTo>
                    <a:lnTo>
                      <a:pt x="162756" y="68725"/>
                    </a:lnTo>
                    <a:lnTo>
                      <a:pt x="162756" y="62789"/>
                    </a:lnTo>
                    <a:close/>
                    <a:moveTo>
                      <a:pt x="174939" y="62789"/>
                    </a:moveTo>
                    <a:lnTo>
                      <a:pt x="174939" y="68725"/>
                    </a:lnTo>
                    <a:lnTo>
                      <a:pt x="169005" y="68725"/>
                    </a:lnTo>
                    <a:lnTo>
                      <a:pt x="169005" y="62789"/>
                    </a:lnTo>
                    <a:close/>
                    <a:moveTo>
                      <a:pt x="181186" y="62789"/>
                    </a:moveTo>
                    <a:lnTo>
                      <a:pt x="181186" y="68725"/>
                    </a:lnTo>
                    <a:lnTo>
                      <a:pt x="175252" y="68725"/>
                    </a:lnTo>
                    <a:lnTo>
                      <a:pt x="175252" y="62789"/>
                    </a:lnTo>
                    <a:close/>
                    <a:moveTo>
                      <a:pt x="187435" y="62789"/>
                    </a:moveTo>
                    <a:lnTo>
                      <a:pt x="187435" y="68725"/>
                    </a:lnTo>
                    <a:lnTo>
                      <a:pt x="181499" y="68725"/>
                    </a:lnTo>
                    <a:lnTo>
                      <a:pt x="181499" y="62789"/>
                    </a:lnTo>
                    <a:close/>
                    <a:moveTo>
                      <a:pt x="193684" y="62789"/>
                    </a:moveTo>
                    <a:lnTo>
                      <a:pt x="193684" y="68725"/>
                    </a:lnTo>
                    <a:lnTo>
                      <a:pt x="187749" y="68725"/>
                    </a:lnTo>
                    <a:lnTo>
                      <a:pt x="187749" y="62789"/>
                    </a:lnTo>
                    <a:close/>
                    <a:moveTo>
                      <a:pt x="199931" y="62789"/>
                    </a:moveTo>
                    <a:lnTo>
                      <a:pt x="199931" y="68725"/>
                    </a:lnTo>
                    <a:lnTo>
                      <a:pt x="193996" y="68725"/>
                    </a:lnTo>
                    <a:lnTo>
                      <a:pt x="193996" y="62789"/>
                    </a:lnTo>
                    <a:close/>
                    <a:moveTo>
                      <a:pt x="206180" y="62789"/>
                    </a:moveTo>
                    <a:lnTo>
                      <a:pt x="206180" y="68725"/>
                    </a:lnTo>
                    <a:lnTo>
                      <a:pt x="200244" y="68725"/>
                    </a:lnTo>
                    <a:lnTo>
                      <a:pt x="200244" y="62789"/>
                    </a:lnTo>
                    <a:close/>
                    <a:moveTo>
                      <a:pt x="212427" y="62789"/>
                    </a:moveTo>
                    <a:lnTo>
                      <a:pt x="212427" y="68725"/>
                    </a:lnTo>
                    <a:lnTo>
                      <a:pt x="206491" y="68725"/>
                    </a:lnTo>
                    <a:lnTo>
                      <a:pt x="206491" y="62789"/>
                    </a:lnTo>
                    <a:close/>
                    <a:moveTo>
                      <a:pt x="218674" y="62789"/>
                    </a:moveTo>
                    <a:lnTo>
                      <a:pt x="218674" y="68725"/>
                    </a:lnTo>
                    <a:lnTo>
                      <a:pt x="212739" y="68725"/>
                    </a:lnTo>
                    <a:lnTo>
                      <a:pt x="212739" y="62789"/>
                    </a:lnTo>
                    <a:close/>
                    <a:moveTo>
                      <a:pt x="224921" y="62789"/>
                    </a:moveTo>
                    <a:lnTo>
                      <a:pt x="224921" y="68725"/>
                    </a:lnTo>
                    <a:lnTo>
                      <a:pt x="218987" y="68725"/>
                    </a:lnTo>
                    <a:lnTo>
                      <a:pt x="218987" y="62789"/>
                    </a:lnTo>
                    <a:close/>
                    <a:moveTo>
                      <a:pt x="231170" y="62789"/>
                    </a:moveTo>
                    <a:lnTo>
                      <a:pt x="231170" y="68725"/>
                    </a:lnTo>
                    <a:lnTo>
                      <a:pt x="225234" y="68725"/>
                    </a:lnTo>
                    <a:lnTo>
                      <a:pt x="225234" y="62789"/>
                    </a:lnTo>
                    <a:close/>
                    <a:moveTo>
                      <a:pt x="237417" y="62789"/>
                    </a:moveTo>
                    <a:lnTo>
                      <a:pt x="237417" y="68725"/>
                    </a:lnTo>
                    <a:lnTo>
                      <a:pt x="231481" y="68725"/>
                    </a:lnTo>
                    <a:lnTo>
                      <a:pt x="231481" y="62789"/>
                    </a:lnTo>
                    <a:close/>
                    <a:moveTo>
                      <a:pt x="243664" y="62789"/>
                    </a:moveTo>
                    <a:lnTo>
                      <a:pt x="243664" y="68725"/>
                    </a:lnTo>
                    <a:lnTo>
                      <a:pt x="237729" y="68725"/>
                    </a:lnTo>
                    <a:lnTo>
                      <a:pt x="237729" y="62789"/>
                    </a:lnTo>
                    <a:close/>
                    <a:moveTo>
                      <a:pt x="249911" y="62789"/>
                    </a:moveTo>
                    <a:lnTo>
                      <a:pt x="249911" y="68725"/>
                    </a:lnTo>
                    <a:lnTo>
                      <a:pt x="243977" y="68725"/>
                    </a:lnTo>
                    <a:lnTo>
                      <a:pt x="243977" y="62789"/>
                    </a:lnTo>
                    <a:close/>
                    <a:moveTo>
                      <a:pt x="256161" y="62789"/>
                    </a:moveTo>
                    <a:lnTo>
                      <a:pt x="256161" y="68725"/>
                    </a:lnTo>
                    <a:lnTo>
                      <a:pt x="250225" y="68725"/>
                    </a:lnTo>
                    <a:lnTo>
                      <a:pt x="250225" y="62789"/>
                    </a:lnTo>
                    <a:close/>
                    <a:moveTo>
                      <a:pt x="262409" y="62789"/>
                    </a:moveTo>
                    <a:lnTo>
                      <a:pt x="262409" y="68725"/>
                    </a:lnTo>
                    <a:lnTo>
                      <a:pt x="256474" y="68725"/>
                    </a:lnTo>
                    <a:lnTo>
                      <a:pt x="256474" y="62789"/>
                    </a:lnTo>
                    <a:close/>
                    <a:moveTo>
                      <a:pt x="268656" y="62789"/>
                    </a:moveTo>
                    <a:lnTo>
                      <a:pt x="268656" y="68725"/>
                    </a:lnTo>
                    <a:lnTo>
                      <a:pt x="262721" y="68725"/>
                    </a:lnTo>
                    <a:lnTo>
                      <a:pt x="262721" y="62789"/>
                    </a:lnTo>
                    <a:close/>
                    <a:moveTo>
                      <a:pt x="274904" y="62789"/>
                    </a:moveTo>
                    <a:lnTo>
                      <a:pt x="274904" y="68725"/>
                    </a:lnTo>
                    <a:lnTo>
                      <a:pt x="268968" y="68725"/>
                    </a:lnTo>
                    <a:lnTo>
                      <a:pt x="268968" y="62789"/>
                    </a:lnTo>
                    <a:close/>
                    <a:moveTo>
                      <a:pt x="6251" y="69036"/>
                    </a:moveTo>
                    <a:lnTo>
                      <a:pt x="6251" y="74972"/>
                    </a:lnTo>
                    <a:lnTo>
                      <a:pt x="315" y="74972"/>
                    </a:lnTo>
                    <a:lnTo>
                      <a:pt x="315" y="69036"/>
                    </a:lnTo>
                    <a:close/>
                    <a:moveTo>
                      <a:pt x="12498" y="69036"/>
                    </a:moveTo>
                    <a:lnTo>
                      <a:pt x="12498" y="74972"/>
                    </a:lnTo>
                    <a:lnTo>
                      <a:pt x="6562" y="74972"/>
                    </a:lnTo>
                    <a:lnTo>
                      <a:pt x="6562" y="69036"/>
                    </a:lnTo>
                    <a:close/>
                    <a:moveTo>
                      <a:pt x="18745" y="69036"/>
                    </a:moveTo>
                    <a:lnTo>
                      <a:pt x="18745" y="74972"/>
                    </a:lnTo>
                    <a:lnTo>
                      <a:pt x="12810" y="74972"/>
                    </a:lnTo>
                    <a:lnTo>
                      <a:pt x="12810" y="69036"/>
                    </a:lnTo>
                    <a:close/>
                    <a:moveTo>
                      <a:pt x="24992" y="69036"/>
                    </a:moveTo>
                    <a:lnTo>
                      <a:pt x="24992" y="74972"/>
                    </a:lnTo>
                    <a:lnTo>
                      <a:pt x="19058" y="74972"/>
                    </a:lnTo>
                    <a:lnTo>
                      <a:pt x="19058" y="69036"/>
                    </a:lnTo>
                    <a:close/>
                    <a:moveTo>
                      <a:pt x="31242" y="69036"/>
                    </a:moveTo>
                    <a:lnTo>
                      <a:pt x="31242" y="74972"/>
                    </a:lnTo>
                    <a:lnTo>
                      <a:pt x="25305" y="74972"/>
                    </a:lnTo>
                    <a:lnTo>
                      <a:pt x="25305" y="69036"/>
                    </a:lnTo>
                    <a:close/>
                    <a:moveTo>
                      <a:pt x="37489" y="69036"/>
                    </a:moveTo>
                    <a:lnTo>
                      <a:pt x="37489" y="74972"/>
                    </a:lnTo>
                    <a:lnTo>
                      <a:pt x="31553" y="74972"/>
                    </a:lnTo>
                    <a:lnTo>
                      <a:pt x="31553" y="69036"/>
                    </a:lnTo>
                    <a:close/>
                    <a:moveTo>
                      <a:pt x="43737" y="69036"/>
                    </a:moveTo>
                    <a:lnTo>
                      <a:pt x="43737" y="74972"/>
                    </a:lnTo>
                    <a:lnTo>
                      <a:pt x="37802" y="74972"/>
                    </a:lnTo>
                    <a:lnTo>
                      <a:pt x="37802" y="69036"/>
                    </a:lnTo>
                    <a:close/>
                    <a:moveTo>
                      <a:pt x="49985" y="69036"/>
                    </a:moveTo>
                    <a:lnTo>
                      <a:pt x="49985" y="74972"/>
                    </a:lnTo>
                    <a:lnTo>
                      <a:pt x="44049" y="74972"/>
                    </a:lnTo>
                    <a:lnTo>
                      <a:pt x="44049" y="69036"/>
                    </a:lnTo>
                    <a:close/>
                    <a:moveTo>
                      <a:pt x="56232" y="69036"/>
                    </a:moveTo>
                    <a:lnTo>
                      <a:pt x="56232" y="74972"/>
                    </a:lnTo>
                    <a:lnTo>
                      <a:pt x="50296" y="74972"/>
                    </a:lnTo>
                    <a:lnTo>
                      <a:pt x="50296" y="69036"/>
                    </a:lnTo>
                    <a:close/>
                    <a:moveTo>
                      <a:pt x="62480" y="69036"/>
                    </a:moveTo>
                    <a:lnTo>
                      <a:pt x="62480" y="74972"/>
                    </a:lnTo>
                    <a:lnTo>
                      <a:pt x="56545" y="74972"/>
                    </a:lnTo>
                    <a:lnTo>
                      <a:pt x="56545" y="69036"/>
                    </a:lnTo>
                    <a:close/>
                    <a:moveTo>
                      <a:pt x="68727" y="69036"/>
                    </a:moveTo>
                    <a:lnTo>
                      <a:pt x="68727" y="74972"/>
                    </a:lnTo>
                    <a:lnTo>
                      <a:pt x="62792" y="74972"/>
                    </a:lnTo>
                    <a:lnTo>
                      <a:pt x="62792" y="69036"/>
                    </a:lnTo>
                    <a:close/>
                    <a:moveTo>
                      <a:pt x="74975" y="69036"/>
                    </a:moveTo>
                    <a:lnTo>
                      <a:pt x="74975" y="74972"/>
                    </a:lnTo>
                    <a:lnTo>
                      <a:pt x="69039" y="74972"/>
                    </a:lnTo>
                    <a:lnTo>
                      <a:pt x="69039" y="69036"/>
                    </a:lnTo>
                    <a:close/>
                    <a:moveTo>
                      <a:pt x="81223" y="69036"/>
                    </a:moveTo>
                    <a:lnTo>
                      <a:pt x="81223" y="74972"/>
                    </a:lnTo>
                    <a:lnTo>
                      <a:pt x="75286" y="74972"/>
                    </a:lnTo>
                    <a:lnTo>
                      <a:pt x="75286" y="69036"/>
                    </a:lnTo>
                    <a:close/>
                    <a:moveTo>
                      <a:pt x="87470" y="69036"/>
                    </a:moveTo>
                    <a:lnTo>
                      <a:pt x="87470" y="74972"/>
                    </a:lnTo>
                    <a:lnTo>
                      <a:pt x="81535" y="74972"/>
                    </a:lnTo>
                    <a:lnTo>
                      <a:pt x="81535" y="69036"/>
                    </a:lnTo>
                    <a:close/>
                    <a:moveTo>
                      <a:pt x="93718" y="69036"/>
                    </a:moveTo>
                    <a:lnTo>
                      <a:pt x="93718" y="74972"/>
                    </a:lnTo>
                    <a:lnTo>
                      <a:pt x="87784" y="74972"/>
                    </a:lnTo>
                    <a:lnTo>
                      <a:pt x="87784" y="69036"/>
                    </a:lnTo>
                    <a:close/>
                    <a:moveTo>
                      <a:pt x="99967" y="69036"/>
                    </a:moveTo>
                    <a:lnTo>
                      <a:pt x="99967" y="74972"/>
                    </a:lnTo>
                    <a:lnTo>
                      <a:pt x="94031" y="74972"/>
                    </a:lnTo>
                    <a:lnTo>
                      <a:pt x="94031" y="69036"/>
                    </a:lnTo>
                    <a:close/>
                    <a:moveTo>
                      <a:pt x="106214" y="69036"/>
                    </a:moveTo>
                    <a:lnTo>
                      <a:pt x="106214" y="74972"/>
                    </a:lnTo>
                    <a:lnTo>
                      <a:pt x="100278" y="74972"/>
                    </a:lnTo>
                    <a:lnTo>
                      <a:pt x="100278" y="69036"/>
                    </a:lnTo>
                    <a:close/>
                    <a:moveTo>
                      <a:pt x="112461" y="69036"/>
                    </a:moveTo>
                    <a:lnTo>
                      <a:pt x="112461" y="74972"/>
                    </a:lnTo>
                    <a:lnTo>
                      <a:pt x="106527" y="74972"/>
                    </a:lnTo>
                    <a:lnTo>
                      <a:pt x="106527" y="69036"/>
                    </a:lnTo>
                    <a:close/>
                    <a:moveTo>
                      <a:pt x="118710" y="69036"/>
                    </a:moveTo>
                    <a:lnTo>
                      <a:pt x="118710" y="74972"/>
                    </a:lnTo>
                    <a:lnTo>
                      <a:pt x="112774" y="74972"/>
                    </a:lnTo>
                    <a:lnTo>
                      <a:pt x="112774" y="69036"/>
                    </a:lnTo>
                    <a:close/>
                    <a:moveTo>
                      <a:pt x="124957" y="69036"/>
                    </a:moveTo>
                    <a:lnTo>
                      <a:pt x="124957" y="74972"/>
                    </a:lnTo>
                    <a:lnTo>
                      <a:pt x="119021" y="74972"/>
                    </a:lnTo>
                    <a:lnTo>
                      <a:pt x="119021" y="69036"/>
                    </a:lnTo>
                    <a:close/>
                    <a:moveTo>
                      <a:pt x="131204" y="69036"/>
                    </a:moveTo>
                    <a:lnTo>
                      <a:pt x="131204" y="74972"/>
                    </a:lnTo>
                    <a:lnTo>
                      <a:pt x="125270" y="74972"/>
                    </a:lnTo>
                    <a:lnTo>
                      <a:pt x="125270" y="69036"/>
                    </a:lnTo>
                    <a:close/>
                    <a:moveTo>
                      <a:pt x="137451" y="69036"/>
                    </a:moveTo>
                    <a:lnTo>
                      <a:pt x="137451" y="74972"/>
                    </a:lnTo>
                    <a:lnTo>
                      <a:pt x="131517" y="74972"/>
                    </a:lnTo>
                    <a:lnTo>
                      <a:pt x="131517" y="69036"/>
                    </a:lnTo>
                    <a:close/>
                    <a:moveTo>
                      <a:pt x="143702" y="69036"/>
                    </a:moveTo>
                    <a:lnTo>
                      <a:pt x="143702" y="74972"/>
                    </a:lnTo>
                    <a:lnTo>
                      <a:pt x="137766" y="74972"/>
                    </a:lnTo>
                    <a:lnTo>
                      <a:pt x="137766" y="69036"/>
                    </a:lnTo>
                    <a:close/>
                    <a:moveTo>
                      <a:pt x="149949" y="69036"/>
                    </a:moveTo>
                    <a:lnTo>
                      <a:pt x="149949" y="74972"/>
                    </a:lnTo>
                    <a:lnTo>
                      <a:pt x="144015" y="74972"/>
                    </a:lnTo>
                    <a:lnTo>
                      <a:pt x="144015" y="69036"/>
                    </a:lnTo>
                    <a:close/>
                    <a:moveTo>
                      <a:pt x="156196" y="69036"/>
                    </a:moveTo>
                    <a:lnTo>
                      <a:pt x="156196" y="74972"/>
                    </a:lnTo>
                    <a:lnTo>
                      <a:pt x="150262" y="74972"/>
                    </a:lnTo>
                    <a:lnTo>
                      <a:pt x="150262" y="69036"/>
                    </a:lnTo>
                    <a:close/>
                    <a:moveTo>
                      <a:pt x="162445" y="69036"/>
                    </a:moveTo>
                    <a:lnTo>
                      <a:pt x="162445" y="74972"/>
                    </a:lnTo>
                    <a:lnTo>
                      <a:pt x="156509" y="74972"/>
                    </a:lnTo>
                    <a:lnTo>
                      <a:pt x="156509" y="69036"/>
                    </a:lnTo>
                    <a:close/>
                    <a:moveTo>
                      <a:pt x="168692" y="69036"/>
                    </a:moveTo>
                    <a:lnTo>
                      <a:pt x="168692" y="74972"/>
                    </a:lnTo>
                    <a:lnTo>
                      <a:pt x="162756" y="74972"/>
                    </a:lnTo>
                    <a:lnTo>
                      <a:pt x="162756" y="69036"/>
                    </a:lnTo>
                    <a:close/>
                    <a:moveTo>
                      <a:pt x="174939" y="69036"/>
                    </a:moveTo>
                    <a:lnTo>
                      <a:pt x="174939" y="74972"/>
                    </a:lnTo>
                    <a:lnTo>
                      <a:pt x="169005" y="74972"/>
                    </a:lnTo>
                    <a:lnTo>
                      <a:pt x="169005" y="69036"/>
                    </a:lnTo>
                    <a:close/>
                    <a:moveTo>
                      <a:pt x="181186" y="69036"/>
                    </a:moveTo>
                    <a:lnTo>
                      <a:pt x="181186" y="74972"/>
                    </a:lnTo>
                    <a:lnTo>
                      <a:pt x="175252" y="74972"/>
                    </a:lnTo>
                    <a:lnTo>
                      <a:pt x="175252" y="69036"/>
                    </a:lnTo>
                    <a:close/>
                    <a:moveTo>
                      <a:pt x="187435" y="69036"/>
                    </a:moveTo>
                    <a:lnTo>
                      <a:pt x="187435" y="74972"/>
                    </a:lnTo>
                    <a:lnTo>
                      <a:pt x="181499" y="74972"/>
                    </a:lnTo>
                    <a:lnTo>
                      <a:pt x="181499" y="69036"/>
                    </a:lnTo>
                    <a:close/>
                    <a:moveTo>
                      <a:pt x="193684" y="69036"/>
                    </a:moveTo>
                    <a:lnTo>
                      <a:pt x="193684" y="74972"/>
                    </a:lnTo>
                    <a:lnTo>
                      <a:pt x="187749" y="74972"/>
                    </a:lnTo>
                    <a:lnTo>
                      <a:pt x="187749" y="69036"/>
                    </a:lnTo>
                    <a:close/>
                    <a:moveTo>
                      <a:pt x="199931" y="69036"/>
                    </a:moveTo>
                    <a:lnTo>
                      <a:pt x="199931" y="74972"/>
                    </a:lnTo>
                    <a:lnTo>
                      <a:pt x="193996" y="74972"/>
                    </a:lnTo>
                    <a:lnTo>
                      <a:pt x="193996" y="69036"/>
                    </a:lnTo>
                    <a:close/>
                    <a:moveTo>
                      <a:pt x="206180" y="69036"/>
                    </a:moveTo>
                    <a:lnTo>
                      <a:pt x="206180" y="74972"/>
                    </a:lnTo>
                    <a:lnTo>
                      <a:pt x="200244" y="74972"/>
                    </a:lnTo>
                    <a:lnTo>
                      <a:pt x="200244" y="69036"/>
                    </a:lnTo>
                    <a:close/>
                    <a:moveTo>
                      <a:pt x="212427" y="69036"/>
                    </a:moveTo>
                    <a:lnTo>
                      <a:pt x="212427" y="74972"/>
                    </a:lnTo>
                    <a:lnTo>
                      <a:pt x="206491" y="74972"/>
                    </a:lnTo>
                    <a:lnTo>
                      <a:pt x="206491" y="69036"/>
                    </a:lnTo>
                    <a:close/>
                    <a:moveTo>
                      <a:pt x="218674" y="69036"/>
                    </a:moveTo>
                    <a:lnTo>
                      <a:pt x="218674" y="74972"/>
                    </a:lnTo>
                    <a:lnTo>
                      <a:pt x="212739" y="74972"/>
                    </a:lnTo>
                    <a:lnTo>
                      <a:pt x="212739" y="69036"/>
                    </a:lnTo>
                    <a:close/>
                    <a:moveTo>
                      <a:pt x="224921" y="69036"/>
                    </a:moveTo>
                    <a:lnTo>
                      <a:pt x="224921" y="74972"/>
                    </a:lnTo>
                    <a:lnTo>
                      <a:pt x="218987" y="74972"/>
                    </a:lnTo>
                    <a:lnTo>
                      <a:pt x="218987" y="69036"/>
                    </a:lnTo>
                    <a:close/>
                    <a:moveTo>
                      <a:pt x="231170" y="69036"/>
                    </a:moveTo>
                    <a:lnTo>
                      <a:pt x="231170" y="74972"/>
                    </a:lnTo>
                    <a:lnTo>
                      <a:pt x="225234" y="74972"/>
                    </a:lnTo>
                    <a:lnTo>
                      <a:pt x="225234" y="69036"/>
                    </a:lnTo>
                    <a:close/>
                    <a:moveTo>
                      <a:pt x="237417" y="69036"/>
                    </a:moveTo>
                    <a:lnTo>
                      <a:pt x="237417" y="74972"/>
                    </a:lnTo>
                    <a:lnTo>
                      <a:pt x="231481" y="74972"/>
                    </a:lnTo>
                    <a:lnTo>
                      <a:pt x="231481" y="69036"/>
                    </a:lnTo>
                    <a:close/>
                    <a:moveTo>
                      <a:pt x="243664" y="69036"/>
                    </a:moveTo>
                    <a:lnTo>
                      <a:pt x="243664" y="74972"/>
                    </a:lnTo>
                    <a:lnTo>
                      <a:pt x="237729" y="74972"/>
                    </a:lnTo>
                    <a:lnTo>
                      <a:pt x="237729" y="69036"/>
                    </a:lnTo>
                    <a:close/>
                    <a:moveTo>
                      <a:pt x="249911" y="69036"/>
                    </a:moveTo>
                    <a:lnTo>
                      <a:pt x="249911" y="74972"/>
                    </a:lnTo>
                    <a:lnTo>
                      <a:pt x="243977" y="74972"/>
                    </a:lnTo>
                    <a:lnTo>
                      <a:pt x="243977" y="69036"/>
                    </a:lnTo>
                    <a:close/>
                    <a:moveTo>
                      <a:pt x="256161" y="69036"/>
                    </a:moveTo>
                    <a:lnTo>
                      <a:pt x="256161" y="74972"/>
                    </a:lnTo>
                    <a:lnTo>
                      <a:pt x="250225" y="74972"/>
                    </a:lnTo>
                    <a:lnTo>
                      <a:pt x="250225" y="69036"/>
                    </a:lnTo>
                    <a:close/>
                    <a:moveTo>
                      <a:pt x="262409" y="69036"/>
                    </a:moveTo>
                    <a:lnTo>
                      <a:pt x="262409" y="74972"/>
                    </a:lnTo>
                    <a:lnTo>
                      <a:pt x="256474" y="74972"/>
                    </a:lnTo>
                    <a:lnTo>
                      <a:pt x="256474" y="69036"/>
                    </a:lnTo>
                    <a:close/>
                    <a:moveTo>
                      <a:pt x="268656" y="69036"/>
                    </a:moveTo>
                    <a:lnTo>
                      <a:pt x="268656" y="74972"/>
                    </a:lnTo>
                    <a:lnTo>
                      <a:pt x="262721" y="74972"/>
                    </a:lnTo>
                    <a:lnTo>
                      <a:pt x="262721" y="69036"/>
                    </a:lnTo>
                    <a:close/>
                    <a:moveTo>
                      <a:pt x="274904" y="69036"/>
                    </a:moveTo>
                    <a:lnTo>
                      <a:pt x="274904" y="74972"/>
                    </a:lnTo>
                    <a:lnTo>
                      <a:pt x="268968" y="74972"/>
                    </a:lnTo>
                    <a:lnTo>
                      <a:pt x="268968" y="69036"/>
                    </a:lnTo>
                    <a:close/>
                    <a:moveTo>
                      <a:pt x="6251" y="75285"/>
                    </a:moveTo>
                    <a:lnTo>
                      <a:pt x="6251" y="81219"/>
                    </a:lnTo>
                    <a:lnTo>
                      <a:pt x="315" y="81219"/>
                    </a:lnTo>
                    <a:lnTo>
                      <a:pt x="315" y="75285"/>
                    </a:lnTo>
                    <a:close/>
                    <a:moveTo>
                      <a:pt x="12498" y="75285"/>
                    </a:moveTo>
                    <a:lnTo>
                      <a:pt x="12498" y="81219"/>
                    </a:lnTo>
                    <a:lnTo>
                      <a:pt x="6562" y="81219"/>
                    </a:lnTo>
                    <a:lnTo>
                      <a:pt x="6562" y="75285"/>
                    </a:lnTo>
                    <a:close/>
                    <a:moveTo>
                      <a:pt x="18745" y="75285"/>
                    </a:moveTo>
                    <a:lnTo>
                      <a:pt x="18745" y="81219"/>
                    </a:lnTo>
                    <a:lnTo>
                      <a:pt x="12810" y="81219"/>
                    </a:lnTo>
                    <a:lnTo>
                      <a:pt x="12810" y="75285"/>
                    </a:lnTo>
                    <a:close/>
                    <a:moveTo>
                      <a:pt x="24992" y="75285"/>
                    </a:moveTo>
                    <a:lnTo>
                      <a:pt x="24992" y="81219"/>
                    </a:lnTo>
                    <a:lnTo>
                      <a:pt x="19058" y="81219"/>
                    </a:lnTo>
                    <a:lnTo>
                      <a:pt x="19058" y="75285"/>
                    </a:lnTo>
                    <a:close/>
                    <a:moveTo>
                      <a:pt x="31242" y="75285"/>
                    </a:moveTo>
                    <a:lnTo>
                      <a:pt x="31242" y="81219"/>
                    </a:lnTo>
                    <a:lnTo>
                      <a:pt x="25305" y="81219"/>
                    </a:lnTo>
                    <a:lnTo>
                      <a:pt x="25305" y="75285"/>
                    </a:lnTo>
                    <a:close/>
                    <a:moveTo>
                      <a:pt x="37489" y="75285"/>
                    </a:moveTo>
                    <a:lnTo>
                      <a:pt x="37489" y="81219"/>
                    </a:lnTo>
                    <a:lnTo>
                      <a:pt x="31553" y="81219"/>
                    </a:lnTo>
                    <a:lnTo>
                      <a:pt x="31553" y="75285"/>
                    </a:lnTo>
                    <a:close/>
                    <a:moveTo>
                      <a:pt x="43737" y="75285"/>
                    </a:moveTo>
                    <a:lnTo>
                      <a:pt x="43737" y="81219"/>
                    </a:lnTo>
                    <a:lnTo>
                      <a:pt x="37802" y="81219"/>
                    </a:lnTo>
                    <a:lnTo>
                      <a:pt x="37802" y="75285"/>
                    </a:lnTo>
                    <a:close/>
                    <a:moveTo>
                      <a:pt x="49985" y="75285"/>
                    </a:moveTo>
                    <a:lnTo>
                      <a:pt x="49985" y="81219"/>
                    </a:lnTo>
                    <a:lnTo>
                      <a:pt x="44049" y="81219"/>
                    </a:lnTo>
                    <a:lnTo>
                      <a:pt x="44049" y="75285"/>
                    </a:lnTo>
                    <a:close/>
                    <a:moveTo>
                      <a:pt x="56232" y="75285"/>
                    </a:moveTo>
                    <a:lnTo>
                      <a:pt x="56232" y="81219"/>
                    </a:lnTo>
                    <a:lnTo>
                      <a:pt x="50296" y="81219"/>
                    </a:lnTo>
                    <a:lnTo>
                      <a:pt x="50296" y="75285"/>
                    </a:lnTo>
                    <a:close/>
                    <a:moveTo>
                      <a:pt x="62480" y="75285"/>
                    </a:moveTo>
                    <a:lnTo>
                      <a:pt x="62480" y="81219"/>
                    </a:lnTo>
                    <a:lnTo>
                      <a:pt x="56545" y="81219"/>
                    </a:lnTo>
                    <a:lnTo>
                      <a:pt x="56545" y="75285"/>
                    </a:lnTo>
                    <a:close/>
                    <a:moveTo>
                      <a:pt x="68727" y="75285"/>
                    </a:moveTo>
                    <a:lnTo>
                      <a:pt x="68727" y="81219"/>
                    </a:lnTo>
                    <a:lnTo>
                      <a:pt x="62792" y="81219"/>
                    </a:lnTo>
                    <a:lnTo>
                      <a:pt x="62792" y="75285"/>
                    </a:lnTo>
                    <a:close/>
                    <a:moveTo>
                      <a:pt x="74975" y="75285"/>
                    </a:moveTo>
                    <a:lnTo>
                      <a:pt x="74975" y="81219"/>
                    </a:lnTo>
                    <a:lnTo>
                      <a:pt x="69039" y="81219"/>
                    </a:lnTo>
                    <a:lnTo>
                      <a:pt x="69039" y="75285"/>
                    </a:lnTo>
                    <a:close/>
                    <a:moveTo>
                      <a:pt x="81223" y="75285"/>
                    </a:moveTo>
                    <a:lnTo>
                      <a:pt x="81223" y="81219"/>
                    </a:lnTo>
                    <a:lnTo>
                      <a:pt x="75286" y="81219"/>
                    </a:lnTo>
                    <a:lnTo>
                      <a:pt x="75286" y="75285"/>
                    </a:lnTo>
                    <a:close/>
                    <a:moveTo>
                      <a:pt x="87470" y="75285"/>
                    </a:moveTo>
                    <a:lnTo>
                      <a:pt x="87470" y="81219"/>
                    </a:lnTo>
                    <a:lnTo>
                      <a:pt x="81535" y="81219"/>
                    </a:lnTo>
                    <a:lnTo>
                      <a:pt x="81535" y="75285"/>
                    </a:lnTo>
                    <a:close/>
                    <a:moveTo>
                      <a:pt x="93718" y="75285"/>
                    </a:moveTo>
                    <a:lnTo>
                      <a:pt x="93718" y="81219"/>
                    </a:lnTo>
                    <a:lnTo>
                      <a:pt x="87784" y="81219"/>
                    </a:lnTo>
                    <a:lnTo>
                      <a:pt x="87784" y="75285"/>
                    </a:lnTo>
                    <a:close/>
                    <a:moveTo>
                      <a:pt x="99967" y="75285"/>
                    </a:moveTo>
                    <a:lnTo>
                      <a:pt x="99967" y="81219"/>
                    </a:lnTo>
                    <a:lnTo>
                      <a:pt x="94031" y="81219"/>
                    </a:lnTo>
                    <a:lnTo>
                      <a:pt x="94031" y="75285"/>
                    </a:lnTo>
                    <a:close/>
                    <a:moveTo>
                      <a:pt x="106214" y="75285"/>
                    </a:moveTo>
                    <a:lnTo>
                      <a:pt x="106214" y="81219"/>
                    </a:lnTo>
                    <a:lnTo>
                      <a:pt x="100278" y="81219"/>
                    </a:lnTo>
                    <a:lnTo>
                      <a:pt x="100278" y="75285"/>
                    </a:lnTo>
                    <a:close/>
                    <a:moveTo>
                      <a:pt x="112461" y="75285"/>
                    </a:moveTo>
                    <a:lnTo>
                      <a:pt x="112461" y="81219"/>
                    </a:lnTo>
                    <a:lnTo>
                      <a:pt x="106527" y="81219"/>
                    </a:lnTo>
                    <a:lnTo>
                      <a:pt x="106527" y="75285"/>
                    </a:lnTo>
                    <a:close/>
                    <a:moveTo>
                      <a:pt x="118710" y="75285"/>
                    </a:moveTo>
                    <a:lnTo>
                      <a:pt x="118710" y="81219"/>
                    </a:lnTo>
                    <a:lnTo>
                      <a:pt x="112774" y="81219"/>
                    </a:lnTo>
                    <a:lnTo>
                      <a:pt x="112774" y="75285"/>
                    </a:lnTo>
                    <a:close/>
                    <a:moveTo>
                      <a:pt x="124957" y="75285"/>
                    </a:moveTo>
                    <a:lnTo>
                      <a:pt x="124957" y="81219"/>
                    </a:lnTo>
                    <a:lnTo>
                      <a:pt x="119021" y="81219"/>
                    </a:lnTo>
                    <a:lnTo>
                      <a:pt x="119021" y="75285"/>
                    </a:lnTo>
                    <a:close/>
                    <a:moveTo>
                      <a:pt x="131204" y="75285"/>
                    </a:moveTo>
                    <a:lnTo>
                      <a:pt x="131204" y="81219"/>
                    </a:lnTo>
                    <a:lnTo>
                      <a:pt x="125270" y="81219"/>
                    </a:lnTo>
                    <a:lnTo>
                      <a:pt x="125270" y="75285"/>
                    </a:lnTo>
                    <a:close/>
                    <a:moveTo>
                      <a:pt x="137451" y="75285"/>
                    </a:moveTo>
                    <a:lnTo>
                      <a:pt x="137451" y="81219"/>
                    </a:lnTo>
                    <a:lnTo>
                      <a:pt x="131517" y="81219"/>
                    </a:lnTo>
                    <a:lnTo>
                      <a:pt x="131517" y="75285"/>
                    </a:lnTo>
                    <a:close/>
                    <a:moveTo>
                      <a:pt x="143702" y="75285"/>
                    </a:moveTo>
                    <a:lnTo>
                      <a:pt x="143702" y="81219"/>
                    </a:lnTo>
                    <a:lnTo>
                      <a:pt x="137766" y="81219"/>
                    </a:lnTo>
                    <a:lnTo>
                      <a:pt x="137766" y="75285"/>
                    </a:lnTo>
                    <a:close/>
                    <a:moveTo>
                      <a:pt x="149949" y="75285"/>
                    </a:moveTo>
                    <a:lnTo>
                      <a:pt x="149949" y="81219"/>
                    </a:lnTo>
                    <a:lnTo>
                      <a:pt x="144015" y="81219"/>
                    </a:lnTo>
                    <a:lnTo>
                      <a:pt x="144015" y="75285"/>
                    </a:lnTo>
                    <a:close/>
                    <a:moveTo>
                      <a:pt x="156196" y="75285"/>
                    </a:moveTo>
                    <a:lnTo>
                      <a:pt x="156196" y="81219"/>
                    </a:lnTo>
                    <a:lnTo>
                      <a:pt x="150262" y="81219"/>
                    </a:lnTo>
                    <a:lnTo>
                      <a:pt x="150262" y="75285"/>
                    </a:lnTo>
                    <a:close/>
                    <a:moveTo>
                      <a:pt x="162445" y="75285"/>
                    </a:moveTo>
                    <a:lnTo>
                      <a:pt x="162445" y="81219"/>
                    </a:lnTo>
                    <a:lnTo>
                      <a:pt x="156509" y="81219"/>
                    </a:lnTo>
                    <a:lnTo>
                      <a:pt x="156509" y="75285"/>
                    </a:lnTo>
                    <a:close/>
                    <a:moveTo>
                      <a:pt x="168692" y="75285"/>
                    </a:moveTo>
                    <a:lnTo>
                      <a:pt x="168692" y="81219"/>
                    </a:lnTo>
                    <a:lnTo>
                      <a:pt x="162756" y="81219"/>
                    </a:lnTo>
                    <a:lnTo>
                      <a:pt x="162756" y="75285"/>
                    </a:lnTo>
                    <a:close/>
                    <a:moveTo>
                      <a:pt x="174939" y="75285"/>
                    </a:moveTo>
                    <a:lnTo>
                      <a:pt x="174939" y="81219"/>
                    </a:lnTo>
                    <a:lnTo>
                      <a:pt x="169005" y="81219"/>
                    </a:lnTo>
                    <a:lnTo>
                      <a:pt x="169005" y="75285"/>
                    </a:lnTo>
                    <a:close/>
                    <a:moveTo>
                      <a:pt x="181186" y="75285"/>
                    </a:moveTo>
                    <a:lnTo>
                      <a:pt x="181186" y="81219"/>
                    </a:lnTo>
                    <a:lnTo>
                      <a:pt x="175252" y="81219"/>
                    </a:lnTo>
                    <a:lnTo>
                      <a:pt x="175252" y="75285"/>
                    </a:lnTo>
                    <a:close/>
                    <a:moveTo>
                      <a:pt x="187435" y="75285"/>
                    </a:moveTo>
                    <a:lnTo>
                      <a:pt x="187435" y="81219"/>
                    </a:lnTo>
                    <a:lnTo>
                      <a:pt x="181499" y="81219"/>
                    </a:lnTo>
                    <a:lnTo>
                      <a:pt x="181499" y="75285"/>
                    </a:lnTo>
                    <a:close/>
                    <a:moveTo>
                      <a:pt x="193684" y="75285"/>
                    </a:moveTo>
                    <a:lnTo>
                      <a:pt x="193684" y="81219"/>
                    </a:lnTo>
                    <a:lnTo>
                      <a:pt x="187749" y="81219"/>
                    </a:lnTo>
                    <a:lnTo>
                      <a:pt x="187749" y="75285"/>
                    </a:lnTo>
                    <a:close/>
                    <a:moveTo>
                      <a:pt x="199931" y="75285"/>
                    </a:moveTo>
                    <a:lnTo>
                      <a:pt x="199931" y="81219"/>
                    </a:lnTo>
                    <a:lnTo>
                      <a:pt x="193996" y="81219"/>
                    </a:lnTo>
                    <a:lnTo>
                      <a:pt x="193996" y="75285"/>
                    </a:lnTo>
                    <a:close/>
                    <a:moveTo>
                      <a:pt x="206180" y="75285"/>
                    </a:moveTo>
                    <a:lnTo>
                      <a:pt x="206180" y="81219"/>
                    </a:lnTo>
                    <a:lnTo>
                      <a:pt x="200244" y="81219"/>
                    </a:lnTo>
                    <a:lnTo>
                      <a:pt x="200244" y="75285"/>
                    </a:lnTo>
                    <a:close/>
                    <a:moveTo>
                      <a:pt x="212427" y="75285"/>
                    </a:moveTo>
                    <a:lnTo>
                      <a:pt x="212427" y="81219"/>
                    </a:lnTo>
                    <a:lnTo>
                      <a:pt x="206491" y="81219"/>
                    </a:lnTo>
                    <a:lnTo>
                      <a:pt x="206491" y="75285"/>
                    </a:lnTo>
                    <a:close/>
                    <a:moveTo>
                      <a:pt x="218674" y="75285"/>
                    </a:moveTo>
                    <a:lnTo>
                      <a:pt x="218674" y="81219"/>
                    </a:lnTo>
                    <a:lnTo>
                      <a:pt x="212739" y="81219"/>
                    </a:lnTo>
                    <a:lnTo>
                      <a:pt x="212739" y="75285"/>
                    </a:lnTo>
                    <a:close/>
                    <a:moveTo>
                      <a:pt x="224921" y="75285"/>
                    </a:moveTo>
                    <a:lnTo>
                      <a:pt x="224921" y="81219"/>
                    </a:lnTo>
                    <a:lnTo>
                      <a:pt x="218987" y="81219"/>
                    </a:lnTo>
                    <a:lnTo>
                      <a:pt x="218987" y="75285"/>
                    </a:lnTo>
                    <a:close/>
                    <a:moveTo>
                      <a:pt x="231170" y="75285"/>
                    </a:moveTo>
                    <a:lnTo>
                      <a:pt x="231170" y="81219"/>
                    </a:lnTo>
                    <a:lnTo>
                      <a:pt x="225234" y="81219"/>
                    </a:lnTo>
                    <a:lnTo>
                      <a:pt x="225234" y="75285"/>
                    </a:lnTo>
                    <a:close/>
                    <a:moveTo>
                      <a:pt x="237417" y="75285"/>
                    </a:moveTo>
                    <a:lnTo>
                      <a:pt x="237417" y="81219"/>
                    </a:lnTo>
                    <a:lnTo>
                      <a:pt x="231481" y="81219"/>
                    </a:lnTo>
                    <a:lnTo>
                      <a:pt x="231481" y="75285"/>
                    </a:lnTo>
                    <a:close/>
                    <a:moveTo>
                      <a:pt x="243664" y="75285"/>
                    </a:moveTo>
                    <a:lnTo>
                      <a:pt x="243664" y="81219"/>
                    </a:lnTo>
                    <a:lnTo>
                      <a:pt x="237729" y="81219"/>
                    </a:lnTo>
                    <a:lnTo>
                      <a:pt x="237729" y="75285"/>
                    </a:lnTo>
                    <a:close/>
                    <a:moveTo>
                      <a:pt x="249911" y="75285"/>
                    </a:moveTo>
                    <a:lnTo>
                      <a:pt x="249911" y="81219"/>
                    </a:lnTo>
                    <a:lnTo>
                      <a:pt x="243977" y="81219"/>
                    </a:lnTo>
                    <a:lnTo>
                      <a:pt x="243977" y="75285"/>
                    </a:lnTo>
                    <a:close/>
                    <a:moveTo>
                      <a:pt x="256161" y="75285"/>
                    </a:moveTo>
                    <a:lnTo>
                      <a:pt x="256161" y="81219"/>
                    </a:lnTo>
                    <a:lnTo>
                      <a:pt x="250225" y="81219"/>
                    </a:lnTo>
                    <a:lnTo>
                      <a:pt x="250225" y="75285"/>
                    </a:lnTo>
                    <a:close/>
                    <a:moveTo>
                      <a:pt x="262409" y="75285"/>
                    </a:moveTo>
                    <a:lnTo>
                      <a:pt x="262409" y="81219"/>
                    </a:lnTo>
                    <a:lnTo>
                      <a:pt x="256474" y="81219"/>
                    </a:lnTo>
                    <a:lnTo>
                      <a:pt x="256474" y="75285"/>
                    </a:lnTo>
                    <a:close/>
                    <a:moveTo>
                      <a:pt x="268656" y="75285"/>
                    </a:moveTo>
                    <a:lnTo>
                      <a:pt x="268656" y="81219"/>
                    </a:lnTo>
                    <a:lnTo>
                      <a:pt x="262721" y="81219"/>
                    </a:lnTo>
                    <a:lnTo>
                      <a:pt x="262721" y="75285"/>
                    </a:lnTo>
                    <a:close/>
                    <a:moveTo>
                      <a:pt x="274904" y="75285"/>
                    </a:moveTo>
                    <a:lnTo>
                      <a:pt x="274904" y="81219"/>
                    </a:lnTo>
                    <a:lnTo>
                      <a:pt x="268968" y="81219"/>
                    </a:lnTo>
                    <a:lnTo>
                      <a:pt x="268968" y="75285"/>
                    </a:lnTo>
                    <a:close/>
                    <a:moveTo>
                      <a:pt x="6251" y="81532"/>
                    </a:moveTo>
                    <a:lnTo>
                      <a:pt x="6251" y="87466"/>
                    </a:lnTo>
                    <a:lnTo>
                      <a:pt x="315" y="87466"/>
                    </a:lnTo>
                    <a:lnTo>
                      <a:pt x="315" y="81532"/>
                    </a:lnTo>
                    <a:close/>
                    <a:moveTo>
                      <a:pt x="12498" y="81532"/>
                    </a:moveTo>
                    <a:lnTo>
                      <a:pt x="12498" y="87466"/>
                    </a:lnTo>
                    <a:lnTo>
                      <a:pt x="6562" y="87466"/>
                    </a:lnTo>
                    <a:lnTo>
                      <a:pt x="6562" y="81532"/>
                    </a:lnTo>
                    <a:close/>
                    <a:moveTo>
                      <a:pt x="18745" y="81532"/>
                    </a:moveTo>
                    <a:lnTo>
                      <a:pt x="18745" y="87466"/>
                    </a:lnTo>
                    <a:lnTo>
                      <a:pt x="12810" y="87466"/>
                    </a:lnTo>
                    <a:lnTo>
                      <a:pt x="12810" y="81532"/>
                    </a:lnTo>
                    <a:close/>
                    <a:moveTo>
                      <a:pt x="24992" y="81532"/>
                    </a:moveTo>
                    <a:lnTo>
                      <a:pt x="24992" y="87466"/>
                    </a:lnTo>
                    <a:lnTo>
                      <a:pt x="19058" y="87466"/>
                    </a:lnTo>
                    <a:lnTo>
                      <a:pt x="19058" y="81532"/>
                    </a:lnTo>
                    <a:close/>
                    <a:moveTo>
                      <a:pt x="31242" y="81532"/>
                    </a:moveTo>
                    <a:lnTo>
                      <a:pt x="31242" y="87466"/>
                    </a:lnTo>
                    <a:lnTo>
                      <a:pt x="25305" y="87466"/>
                    </a:lnTo>
                    <a:lnTo>
                      <a:pt x="25305" y="81532"/>
                    </a:lnTo>
                    <a:close/>
                    <a:moveTo>
                      <a:pt x="37489" y="81532"/>
                    </a:moveTo>
                    <a:lnTo>
                      <a:pt x="37489" y="87466"/>
                    </a:lnTo>
                    <a:lnTo>
                      <a:pt x="31553" y="87466"/>
                    </a:lnTo>
                    <a:lnTo>
                      <a:pt x="31553" y="81532"/>
                    </a:lnTo>
                    <a:close/>
                    <a:moveTo>
                      <a:pt x="43737" y="81532"/>
                    </a:moveTo>
                    <a:lnTo>
                      <a:pt x="43737" y="87466"/>
                    </a:lnTo>
                    <a:lnTo>
                      <a:pt x="37802" y="87466"/>
                    </a:lnTo>
                    <a:lnTo>
                      <a:pt x="37802" y="81532"/>
                    </a:lnTo>
                    <a:close/>
                    <a:moveTo>
                      <a:pt x="49985" y="81532"/>
                    </a:moveTo>
                    <a:lnTo>
                      <a:pt x="49985" y="87466"/>
                    </a:lnTo>
                    <a:lnTo>
                      <a:pt x="44049" y="87466"/>
                    </a:lnTo>
                    <a:lnTo>
                      <a:pt x="44049" y="81532"/>
                    </a:lnTo>
                    <a:close/>
                    <a:moveTo>
                      <a:pt x="56232" y="81532"/>
                    </a:moveTo>
                    <a:lnTo>
                      <a:pt x="56232" y="87466"/>
                    </a:lnTo>
                    <a:lnTo>
                      <a:pt x="50296" y="87466"/>
                    </a:lnTo>
                    <a:lnTo>
                      <a:pt x="50296" y="81532"/>
                    </a:lnTo>
                    <a:close/>
                    <a:moveTo>
                      <a:pt x="62480" y="81532"/>
                    </a:moveTo>
                    <a:lnTo>
                      <a:pt x="62480" y="87466"/>
                    </a:lnTo>
                    <a:lnTo>
                      <a:pt x="56545" y="87466"/>
                    </a:lnTo>
                    <a:lnTo>
                      <a:pt x="56545" y="81532"/>
                    </a:lnTo>
                    <a:close/>
                    <a:moveTo>
                      <a:pt x="68727" y="81532"/>
                    </a:moveTo>
                    <a:lnTo>
                      <a:pt x="68727" y="87466"/>
                    </a:lnTo>
                    <a:lnTo>
                      <a:pt x="62792" y="87466"/>
                    </a:lnTo>
                    <a:lnTo>
                      <a:pt x="62792" y="81532"/>
                    </a:lnTo>
                    <a:close/>
                    <a:moveTo>
                      <a:pt x="74975" y="81532"/>
                    </a:moveTo>
                    <a:lnTo>
                      <a:pt x="74975" y="87466"/>
                    </a:lnTo>
                    <a:lnTo>
                      <a:pt x="69039" y="87466"/>
                    </a:lnTo>
                    <a:lnTo>
                      <a:pt x="69039" y="81532"/>
                    </a:lnTo>
                    <a:close/>
                    <a:moveTo>
                      <a:pt x="81223" y="81532"/>
                    </a:moveTo>
                    <a:lnTo>
                      <a:pt x="81223" y="87466"/>
                    </a:lnTo>
                    <a:lnTo>
                      <a:pt x="75286" y="87466"/>
                    </a:lnTo>
                    <a:lnTo>
                      <a:pt x="75286" y="81532"/>
                    </a:lnTo>
                    <a:close/>
                    <a:moveTo>
                      <a:pt x="87470" y="81532"/>
                    </a:moveTo>
                    <a:lnTo>
                      <a:pt x="87470" y="87466"/>
                    </a:lnTo>
                    <a:lnTo>
                      <a:pt x="81535" y="87466"/>
                    </a:lnTo>
                    <a:lnTo>
                      <a:pt x="81535" y="81532"/>
                    </a:lnTo>
                    <a:close/>
                    <a:moveTo>
                      <a:pt x="93718" y="81532"/>
                    </a:moveTo>
                    <a:lnTo>
                      <a:pt x="93718" y="87466"/>
                    </a:lnTo>
                    <a:lnTo>
                      <a:pt x="87784" y="87466"/>
                    </a:lnTo>
                    <a:lnTo>
                      <a:pt x="87784" y="81532"/>
                    </a:lnTo>
                    <a:close/>
                    <a:moveTo>
                      <a:pt x="99967" y="81532"/>
                    </a:moveTo>
                    <a:lnTo>
                      <a:pt x="99967" y="87466"/>
                    </a:lnTo>
                    <a:lnTo>
                      <a:pt x="94031" y="87466"/>
                    </a:lnTo>
                    <a:lnTo>
                      <a:pt x="94031" y="81532"/>
                    </a:lnTo>
                    <a:close/>
                    <a:moveTo>
                      <a:pt x="106214" y="81532"/>
                    </a:moveTo>
                    <a:lnTo>
                      <a:pt x="106214" y="87466"/>
                    </a:lnTo>
                    <a:lnTo>
                      <a:pt x="100278" y="87466"/>
                    </a:lnTo>
                    <a:lnTo>
                      <a:pt x="100278" y="81532"/>
                    </a:lnTo>
                    <a:close/>
                    <a:moveTo>
                      <a:pt x="112461" y="81532"/>
                    </a:moveTo>
                    <a:lnTo>
                      <a:pt x="112461" y="87466"/>
                    </a:lnTo>
                    <a:lnTo>
                      <a:pt x="106527" y="87466"/>
                    </a:lnTo>
                    <a:lnTo>
                      <a:pt x="106527" y="81532"/>
                    </a:lnTo>
                    <a:close/>
                    <a:moveTo>
                      <a:pt x="118710" y="81532"/>
                    </a:moveTo>
                    <a:lnTo>
                      <a:pt x="118710" y="87466"/>
                    </a:lnTo>
                    <a:lnTo>
                      <a:pt x="112774" y="87466"/>
                    </a:lnTo>
                    <a:lnTo>
                      <a:pt x="112774" y="81532"/>
                    </a:lnTo>
                    <a:close/>
                    <a:moveTo>
                      <a:pt x="124957" y="81532"/>
                    </a:moveTo>
                    <a:lnTo>
                      <a:pt x="124957" y="87466"/>
                    </a:lnTo>
                    <a:lnTo>
                      <a:pt x="119021" y="87466"/>
                    </a:lnTo>
                    <a:lnTo>
                      <a:pt x="119021" y="81532"/>
                    </a:lnTo>
                    <a:close/>
                    <a:moveTo>
                      <a:pt x="131204" y="81532"/>
                    </a:moveTo>
                    <a:lnTo>
                      <a:pt x="131204" y="87466"/>
                    </a:lnTo>
                    <a:lnTo>
                      <a:pt x="125270" y="87466"/>
                    </a:lnTo>
                    <a:lnTo>
                      <a:pt x="125270" y="81532"/>
                    </a:lnTo>
                    <a:close/>
                    <a:moveTo>
                      <a:pt x="137451" y="81532"/>
                    </a:moveTo>
                    <a:lnTo>
                      <a:pt x="137451" y="87466"/>
                    </a:lnTo>
                    <a:lnTo>
                      <a:pt x="131517" y="87466"/>
                    </a:lnTo>
                    <a:lnTo>
                      <a:pt x="131517" y="81532"/>
                    </a:lnTo>
                    <a:close/>
                    <a:moveTo>
                      <a:pt x="143702" y="81532"/>
                    </a:moveTo>
                    <a:lnTo>
                      <a:pt x="143702" y="87466"/>
                    </a:lnTo>
                    <a:lnTo>
                      <a:pt x="137766" y="87466"/>
                    </a:lnTo>
                    <a:lnTo>
                      <a:pt x="137766" y="81532"/>
                    </a:lnTo>
                    <a:close/>
                    <a:moveTo>
                      <a:pt x="149949" y="81532"/>
                    </a:moveTo>
                    <a:lnTo>
                      <a:pt x="149949" y="87466"/>
                    </a:lnTo>
                    <a:lnTo>
                      <a:pt x="144015" y="87466"/>
                    </a:lnTo>
                    <a:lnTo>
                      <a:pt x="144015" y="81532"/>
                    </a:lnTo>
                    <a:close/>
                    <a:moveTo>
                      <a:pt x="156196" y="81532"/>
                    </a:moveTo>
                    <a:lnTo>
                      <a:pt x="156196" y="87466"/>
                    </a:lnTo>
                    <a:lnTo>
                      <a:pt x="150262" y="87466"/>
                    </a:lnTo>
                    <a:lnTo>
                      <a:pt x="150262" y="81532"/>
                    </a:lnTo>
                    <a:close/>
                    <a:moveTo>
                      <a:pt x="162445" y="81532"/>
                    </a:moveTo>
                    <a:lnTo>
                      <a:pt x="162445" y="87466"/>
                    </a:lnTo>
                    <a:lnTo>
                      <a:pt x="156509" y="87466"/>
                    </a:lnTo>
                    <a:lnTo>
                      <a:pt x="156509" y="81532"/>
                    </a:lnTo>
                    <a:close/>
                    <a:moveTo>
                      <a:pt x="168692" y="81532"/>
                    </a:moveTo>
                    <a:lnTo>
                      <a:pt x="168692" y="87466"/>
                    </a:lnTo>
                    <a:lnTo>
                      <a:pt x="162756" y="87466"/>
                    </a:lnTo>
                    <a:lnTo>
                      <a:pt x="162756" y="81532"/>
                    </a:lnTo>
                    <a:close/>
                    <a:moveTo>
                      <a:pt x="174939" y="81532"/>
                    </a:moveTo>
                    <a:lnTo>
                      <a:pt x="174939" y="87466"/>
                    </a:lnTo>
                    <a:lnTo>
                      <a:pt x="169005" y="87466"/>
                    </a:lnTo>
                    <a:lnTo>
                      <a:pt x="169005" y="81532"/>
                    </a:lnTo>
                    <a:close/>
                    <a:moveTo>
                      <a:pt x="181186" y="81532"/>
                    </a:moveTo>
                    <a:lnTo>
                      <a:pt x="181186" y="87466"/>
                    </a:lnTo>
                    <a:lnTo>
                      <a:pt x="175252" y="87466"/>
                    </a:lnTo>
                    <a:lnTo>
                      <a:pt x="175252" y="81532"/>
                    </a:lnTo>
                    <a:close/>
                    <a:moveTo>
                      <a:pt x="187435" y="81532"/>
                    </a:moveTo>
                    <a:lnTo>
                      <a:pt x="187435" y="87466"/>
                    </a:lnTo>
                    <a:lnTo>
                      <a:pt x="181499" y="87466"/>
                    </a:lnTo>
                    <a:lnTo>
                      <a:pt x="181499" y="81532"/>
                    </a:lnTo>
                    <a:close/>
                    <a:moveTo>
                      <a:pt x="193684" y="81532"/>
                    </a:moveTo>
                    <a:lnTo>
                      <a:pt x="193684" y="87466"/>
                    </a:lnTo>
                    <a:lnTo>
                      <a:pt x="187749" y="87466"/>
                    </a:lnTo>
                    <a:lnTo>
                      <a:pt x="187749" y="81532"/>
                    </a:lnTo>
                    <a:close/>
                    <a:moveTo>
                      <a:pt x="199931" y="81532"/>
                    </a:moveTo>
                    <a:lnTo>
                      <a:pt x="199931" y="87466"/>
                    </a:lnTo>
                    <a:lnTo>
                      <a:pt x="193996" y="87466"/>
                    </a:lnTo>
                    <a:lnTo>
                      <a:pt x="193996" y="81532"/>
                    </a:lnTo>
                    <a:close/>
                    <a:moveTo>
                      <a:pt x="206180" y="81532"/>
                    </a:moveTo>
                    <a:lnTo>
                      <a:pt x="206180" y="87466"/>
                    </a:lnTo>
                    <a:lnTo>
                      <a:pt x="200244" y="87466"/>
                    </a:lnTo>
                    <a:lnTo>
                      <a:pt x="200244" y="81532"/>
                    </a:lnTo>
                    <a:close/>
                    <a:moveTo>
                      <a:pt x="212427" y="81532"/>
                    </a:moveTo>
                    <a:lnTo>
                      <a:pt x="212427" y="87466"/>
                    </a:lnTo>
                    <a:lnTo>
                      <a:pt x="206491" y="87466"/>
                    </a:lnTo>
                    <a:lnTo>
                      <a:pt x="206491" y="81532"/>
                    </a:lnTo>
                    <a:close/>
                    <a:moveTo>
                      <a:pt x="218674" y="81532"/>
                    </a:moveTo>
                    <a:lnTo>
                      <a:pt x="218674" y="87466"/>
                    </a:lnTo>
                    <a:lnTo>
                      <a:pt x="212739" y="87466"/>
                    </a:lnTo>
                    <a:lnTo>
                      <a:pt x="212739" y="81532"/>
                    </a:lnTo>
                    <a:close/>
                    <a:moveTo>
                      <a:pt x="224921" y="81532"/>
                    </a:moveTo>
                    <a:lnTo>
                      <a:pt x="224921" y="87466"/>
                    </a:lnTo>
                    <a:lnTo>
                      <a:pt x="218987" y="87466"/>
                    </a:lnTo>
                    <a:lnTo>
                      <a:pt x="218987" y="81532"/>
                    </a:lnTo>
                    <a:close/>
                    <a:moveTo>
                      <a:pt x="231170" y="81532"/>
                    </a:moveTo>
                    <a:lnTo>
                      <a:pt x="231170" y="87466"/>
                    </a:lnTo>
                    <a:lnTo>
                      <a:pt x="225234" y="87466"/>
                    </a:lnTo>
                    <a:lnTo>
                      <a:pt x="225234" y="81532"/>
                    </a:lnTo>
                    <a:close/>
                    <a:moveTo>
                      <a:pt x="237417" y="81532"/>
                    </a:moveTo>
                    <a:lnTo>
                      <a:pt x="237417" y="87466"/>
                    </a:lnTo>
                    <a:lnTo>
                      <a:pt x="231481" y="87466"/>
                    </a:lnTo>
                    <a:lnTo>
                      <a:pt x="231481" y="81532"/>
                    </a:lnTo>
                    <a:close/>
                    <a:moveTo>
                      <a:pt x="243664" y="81532"/>
                    </a:moveTo>
                    <a:lnTo>
                      <a:pt x="243664" y="87466"/>
                    </a:lnTo>
                    <a:lnTo>
                      <a:pt x="237729" y="87466"/>
                    </a:lnTo>
                    <a:lnTo>
                      <a:pt x="237729" y="81532"/>
                    </a:lnTo>
                    <a:close/>
                    <a:moveTo>
                      <a:pt x="249911" y="81532"/>
                    </a:moveTo>
                    <a:lnTo>
                      <a:pt x="249911" y="87466"/>
                    </a:lnTo>
                    <a:lnTo>
                      <a:pt x="243977" y="87466"/>
                    </a:lnTo>
                    <a:lnTo>
                      <a:pt x="243977" y="81532"/>
                    </a:lnTo>
                    <a:close/>
                    <a:moveTo>
                      <a:pt x="256161" y="81532"/>
                    </a:moveTo>
                    <a:lnTo>
                      <a:pt x="256161" y="87466"/>
                    </a:lnTo>
                    <a:lnTo>
                      <a:pt x="250225" y="87466"/>
                    </a:lnTo>
                    <a:lnTo>
                      <a:pt x="250225" y="81532"/>
                    </a:lnTo>
                    <a:close/>
                    <a:moveTo>
                      <a:pt x="262409" y="81532"/>
                    </a:moveTo>
                    <a:lnTo>
                      <a:pt x="262409" y="87466"/>
                    </a:lnTo>
                    <a:lnTo>
                      <a:pt x="256474" y="87466"/>
                    </a:lnTo>
                    <a:lnTo>
                      <a:pt x="256474" y="81532"/>
                    </a:lnTo>
                    <a:close/>
                    <a:moveTo>
                      <a:pt x="268656" y="81532"/>
                    </a:moveTo>
                    <a:lnTo>
                      <a:pt x="268656" y="87466"/>
                    </a:lnTo>
                    <a:lnTo>
                      <a:pt x="262721" y="87466"/>
                    </a:lnTo>
                    <a:lnTo>
                      <a:pt x="262721" y="81532"/>
                    </a:lnTo>
                    <a:close/>
                    <a:moveTo>
                      <a:pt x="274904" y="81532"/>
                    </a:moveTo>
                    <a:lnTo>
                      <a:pt x="274904" y="87466"/>
                    </a:lnTo>
                    <a:lnTo>
                      <a:pt x="268968" y="87466"/>
                    </a:lnTo>
                    <a:lnTo>
                      <a:pt x="268968" y="81532"/>
                    </a:lnTo>
                    <a:close/>
                    <a:moveTo>
                      <a:pt x="6251" y="87779"/>
                    </a:moveTo>
                    <a:lnTo>
                      <a:pt x="6251" y="93713"/>
                    </a:lnTo>
                    <a:lnTo>
                      <a:pt x="315" y="93713"/>
                    </a:lnTo>
                    <a:lnTo>
                      <a:pt x="315" y="87779"/>
                    </a:lnTo>
                    <a:close/>
                    <a:moveTo>
                      <a:pt x="12498" y="87779"/>
                    </a:moveTo>
                    <a:lnTo>
                      <a:pt x="12498" y="93713"/>
                    </a:lnTo>
                    <a:lnTo>
                      <a:pt x="6562" y="93713"/>
                    </a:lnTo>
                    <a:lnTo>
                      <a:pt x="6562" y="87779"/>
                    </a:lnTo>
                    <a:close/>
                    <a:moveTo>
                      <a:pt x="18745" y="87779"/>
                    </a:moveTo>
                    <a:lnTo>
                      <a:pt x="18745" y="93713"/>
                    </a:lnTo>
                    <a:lnTo>
                      <a:pt x="12810" y="93713"/>
                    </a:lnTo>
                    <a:lnTo>
                      <a:pt x="12810" y="87779"/>
                    </a:lnTo>
                    <a:close/>
                    <a:moveTo>
                      <a:pt x="24992" y="87779"/>
                    </a:moveTo>
                    <a:lnTo>
                      <a:pt x="24992" y="93713"/>
                    </a:lnTo>
                    <a:lnTo>
                      <a:pt x="19058" y="93713"/>
                    </a:lnTo>
                    <a:lnTo>
                      <a:pt x="19058" y="87779"/>
                    </a:lnTo>
                    <a:close/>
                    <a:moveTo>
                      <a:pt x="31242" y="87779"/>
                    </a:moveTo>
                    <a:lnTo>
                      <a:pt x="31242" y="93713"/>
                    </a:lnTo>
                    <a:lnTo>
                      <a:pt x="25305" y="93713"/>
                    </a:lnTo>
                    <a:lnTo>
                      <a:pt x="25305" y="87779"/>
                    </a:lnTo>
                    <a:close/>
                    <a:moveTo>
                      <a:pt x="37489" y="87779"/>
                    </a:moveTo>
                    <a:lnTo>
                      <a:pt x="37489" y="93713"/>
                    </a:lnTo>
                    <a:lnTo>
                      <a:pt x="31553" y="93713"/>
                    </a:lnTo>
                    <a:lnTo>
                      <a:pt x="31553" y="87779"/>
                    </a:lnTo>
                    <a:close/>
                    <a:moveTo>
                      <a:pt x="43737" y="87779"/>
                    </a:moveTo>
                    <a:lnTo>
                      <a:pt x="43737" y="93713"/>
                    </a:lnTo>
                    <a:lnTo>
                      <a:pt x="37802" y="93713"/>
                    </a:lnTo>
                    <a:lnTo>
                      <a:pt x="37802" y="87779"/>
                    </a:lnTo>
                    <a:close/>
                    <a:moveTo>
                      <a:pt x="49985" y="87779"/>
                    </a:moveTo>
                    <a:lnTo>
                      <a:pt x="49985" y="93713"/>
                    </a:lnTo>
                    <a:lnTo>
                      <a:pt x="44049" y="93713"/>
                    </a:lnTo>
                    <a:lnTo>
                      <a:pt x="44049" y="87779"/>
                    </a:lnTo>
                    <a:close/>
                    <a:moveTo>
                      <a:pt x="56232" y="87779"/>
                    </a:moveTo>
                    <a:lnTo>
                      <a:pt x="56232" y="93713"/>
                    </a:lnTo>
                    <a:lnTo>
                      <a:pt x="50296" y="93713"/>
                    </a:lnTo>
                    <a:lnTo>
                      <a:pt x="50296" y="87779"/>
                    </a:lnTo>
                    <a:close/>
                    <a:moveTo>
                      <a:pt x="62480" y="87779"/>
                    </a:moveTo>
                    <a:lnTo>
                      <a:pt x="62480" y="93713"/>
                    </a:lnTo>
                    <a:lnTo>
                      <a:pt x="56545" y="93713"/>
                    </a:lnTo>
                    <a:lnTo>
                      <a:pt x="56545" y="87779"/>
                    </a:lnTo>
                    <a:close/>
                    <a:moveTo>
                      <a:pt x="68727" y="87779"/>
                    </a:moveTo>
                    <a:lnTo>
                      <a:pt x="68727" y="93713"/>
                    </a:lnTo>
                    <a:lnTo>
                      <a:pt x="62792" y="93713"/>
                    </a:lnTo>
                    <a:lnTo>
                      <a:pt x="62792" y="87779"/>
                    </a:lnTo>
                    <a:close/>
                    <a:moveTo>
                      <a:pt x="74975" y="87779"/>
                    </a:moveTo>
                    <a:lnTo>
                      <a:pt x="74975" y="93713"/>
                    </a:lnTo>
                    <a:lnTo>
                      <a:pt x="69039" y="93713"/>
                    </a:lnTo>
                    <a:lnTo>
                      <a:pt x="69039" y="87779"/>
                    </a:lnTo>
                    <a:close/>
                    <a:moveTo>
                      <a:pt x="81223" y="87779"/>
                    </a:moveTo>
                    <a:lnTo>
                      <a:pt x="81223" y="93713"/>
                    </a:lnTo>
                    <a:lnTo>
                      <a:pt x="75286" y="93713"/>
                    </a:lnTo>
                    <a:lnTo>
                      <a:pt x="75286" y="87779"/>
                    </a:lnTo>
                    <a:close/>
                    <a:moveTo>
                      <a:pt x="87470" y="87779"/>
                    </a:moveTo>
                    <a:lnTo>
                      <a:pt x="87470" y="93713"/>
                    </a:lnTo>
                    <a:lnTo>
                      <a:pt x="81535" y="93713"/>
                    </a:lnTo>
                    <a:lnTo>
                      <a:pt x="81535" y="87779"/>
                    </a:lnTo>
                    <a:close/>
                    <a:moveTo>
                      <a:pt x="93718" y="87779"/>
                    </a:moveTo>
                    <a:lnTo>
                      <a:pt x="93718" y="93713"/>
                    </a:lnTo>
                    <a:lnTo>
                      <a:pt x="87784" y="93713"/>
                    </a:lnTo>
                    <a:lnTo>
                      <a:pt x="87784" y="87779"/>
                    </a:lnTo>
                    <a:close/>
                    <a:moveTo>
                      <a:pt x="162445" y="87779"/>
                    </a:moveTo>
                    <a:lnTo>
                      <a:pt x="162445" y="93713"/>
                    </a:lnTo>
                    <a:lnTo>
                      <a:pt x="156509" y="93713"/>
                    </a:lnTo>
                    <a:lnTo>
                      <a:pt x="156509" y="87779"/>
                    </a:lnTo>
                    <a:close/>
                    <a:moveTo>
                      <a:pt x="168692" y="87779"/>
                    </a:moveTo>
                    <a:lnTo>
                      <a:pt x="168692" y="93713"/>
                    </a:lnTo>
                    <a:lnTo>
                      <a:pt x="162756" y="93713"/>
                    </a:lnTo>
                    <a:lnTo>
                      <a:pt x="162756" y="87779"/>
                    </a:lnTo>
                    <a:close/>
                    <a:moveTo>
                      <a:pt x="174939" y="87779"/>
                    </a:moveTo>
                    <a:lnTo>
                      <a:pt x="174939" y="93713"/>
                    </a:lnTo>
                    <a:lnTo>
                      <a:pt x="169005" y="93713"/>
                    </a:lnTo>
                    <a:lnTo>
                      <a:pt x="169005" y="87779"/>
                    </a:lnTo>
                    <a:close/>
                    <a:moveTo>
                      <a:pt x="181186" y="87779"/>
                    </a:moveTo>
                    <a:lnTo>
                      <a:pt x="181186" y="93713"/>
                    </a:lnTo>
                    <a:lnTo>
                      <a:pt x="175252" y="93713"/>
                    </a:lnTo>
                    <a:lnTo>
                      <a:pt x="175252" y="87779"/>
                    </a:lnTo>
                    <a:close/>
                    <a:moveTo>
                      <a:pt x="187435" y="87779"/>
                    </a:moveTo>
                    <a:lnTo>
                      <a:pt x="187435" y="93713"/>
                    </a:lnTo>
                    <a:lnTo>
                      <a:pt x="181499" y="93713"/>
                    </a:lnTo>
                    <a:lnTo>
                      <a:pt x="181499" y="87779"/>
                    </a:lnTo>
                    <a:close/>
                    <a:moveTo>
                      <a:pt x="193684" y="87779"/>
                    </a:moveTo>
                    <a:lnTo>
                      <a:pt x="193684" y="93713"/>
                    </a:lnTo>
                    <a:lnTo>
                      <a:pt x="187749" y="93713"/>
                    </a:lnTo>
                    <a:lnTo>
                      <a:pt x="187749" y="87779"/>
                    </a:lnTo>
                    <a:close/>
                    <a:moveTo>
                      <a:pt x="199931" y="87779"/>
                    </a:moveTo>
                    <a:lnTo>
                      <a:pt x="199931" y="93713"/>
                    </a:lnTo>
                    <a:lnTo>
                      <a:pt x="193996" y="93713"/>
                    </a:lnTo>
                    <a:lnTo>
                      <a:pt x="193996" y="87779"/>
                    </a:lnTo>
                    <a:close/>
                    <a:moveTo>
                      <a:pt x="206180" y="87779"/>
                    </a:moveTo>
                    <a:lnTo>
                      <a:pt x="206180" y="93713"/>
                    </a:lnTo>
                    <a:lnTo>
                      <a:pt x="200244" y="93713"/>
                    </a:lnTo>
                    <a:lnTo>
                      <a:pt x="200244" y="87779"/>
                    </a:lnTo>
                    <a:close/>
                    <a:moveTo>
                      <a:pt x="212427" y="87779"/>
                    </a:moveTo>
                    <a:lnTo>
                      <a:pt x="212427" y="93713"/>
                    </a:lnTo>
                    <a:lnTo>
                      <a:pt x="206491" y="93713"/>
                    </a:lnTo>
                    <a:lnTo>
                      <a:pt x="206491" y="87779"/>
                    </a:lnTo>
                    <a:close/>
                    <a:moveTo>
                      <a:pt x="99967" y="87781"/>
                    </a:moveTo>
                    <a:lnTo>
                      <a:pt x="99967" y="93717"/>
                    </a:lnTo>
                    <a:lnTo>
                      <a:pt x="94031" y="93717"/>
                    </a:lnTo>
                    <a:lnTo>
                      <a:pt x="94031" y="87781"/>
                    </a:lnTo>
                    <a:close/>
                    <a:moveTo>
                      <a:pt x="106214" y="87781"/>
                    </a:moveTo>
                    <a:lnTo>
                      <a:pt x="106214" y="93717"/>
                    </a:lnTo>
                    <a:lnTo>
                      <a:pt x="100278" y="93717"/>
                    </a:lnTo>
                    <a:lnTo>
                      <a:pt x="100278" y="87781"/>
                    </a:lnTo>
                    <a:close/>
                    <a:moveTo>
                      <a:pt x="112461" y="87781"/>
                    </a:moveTo>
                    <a:lnTo>
                      <a:pt x="112461" y="93717"/>
                    </a:lnTo>
                    <a:lnTo>
                      <a:pt x="106527" y="93717"/>
                    </a:lnTo>
                    <a:lnTo>
                      <a:pt x="106527" y="87781"/>
                    </a:lnTo>
                    <a:close/>
                    <a:moveTo>
                      <a:pt x="118710" y="87781"/>
                    </a:moveTo>
                    <a:lnTo>
                      <a:pt x="118710" y="93717"/>
                    </a:lnTo>
                    <a:lnTo>
                      <a:pt x="112774" y="93717"/>
                    </a:lnTo>
                    <a:lnTo>
                      <a:pt x="112774" y="87781"/>
                    </a:lnTo>
                    <a:close/>
                    <a:moveTo>
                      <a:pt x="124957" y="87781"/>
                    </a:moveTo>
                    <a:lnTo>
                      <a:pt x="124957" y="93717"/>
                    </a:lnTo>
                    <a:lnTo>
                      <a:pt x="119021" y="93717"/>
                    </a:lnTo>
                    <a:lnTo>
                      <a:pt x="119021" y="87781"/>
                    </a:lnTo>
                    <a:close/>
                    <a:moveTo>
                      <a:pt x="131204" y="87781"/>
                    </a:moveTo>
                    <a:lnTo>
                      <a:pt x="131204" y="93717"/>
                    </a:lnTo>
                    <a:lnTo>
                      <a:pt x="125270" y="93717"/>
                    </a:lnTo>
                    <a:lnTo>
                      <a:pt x="125270" y="87781"/>
                    </a:lnTo>
                    <a:close/>
                    <a:moveTo>
                      <a:pt x="137451" y="87781"/>
                    </a:moveTo>
                    <a:lnTo>
                      <a:pt x="137451" y="93717"/>
                    </a:lnTo>
                    <a:lnTo>
                      <a:pt x="131517" y="93717"/>
                    </a:lnTo>
                    <a:lnTo>
                      <a:pt x="131517" y="87781"/>
                    </a:lnTo>
                    <a:close/>
                    <a:moveTo>
                      <a:pt x="143702" y="87781"/>
                    </a:moveTo>
                    <a:lnTo>
                      <a:pt x="143702" y="93717"/>
                    </a:lnTo>
                    <a:lnTo>
                      <a:pt x="137766" y="93717"/>
                    </a:lnTo>
                    <a:lnTo>
                      <a:pt x="137766" y="87781"/>
                    </a:lnTo>
                    <a:close/>
                    <a:moveTo>
                      <a:pt x="149949" y="87781"/>
                    </a:moveTo>
                    <a:lnTo>
                      <a:pt x="149949" y="93717"/>
                    </a:lnTo>
                    <a:lnTo>
                      <a:pt x="144015" y="93717"/>
                    </a:lnTo>
                    <a:lnTo>
                      <a:pt x="144015" y="87781"/>
                    </a:lnTo>
                    <a:close/>
                    <a:moveTo>
                      <a:pt x="156196" y="87781"/>
                    </a:moveTo>
                    <a:lnTo>
                      <a:pt x="156196" y="93717"/>
                    </a:lnTo>
                    <a:lnTo>
                      <a:pt x="150262" y="93717"/>
                    </a:lnTo>
                    <a:lnTo>
                      <a:pt x="150262" y="87781"/>
                    </a:lnTo>
                    <a:close/>
                    <a:moveTo>
                      <a:pt x="218674" y="87781"/>
                    </a:moveTo>
                    <a:lnTo>
                      <a:pt x="218674" y="93717"/>
                    </a:lnTo>
                    <a:lnTo>
                      <a:pt x="212739" y="93717"/>
                    </a:lnTo>
                    <a:lnTo>
                      <a:pt x="212739" y="87781"/>
                    </a:lnTo>
                    <a:close/>
                    <a:moveTo>
                      <a:pt x="224921" y="87781"/>
                    </a:moveTo>
                    <a:lnTo>
                      <a:pt x="224921" y="93717"/>
                    </a:lnTo>
                    <a:lnTo>
                      <a:pt x="218987" y="93717"/>
                    </a:lnTo>
                    <a:lnTo>
                      <a:pt x="218987" y="87781"/>
                    </a:lnTo>
                    <a:close/>
                    <a:moveTo>
                      <a:pt x="231170" y="87781"/>
                    </a:moveTo>
                    <a:lnTo>
                      <a:pt x="231170" y="93717"/>
                    </a:lnTo>
                    <a:lnTo>
                      <a:pt x="225234" y="93717"/>
                    </a:lnTo>
                    <a:lnTo>
                      <a:pt x="225234" y="87781"/>
                    </a:lnTo>
                    <a:close/>
                    <a:moveTo>
                      <a:pt x="237417" y="87781"/>
                    </a:moveTo>
                    <a:lnTo>
                      <a:pt x="237417" y="93717"/>
                    </a:lnTo>
                    <a:lnTo>
                      <a:pt x="231481" y="93717"/>
                    </a:lnTo>
                    <a:lnTo>
                      <a:pt x="231481" y="87781"/>
                    </a:lnTo>
                    <a:close/>
                    <a:moveTo>
                      <a:pt x="243664" y="87781"/>
                    </a:moveTo>
                    <a:lnTo>
                      <a:pt x="243664" y="93717"/>
                    </a:lnTo>
                    <a:lnTo>
                      <a:pt x="237729" y="93717"/>
                    </a:lnTo>
                    <a:lnTo>
                      <a:pt x="237729" y="87781"/>
                    </a:lnTo>
                    <a:close/>
                    <a:moveTo>
                      <a:pt x="249911" y="87781"/>
                    </a:moveTo>
                    <a:lnTo>
                      <a:pt x="249911" y="93717"/>
                    </a:lnTo>
                    <a:lnTo>
                      <a:pt x="243977" y="93717"/>
                    </a:lnTo>
                    <a:lnTo>
                      <a:pt x="243977" y="87781"/>
                    </a:lnTo>
                    <a:close/>
                    <a:moveTo>
                      <a:pt x="256161" y="87781"/>
                    </a:moveTo>
                    <a:lnTo>
                      <a:pt x="256161" y="93717"/>
                    </a:lnTo>
                    <a:lnTo>
                      <a:pt x="250225" y="93717"/>
                    </a:lnTo>
                    <a:lnTo>
                      <a:pt x="250225" y="87781"/>
                    </a:lnTo>
                    <a:close/>
                    <a:moveTo>
                      <a:pt x="262409" y="87781"/>
                    </a:moveTo>
                    <a:lnTo>
                      <a:pt x="262409" y="93717"/>
                    </a:lnTo>
                    <a:lnTo>
                      <a:pt x="256474" y="93717"/>
                    </a:lnTo>
                    <a:lnTo>
                      <a:pt x="256474" y="87781"/>
                    </a:lnTo>
                    <a:close/>
                    <a:moveTo>
                      <a:pt x="268656" y="87781"/>
                    </a:moveTo>
                    <a:lnTo>
                      <a:pt x="268656" y="93717"/>
                    </a:lnTo>
                    <a:lnTo>
                      <a:pt x="262721" y="93717"/>
                    </a:lnTo>
                    <a:lnTo>
                      <a:pt x="262721" y="87781"/>
                    </a:lnTo>
                    <a:close/>
                    <a:moveTo>
                      <a:pt x="274904" y="87781"/>
                    </a:moveTo>
                    <a:lnTo>
                      <a:pt x="274904" y="93717"/>
                    </a:lnTo>
                    <a:lnTo>
                      <a:pt x="268968" y="93717"/>
                    </a:lnTo>
                    <a:lnTo>
                      <a:pt x="268968" y="87781"/>
                    </a:lnTo>
                    <a:close/>
                    <a:moveTo>
                      <a:pt x="6251" y="94028"/>
                    </a:moveTo>
                    <a:lnTo>
                      <a:pt x="6251" y="99964"/>
                    </a:lnTo>
                    <a:lnTo>
                      <a:pt x="315" y="99964"/>
                    </a:lnTo>
                    <a:lnTo>
                      <a:pt x="315" y="94028"/>
                    </a:lnTo>
                    <a:close/>
                    <a:moveTo>
                      <a:pt x="12498" y="94028"/>
                    </a:moveTo>
                    <a:lnTo>
                      <a:pt x="12498" y="99964"/>
                    </a:lnTo>
                    <a:lnTo>
                      <a:pt x="6562" y="99964"/>
                    </a:lnTo>
                    <a:lnTo>
                      <a:pt x="6562" y="94028"/>
                    </a:lnTo>
                    <a:close/>
                    <a:moveTo>
                      <a:pt x="18745" y="94028"/>
                    </a:moveTo>
                    <a:lnTo>
                      <a:pt x="18745" y="99964"/>
                    </a:lnTo>
                    <a:lnTo>
                      <a:pt x="12810" y="99964"/>
                    </a:lnTo>
                    <a:lnTo>
                      <a:pt x="12810" y="94028"/>
                    </a:lnTo>
                    <a:close/>
                    <a:moveTo>
                      <a:pt x="24992" y="94028"/>
                    </a:moveTo>
                    <a:lnTo>
                      <a:pt x="24992" y="99964"/>
                    </a:lnTo>
                    <a:lnTo>
                      <a:pt x="19058" y="99964"/>
                    </a:lnTo>
                    <a:lnTo>
                      <a:pt x="19058" y="94028"/>
                    </a:lnTo>
                    <a:close/>
                    <a:moveTo>
                      <a:pt x="31242" y="94028"/>
                    </a:moveTo>
                    <a:lnTo>
                      <a:pt x="31242" y="99964"/>
                    </a:lnTo>
                    <a:lnTo>
                      <a:pt x="25305" y="99964"/>
                    </a:lnTo>
                    <a:lnTo>
                      <a:pt x="25305" y="94028"/>
                    </a:lnTo>
                    <a:close/>
                    <a:moveTo>
                      <a:pt x="37489" y="94028"/>
                    </a:moveTo>
                    <a:lnTo>
                      <a:pt x="37489" y="99964"/>
                    </a:lnTo>
                    <a:lnTo>
                      <a:pt x="31553" y="99964"/>
                    </a:lnTo>
                    <a:lnTo>
                      <a:pt x="31553" y="94028"/>
                    </a:lnTo>
                    <a:close/>
                    <a:moveTo>
                      <a:pt x="43737" y="94028"/>
                    </a:moveTo>
                    <a:lnTo>
                      <a:pt x="43737" y="99964"/>
                    </a:lnTo>
                    <a:lnTo>
                      <a:pt x="37802" y="99964"/>
                    </a:lnTo>
                    <a:lnTo>
                      <a:pt x="37802" y="94028"/>
                    </a:lnTo>
                    <a:close/>
                    <a:moveTo>
                      <a:pt x="49985" y="94028"/>
                    </a:moveTo>
                    <a:lnTo>
                      <a:pt x="49985" y="99964"/>
                    </a:lnTo>
                    <a:lnTo>
                      <a:pt x="44049" y="99964"/>
                    </a:lnTo>
                    <a:lnTo>
                      <a:pt x="44049" y="94028"/>
                    </a:lnTo>
                    <a:close/>
                    <a:moveTo>
                      <a:pt x="56232" y="94028"/>
                    </a:moveTo>
                    <a:lnTo>
                      <a:pt x="56232" y="99964"/>
                    </a:lnTo>
                    <a:lnTo>
                      <a:pt x="50296" y="99964"/>
                    </a:lnTo>
                    <a:lnTo>
                      <a:pt x="50296" y="94028"/>
                    </a:lnTo>
                    <a:close/>
                    <a:moveTo>
                      <a:pt x="62480" y="94028"/>
                    </a:moveTo>
                    <a:lnTo>
                      <a:pt x="62480" y="99964"/>
                    </a:lnTo>
                    <a:lnTo>
                      <a:pt x="56545" y="99964"/>
                    </a:lnTo>
                    <a:lnTo>
                      <a:pt x="56545" y="94028"/>
                    </a:lnTo>
                    <a:close/>
                    <a:moveTo>
                      <a:pt x="68727" y="94028"/>
                    </a:moveTo>
                    <a:lnTo>
                      <a:pt x="68727" y="99964"/>
                    </a:lnTo>
                    <a:lnTo>
                      <a:pt x="62792" y="99964"/>
                    </a:lnTo>
                    <a:lnTo>
                      <a:pt x="62792" y="94028"/>
                    </a:lnTo>
                    <a:close/>
                    <a:moveTo>
                      <a:pt x="74975" y="94028"/>
                    </a:moveTo>
                    <a:lnTo>
                      <a:pt x="74975" y="99964"/>
                    </a:lnTo>
                    <a:lnTo>
                      <a:pt x="69039" y="99964"/>
                    </a:lnTo>
                    <a:lnTo>
                      <a:pt x="69039" y="94028"/>
                    </a:lnTo>
                    <a:close/>
                    <a:moveTo>
                      <a:pt x="81223" y="94028"/>
                    </a:moveTo>
                    <a:lnTo>
                      <a:pt x="81223" y="99964"/>
                    </a:lnTo>
                    <a:lnTo>
                      <a:pt x="75286" y="99964"/>
                    </a:lnTo>
                    <a:lnTo>
                      <a:pt x="75286" y="94028"/>
                    </a:lnTo>
                    <a:close/>
                    <a:moveTo>
                      <a:pt x="87470" y="94028"/>
                    </a:moveTo>
                    <a:lnTo>
                      <a:pt x="87470" y="99964"/>
                    </a:lnTo>
                    <a:lnTo>
                      <a:pt x="81535" y="99964"/>
                    </a:lnTo>
                    <a:lnTo>
                      <a:pt x="81535" y="94028"/>
                    </a:lnTo>
                    <a:close/>
                    <a:moveTo>
                      <a:pt x="93718" y="94028"/>
                    </a:moveTo>
                    <a:lnTo>
                      <a:pt x="93718" y="99964"/>
                    </a:lnTo>
                    <a:lnTo>
                      <a:pt x="87784" y="99964"/>
                    </a:lnTo>
                    <a:lnTo>
                      <a:pt x="87784" y="94028"/>
                    </a:lnTo>
                    <a:close/>
                    <a:moveTo>
                      <a:pt x="99967" y="94028"/>
                    </a:moveTo>
                    <a:lnTo>
                      <a:pt x="99967" y="99964"/>
                    </a:lnTo>
                    <a:lnTo>
                      <a:pt x="94031" y="99964"/>
                    </a:lnTo>
                    <a:lnTo>
                      <a:pt x="94031" y="94028"/>
                    </a:lnTo>
                    <a:close/>
                    <a:moveTo>
                      <a:pt x="106214" y="94029"/>
                    </a:moveTo>
                    <a:lnTo>
                      <a:pt x="106214" y="99964"/>
                    </a:lnTo>
                    <a:lnTo>
                      <a:pt x="100278" y="99964"/>
                    </a:lnTo>
                    <a:lnTo>
                      <a:pt x="100278" y="94029"/>
                    </a:lnTo>
                    <a:close/>
                    <a:moveTo>
                      <a:pt x="112461" y="94029"/>
                    </a:moveTo>
                    <a:lnTo>
                      <a:pt x="112461" y="99964"/>
                    </a:lnTo>
                    <a:lnTo>
                      <a:pt x="106527" y="99964"/>
                    </a:lnTo>
                    <a:lnTo>
                      <a:pt x="106527" y="94029"/>
                    </a:lnTo>
                    <a:close/>
                    <a:moveTo>
                      <a:pt x="118710" y="94029"/>
                    </a:moveTo>
                    <a:lnTo>
                      <a:pt x="118710" y="99964"/>
                    </a:lnTo>
                    <a:lnTo>
                      <a:pt x="112774" y="99964"/>
                    </a:lnTo>
                    <a:lnTo>
                      <a:pt x="112774" y="94029"/>
                    </a:lnTo>
                    <a:close/>
                    <a:moveTo>
                      <a:pt x="124957" y="94029"/>
                    </a:moveTo>
                    <a:lnTo>
                      <a:pt x="124957" y="99964"/>
                    </a:lnTo>
                    <a:lnTo>
                      <a:pt x="119021" y="99964"/>
                    </a:lnTo>
                    <a:lnTo>
                      <a:pt x="119021" y="94029"/>
                    </a:lnTo>
                    <a:close/>
                    <a:moveTo>
                      <a:pt x="131204" y="94029"/>
                    </a:moveTo>
                    <a:lnTo>
                      <a:pt x="131204" y="99964"/>
                    </a:lnTo>
                    <a:lnTo>
                      <a:pt x="125270" y="99964"/>
                    </a:lnTo>
                    <a:lnTo>
                      <a:pt x="125270" y="94029"/>
                    </a:lnTo>
                    <a:close/>
                    <a:moveTo>
                      <a:pt x="137451" y="94029"/>
                    </a:moveTo>
                    <a:lnTo>
                      <a:pt x="137451" y="99964"/>
                    </a:lnTo>
                    <a:lnTo>
                      <a:pt x="131517" y="99964"/>
                    </a:lnTo>
                    <a:lnTo>
                      <a:pt x="131517" y="94029"/>
                    </a:lnTo>
                    <a:close/>
                    <a:moveTo>
                      <a:pt x="143702" y="94029"/>
                    </a:moveTo>
                    <a:lnTo>
                      <a:pt x="143702" y="99964"/>
                    </a:lnTo>
                    <a:lnTo>
                      <a:pt x="137766" y="99964"/>
                    </a:lnTo>
                    <a:lnTo>
                      <a:pt x="137766" y="94029"/>
                    </a:lnTo>
                    <a:close/>
                    <a:moveTo>
                      <a:pt x="149949" y="94029"/>
                    </a:moveTo>
                    <a:lnTo>
                      <a:pt x="149949" y="99964"/>
                    </a:lnTo>
                    <a:lnTo>
                      <a:pt x="144015" y="99964"/>
                    </a:lnTo>
                    <a:lnTo>
                      <a:pt x="144015" y="94029"/>
                    </a:lnTo>
                    <a:close/>
                    <a:moveTo>
                      <a:pt x="156196" y="94029"/>
                    </a:moveTo>
                    <a:lnTo>
                      <a:pt x="156196" y="99964"/>
                    </a:lnTo>
                    <a:lnTo>
                      <a:pt x="150262" y="99964"/>
                    </a:lnTo>
                    <a:lnTo>
                      <a:pt x="150262" y="94029"/>
                    </a:lnTo>
                    <a:close/>
                    <a:moveTo>
                      <a:pt x="162445" y="94028"/>
                    </a:moveTo>
                    <a:lnTo>
                      <a:pt x="162445" y="99964"/>
                    </a:lnTo>
                    <a:lnTo>
                      <a:pt x="156509" y="99964"/>
                    </a:lnTo>
                    <a:lnTo>
                      <a:pt x="156509" y="94028"/>
                    </a:lnTo>
                    <a:close/>
                    <a:moveTo>
                      <a:pt x="168692" y="94028"/>
                    </a:moveTo>
                    <a:lnTo>
                      <a:pt x="168692" y="99964"/>
                    </a:lnTo>
                    <a:lnTo>
                      <a:pt x="162756" y="99964"/>
                    </a:lnTo>
                    <a:lnTo>
                      <a:pt x="162756" y="94028"/>
                    </a:lnTo>
                    <a:close/>
                    <a:moveTo>
                      <a:pt x="174939" y="94028"/>
                    </a:moveTo>
                    <a:lnTo>
                      <a:pt x="174939" y="99964"/>
                    </a:lnTo>
                    <a:lnTo>
                      <a:pt x="169005" y="99964"/>
                    </a:lnTo>
                    <a:lnTo>
                      <a:pt x="169005" y="94028"/>
                    </a:lnTo>
                    <a:close/>
                    <a:moveTo>
                      <a:pt x="181186" y="94028"/>
                    </a:moveTo>
                    <a:lnTo>
                      <a:pt x="181186" y="99964"/>
                    </a:lnTo>
                    <a:lnTo>
                      <a:pt x="175252" y="99964"/>
                    </a:lnTo>
                    <a:lnTo>
                      <a:pt x="175252" y="94028"/>
                    </a:lnTo>
                    <a:close/>
                    <a:moveTo>
                      <a:pt x="187435" y="94028"/>
                    </a:moveTo>
                    <a:lnTo>
                      <a:pt x="187435" y="99964"/>
                    </a:lnTo>
                    <a:lnTo>
                      <a:pt x="181499" y="99964"/>
                    </a:lnTo>
                    <a:lnTo>
                      <a:pt x="181499" y="94028"/>
                    </a:lnTo>
                    <a:close/>
                    <a:moveTo>
                      <a:pt x="193684" y="94028"/>
                    </a:moveTo>
                    <a:lnTo>
                      <a:pt x="193684" y="99964"/>
                    </a:lnTo>
                    <a:lnTo>
                      <a:pt x="187749" y="99964"/>
                    </a:lnTo>
                    <a:lnTo>
                      <a:pt x="187749" y="94028"/>
                    </a:lnTo>
                    <a:close/>
                    <a:moveTo>
                      <a:pt x="199931" y="94028"/>
                    </a:moveTo>
                    <a:lnTo>
                      <a:pt x="199931" y="99964"/>
                    </a:lnTo>
                    <a:lnTo>
                      <a:pt x="193996" y="99964"/>
                    </a:lnTo>
                    <a:lnTo>
                      <a:pt x="193996" y="94028"/>
                    </a:lnTo>
                    <a:close/>
                    <a:moveTo>
                      <a:pt x="206180" y="94028"/>
                    </a:moveTo>
                    <a:lnTo>
                      <a:pt x="206180" y="99964"/>
                    </a:lnTo>
                    <a:lnTo>
                      <a:pt x="200244" y="99964"/>
                    </a:lnTo>
                    <a:lnTo>
                      <a:pt x="200244" y="94028"/>
                    </a:lnTo>
                    <a:close/>
                    <a:moveTo>
                      <a:pt x="212427" y="94028"/>
                    </a:moveTo>
                    <a:lnTo>
                      <a:pt x="212427" y="99964"/>
                    </a:lnTo>
                    <a:lnTo>
                      <a:pt x="206491" y="99964"/>
                    </a:lnTo>
                    <a:lnTo>
                      <a:pt x="206491" y="94028"/>
                    </a:lnTo>
                    <a:close/>
                    <a:moveTo>
                      <a:pt x="218674" y="94028"/>
                    </a:moveTo>
                    <a:lnTo>
                      <a:pt x="218674" y="99964"/>
                    </a:lnTo>
                    <a:lnTo>
                      <a:pt x="212739" y="99964"/>
                    </a:lnTo>
                    <a:lnTo>
                      <a:pt x="212739" y="94028"/>
                    </a:lnTo>
                    <a:close/>
                    <a:moveTo>
                      <a:pt x="224921" y="94029"/>
                    </a:moveTo>
                    <a:lnTo>
                      <a:pt x="224921" y="99964"/>
                    </a:lnTo>
                    <a:lnTo>
                      <a:pt x="218987" y="99964"/>
                    </a:lnTo>
                    <a:lnTo>
                      <a:pt x="218987" y="94029"/>
                    </a:lnTo>
                    <a:close/>
                    <a:moveTo>
                      <a:pt x="231170" y="94029"/>
                    </a:moveTo>
                    <a:lnTo>
                      <a:pt x="231170" y="99964"/>
                    </a:lnTo>
                    <a:lnTo>
                      <a:pt x="225234" y="99964"/>
                    </a:lnTo>
                    <a:lnTo>
                      <a:pt x="225234" y="94029"/>
                    </a:lnTo>
                    <a:close/>
                    <a:moveTo>
                      <a:pt x="237417" y="94029"/>
                    </a:moveTo>
                    <a:lnTo>
                      <a:pt x="237417" y="99964"/>
                    </a:lnTo>
                    <a:lnTo>
                      <a:pt x="231481" y="99964"/>
                    </a:lnTo>
                    <a:lnTo>
                      <a:pt x="231481" y="94029"/>
                    </a:lnTo>
                    <a:close/>
                    <a:moveTo>
                      <a:pt x="243664" y="94029"/>
                    </a:moveTo>
                    <a:lnTo>
                      <a:pt x="243664" y="99964"/>
                    </a:lnTo>
                    <a:lnTo>
                      <a:pt x="237729" y="99964"/>
                    </a:lnTo>
                    <a:lnTo>
                      <a:pt x="237729" y="94029"/>
                    </a:lnTo>
                    <a:close/>
                    <a:moveTo>
                      <a:pt x="249911" y="94029"/>
                    </a:moveTo>
                    <a:lnTo>
                      <a:pt x="249911" y="99964"/>
                    </a:lnTo>
                    <a:lnTo>
                      <a:pt x="243977" y="99964"/>
                    </a:lnTo>
                    <a:lnTo>
                      <a:pt x="243977" y="94029"/>
                    </a:lnTo>
                    <a:close/>
                    <a:moveTo>
                      <a:pt x="256161" y="94029"/>
                    </a:moveTo>
                    <a:lnTo>
                      <a:pt x="256161" y="99964"/>
                    </a:lnTo>
                    <a:lnTo>
                      <a:pt x="250225" y="99964"/>
                    </a:lnTo>
                    <a:lnTo>
                      <a:pt x="250225" y="94029"/>
                    </a:lnTo>
                    <a:close/>
                    <a:moveTo>
                      <a:pt x="262409" y="94029"/>
                    </a:moveTo>
                    <a:lnTo>
                      <a:pt x="262409" y="99964"/>
                    </a:lnTo>
                    <a:lnTo>
                      <a:pt x="256474" y="99964"/>
                    </a:lnTo>
                    <a:lnTo>
                      <a:pt x="256474" y="94029"/>
                    </a:lnTo>
                    <a:close/>
                    <a:moveTo>
                      <a:pt x="268656" y="94029"/>
                    </a:moveTo>
                    <a:lnTo>
                      <a:pt x="268656" y="99964"/>
                    </a:lnTo>
                    <a:lnTo>
                      <a:pt x="262721" y="99964"/>
                    </a:lnTo>
                    <a:lnTo>
                      <a:pt x="262721" y="94029"/>
                    </a:lnTo>
                    <a:close/>
                    <a:moveTo>
                      <a:pt x="274904" y="94029"/>
                    </a:moveTo>
                    <a:lnTo>
                      <a:pt x="274904" y="99964"/>
                    </a:lnTo>
                    <a:lnTo>
                      <a:pt x="268968" y="99964"/>
                    </a:lnTo>
                    <a:lnTo>
                      <a:pt x="268968" y="94029"/>
                    </a:lnTo>
                    <a:close/>
                    <a:moveTo>
                      <a:pt x="6251" y="100276"/>
                    </a:moveTo>
                    <a:lnTo>
                      <a:pt x="6251" y="106211"/>
                    </a:lnTo>
                    <a:lnTo>
                      <a:pt x="315" y="106211"/>
                    </a:lnTo>
                    <a:lnTo>
                      <a:pt x="315" y="100276"/>
                    </a:lnTo>
                    <a:close/>
                    <a:moveTo>
                      <a:pt x="12498" y="100276"/>
                    </a:moveTo>
                    <a:lnTo>
                      <a:pt x="12498" y="106211"/>
                    </a:lnTo>
                    <a:lnTo>
                      <a:pt x="6562" y="106211"/>
                    </a:lnTo>
                    <a:lnTo>
                      <a:pt x="6562" y="100276"/>
                    </a:lnTo>
                    <a:close/>
                    <a:moveTo>
                      <a:pt x="18745" y="100276"/>
                    </a:moveTo>
                    <a:lnTo>
                      <a:pt x="18745" y="106211"/>
                    </a:lnTo>
                    <a:lnTo>
                      <a:pt x="12810" y="106211"/>
                    </a:lnTo>
                    <a:lnTo>
                      <a:pt x="12810" y="100276"/>
                    </a:lnTo>
                    <a:close/>
                    <a:moveTo>
                      <a:pt x="24992" y="100276"/>
                    </a:moveTo>
                    <a:lnTo>
                      <a:pt x="24992" y="106211"/>
                    </a:lnTo>
                    <a:lnTo>
                      <a:pt x="19058" y="106211"/>
                    </a:lnTo>
                    <a:lnTo>
                      <a:pt x="19058" y="100276"/>
                    </a:lnTo>
                    <a:close/>
                    <a:moveTo>
                      <a:pt x="31242" y="100276"/>
                    </a:moveTo>
                    <a:lnTo>
                      <a:pt x="31242" y="106211"/>
                    </a:lnTo>
                    <a:lnTo>
                      <a:pt x="25305" y="106211"/>
                    </a:lnTo>
                    <a:lnTo>
                      <a:pt x="25305" y="100276"/>
                    </a:lnTo>
                    <a:close/>
                    <a:moveTo>
                      <a:pt x="37489" y="100276"/>
                    </a:moveTo>
                    <a:lnTo>
                      <a:pt x="37489" y="106211"/>
                    </a:lnTo>
                    <a:lnTo>
                      <a:pt x="31553" y="106211"/>
                    </a:lnTo>
                    <a:lnTo>
                      <a:pt x="31553" y="100276"/>
                    </a:lnTo>
                    <a:close/>
                    <a:moveTo>
                      <a:pt x="43737" y="100276"/>
                    </a:moveTo>
                    <a:lnTo>
                      <a:pt x="43737" y="106211"/>
                    </a:lnTo>
                    <a:lnTo>
                      <a:pt x="37802" y="106211"/>
                    </a:lnTo>
                    <a:lnTo>
                      <a:pt x="37802" y="100276"/>
                    </a:lnTo>
                    <a:close/>
                    <a:moveTo>
                      <a:pt x="49985" y="100276"/>
                    </a:moveTo>
                    <a:lnTo>
                      <a:pt x="49985" y="106211"/>
                    </a:lnTo>
                    <a:lnTo>
                      <a:pt x="44049" y="106211"/>
                    </a:lnTo>
                    <a:lnTo>
                      <a:pt x="44049" y="100276"/>
                    </a:lnTo>
                    <a:close/>
                    <a:moveTo>
                      <a:pt x="56232" y="100276"/>
                    </a:moveTo>
                    <a:lnTo>
                      <a:pt x="56232" y="106211"/>
                    </a:lnTo>
                    <a:lnTo>
                      <a:pt x="50296" y="106211"/>
                    </a:lnTo>
                    <a:lnTo>
                      <a:pt x="50296" y="100276"/>
                    </a:lnTo>
                    <a:close/>
                    <a:moveTo>
                      <a:pt x="62480" y="100276"/>
                    </a:moveTo>
                    <a:lnTo>
                      <a:pt x="62480" y="106211"/>
                    </a:lnTo>
                    <a:lnTo>
                      <a:pt x="56545" y="106211"/>
                    </a:lnTo>
                    <a:lnTo>
                      <a:pt x="56545" y="100276"/>
                    </a:lnTo>
                    <a:close/>
                    <a:moveTo>
                      <a:pt x="68727" y="100276"/>
                    </a:moveTo>
                    <a:lnTo>
                      <a:pt x="68727" y="106211"/>
                    </a:lnTo>
                    <a:lnTo>
                      <a:pt x="62792" y="106211"/>
                    </a:lnTo>
                    <a:lnTo>
                      <a:pt x="62792" y="100276"/>
                    </a:lnTo>
                    <a:close/>
                    <a:moveTo>
                      <a:pt x="74975" y="100276"/>
                    </a:moveTo>
                    <a:lnTo>
                      <a:pt x="74975" y="106211"/>
                    </a:lnTo>
                    <a:lnTo>
                      <a:pt x="69039" y="106211"/>
                    </a:lnTo>
                    <a:lnTo>
                      <a:pt x="69039" y="100276"/>
                    </a:lnTo>
                    <a:close/>
                    <a:moveTo>
                      <a:pt x="81223" y="100276"/>
                    </a:moveTo>
                    <a:lnTo>
                      <a:pt x="81223" y="106211"/>
                    </a:lnTo>
                    <a:lnTo>
                      <a:pt x="75286" y="106211"/>
                    </a:lnTo>
                    <a:lnTo>
                      <a:pt x="75286" y="100276"/>
                    </a:lnTo>
                    <a:close/>
                    <a:moveTo>
                      <a:pt x="87470" y="100276"/>
                    </a:moveTo>
                    <a:lnTo>
                      <a:pt x="87470" y="106211"/>
                    </a:lnTo>
                    <a:lnTo>
                      <a:pt x="81535" y="106211"/>
                    </a:lnTo>
                    <a:lnTo>
                      <a:pt x="81535" y="100276"/>
                    </a:lnTo>
                    <a:close/>
                    <a:moveTo>
                      <a:pt x="93718" y="100276"/>
                    </a:moveTo>
                    <a:lnTo>
                      <a:pt x="93718" y="106211"/>
                    </a:lnTo>
                    <a:lnTo>
                      <a:pt x="87784" y="106211"/>
                    </a:lnTo>
                    <a:lnTo>
                      <a:pt x="87784" y="100276"/>
                    </a:lnTo>
                    <a:close/>
                    <a:moveTo>
                      <a:pt x="99967" y="100276"/>
                    </a:moveTo>
                    <a:lnTo>
                      <a:pt x="99967" y="106211"/>
                    </a:lnTo>
                    <a:lnTo>
                      <a:pt x="94031" y="106211"/>
                    </a:lnTo>
                    <a:lnTo>
                      <a:pt x="94031" y="100276"/>
                    </a:lnTo>
                    <a:close/>
                    <a:moveTo>
                      <a:pt x="106214" y="100276"/>
                    </a:moveTo>
                    <a:lnTo>
                      <a:pt x="106214" y="106211"/>
                    </a:lnTo>
                    <a:lnTo>
                      <a:pt x="100278" y="106211"/>
                    </a:lnTo>
                    <a:lnTo>
                      <a:pt x="100278" y="100276"/>
                    </a:lnTo>
                    <a:close/>
                    <a:moveTo>
                      <a:pt x="112461" y="100276"/>
                    </a:moveTo>
                    <a:lnTo>
                      <a:pt x="112461" y="106211"/>
                    </a:lnTo>
                    <a:lnTo>
                      <a:pt x="106527" y="106211"/>
                    </a:lnTo>
                    <a:lnTo>
                      <a:pt x="106527" y="100276"/>
                    </a:lnTo>
                    <a:close/>
                    <a:moveTo>
                      <a:pt x="118710" y="100276"/>
                    </a:moveTo>
                    <a:lnTo>
                      <a:pt x="118710" y="106211"/>
                    </a:lnTo>
                    <a:lnTo>
                      <a:pt x="112774" y="106211"/>
                    </a:lnTo>
                    <a:lnTo>
                      <a:pt x="112774" y="100276"/>
                    </a:lnTo>
                    <a:close/>
                    <a:moveTo>
                      <a:pt x="124957" y="100276"/>
                    </a:moveTo>
                    <a:lnTo>
                      <a:pt x="124957" y="106211"/>
                    </a:lnTo>
                    <a:lnTo>
                      <a:pt x="119021" y="106211"/>
                    </a:lnTo>
                    <a:lnTo>
                      <a:pt x="119021" y="100276"/>
                    </a:lnTo>
                    <a:close/>
                    <a:moveTo>
                      <a:pt x="131204" y="100276"/>
                    </a:moveTo>
                    <a:lnTo>
                      <a:pt x="131204" y="106211"/>
                    </a:lnTo>
                    <a:lnTo>
                      <a:pt x="125270" y="106211"/>
                    </a:lnTo>
                    <a:lnTo>
                      <a:pt x="125270" y="100276"/>
                    </a:lnTo>
                    <a:close/>
                    <a:moveTo>
                      <a:pt x="137451" y="100276"/>
                    </a:moveTo>
                    <a:lnTo>
                      <a:pt x="137451" y="106211"/>
                    </a:lnTo>
                    <a:lnTo>
                      <a:pt x="131517" y="106211"/>
                    </a:lnTo>
                    <a:lnTo>
                      <a:pt x="131517" y="100276"/>
                    </a:lnTo>
                    <a:close/>
                    <a:moveTo>
                      <a:pt x="143702" y="100276"/>
                    </a:moveTo>
                    <a:lnTo>
                      <a:pt x="143702" y="106211"/>
                    </a:lnTo>
                    <a:lnTo>
                      <a:pt x="137766" y="106211"/>
                    </a:lnTo>
                    <a:lnTo>
                      <a:pt x="137766" y="100276"/>
                    </a:lnTo>
                    <a:close/>
                    <a:moveTo>
                      <a:pt x="149949" y="100276"/>
                    </a:moveTo>
                    <a:lnTo>
                      <a:pt x="149949" y="106211"/>
                    </a:lnTo>
                    <a:lnTo>
                      <a:pt x="144015" y="106211"/>
                    </a:lnTo>
                    <a:lnTo>
                      <a:pt x="144015" y="100276"/>
                    </a:lnTo>
                    <a:close/>
                    <a:moveTo>
                      <a:pt x="156196" y="100276"/>
                    </a:moveTo>
                    <a:lnTo>
                      <a:pt x="156196" y="106211"/>
                    </a:lnTo>
                    <a:lnTo>
                      <a:pt x="150262" y="106211"/>
                    </a:lnTo>
                    <a:lnTo>
                      <a:pt x="150262" y="100276"/>
                    </a:lnTo>
                    <a:close/>
                    <a:moveTo>
                      <a:pt x="162445" y="100276"/>
                    </a:moveTo>
                    <a:lnTo>
                      <a:pt x="162445" y="106211"/>
                    </a:lnTo>
                    <a:lnTo>
                      <a:pt x="156509" y="106211"/>
                    </a:lnTo>
                    <a:lnTo>
                      <a:pt x="156509" y="100276"/>
                    </a:lnTo>
                    <a:close/>
                    <a:moveTo>
                      <a:pt x="168692" y="100276"/>
                    </a:moveTo>
                    <a:lnTo>
                      <a:pt x="168692" y="106211"/>
                    </a:lnTo>
                    <a:lnTo>
                      <a:pt x="162756" y="106211"/>
                    </a:lnTo>
                    <a:lnTo>
                      <a:pt x="162756" y="100276"/>
                    </a:lnTo>
                    <a:close/>
                    <a:moveTo>
                      <a:pt x="174939" y="100276"/>
                    </a:moveTo>
                    <a:lnTo>
                      <a:pt x="174939" y="106211"/>
                    </a:lnTo>
                    <a:lnTo>
                      <a:pt x="169005" y="106211"/>
                    </a:lnTo>
                    <a:lnTo>
                      <a:pt x="169005" y="100276"/>
                    </a:lnTo>
                    <a:close/>
                    <a:moveTo>
                      <a:pt x="181186" y="100276"/>
                    </a:moveTo>
                    <a:lnTo>
                      <a:pt x="181186" y="106211"/>
                    </a:lnTo>
                    <a:lnTo>
                      <a:pt x="175252" y="106211"/>
                    </a:lnTo>
                    <a:lnTo>
                      <a:pt x="175252" y="100276"/>
                    </a:lnTo>
                    <a:close/>
                    <a:moveTo>
                      <a:pt x="187435" y="100276"/>
                    </a:moveTo>
                    <a:lnTo>
                      <a:pt x="187435" y="106211"/>
                    </a:lnTo>
                    <a:lnTo>
                      <a:pt x="181499" y="106211"/>
                    </a:lnTo>
                    <a:lnTo>
                      <a:pt x="181499" y="100276"/>
                    </a:lnTo>
                    <a:close/>
                    <a:moveTo>
                      <a:pt x="193684" y="100276"/>
                    </a:moveTo>
                    <a:lnTo>
                      <a:pt x="193684" y="106211"/>
                    </a:lnTo>
                    <a:lnTo>
                      <a:pt x="187749" y="106211"/>
                    </a:lnTo>
                    <a:lnTo>
                      <a:pt x="187749" y="100276"/>
                    </a:lnTo>
                    <a:close/>
                    <a:moveTo>
                      <a:pt x="199931" y="100276"/>
                    </a:moveTo>
                    <a:lnTo>
                      <a:pt x="199931" y="106211"/>
                    </a:lnTo>
                    <a:lnTo>
                      <a:pt x="193996" y="106211"/>
                    </a:lnTo>
                    <a:lnTo>
                      <a:pt x="193996" y="100276"/>
                    </a:lnTo>
                    <a:close/>
                    <a:moveTo>
                      <a:pt x="206180" y="100276"/>
                    </a:moveTo>
                    <a:lnTo>
                      <a:pt x="206180" y="106211"/>
                    </a:lnTo>
                    <a:lnTo>
                      <a:pt x="200244" y="106211"/>
                    </a:lnTo>
                    <a:lnTo>
                      <a:pt x="200244" y="100276"/>
                    </a:lnTo>
                    <a:close/>
                    <a:moveTo>
                      <a:pt x="212427" y="100276"/>
                    </a:moveTo>
                    <a:lnTo>
                      <a:pt x="212427" y="106211"/>
                    </a:lnTo>
                    <a:lnTo>
                      <a:pt x="206491" y="106211"/>
                    </a:lnTo>
                    <a:lnTo>
                      <a:pt x="206491" y="100276"/>
                    </a:lnTo>
                    <a:close/>
                    <a:moveTo>
                      <a:pt x="218674" y="100276"/>
                    </a:moveTo>
                    <a:lnTo>
                      <a:pt x="218674" y="106211"/>
                    </a:lnTo>
                    <a:lnTo>
                      <a:pt x="212739" y="106211"/>
                    </a:lnTo>
                    <a:lnTo>
                      <a:pt x="212739" y="100276"/>
                    </a:lnTo>
                    <a:close/>
                    <a:moveTo>
                      <a:pt x="224921" y="100276"/>
                    </a:moveTo>
                    <a:lnTo>
                      <a:pt x="224921" y="106211"/>
                    </a:lnTo>
                    <a:lnTo>
                      <a:pt x="218987" y="106211"/>
                    </a:lnTo>
                    <a:lnTo>
                      <a:pt x="218987" y="100276"/>
                    </a:lnTo>
                    <a:close/>
                    <a:moveTo>
                      <a:pt x="231170" y="100276"/>
                    </a:moveTo>
                    <a:lnTo>
                      <a:pt x="231170" y="106211"/>
                    </a:lnTo>
                    <a:lnTo>
                      <a:pt x="225234" y="106211"/>
                    </a:lnTo>
                    <a:lnTo>
                      <a:pt x="225234" y="100276"/>
                    </a:lnTo>
                    <a:close/>
                    <a:moveTo>
                      <a:pt x="237417" y="100276"/>
                    </a:moveTo>
                    <a:lnTo>
                      <a:pt x="237417" y="106211"/>
                    </a:lnTo>
                    <a:lnTo>
                      <a:pt x="231481" y="106211"/>
                    </a:lnTo>
                    <a:lnTo>
                      <a:pt x="231481" y="100276"/>
                    </a:lnTo>
                    <a:close/>
                    <a:moveTo>
                      <a:pt x="243664" y="100276"/>
                    </a:moveTo>
                    <a:lnTo>
                      <a:pt x="243664" y="106211"/>
                    </a:lnTo>
                    <a:lnTo>
                      <a:pt x="237729" y="106211"/>
                    </a:lnTo>
                    <a:lnTo>
                      <a:pt x="237729" y="100276"/>
                    </a:lnTo>
                    <a:close/>
                    <a:moveTo>
                      <a:pt x="249911" y="100276"/>
                    </a:moveTo>
                    <a:lnTo>
                      <a:pt x="249911" y="106211"/>
                    </a:lnTo>
                    <a:lnTo>
                      <a:pt x="243977" y="106211"/>
                    </a:lnTo>
                    <a:lnTo>
                      <a:pt x="243977" y="100276"/>
                    </a:lnTo>
                    <a:close/>
                    <a:moveTo>
                      <a:pt x="256161" y="100276"/>
                    </a:moveTo>
                    <a:lnTo>
                      <a:pt x="256161" y="106211"/>
                    </a:lnTo>
                    <a:lnTo>
                      <a:pt x="250225" y="106211"/>
                    </a:lnTo>
                    <a:lnTo>
                      <a:pt x="250225" y="100276"/>
                    </a:lnTo>
                    <a:close/>
                    <a:moveTo>
                      <a:pt x="262409" y="100276"/>
                    </a:moveTo>
                    <a:lnTo>
                      <a:pt x="262409" y="106211"/>
                    </a:lnTo>
                    <a:lnTo>
                      <a:pt x="256474" y="106211"/>
                    </a:lnTo>
                    <a:lnTo>
                      <a:pt x="256474" y="100276"/>
                    </a:lnTo>
                    <a:close/>
                    <a:moveTo>
                      <a:pt x="268656" y="100276"/>
                    </a:moveTo>
                    <a:lnTo>
                      <a:pt x="268656" y="106211"/>
                    </a:lnTo>
                    <a:lnTo>
                      <a:pt x="262721" y="106211"/>
                    </a:lnTo>
                    <a:lnTo>
                      <a:pt x="262721" y="100276"/>
                    </a:lnTo>
                    <a:close/>
                    <a:moveTo>
                      <a:pt x="274904" y="100276"/>
                    </a:moveTo>
                    <a:lnTo>
                      <a:pt x="274904" y="106211"/>
                    </a:lnTo>
                    <a:lnTo>
                      <a:pt x="268968" y="106211"/>
                    </a:lnTo>
                    <a:lnTo>
                      <a:pt x="268968" y="100276"/>
                    </a:lnTo>
                    <a:close/>
                    <a:moveTo>
                      <a:pt x="6251" y="106523"/>
                    </a:moveTo>
                    <a:lnTo>
                      <a:pt x="6251" y="112460"/>
                    </a:lnTo>
                    <a:lnTo>
                      <a:pt x="315" y="112460"/>
                    </a:lnTo>
                    <a:lnTo>
                      <a:pt x="315" y="106523"/>
                    </a:lnTo>
                    <a:close/>
                    <a:moveTo>
                      <a:pt x="12498" y="106523"/>
                    </a:moveTo>
                    <a:lnTo>
                      <a:pt x="12498" y="112460"/>
                    </a:lnTo>
                    <a:lnTo>
                      <a:pt x="6562" y="112460"/>
                    </a:lnTo>
                    <a:lnTo>
                      <a:pt x="6562" y="106523"/>
                    </a:lnTo>
                    <a:close/>
                    <a:moveTo>
                      <a:pt x="18745" y="106523"/>
                    </a:moveTo>
                    <a:lnTo>
                      <a:pt x="18745" y="112460"/>
                    </a:lnTo>
                    <a:lnTo>
                      <a:pt x="12810" y="112460"/>
                    </a:lnTo>
                    <a:lnTo>
                      <a:pt x="12810" y="106523"/>
                    </a:lnTo>
                    <a:close/>
                    <a:moveTo>
                      <a:pt x="24992" y="106523"/>
                    </a:moveTo>
                    <a:lnTo>
                      <a:pt x="24992" y="112460"/>
                    </a:lnTo>
                    <a:lnTo>
                      <a:pt x="19058" y="112460"/>
                    </a:lnTo>
                    <a:lnTo>
                      <a:pt x="19058" y="106523"/>
                    </a:lnTo>
                    <a:close/>
                    <a:moveTo>
                      <a:pt x="31242" y="106523"/>
                    </a:moveTo>
                    <a:lnTo>
                      <a:pt x="31242" y="112460"/>
                    </a:lnTo>
                    <a:lnTo>
                      <a:pt x="25305" y="112460"/>
                    </a:lnTo>
                    <a:lnTo>
                      <a:pt x="25305" y="106523"/>
                    </a:lnTo>
                    <a:close/>
                    <a:moveTo>
                      <a:pt x="37489" y="106523"/>
                    </a:moveTo>
                    <a:lnTo>
                      <a:pt x="37489" y="112460"/>
                    </a:lnTo>
                    <a:lnTo>
                      <a:pt x="31553" y="112460"/>
                    </a:lnTo>
                    <a:lnTo>
                      <a:pt x="31553" y="106523"/>
                    </a:lnTo>
                    <a:close/>
                    <a:moveTo>
                      <a:pt x="43737" y="106523"/>
                    </a:moveTo>
                    <a:lnTo>
                      <a:pt x="43737" y="112460"/>
                    </a:lnTo>
                    <a:lnTo>
                      <a:pt x="37802" y="112460"/>
                    </a:lnTo>
                    <a:lnTo>
                      <a:pt x="37802" y="106523"/>
                    </a:lnTo>
                    <a:close/>
                    <a:moveTo>
                      <a:pt x="49985" y="106523"/>
                    </a:moveTo>
                    <a:lnTo>
                      <a:pt x="49985" y="112460"/>
                    </a:lnTo>
                    <a:lnTo>
                      <a:pt x="44049" y="112460"/>
                    </a:lnTo>
                    <a:lnTo>
                      <a:pt x="44049" y="106523"/>
                    </a:lnTo>
                    <a:close/>
                    <a:moveTo>
                      <a:pt x="56232" y="106523"/>
                    </a:moveTo>
                    <a:lnTo>
                      <a:pt x="56232" y="112460"/>
                    </a:lnTo>
                    <a:lnTo>
                      <a:pt x="50296" y="112460"/>
                    </a:lnTo>
                    <a:lnTo>
                      <a:pt x="50296" y="106523"/>
                    </a:lnTo>
                    <a:close/>
                    <a:moveTo>
                      <a:pt x="62480" y="106523"/>
                    </a:moveTo>
                    <a:lnTo>
                      <a:pt x="62480" y="112460"/>
                    </a:lnTo>
                    <a:lnTo>
                      <a:pt x="56545" y="112460"/>
                    </a:lnTo>
                    <a:lnTo>
                      <a:pt x="56545" y="106523"/>
                    </a:lnTo>
                    <a:close/>
                    <a:moveTo>
                      <a:pt x="68727" y="106523"/>
                    </a:moveTo>
                    <a:lnTo>
                      <a:pt x="68727" y="112460"/>
                    </a:lnTo>
                    <a:lnTo>
                      <a:pt x="62792" y="112460"/>
                    </a:lnTo>
                    <a:lnTo>
                      <a:pt x="62792" y="106523"/>
                    </a:lnTo>
                    <a:close/>
                    <a:moveTo>
                      <a:pt x="74975" y="106523"/>
                    </a:moveTo>
                    <a:lnTo>
                      <a:pt x="74975" y="112460"/>
                    </a:lnTo>
                    <a:lnTo>
                      <a:pt x="69039" y="112460"/>
                    </a:lnTo>
                    <a:lnTo>
                      <a:pt x="69039" y="106523"/>
                    </a:lnTo>
                    <a:close/>
                    <a:moveTo>
                      <a:pt x="81223" y="106523"/>
                    </a:moveTo>
                    <a:lnTo>
                      <a:pt x="81223" y="112460"/>
                    </a:lnTo>
                    <a:lnTo>
                      <a:pt x="75286" y="112460"/>
                    </a:lnTo>
                    <a:lnTo>
                      <a:pt x="75286" y="106523"/>
                    </a:lnTo>
                    <a:close/>
                    <a:moveTo>
                      <a:pt x="87470" y="106523"/>
                    </a:moveTo>
                    <a:lnTo>
                      <a:pt x="87470" y="112460"/>
                    </a:lnTo>
                    <a:lnTo>
                      <a:pt x="81535" y="112460"/>
                    </a:lnTo>
                    <a:lnTo>
                      <a:pt x="81535" y="106523"/>
                    </a:lnTo>
                    <a:close/>
                    <a:moveTo>
                      <a:pt x="93718" y="106523"/>
                    </a:moveTo>
                    <a:lnTo>
                      <a:pt x="93718" y="112460"/>
                    </a:lnTo>
                    <a:lnTo>
                      <a:pt x="87784" y="112460"/>
                    </a:lnTo>
                    <a:lnTo>
                      <a:pt x="87784" y="106523"/>
                    </a:lnTo>
                    <a:close/>
                    <a:moveTo>
                      <a:pt x="99967" y="106523"/>
                    </a:moveTo>
                    <a:lnTo>
                      <a:pt x="99967" y="112460"/>
                    </a:lnTo>
                    <a:lnTo>
                      <a:pt x="94031" y="112460"/>
                    </a:lnTo>
                    <a:lnTo>
                      <a:pt x="94031" y="106523"/>
                    </a:lnTo>
                    <a:close/>
                    <a:moveTo>
                      <a:pt x="106214" y="106523"/>
                    </a:moveTo>
                    <a:lnTo>
                      <a:pt x="106214" y="112460"/>
                    </a:lnTo>
                    <a:lnTo>
                      <a:pt x="100278" y="112460"/>
                    </a:lnTo>
                    <a:lnTo>
                      <a:pt x="100278" y="106523"/>
                    </a:lnTo>
                    <a:close/>
                    <a:moveTo>
                      <a:pt x="112461" y="106523"/>
                    </a:moveTo>
                    <a:lnTo>
                      <a:pt x="112461" y="112460"/>
                    </a:lnTo>
                    <a:lnTo>
                      <a:pt x="106527" y="112460"/>
                    </a:lnTo>
                    <a:lnTo>
                      <a:pt x="106527" y="106523"/>
                    </a:lnTo>
                    <a:close/>
                    <a:moveTo>
                      <a:pt x="118710" y="106523"/>
                    </a:moveTo>
                    <a:lnTo>
                      <a:pt x="118710" y="112460"/>
                    </a:lnTo>
                    <a:lnTo>
                      <a:pt x="112774" y="112460"/>
                    </a:lnTo>
                    <a:lnTo>
                      <a:pt x="112774" y="106523"/>
                    </a:lnTo>
                    <a:close/>
                    <a:moveTo>
                      <a:pt x="124957" y="106523"/>
                    </a:moveTo>
                    <a:lnTo>
                      <a:pt x="124957" y="112460"/>
                    </a:lnTo>
                    <a:lnTo>
                      <a:pt x="119021" y="112460"/>
                    </a:lnTo>
                    <a:lnTo>
                      <a:pt x="119021" y="106523"/>
                    </a:lnTo>
                    <a:close/>
                    <a:moveTo>
                      <a:pt x="131204" y="106523"/>
                    </a:moveTo>
                    <a:lnTo>
                      <a:pt x="131204" y="112460"/>
                    </a:lnTo>
                    <a:lnTo>
                      <a:pt x="125270" y="112460"/>
                    </a:lnTo>
                    <a:lnTo>
                      <a:pt x="125270" y="106523"/>
                    </a:lnTo>
                    <a:close/>
                    <a:moveTo>
                      <a:pt x="137451" y="106523"/>
                    </a:moveTo>
                    <a:lnTo>
                      <a:pt x="137451" y="112460"/>
                    </a:lnTo>
                    <a:lnTo>
                      <a:pt x="131517" y="112460"/>
                    </a:lnTo>
                    <a:lnTo>
                      <a:pt x="131517" y="106523"/>
                    </a:lnTo>
                    <a:close/>
                    <a:moveTo>
                      <a:pt x="143702" y="106523"/>
                    </a:moveTo>
                    <a:lnTo>
                      <a:pt x="143702" y="112460"/>
                    </a:lnTo>
                    <a:lnTo>
                      <a:pt x="137766" y="112460"/>
                    </a:lnTo>
                    <a:lnTo>
                      <a:pt x="137766" y="106523"/>
                    </a:lnTo>
                    <a:close/>
                    <a:moveTo>
                      <a:pt x="149949" y="106523"/>
                    </a:moveTo>
                    <a:lnTo>
                      <a:pt x="149949" y="112460"/>
                    </a:lnTo>
                    <a:lnTo>
                      <a:pt x="144015" y="112460"/>
                    </a:lnTo>
                    <a:lnTo>
                      <a:pt x="144015" y="106523"/>
                    </a:lnTo>
                    <a:close/>
                    <a:moveTo>
                      <a:pt x="156196" y="106523"/>
                    </a:moveTo>
                    <a:lnTo>
                      <a:pt x="156196" y="112460"/>
                    </a:lnTo>
                    <a:lnTo>
                      <a:pt x="150262" y="112460"/>
                    </a:lnTo>
                    <a:lnTo>
                      <a:pt x="150262" y="106523"/>
                    </a:lnTo>
                    <a:close/>
                    <a:moveTo>
                      <a:pt x="162445" y="106523"/>
                    </a:moveTo>
                    <a:lnTo>
                      <a:pt x="162445" y="112460"/>
                    </a:lnTo>
                    <a:lnTo>
                      <a:pt x="156509" y="112460"/>
                    </a:lnTo>
                    <a:lnTo>
                      <a:pt x="156509" y="106523"/>
                    </a:lnTo>
                    <a:close/>
                    <a:moveTo>
                      <a:pt x="168692" y="106523"/>
                    </a:moveTo>
                    <a:lnTo>
                      <a:pt x="168692" y="112460"/>
                    </a:lnTo>
                    <a:lnTo>
                      <a:pt x="162756" y="112460"/>
                    </a:lnTo>
                    <a:lnTo>
                      <a:pt x="162756" y="106523"/>
                    </a:lnTo>
                    <a:close/>
                    <a:moveTo>
                      <a:pt x="174939" y="106523"/>
                    </a:moveTo>
                    <a:lnTo>
                      <a:pt x="174939" y="112460"/>
                    </a:lnTo>
                    <a:lnTo>
                      <a:pt x="169005" y="112460"/>
                    </a:lnTo>
                    <a:lnTo>
                      <a:pt x="169005" y="106523"/>
                    </a:lnTo>
                    <a:close/>
                    <a:moveTo>
                      <a:pt x="181186" y="106523"/>
                    </a:moveTo>
                    <a:lnTo>
                      <a:pt x="181186" y="112460"/>
                    </a:lnTo>
                    <a:lnTo>
                      <a:pt x="175252" y="112460"/>
                    </a:lnTo>
                    <a:lnTo>
                      <a:pt x="175252" y="106523"/>
                    </a:lnTo>
                    <a:close/>
                    <a:moveTo>
                      <a:pt x="187435" y="106523"/>
                    </a:moveTo>
                    <a:lnTo>
                      <a:pt x="187435" y="112460"/>
                    </a:lnTo>
                    <a:lnTo>
                      <a:pt x="181499" y="112460"/>
                    </a:lnTo>
                    <a:lnTo>
                      <a:pt x="181499" y="106523"/>
                    </a:lnTo>
                    <a:close/>
                    <a:moveTo>
                      <a:pt x="193684" y="106523"/>
                    </a:moveTo>
                    <a:lnTo>
                      <a:pt x="193684" y="112460"/>
                    </a:lnTo>
                    <a:lnTo>
                      <a:pt x="187749" y="112460"/>
                    </a:lnTo>
                    <a:lnTo>
                      <a:pt x="187749" y="106523"/>
                    </a:lnTo>
                    <a:close/>
                    <a:moveTo>
                      <a:pt x="199931" y="106523"/>
                    </a:moveTo>
                    <a:lnTo>
                      <a:pt x="199931" y="112460"/>
                    </a:lnTo>
                    <a:lnTo>
                      <a:pt x="193996" y="112460"/>
                    </a:lnTo>
                    <a:lnTo>
                      <a:pt x="193996" y="106523"/>
                    </a:lnTo>
                    <a:close/>
                    <a:moveTo>
                      <a:pt x="206180" y="106523"/>
                    </a:moveTo>
                    <a:lnTo>
                      <a:pt x="206180" y="112460"/>
                    </a:lnTo>
                    <a:lnTo>
                      <a:pt x="200244" y="112460"/>
                    </a:lnTo>
                    <a:lnTo>
                      <a:pt x="200244" y="106523"/>
                    </a:lnTo>
                    <a:close/>
                    <a:moveTo>
                      <a:pt x="212427" y="106523"/>
                    </a:moveTo>
                    <a:lnTo>
                      <a:pt x="212427" y="112460"/>
                    </a:lnTo>
                    <a:lnTo>
                      <a:pt x="206491" y="112460"/>
                    </a:lnTo>
                    <a:lnTo>
                      <a:pt x="206491" y="106523"/>
                    </a:lnTo>
                    <a:close/>
                    <a:moveTo>
                      <a:pt x="218674" y="106523"/>
                    </a:moveTo>
                    <a:lnTo>
                      <a:pt x="218674" y="112460"/>
                    </a:lnTo>
                    <a:lnTo>
                      <a:pt x="212739" y="112460"/>
                    </a:lnTo>
                    <a:lnTo>
                      <a:pt x="212739" y="106523"/>
                    </a:lnTo>
                    <a:close/>
                    <a:moveTo>
                      <a:pt x="224921" y="106523"/>
                    </a:moveTo>
                    <a:lnTo>
                      <a:pt x="224921" y="112460"/>
                    </a:lnTo>
                    <a:lnTo>
                      <a:pt x="218987" y="112460"/>
                    </a:lnTo>
                    <a:lnTo>
                      <a:pt x="218987" y="106523"/>
                    </a:lnTo>
                    <a:close/>
                    <a:moveTo>
                      <a:pt x="231170" y="106523"/>
                    </a:moveTo>
                    <a:lnTo>
                      <a:pt x="231170" y="112460"/>
                    </a:lnTo>
                    <a:lnTo>
                      <a:pt x="225234" y="112460"/>
                    </a:lnTo>
                    <a:lnTo>
                      <a:pt x="225234" y="106523"/>
                    </a:lnTo>
                    <a:close/>
                    <a:moveTo>
                      <a:pt x="237417" y="106523"/>
                    </a:moveTo>
                    <a:lnTo>
                      <a:pt x="237417" y="112460"/>
                    </a:lnTo>
                    <a:lnTo>
                      <a:pt x="231481" y="112460"/>
                    </a:lnTo>
                    <a:lnTo>
                      <a:pt x="231481" y="106523"/>
                    </a:lnTo>
                    <a:close/>
                    <a:moveTo>
                      <a:pt x="243664" y="106523"/>
                    </a:moveTo>
                    <a:lnTo>
                      <a:pt x="243664" y="112460"/>
                    </a:lnTo>
                    <a:lnTo>
                      <a:pt x="237729" y="112460"/>
                    </a:lnTo>
                    <a:lnTo>
                      <a:pt x="237729" y="106523"/>
                    </a:lnTo>
                    <a:close/>
                    <a:moveTo>
                      <a:pt x="249911" y="106523"/>
                    </a:moveTo>
                    <a:lnTo>
                      <a:pt x="249911" y="112460"/>
                    </a:lnTo>
                    <a:lnTo>
                      <a:pt x="243977" y="112460"/>
                    </a:lnTo>
                    <a:lnTo>
                      <a:pt x="243977" y="106523"/>
                    </a:lnTo>
                    <a:close/>
                    <a:moveTo>
                      <a:pt x="256161" y="106523"/>
                    </a:moveTo>
                    <a:lnTo>
                      <a:pt x="256161" y="112460"/>
                    </a:lnTo>
                    <a:lnTo>
                      <a:pt x="250225" y="112460"/>
                    </a:lnTo>
                    <a:lnTo>
                      <a:pt x="250225" y="106523"/>
                    </a:lnTo>
                    <a:close/>
                    <a:moveTo>
                      <a:pt x="262409" y="106523"/>
                    </a:moveTo>
                    <a:lnTo>
                      <a:pt x="262409" y="112460"/>
                    </a:lnTo>
                    <a:lnTo>
                      <a:pt x="256474" y="112460"/>
                    </a:lnTo>
                    <a:lnTo>
                      <a:pt x="256474" y="106523"/>
                    </a:lnTo>
                    <a:close/>
                    <a:moveTo>
                      <a:pt x="268656" y="106523"/>
                    </a:moveTo>
                    <a:lnTo>
                      <a:pt x="268656" y="112460"/>
                    </a:lnTo>
                    <a:lnTo>
                      <a:pt x="262721" y="112460"/>
                    </a:lnTo>
                    <a:lnTo>
                      <a:pt x="262721" y="106523"/>
                    </a:lnTo>
                    <a:close/>
                    <a:moveTo>
                      <a:pt x="274904" y="106523"/>
                    </a:moveTo>
                    <a:lnTo>
                      <a:pt x="274904" y="112460"/>
                    </a:lnTo>
                    <a:lnTo>
                      <a:pt x="268968" y="112460"/>
                    </a:lnTo>
                    <a:lnTo>
                      <a:pt x="268968" y="106523"/>
                    </a:lnTo>
                    <a:close/>
                    <a:moveTo>
                      <a:pt x="6251" y="112771"/>
                    </a:moveTo>
                    <a:lnTo>
                      <a:pt x="6251" y="118707"/>
                    </a:lnTo>
                    <a:lnTo>
                      <a:pt x="315" y="118707"/>
                    </a:lnTo>
                    <a:lnTo>
                      <a:pt x="315" y="112771"/>
                    </a:lnTo>
                    <a:close/>
                    <a:moveTo>
                      <a:pt x="12498" y="112771"/>
                    </a:moveTo>
                    <a:lnTo>
                      <a:pt x="12498" y="118707"/>
                    </a:lnTo>
                    <a:lnTo>
                      <a:pt x="6562" y="118707"/>
                    </a:lnTo>
                    <a:lnTo>
                      <a:pt x="6562" y="112771"/>
                    </a:lnTo>
                    <a:close/>
                    <a:moveTo>
                      <a:pt x="18745" y="112771"/>
                    </a:moveTo>
                    <a:lnTo>
                      <a:pt x="18745" y="118707"/>
                    </a:lnTo>
                    <a:lnTo>
                      <a:pt x="12810" y="118707"/>
                    </a:lnTo>
                    <a:lnTo>
                      <a:pt x="12810" y="112771"/>
                    </a:lnTo>
                    <a:close/>
                    <a:moveTo>
                      <a:pt x="24992" y="112771"/>
                    </a:moveTo>
                    <a:lnTo>
                      <a:pt x="24992" y="118707"/>
                    </a:lnTo>
                    <a:lnTo>
                      <a:pt x="19058" y="118707"/>
                    </a:lnTo>
                    <a:lnTo>
                      <a:pt x="19058" y="112771"/>
                    </a:lnTo>
                    <a:close/>
                    <a:moveTo>
                      <a:pt x="31242" y="112771"/>
                    </a:moveTo>
                    <a:lnTo>
                      <a:pt x="31242" y="118707"/>
                    </a:lnTo>
                    <a:lnTo>
                      <a:pt x="25305" y="118707"/>
                    </a:lnTo>
                    <a:lnTo>
                      <a:pt x="25305" y="112771"/>
                    </a:lnTo>
                    <a:close/>
                    <a:moveTo>
                      <a:pt x="37489" y="112771"/>
                    </a:moveTo>
                    <a:lnTo>
                      <a:pt x="37489" y="118707"/>
                    </a:lnTo>
                    <a:lnTo>
                      <a:pt x="31553" y="118707"/>
                    </a:lnTo>
                    <a:lnTo>
                      <a:pt x="31553" y="112771"/>
                    </a:lnTo>
                    <a:close/>
                    <a:moveTo>
                      <a:pt x="43737" y="112771"/>
                    </a:moveTo>
                    <a:lnTo>
                      <a:pt x="43737" y="118707"/>
                    </a:lnTo>
                    <a:lnTo>
                      <a:pt x="37802" y="118707"/>
                    </a:lnTo>
                    <a:lnTo>
                      <a:pt x="37802" y="112771"/>
                    </a:lnTo>
                    <a:close/>
                    <a:moveTo>
                      <a:pt x="49985" y="112771"/>
                    </a:moveTo>
                    <a:lnTo>
                      <a:pt x="49985" y="118707"/>
                    </a:lnTo>
                    <a:lnTo>
                      <a:pt x="44049" y="118707"/>
                    </a:lnTo>
                    <a:lnTo>
                      <a:pt x="44049" y="112771"/>
                    </a:lnTo>
                    <a:close/>
                    <a:moveTo>
                      <a:pt x="56232" y="112771"/>
                    </a:moveTo>
                    <a:lnTo>
                      <a:pt x="56232" y="118707"/>
                    </a:lnTo>
                    <a:lnTo>
                      <a:pt x="50296" y="118707"/>
                    </a:lnTo>
                    <a:lnTo>
                      <a:pt x="50296" y="112771"/>
                    </a:lnTo>
                    <a:close/>
                    <a:moveTo>
                      <a:pt x="62480" y="112771"/>
                    </a:moveTo>
                    <a:lnTo>
                      <a:pt x="62480" y="118707"/>
                    </a:lnTo>
                    <a:lnTo>
                      <a:pt x="56545" y="118707"/>
                    </a:lnTo>
                    <a:lnTo>
                      <a:pt x="56545" y="112771"/>
                    </a:lnTo>
                    <a:close/>
                    <a:moveTo>
                      <a:pt x="68727" y="112771"/>
                    </a:moveTo>
                    <a:lnTo>
                      <a:pt x="68727" y="118707"/>
                    </a:lnTo>
                    <a:lnTo>
                      <a:pt x="62792" y="118707"/>
                    </a:lnTo>
                    <a:lnTo>
                      <a:pt x="62792" y="112771"/>
                    </a:lnTo>
                    <a:close/>
                    <a:moveTo>
                      <a:pt x="74975" y="112771"/>
                    </a:moveTo>
                    <a:lnTo>
                      <a:pt x="74975" y="118707"/>
                    </a:lnTo>
                    <a:lnTo>
                      <a:pt x="69039" y="118707"/>
                    </a:lnTo>
                    <a:lnTo>
                      <a:pt x="69039" y="112771"/>
                    </a:lnTo>
                    <a:close/>
                    <a:moveTo>
                      <a:pt x="81223" y="112771"/>
                    </a:moveTo>
                    <a:lnTo>
                      <a:pt x="81223" y="118707"/>
                    </a:lnTo>
                    <a:lnTo>
                      <a:pt x="75286" y="118707"/>
                    </a:lnTo>
                    <a:lnTo>
                      <a:pt x="75286" y="112771"/>
                    </a:lnTo>
                    <a:close/>
                    <a:moveTo>
                      <a:pt x="87470" y="112771"/>
                    </a:moveTo>
                    <a:lnTo>
                      <a:pt x="87470" y="118707"/>
                    </a:lnTo>
                    <a:lnTo>
                      <a:pt x="81535" y="118707"/>
                    </a:lnTo>
                    <a:lnTo>
                      <a:pt x="81535" y="112771"/>
                    </a:lnTo>
                    <a:close/>
                    <a:moveTo>
                      <a:pt x="93718" y="112771"/>
                    </a:moveTo>
                    <a:lnTo>
                      <a:pt x="93718" y="118707"/>
                    </a:lnTo>
                    <a:lnTo>
                      <a:pt x="87784" y="118707"/>
                    </a:lnTo>
                    <a:lnTo>
                      <a:pt x="87784" y="112771"/>
                    </a:lnTo>
                    <a:close/>
                    <a:moveTo>
                      <a:pt x="99967" y="112771"/>
                    </a:moveTo>
                    <a:lnTo>
                      <a:pt x="99967" y="118707"/>
                    </a:lnTo>
                    <a:lnTo>
                      <a:pt x="94031" y="118707"/>
                    </a:lnTo>
                    <a:lnTo>
                      <a:pt x="94031" y="112771"/>
                    </a:lnTo>
                    <a:close/>
                    <a:moveTo>
                      <a:pt x="106214" y="112771"/>
                    </a:moveTo>
                    <a:lnTo>
                      <a:pt x="106214" y="118707"/>
                    </a:lnTo>
                    <a:lnTo>
                      <a:pt x="100278" y="118707"/>
                    </a:lnTo>
                    <a:lnTo>
                      <a:pt x="100278" y="112771"/>
                    </a:lnTo>
                    <a:close/>
                    <a:moveTo>
                      <a:pt x="112461" y="112771"/>
                    </a:moveTo>
                    <a:lnTo>
                      <a:pt x="112461" y="118707"/>
                    </a:lnTo>
                    <a:lnTo>
                      <a:pt x="106527" y="118707"/>
                    </a:lnTo>
                    <a:lnTo>
                      <a:pt x="106527" y="112771"/>
                    </a:lnTo>
                    <a:close/>
                    <a:moveTo>
                      <a:pt x="118710" y="112771"/>
                    </a:moveTo>
                    <a:lnTo>
                      <a:pt x="118710" y="118707"/>
                    </a:lnTo>
                    <a:lnTo>
                      <a:pt x="112774" y="118707"/>
                    </a:lnTo>
                    <a:lnTo>
                      <a:pt x="112774" y="112771"/>
                    </a:lnTo>
                    <a:close/>
                    <a:moveTo>
                      <a:pt x="124957" y="112771"/>
                    </a:moveTo>
                    <a:lnTo>
                      <a:pt x="124957" y="118707"/>
                    </a:lnTo>
                    <a:lnTo>
                      <a:pt x="119021" y="118707"/>
                    </a:lnTo>
                    <a:lnTo>
                      <a:pt x="119021" y="112771"/>
                    </a:lnTo>
                    <a:close/>
                    <a:moveTo>
                      <a:pt x="131204" y="112771"/>
                    </a:moveTo>
                    <a:lnTo>
                      <a:pt x="131204" y="118707"/>
                    </a:lnTo>
                    <a:lnTo>
                      <a:pt x="125270" y="118707"/>
                    </a:lnTo>
                    <a:lnTo>
                      <a:pt x="125270" y="112771"/>
                    </a:lnTo>
                    <a:close/>
                    <a:moveTo>
                      <a:pt x="137451" y="112771"/>
                    </a:moveTo>
                    <a:lnTo>
                      <a:pt x="137451" y="118707"/>
                    </a:lnTo>
                    <a:lnTo>
                      <a:pt x="131517" y="118707"/>
                    </a:lnTo>
                    <a:lnTo>
                      <a:pt x="131517" y="112771"/>
                    </a:lnTo>
                    <a:close/>
                    <a:moveTo>
                      <a:pt x="143702" y="112771"/>
                    </a:moveTo>
                    <a:lnTo>
                      <a:pt x="143702" y="118707"/>
                    </a:lnTo>
                    <a:lnTo>
                      <a:pt x="137766" y="118707"/>
                    </a:lnTo>
                    <a:lnTo>
                      <a:pt x="137766" y="112771"/>
                    </a:lnTo>
                    <a:close/>
                    <a:moveTo>
                      <a:pt x="149949" y="112771"/>
                    </a:moveTo>
                    <a:lnTo>
                      <a:pt x="149949" y="118707"/>
                    </a:lnTo>
                    <a:lnTo>
                      <a:pt x="144015" y="118707"/>
                    </a:lnTo>
                    <a:lnTo>
                      <a:pt x="144015" y="112771"/>
                    </a:lnTo>
                    <a:close/>
                    <a:moveTo>
                      <a:pt x="156196" y="112771"/>
                    </a:moveTo>
                    <a:lnTo>
                      <a:pt x="156196" y="118707"/>
                    </a:lnTo>
                    <a:lnTo>
                      <a:pt x="150262" y="118707"/>
                    </a:lnTo>
                    <a:lnTo>
                      <a:pt x="150262" y="112771"/>
                    </a:lnTo>
                    <a:close/>
                    <a:moveTo>
                      <a:pt x="162445" y="112771"/>
                    </a:moveTo>
                    <a:lnTo>
                      <a:pt x="162445" y="118707"/>
                    </a:lnTo>
                    <a:lnTo>
                      <a:pt x="156509" y="118707"/>
                    </a:lnTo>
                    <a:lnTo>
                      <a:pt x="156509" y="112771"/>
                    </a:lnTo>
                    <a:close/>
                    <a:moveTo>
                      <a:pt x="168692" y="112771"/>
                    </a:moveTo>
                    <a:lnTo>
                      <a:pt x="168692" y="118707"/>
                    </a:lnTo>
                    <a:lnTo>
                      <a:pt x="162756" y="118707"/>
                    </a:lnTo>
                    <a:lnTo>
                      <a:pt x="162756" y="112771"/>
                    </a:lnTo>
                    <a:close/>
                    <a:moveTo>
                      <a:pt x="174939" y="112771"/>
                    </a:moveTo>
                    <a:lnTo>
                      <a:pt x="174939" y="118707"/>
                    </a:lnTo>
                    <a:lnTo>
                      <a:pt x="169005" y="118707"/>
                    </a:lnTo>
                    <a:lnTo>
                      <a:pt x="169005" y="112771"/>
                    </a:lnTo>
                    <a:close/>
                    <a:moveTo>
                      <a:pt x="181186" y="112771"/>
                    </a:moveTo>
                    <a:lnTo>
                      <a:pt x="181186" y="118707"/>
                    </a:lnTo>
                    <a:lnTo>
                      <a:pt x="175252" y="118707"/>
                    </a:lnTo>
                    <a:lnTo>
                      <a:pt x="175252" y="112771"/>
                    </a:lnTo>
                    <a:close/>
                    <a:moveTo>
                      <a:pt x="187435" y="112771"/>
                    </a:moveTo>
                    <a:lnTo>
                      <a:pt x="187435" y="118707"/>
                    </a:lnTo>
                    <a:lnTo>
                      <a:pt x="181499" y="118707"/>
                    </a:lnTo>
                    <a:lnTo>
                      <a:pt x="181499" y="112771"/>
                    </a:lnTo>
                    <a:close/>
                    <a:moveTo>
                      <a:pt x="193684" y="112771"/>
                    </a:moveTo>
                    <a:lnTo>
                      <a:pt x="193684" y="118707"/>
                    </a:lnTo>
                    <a:lnTo>
                      <a:pt x="187749" y="118707"/>
                    </a:lnTo>
                    <a:lnTo>
                      <a:pt x="187749" y="112771"/>
                    </a:lnTo>
                    <a:close/>
                    <a:moveTo>
                      <a:pt x="199931" y="112771"/>
                    </a:moveTo>
                    <a:lnTo>
                      <a:pt x="199931" y="118707"/>
                    </a:lnTo>
                    <a:lnTo>
                      <a:pt x="193996" y="118707"/>
                    </a:lnTo>
                    <a:lnTo>
                      <a:pt x="193996" y="112771"/>
                    </a:lnTo>
                    <a:close/>
                    <a:moveTo>
                      <a:pt x="206180" y="112771"/>
                    </a:moveTo>
                    <a:lnTo>
                      <a:pt x="206180" y="118707"/>
                    </a:lnTo>
                    <a:lnTo>
                      <a:pt x="200244" y="118707"/>
                    </a:lnTo>
                    <a:lnTo>
                      <a:pt x="200244" y="112771"/>
                    </a:lnTo>
                    <a:close/>
                    <a:moveTo>
                      <a:pt x="212427" y="112771"/>
                    </a:moveTo>
                    <a:lnTo>
                      <a:pt x="212427" y="118707"/>
                    </a:lnTo>
                    <a:lnTo>
                      <a:pt x="206491" y="118707"/>
                    </a:lnTo>
                    <a:lnTo>
                      <a:pt x="206491" y="112771"/>
                    </a:lnTo>
                    <a:close/>
                    <a:moveTo>
                      <a:pt x="218674" y="112771"/>
                    </a:moveTo>
                    <a:lnTo>
                      <a:pt x="218674" y="118707"/>
                    </a:lnTo>
                    <a:lnTo>
                      <a:pt x="212739" y="118707"/>
                    </a:lnTo>
                    <a:lnTo>
                      <a:pt x="212739" y="112771"/>
                    </a:lnTo>
                    <a:close/>
                    <a:moveTo>
                      <a:pt x="224921" y="112771"/>
                    </a:moveTo>
                    <a:lnTo>
                      <a:pt x="224921" y="118707"/>
                    </a:lnTo>
                    <a:lnTo>
                      <a:pt x="218987" y="118707"/>
                    </a:lnTo>
                    <a:lnTo>
                      <a:pt x="218987" y="112771"/>
                    </a:lnTo>
                    <a:close/>
                    <a:moveTo>
                      <a:pt x="231170" y="112771"/>
                    </a:moveTo>
                    <a:lnTo>
                      <a:pt x="231170" y="118707"/>
                    </a:lnTo>
                    <a:lnTo>
                      <a:pt x="225234" y="118707"/>
                    </a:lnTo>
                    <a:lnTo>
                      <a:pt x="225234" y="112771"/>
                    </a:lnTo>
                    <a:close/>
                    <a:moveTo>
                      <a:pt x="237417" y="112771"/>
                    </a:moveTo>
                    <a:lnTo>
                      <a:pt x="237417" y="118707"/>
                    </a:lnTo>
                    <a:lnTo>
                      <a:pt x="231481" y="118707"/>
                    </a:lnTo>
                    <a:lnTo>
                      <a:pt x="231481" y="112771"/>
                    </a:lnTo>
                    <a:close/>
                    <a:moveTo>
                      <a:pt x="243664" y="112771"/>
                    </a:moveTo>
                    <a:lnTo>
                      <a:pt x="243664" y="118707"/>
                    </a:lnTo>
                    <a:lnTo>
                      <a:pt x="237729" y="118707"/>
                    </a:lnTo>
                    <a:lnTo>
                      <a:pt x="237729" y="112771"/>
                    </a:lnTo>
                    <a:close/>
                    <a:moveTo>
                      <a:pt x="249911" y="112771"/>
                    </a:moveTo>
                    <a:lnTo>
                      <a:pt x="249911" y="118707"/>
                    </a:lnTo>
                    <a:lnTo>
                      <a:pt x="243977" y="118707"/>
                    </a:lnTo>
                    <a:lnTo>
                      <a:pt x="243977" y="112771"/>
                    </a:lnTo>
                    <a:close/>
                    <a:moveTo>
                      <a:pt x="256161" y="112771"/>
                    </a:moveTo>
                    <a:lnTo>
                      <a:pt x="256161" y="118707"/>
                    </a:lnTo>
                    <a:lnTo>
                      <a:pt x="250225" y="118707"/>
                    </a:lnTo>
                    <a:lnTo>
                      <a:pt x="250225" y="112771"/>
                    </a:lnTo>
                    <a:close/>
                    <a:moveTo>
                      <a:pt x="262409" y="112771"/>
                    </a:moveTo>
                    <a:lnTo>
                      <a:pt x="262409" y="118707"/>
                    </a:lnTo>
                    <a:lnTo>
                      <a:pt x="256474" y="118707"/>
                    </a:lnTo>
                    <a:lnTo>
                      <a:pt x="256474" y="112771"/>
                    </a:lnTo>
                    <a:close/>
                    <a:moveTo>
                      <a:pt x="268656" y="112771"/>
                    </a:moveTo>
                    <a:lnTo>
                      <a:pt x="268656" y="118707"/>
                    </a:lnTo>
                    <a:lnTo>
                      <a:pt x="262721" y="118707"/>
                    </a:lnTo>
                    <a:lnTo>
                      <a:pt x="262721" y="112771"/>
                    </a:lnTo>
                    <a:close/>
                    <a:moveTo>
                      <a:pt x="274904" y="112771"/>
                    </a:moveTo>
                    <a:lnTo>
                      <a:pt x="274904" y="118707"/>
                    </a:lnTo>
                    <a:lnTo>
                      <a:pt x="268968" y="118707"/>
                    </a:lnTo>
                    <a:lnTo>
                      <a:pt x="268968" y="112771"/>
                    </a:lnTo>
                    <a:close/>
                    <a:moveTo>
                      <a:pt x="6251" y="119019"/>
                    </a:moveTo>
                    <a:lnTo>
                      <a:pt x="6251" y="124954"/>
                    </a:lnTo>
                    <a:lnTo>
                      <a:pt x="315" y="124954"/>
                    </a:lnTo>
                    <a:lnTo>
                      <a:pt x="315" y="119019"/>
                    </a:lnTo>
                    <a:close/>
                    <a:moveTo>
                      <a:pt x="12498" y="119019"/>
                    </a:moveTo>
                    <a:lnTo>
                      <a:pt x="12498" y="124954"/>
                    </a:lnTo>
                    <a:lnTo>
                      <a:pt x="6562" y="124954"/>
                    </a:lnTo>
                    <a:lnTo>
                      <a:pt x="6562" y="119019"/>
                    </a:lnTo>
                    <a:close/>
                    <a:moveTo>
                      <a:pt x="18745" y="119019"/>
                    </a:moveTo>
                    <a:lnTo>
                      <a:pt x="18745" y="124954"/>
                    </a:lnTo>
                    <a:lnTo>
                      <a:pt x="12810" y="124954"/>
                    </a:lnTo>
                    <a:lnTo>
                      <a:pt x="12810" y="119019"/>
                    </a:lnTo>
                    <a:close/>
                    <a:moveTo>
                      <a:pt x="24992" y="119019"/>
                    </a:moveTo>
                    <a:lnTo>
                      <a:pt x="24992" y="124954"/>
                    </a:lnTo>
                    <a:lnTo>
                      <a:pt x="19058" y="124954"/>
                    </a:lnTo>
                    <a:lnTo>
                      <a:pt x="19058" y="119019"/>
                    </a:lnTo>
                    <a:close/>
                    <a:moveTo>
                      <a:pt x="31242" y="119019"/>
                    </a:moveTo>
                    <a:lnTo>
                      <a:pt x="31242" y="124954"/>
                    </a:lnTo>
                    <a:lnTo>
                      <a:pt x="25305" y="124954"/>
                    </a:lnTo>
                    <a:lnTo>
                      <a:pt x="25305" y="119019"/>
                    </a:lnTo>
                    <a:close/>
                    <a:moveTo>
                      <a:pt x="37489" y="119019"/>
                    </a:moveTo>
                    <a:lnTo>
                      <a:pt x="37489" y="124954"/>
                    </a:lnTo>
                    <a:lnTo>
                      <a:pt x="31553" y="124954"/>
                    </a:lnTo>
                    <a:lnTo>
                      <a:pt x="31553" y="119019"/>
                    </a:lnTo>
                    <a:close/>
                    <a:moveTo>
                      <a:pt x="43737" y="119019"/>
                    </a:moveTo>
                    <a:lnTo>
                      <a:pt x="43737" y="124954"/>
                    </a:lnTo>
                    <a:lnTo>
                      <a:pt x="37802" y="124954"/>
                    </a:lnTo>
                    <a:lnTo>
                      <a:pt x="37802" y="119019"/>
                    </a:lnTo>
                    <a:close/>
                    <a:moveTo>
                      <a:pt x="49985" y="119019"/>
                    </a:moveTo>
                    <a:lnTo>
                      <a:pt x="49985" y="124954"/>
                    </a:lnTo>
                    <a:lnTo>
                      <a:pt x="44049" y="124954"/>
                    </a:lnTo>
                    <a:lnTo>
                      <a:pt x="44049" y="119019"/>
                    </a:lnTo>
                    <a:close/>
                    <a:moveTo>
                      <a:pt x="56232" y="119019"/>
                    </a:moveTo>
                    <a:lnTo>
                      <a:pt x="56232" y="124954"/>
                    </a:lnTo>
                    <a:lnTo>
                      <a:pt x="50296" y="124954"/>
                    </a:lnTo>
                    <a:lnTo>
                      <a:pt x="50296" y="119019"/>
                    </a:lnTo>
                    <a:close/>
                    <a:moveTo>
                      <a:pt x="62480" y="119019"/>
                    </a:moveTo>
                    <a:lnTo>
                      <a:pt x="62480" y="124954"/>
                    </a:lnTo>
                    <a:lnTo>
                      <a:pt x="56545" y="124954"/>
                    </a:lnTo>
                    <a:lnTo>
                      <a:pt x="56545" y="119019"/>
                    </a:lnTo>
                    <a:close/>
                    <a:moveTo>
                      <a:pt x="68727" y="119019"/>
                    </a:moveTo>
                    <a:lnTo>
                      <a:pt x="68727" y="124954"/>
                    </a:lnTo>
                    <a:lnTo>
                      <a:pt x="62792" y="124954"/>
                    </a:lnTo>
                    <a:lnTo>
                      <a:pt x="62792" y="119019"/>
                    </a:lnTo>
                    <a:close/>
                    <a:moveTo>
                      <a:pt x="74975" y="119019"/>
                    </a:moveTo>
                    <a:lnTo>
                      <a:pt x="74975" y="124954"/>
                    </a:lnTo>
                    <a:lnTo>
                      <a:pt x="69039" y="124954"/>
                    </a:lnTo>
                    <a:lnTo>
                      <a:pt x="69039" y="119019"/>
                    </a:lnTo>
                    <a:close/>
                    <a:moveTo>
                      <a:pt x="81223" y="119019"/>
                    </a:moveTo>
                    <a:lnTo>
                      <a:pt x="81223" y="124954"/>
                    </a:lnTo>
                    <a:lnTo>
                      <a:pt x="75286" y="124954"/>
                    </a:lnTo>
                    <a:lnTo>
                      <a:pt x="75286" y="119019"/>
                    </a:lnTo>
                    <a:close/>
                    <a:moveTo>
                      <a:pt x="87470" y="119019"/>
                    </a:moveTo>
                    <a:lnTo>
                      <a:pt x="87470" y="124954"/>
                    </a:lnTo>
                    <a:lnTo>
                      <a:pt x="81535" y="124954"/>
                    </a:lnTo>
                    <a:lnTo>
                      <a:pt x="81535" y="119019"/>
                    </a:lnTo>
                    <a:close/>
                    <a:moveTo>
                      <a:pt x="93718" y="119019"/>
                    </a:moveTo>
                    <a:lnTo>
                      <a:pt x="93718" y="124954"/>
                    </a:lnTo>
                    <a:lnTo>
                      <a:pt x="87784" y="124954"/>
                    </a:lnTo>
                    <a:lnTo>
                      <a:pt x="87784" y="119019"/>
                    </a:lnTo>
                    <a:close/>
                    <a:moveTo>
                      <a:pt x="99967" y="119019"/>
                    </a:moveTo>
                    <a:lnTo>
                      <a:pt x="99967" y="124954"/>
                    </a:lnTo>
                    <a:lnTo>
                      <a:pt x="94031" y="124954"/>
                    </a:lnTo>
                    <a:lnTo>
                      <a:pt x="94031" y="119019"/>
                    </a:lnTo>
                    <a:close/>
                    <a:moveTo>
                      <a:pt x="106214" y="119019"/>
                    </a:moveTo>
                    <a:lnTo>
                      <a:pt x="106214" y="124954"/>
                    </a:lnTo>
                    <a:lnTo>
                      <a:pt x="100278" y="124954"/>
                    </a:lnTo>
                    <a:lnTo>
                      <a:pt x="100278" y="119019"/>
                    </a:lnTo>
                    <a:close/>
                    <a:moveTo>
                      <a:pt x="112461" y="119019"/>
                    </a:moveTo>
                    <a:lnTo>
                      <a:pt x="112461" y="124954"/>
                    </a:lnTo>
                    <a:lnTo>
                      <a:pt x="106527" y="124954"/>
                    </a:lnTo>
                    <a:lnTo>
                      <a:pt x="106527" y="119019"/>
                    </a:lnTo>
                    <a:close/>
                    <a:moveTo>
                      <a:pt x="118710" y="119019"/>
                    </a:moveTo>
                    <a:lnTo>
                      <a:pt x="118710" y="124954"/>
                    </a:lnTo>
                    <a:lnTo>
                      <a:pt x="112774" y="124954"/>
                    </a:lnTo>
                    <a:lnTo>
                      <a:pt x="112774" y="119019"/>
                    </a:lnTo>
                    <a:close/>
                    <a:moveTo>
                      <a:pt x="124957" y="119019"/>
                    </a:moveTo>
                    <a:lnTo>
                      <a:pt x="124957" y="124954"/>
                    </a:lnTo>
                    <a:lnTo>
                      <a:pt x="119021" y="124954"/>
                    </a:lnTo>
                    <a:lnTo>
                      <a:pt x="119021" y="119019"/>
                    </a:lnTo>
                    <a:close/>
                    <a:moveTo>
                      <a:pt x="131204" y="119019"/>
                    </a:moveTo>
                    <a:lnTo>
                      <a:pt x="131204" y="124954"/>
                    </a:lnTo>
                    <a:lnTo>
                      <a:pt x="125270" y="124954"/>
                    </a:lnTo>
                    <a:lnTo>
                      <a:pt x="125270" y="119019"/>
                    </a:lnTo>
                    <a:close/>
                    <a:moveTo>
                      <a:pt x="137451" y="119019"/>
                    </a:moveTo>
                    <a:lnTo>
                      <a:pt x="137451" y="124954"/>
                    </a:lnTo>
                    <a:lnTo>
                      <a:pt x="131517" y="124954"/>
                    </a:lnTo>
                    <a:lnTo>
                      <a:pt x="131517" y="119019"/>
                    </a:lnTo>
                    <a:close/>
                    <a:moveTo>
                      <a:pt x="143702" y="119019"/>
                    </a:moveTo>
                    <a:lnTo>
                      <a:pt x="143702" y="124954"/>
                    </a:lnTo>
                    <a:lnTo>
                      <a:pt x="137766" y="124954"/>
                    </a:lnTo>
                    <a:lnTo>
                      <a:pt x="137766" y="119019"/>
                    </a:lnTo>
                    <a:close/>
                    <a:moveTo>
                      <a:pt x="149949" y="119019"/>
                    </a:moveTo>
                    <a:lnTo>
                      <a:pt x="149949" y="124954"/>
                    </a:lnTo>
                    <a:lnTo>
                      <a:pt x="144015" y="124954"/>
                    </a:lnTo>
                    <a:lnTo>
                      <a:pt x="144015" y="119019"/>
                    </a:lnTo>
                    <a:close/>
                    <a:moveTo>
                      <a:pt x="156196" y="119019"/>
                    </a:moveTo>
                    <a:lnTo>
                      <a:pt x="156196" y="124954"/>
                    </a:lnTo>
                    <a:lnTo>
                      <a:pt x="150262" y="124954"/>
                    </a:lnTo>
                    <a:lnTo>
                      <a:pt x="150262" y="119019"/>
                    </a:lnTo>
                    <a:close/>
                    <a:moveTo>
                      <a:pt x="162445" y="119019"/>
                    </a:moveTo>
                    <a:lnTo>
                      <a:pt x="162445" y="124954"/>
                    </a:lnTo>
                    <a:lnTo>
                      <a:pt x="156509" y="124954"/>
                    </a:lnTo>
                    <a:lnTo>
                      <a:pt x="156509" y="119019"/>
                    </a:lnTo>
                    <a:close/>
                    <a:moveTo>
                      <a:pt x="168692" y="119019"/>
                    </a:moveTo>
                    <a:lnTo>
                      <a:pt x="168692" y="124954"/>
                    </a:lnTo>
                    <a:lnTo>
                      <a:pt x="162756" y="124954"/>
                    </a:lnTo>
                    <a:lnTo>
                      <a:pt x="162756" y="119019"/>
                    </a:lnTo>
                    <a:close/>
                    <a:moveTo>
                      <a:pt x="174939" y="119019"/>
                    </a:moveTo>
                    <a:lnTo>
                      <a:pt x="174939" y="124954"/>
                    </a:lnTo>
                    <a:lnTo>
                      <a:pt x="169005" y="124954"/>
                    </a:lnTo>
                    <a:lnTo>
                      <a:pt x="169005" y="119019"/>
                    </a:lnTo>
                    <a:close/>
                    <a:moveTo>
                      <a:pt x="181186" y="119019"/>
                    </a:moveTo>
                    <a:lnTo>
                      <a:pt x="181186" y="124954"/>
                    </a:lnTo>
                    <a:lnTo>
                      <a:pt x="175252" y="124954"/>
                    </a:lnTo>
                    <a:lnTo>
                      <a:pt x="175252" y="119019"/>
                    </a:lnTo>
                    <a:close/>
                    <a:moveTo>
                      <a:pt x="187435" y="119019"/>
                    </a:moveTo>
                    <a:lnTo>
                      <a:pt x="187435" y="124954"/>
                    </a:lnTo>
                    <a:lnTo>
                      <a:pt x="181499" y="124954"/>
                    </a:lnTo>
                    <a:lnTo>
                      <a:pt x="181499" y="119019"/>
                    </a:lnTo>
                    <a:close/>
                    <a:moveTo>
                      <a:pt x="193684" y="119019"/>
                    </a:moveTo>
                    <a:lnTo>
                      <a:pt x="193684" y="124954"/>
                    </a:lnTo>
                    <a:lnTo>
                      <a:pt x="187749" y="124954"/>
                    </a:lnTo>
                    <a:lnTo>
                      <a:pt x="187749" y="119019"/>
                    </a:lnTo>
                    <a:close/>
                    <a:moveTo>
                      <a:pt x="199931" y="119019"/>
                    </a:moveTo>
                    <a:lnTo>
                      <a:pt x="199931" y="124954"/>
                    </a:lnTo>
                    <a:lnTo>
                      <a:pt x="193996" y="124954"/>
                    </a:lnTo>
                    <a:lnTo>
                      <a:pt x="193996" y="119019"/>
                    </a:lnTo>
                    <a:close/>
                    <a:moveTo>
                      <a:pt x="206180" y="119019"/>
                    </a:moveTo>
                    <a:lnTo>
                      <a:pt x="206180" y="124954"/>
                    </a:lnTo>
                    <a:lnTo>
                      <a:pt x="200244" y="124954"/>
                    </a:lnTo>
                    <a:lnTo>
                      <a:pt x="200244" y="119019"/>
                    </a:lnTo>
                    <a:close/>
                    <a:moveTo>
                      <a:pt x="212427" y="119019"/>
                    </a:moveTo>
                    <a:lnTo>
                      <a:pt x="212427" y="124954"/>
                    </a:lnTo>
                    <a:lnTo>
                      <a:pt x="206491" y="124954"/>
                    </a:lnTo>
                    <a:lnTo>
                      <a:pt x="206491" y="119019"/>
                    </a:lnTo>
                    <a:close/>
                    <a:moveTo>
                      <a:pt x="218674" y="119019"/>
                    </a:moveTo>
                    <a:lnTo>
                      <a:pt x="218674" y="124954"/>
                    </a:lnTo>
                    <a:lnTo>
                      <a:pt x="212739" y="124954"/>
                    </a:lnTo>
                    <a:lnTo>
                      <a:pt x="212739" y="119019"/>
                    </a:lnTo>
                    <a:close/>
                    <a:moveTo>
                      <a:pt x="224921" y="119019"/>
                    </a:moveTo>
                    <a:lnTo>
                      <a:pt x="224921" y="124954"/>
                    </a:lnTo>
                    <a:lnTo>
                      <a:pt x="218987" y="124954"/>
                    </a:lnTo>
                    <a:lnTo>
                      <a:pt x="218987" y="119019"/>
                    </a:lnTo>
                    <a:close/>
                    <a:moveTo>
                      <a:pt x="231170" y="119019"/>
                    </a:moveTo>
                    <a:lnTo>
                      <a:pt x="231170" y="124954"/>
                    </a:lnTo>
                    <a:lnTo>
                      <a:pt x="225234" y="124954"/>
                    </a:lnTo>
                    <a:lnTo>
                      <a:pt x="225234" y="119019"/>
                    </a:lnTo>
                    <a:close/>
                    <a:moveTo>
                      <a:pt x="237417" y="119019"/>
                    </a:moveTo>
                    <a:lnTo>
                      <a:pt x="237417" y="124954"/>
                    </a:lnTo>
                    <a:lnTo>
                      <a:pt x="231481" y="124954"/>
                    </a:lnTo>
                    <a:lnTo>
                      <a:pt x="231481" y="119019"/>
                    </a:lnTo>
                    <a:close/>
                    <a:moveTo>
                      <a:pt x="243664" y="119019"/>
                    </a:moveTo>
                    <a:lnTo>
                      <a:pt x="243664" y="124954"/>
                    </a:lnTo>
                    <a:lnTo>
                      <a:pt x="237729" y="124954"/>
                    </a:lnTo>
                    <a:lnTo>
                      <a:pt x="237729" y="119019"/>
                    </a:lnTo>
                    <a:close/>
                    <a:moveTo>
                      <a:pt x="249911" y="119019"/>
                    </a:moveTo>
                    <a:lnTo>
                      <a:pt x="249911" y="124954"/>
                    </a:lnTo>
                    <a:lnTo>
                      <a:pt x="243977" y="124954"/>
                    </a:lnTo>
                    <a:lnTo>
                      <a:pt x="243977" y="119019"/>
                    </a:lnTo>
                    <a:close/>
                    <a:moveTo>
                      <a:pt x="256161" y="119019"/>
                    </a:moveTo>
                    <a:lnTo>
                      <a:pt x="256161" y="124954"/>
                    </a:lnTo>
                    <a:lnTo>
                      <a:pt x="250225" y="124954"/>
                    </a:lnTo>
                    <a:lnTo>
                      <a:pt x="250225" y="119019"/>
                    </a:lnTo>
                    <a:close/>
                    <a:moveTo>
                      <a:pt x="262409" y="119019"/>
                    </a:moveTo>
                    <a:lnTo>
                      <a:pt x="262409" y="124954"/>
                    </a:lnTo>
                    <a:lnTo>
                      <a:pt x="256474" y="124954"/>
                    </a:lnTo>
                    <a:lnTo>
                      <a:pt x="256474" y="119019"/>
                    </a:lnTo>
                    <a:close/>
                    <a:moveTo>
                      <a:pt x="268656" y="119019"/>
                    </a:moveTo>
                    <a:lnTo>
                      <a:pt x="268656" y="124954"/>
                    </a:lnTo>
                    <a:lnTo>
                      <a:pt x="262721" y="124954"/>
                    </a:lnTo>
                    <a:lnTo>
                      <a:pt x="262721" y="119019"/>
                    </a:lnTo>
                    <a:close/>
                    <a:moveTo>
                      <a:pt x="274904" y="119019"/>
                    </a:moveTo>
                    <a:lnTo>
                      <a:pt x="274904" y="124954"/>
                    </a:lnTo>
                    <a:lnTo>
                      <a:pt x="268968" y="124954"/>
                    </a:lnTo>
                    <a:lnTo>
                      <a:pt x="268968" y="119019"/>
                    </a:lnTo>
                    <a:close/>
                    <a:moveTo>
                      <a:pt x="6251" y="125266"/>
                    </a:moveTo>
                    <a:lnTo>
                      <a:pt x="6251" y="131201"/>
                    </a:lnTo>
                    <a:lnTo>
                      <a:pt x="315" y="131201"/>
                    </a:lnTo>
                    <a:lnTo>
                      <a:pt x="315" y="125266"/>
                    </a:lnTo>
                    <a:close/>
                    <a:moveTo>
                      <a:pt x="12498" y="125266"/>
                    </a:moveTo>
                    <a:lnTo>
                      <a:pt x="12498" y="131201"/>
                    </a:lnTo>
                    <a:lnTo>
                      <a:pt x="6562" y="131201"/>
                    </a:lnTo>
                    <a:lnTo>
                      <a:pt x="6562" y="125266"/>
                    </a:lnTo>
                    <a:close/>
                    <a:moveTo>
                      <a:pt x="18745" y="125266"/>
                    </a:moveTo>
                    <a:lnTo>
                      <a:pt x="18745" y="131201"/>
                    </a:lnTo>
                    <a:lnTo>
                      <a:pt x="12810" y="131201"/>
                    </a:lnTo>
                    <a:lnTo>
                      <a:pt x="12810" y="125266"/>
                    </a:lnTo>
                    <a:close/>
                    <a:moveTo>
                      <a:pt x="24992" y="125266"/>
                    </a:moveTo>
                    <a:lnTo>
                      <a:pt x="24992" y="131201"/>
                    </a:lnTo>
                    <a:lnTo>
                      <a:pt x="19058" y="131201"/>
                    </a:lnTo>
                    <a:lnTo>
                      <a:pt x="19058" y="125266"/>
                    </a:lnTo>
                    <a:close/>
                    <a:moveTo>
                      <a:pt x="31242" y="125266"/>
                    </a:moveTo>
                    <a:lnTo>
                      <a:pt x="31242" y="131201"/>
                    </a:lnTo>
                    <a:lnTo>
                      <a:pt x="25305" y="131201"/>
                    </a:lnTo>
                    <a:lnTo>
                      <a:pt x="25305" y="125266"/>
                    </a:lnTo>
                    <a:close/>
                    <a:moveTo>
                      <a:pt x="37489" y="125266"/>
                    </a:moveTo>
                    <a:lnTo>
                      <a:pt x="37489" y="131201"/>
                    </a:lnTo>
                    <a:lnTo>
                      <a:pt x="31553" y="131201"/>
                    </a:lnTo>
                    <a:lnTo>
                      <a:pt x="31553" y="125266"/>
                    </a:lnTo>
                    <a:close/>
                    <a:moveTo>
                      <a:pt x="43737" y="125266"/>
                    </a:moveTo>
                    <a:lnTo>
                      <a:pt x="43737" y="131201"/>
                    </a:lnTo>
                    <a:lnTo>
                      <a:pt x="37802" y="131201"/>
                    </a:lnTo>
                    <a:lnTo>
                      <a:pt x="37802" y="125266"/>
                    </a:lnTo>
                    <a:close/>
                    <a:moveTo>
                      <a:pt x="49985" y="125266"/>
                    </a:moveTo>
                    <a:lnTo>
                      <a:pt x="49985" y="131201"/>
                    </a:lnTo>
                    <a:lnTo>
                      <a:pt x="44049" y="131201"/>
                    </a:lnTo>
                    <a:lnTo>
                      <a:pt x="44049" y="125266"/>
                    </a:lnTo>
                    <a:close/>
                    <a:moveTo>
                      <a:pt x="56232" y="125266"/>
                    </a:moveTo>
                    <a:lnTo>
                      <a:pt x="56232" y="131201"/>
                    </a:lnTo>
                    <a:lnTo>
                      <a:pt x="50296" y="131201"/>
                    </a:lnTo>
                    <a:lnTo>
                      <a:pt x="50296" y="125266"/>
                    </a:lnTo>
                    <a:close/>
                    <a:moveTo>
                      <a:pt x="62480" y="125266"/>
                    </a:moveTo>
                    <a:lnTo>
                      <a:pt x="62480" y="131201"/>
                    </a:lnTo>
                    <a:lnTo>
                      <a:pt x="56545" y="131201"/>
                    </a:lnTo>
                    <a:lnTo>
                      <a:pt x="56545" y="125266"/>
                    </a:lnTo>
                    <a:close/>
                    <a:moveTo>
                      <a:pt x="68727" y="125266"/>
                    </a:moveTo>
                    <a:lnTo>
                      <a:pt x="68727" y="131201"/>
                    </a:lnTo>
                    <a:lnTo>
                      <a:pt x="62792" y="131201"/>
                    </a:lnTo>
                    <a:lnTo>
                      <a:pt x="62792" y="125266"/>
                    </a:lnTo>
                    <a:close/>
                    <a:moveTo>
                      <a:pt x="74975" y="125266"/>
                    </a:moveTo>
                    <a:lnTo>
                      <a:pt x="74975" y="131201"/>
                    </a:lnTo>
                    <a:lnTo>
                      <a:pt x="69039" y="131201"/>
                    </a:lnTo>
                    <a:lnTo>
                      <a:pt x="69039" y="125266"/>
                    </a:lnTo>
                    <a:close/>
                    <a:moveTo>
                      <a:pt x="81223" y="125266"/>
                    </a:moveTo>
                    <a:lnTo>
                      <a:pt x="81223" y="131201"/>
                    </a:lnTo>
                    <a:lnTo>
                      <a:pt x="75286" y="131201"/>
                    </a:lnTo>
                    <a:lnTo>
                      <a:pt x="75286" y="125266"/>
                    </a:lnTo>
                    <a:close/>
                    <a:moveTo>
                      <a:pt x="87470" y="125266"/>
                    </a:moveTo>
                    <a:lnTo>
                      <a:pt x="87470" y="131201"/>
                    </a:lnTo>
                    <a:lnTo>
                      <a:pt x="81535" y="131201"/>
                    </a:lnTo>
                    <a:lnTo>
                      <a:pt x="81535" y="125266"/>
                    </a:lnTo>
                    <a:close/>
                    <a:moveTo>
                      <a:pt x="93718" y="125266"/>
                    </a:moveTo>
                    <a:lnTo>
                      <a:pt x="93718" y="131201"/>
                    </a:lnTo>
                    <a:lnTo>
                      <a:pt x="87784" y="131201"/>
                    </a:lnTo>
                    <a:lnTo>
                      <a:pt x="87784" y="125266"/>
                    </a:lnTo>
                    <a:close/>
                    <a:moveTo>
                      <a:pt x="99967" y="125266"/>
                    </a:moveTo>
                    <a:lnTo>
                      <a:pt x="99967" y="131201"/>
                    </a:lnTo>
                    <a:lnTo>
                      <a:pt x="94031" y="131201"/>
                    </a:lnTo>
                    <a:lnTo>
                      <a:pt x="94031" y="125266"/>
                    </a:lnTo>
                    <a:close/>
                    <a:moveTo>
                      <a:pt x="106214" y="125266"/>
                    </a:moveTo>
                    <a:lnTo>
                      <a:pt x="106214" y="131201"/>
                    </a:lnTo>
                    <a:lnTo>
                      <a:pt x="100278" y="131201"/>
                    </a:lnTo>
                    <a:lnTo>
                      <a:pt x="100278" y="125266"/>
                    </a:lnTo>
                    <a:close/>
                    <a:moveTo>
                      <a:pt x="112461" y="125266"/>
                    </a:moveTo>
                    <a:lnTo>
                      <a:pt x="112461" y="131201"/>
                    </a:lnTo>
                    <a:lnTo>
                      <a:pt x="106527" y="131201"/>
                    </a:lnTo>
                    <a:lnTo>
                      <a:pt x="106527" y="125266"/>
                    </a:lnTo>
                    <a:close/>
                    <a:moveTo>
                      <a:pt x="118710" y="125266"/>
                    </a:moveTo>
                    <a:lnTo>
                      <a:pt x="118710" y="131201"/>
                    </a:lnTo>
                    <a:lnTo>
                      <a:pt x="112774" y="131201"/>
                    </a:lnTo>
                    <a:lnTo>
                      <a:pt x="112774" y="125266"/>
                    </a:lnTo>
                    <a:close/>
                    <a:moveTo>
                      <a:pt x="124957" y="125266"/>
                    </a:moveTo>
                    <a:lnTo>
                      <a:pt x="124957" y="131201"/>
                    </a:lnTo>
                    <a:lnTo>
                      <a:pt x="119021" y="131201"/>
                    </a:lnTo>
                    <a:lnTo>
                      <a:pt x="119021" y="125266"/>
                    </a:lnTo>
                    <a:close/>
                    <a:moveTo>
                      <a:pt x="131204" y="125266"/>
                    </a:moveTo>
                    <a:lnTo>
                      <a:pt x="131204" y="131201"/>
                    </a:lnTo>
                    <a:lnTo>
                      <a:pt x="125270" y="131201"/>
                    </a:lnTo>
                    <a:lnTo>
                      <a:pt x="125270" y="125266"/>
                    </a:lnTo>
                    <a:close/>
                    <a:moveTo>
                      <a:pt x="137451" y="125266"/>
                    </a:moveTo>
                    <a:lnTo>
                      <a:pt x="137451" y="131201"/>
                    </a:lnTo>
                    <a:lnTo>
                      <a:pt x="131517" y="131201"/>
                    </a:lnTo>
                    <a:lnTo>
                      <a:pt x="131517" y="125266"/>
                    </a:lnTo>
                    <a:close/>
                    <a:moveTo>
                      <a:pt x="143702" y="125266"/>
                    </a:moveTo>
                    <a:lnTo>
                      <a:pt x="143702" y="131201"/>
                    </a:lnTo>
                    <a:lnTo>
                      <a:pt x="137766" y="131201"/>
                    </a:lnTo>
                    <a:lnTo>
                      <a:pt x="137766" y="125266"/>
                    </a:lnTo>
                    <a:close/>
                    <a:moveTo>
                      <a:pt x="149949" y="125266"/>
                    </a:moveTo>
                    <a:lnTo>
                      <a:pt x="149949" y="131201"/>
                    </a:lnTo>
                    <a:lnTo>
                      <a:pt x="144015" y="131201"/>
                    </a:lnTo>
                    <a:lnTo>
                      <a:pt x="144015" y="125266"/>
                    </a:lnTo>
                    <a:close/>
                    <a:moveTo>
                      <a:pt x="156196" y="125266"/>
                    </a:moveTo>
                    <a:lnTo>
                      <a:pt x="156196" y="131201"/>
                    </a:lnTo>
                    <a:lnTo>
                      <a:pt x="150262" y="131201"/>
                    </a:lnTo>
                    <a:lnTo>
                      <a:pt x="150262" y="125266"/>
                    </a:lnTo>
                    <a:close/>
                    <a:moveTo>
                      <a:pt x="162445" y="125266"/>
                    </a:moveTo>
                    <a:lnTo>
                      <a:pt x="162445" y="131201"/>
                    </a:lnTo>
                    <a:lnTo>
                      <a:pt x="156509" y="131201"/>
                    </a:lnTo>
                    <a:lnTo>
                      <a:pt x="156509" y="125266"/>
                    </a:lnTo>
                    <a:close/>
                    <a:moveTo>
                      <a:pt x="168692" y="125266"/>
                    </a:moveTo>
                    <a:lnTo>
                      <a:pt x="168692" y="131201"/>
                    </a:lnTo>
                    <a:lnTo>
                      <a:pt x="162756" y="131201"/>
                    </a:lnTo>
                    <a:lnTo>
                      <a:pt x="162756" y="125266"/>
                    </a:lnTo>
                    <a:close/>
                    <a:moveTo>
                      <a:pt x="174939" y="125266"/>
                    </a:moveTo>
                    <a:lnTo>
                      <a:pt x="174939" y="131201"/>
                    </a:lnTo>
                    <a:lnTo>
                      <a:pt x="169005" y="131201"/>
                    </a:lnTo>
                    <a:lnTo>
                      <a:pt x="169005" y="125266"/>
                    </a:lnTo>
                    <a:close/>
                    <a:moveTo>
                      <a:pt x="181186" y="125266"/>
                    </a:moveTo>
                    <a:lnTo>
                      <a:pt x="181186" y="131201"/>
                    </a:lnTo>
                    <a:lnTo>
                      <a:pt x="175252" y="131201"/>
                    </a:lnTo>
                    <a:lnTo>
                      <a:pt x="175252" y="125266"/>
                    </a:lnTo>
                    <a:close/>
                    <a:moveTo>
                      <a:pt x="187435" y="125266"/>
                    </a:moveTo>
                    <a:lnTo>
                      <a:pt x="187435" y="131201"/>
                    </a:lnTo>
                    <a:lnTo>
                      <a:pt x="181499" y="131201"/>
                    </a:lnTo>
                    <a:lnTo>
                      <a:pt x="181499" y="125266"/>
                    </a:lnTo>
                    <a:close/>
                    <a:moveTo>
                      <a:pt x="193682" y="125266"/>
                    </a:moveTo>
                    <a:lnTo>
                      <a:pt x="193682" y="131201"/>
                    </a:lnTo>
                    <a:lnTo>
                      <a:pt x="187746" y="131201"/>
                    </a:lnTo>
                    <a:lnTo>
                      <a:pt x="187746" y="125266"/>
                    </a:lnTo>
                    <a:close/>
                    <a:moveTo>
                      <a:pt x="199931" y="125266"/>
                    </a:moveTo>
                    <a:lnTo>
                      <a:pt x="199931" y="131201"/>
                    </a:lnTo>
                    <a:lnTo>
                      <a:pt x="193996" y="131201"/>
                    </a:lnTo>
                    <a:lnTo>
                      <a:pt x="193996" y="125266"/>
                    </a:lnTo>
                    <a:close/>
                    <a:moveTo>
                      <a:pt x="206180" y="125266"/>
                    </a:moveTo>
                    <a:lnTo>
                      <a:pt x="206180" y="131201"/>
                    </a:lnTo>
                    <a:lnTo>
                      <a:pt x="200244" y="131201"/>
                    </a:lnTo>
                    <a:lnTo>
                      <a:pt x="200244" y="125266"/>
                    </a:lnTo>
                    <a:close/>
                    <a:moveTo>
                      <a:pt x="212427" y="125266"/>
                    </a:moveTo>
                    <a:lnTo>
                      <a:pt x="212427" y="131201"/>
                    </a:lnTo>
                    <a:lnTo>
                      <a:pt x="206491" y="131201"/>
                    </a:lnTo>
                    <a:lnTo>
                      <a:pt x="206491" y="125266"/>
                    </a:lnTo>
                    <a:close/>
                    <a:moveTo>
                      <a:pt x="218674" y="125266"/>
                    </a:moveTo>
                    <a:lnTo>
                      <a:pt x="218674" y="131201"/>
                    </a:lnTo>
                    <a:lnTo>
                      <a:pt x="212739" y="131201"/>
                    </a:lnTo>
                    <a:lnTo>
                      <a:pt x="212739" y="125266"/>
                    </a:lnTo>
                    <a:close/>
                    <a:moveTo>
                      <a:pt x="224921" y="125266"/>
                    </a:moveTo>
                    <a:lnTo>
                      <a:pt x="224921" y="131201"/>
                    </a:lnTo>
                    <a:lnTo>
                      <a:pt x="218987" y="131201"/>
                    </a:lnTo>
                    <a:lnTo>
                      <a:pt x="218987" y="125266"/>
                    </a:lnTo>
                    <a:close/>
                    <a:moveTo>
                      <a:pt x="231170" y="125266"/>
                    </a:moveTo>
                    <a:lnTo>
                      <a:pt x="231170" y="131201"/>
                    </a:lnTo>
                    <a:lnTo>
                      <a:pt x="225234" y="131201"/>
                    </a:lnTo>
                    <a:lnTo>
                      <a:pt x="225234" y="125266"/>
                    </a:lnTo>
                    <a:close/>
                    <a:moveTo>
                      <a:pt x="237417" y="125266"/>
                    </a:moveTo>
                    <a:lnTo>
                      <a:pt x="237417" y="131201"/>
                    </a:lnTo>
                    <a:lnTo>
                      <a:pt x="231481" y="131201"/>
                    </a:lnTo>
                    <a:lnTo>
                      <a:pt x="231481" y="125266"/>
                    </a:lnTo>
                    <a:close/>
                    <a:moveTo>
                      <a:pt x="243664" y="125266"/>
                    </a:moveTo>
                    <a:lnTo>
                      <a:pt x="243664" y="131201"/>
                    </a:lnTo>
                    <a:lnTo>
                      <a:pt x="237729" y="131201"/>
                    </a:lnTo>
                    <a:lnTo>
                      <a:pt x="237729" y="125266"/>
                    </a:lnTo>
                    <a:close/>
                    <a:moveTo>
                      <a:pt x="249911" y="125266"/>
                    </a:moveTo>
                    <a:lnTo>
                      <a:pt x="249911" y="131201"/>
                    </a:lnTo>
                    <a:lnTo>
                      <a:pt x="243977" y="131201"/>
                    </a:lnTo>
                    <a:lnTo>
                      <a:pt x="243977" y="125266"/>
                    </a:lnTo>
                    <a:close/>
                    <a:moveTo>
                      <a:pt x="256161" y="125266"/>
                    </a:moveTo>
                    <a:lnTo>
                      <a:pt x="256161" y="131201"/>
                    </a:lnTo>
                    <a:lnTo>
                      <a:pt x="250225" y="131201"/>
                    </a:lnTo>
                    <a:lnTo>
                      <a:pt x="250225" y="125266"/>
                    </a:lnTo>
                    <a:close/>
                    <a:moveTo>
                      <a:pt x="262409" y="125266"/>
                    </a:moveTo>
                    <a:lnTo>
                      <a:pt x="262409" y="131201"/>
                    </a:lnTo>
                    <a:lnTo>
                      <a:pt x="256474" y="131201"/>
                    </a:lnTo>
                    <a:lnTo>
                      <a:pt x="256474" y="125266"/>
                    </a:lnTo>
                    <a:close/>
                    <a:moveTo>
                      <a:pt x="268656" y="125266"/>
                    </a:moveTo>
                    <a:lnTo>
                      <a:pt x="268656" y="131201"/>
                    </a:lnTo>
                    <a:lnTo>
                      <a:pt x="262721" y="131201"/>
                    </a:lnTo>
                    <a:lnTo>
                      <a:pt x="262721" y="125266"/>
                    </a:lnTo>
                    <a:close/>
                    <a:moveTo>
                      <a:pt x="274904" y="125266"/>
                    </a:moveTo>
                    <a:lnTo>
                      <a:pt x="274904" y="131201"/>
                    </a:lnTo>
                    <a:lnTo>
                      <a:pt x="268968" y="131201"/>
                    </a:lnTo>
                    <a:lnTo>
                      <a:pt x="268968" y="125266"/>
                    </a:lnTo>
                    <a:close/>
                    <a:moveTo>
                      <a:pt x="6251" y="131513"/>
                    </a:moveTo>
                    <a:lnTo>
                      <a:pt x="6251" y="137449"/>
                    </a:lnTo>
                    <a:lnTo>
                      <a:pt x="315" y="137449"/>
                    </a:lnTo>
                    <a:lnTo>
                      <a:pt x="315" y="131513"/>
                    </a:lnTo>
                    <a:close/>
                    <a:moveTo>
                      <a:pt x="12498" y="131513"/>
                    </a:moveTo>
                    <a:lnTo>
                      <a:pt x="12498" y="137449"/>
                    </a:lnTo>
                    <a:lnTo>
                      <a:pt x="6562" y="137449"/>
                    </a:lnTo>
                    <a:lnTo>
                      <a:pt x="6562" y="131513"/>
                    </a:lnTo>
                    <a:close/>
                    <a:moveTo>
                      <a:pt x="18745" y="131513"/>
                    </a:moveTo>
                    <a:lnTo>
                      <a:pt x="18745" y="137449"/>
                    </a:lnTo>
                    <a:lnTo>
                      <a:pt x="12810" y="137449"/>
                    </a:lnTo>
                    <a:lnTo>
                      <a:pt x="12810" y="131513"/>
                    </a:lnTo>
                    <a:close/>
                    <a:moveTo>
                      <a:pt x="24992" y="131513"/>
                    </a:moveTo>
                    <a:lnTo>
                      <a:pt x="24992" y="137449"/>
                    </a:lnTo>
                    <a:lnTo>
                      <a:pt x="19058" y="137449"/>
                    </a:lnTo>
                    <a:lnTo>
                      <a:pt x="19058" y="131513"/>
                    </a:lnTo>
                    <a:close/>
                    <a:moveTo>
                      <a:pt x="31241" y="131513"/>
                    </a:moveTo>
                    <a:lnTo>
                      <a:pt x="31241" y="137449"/>
                    </a:lnTo>
                    <a:lnTo>
                      <a:pt x="25305" y="137449"/>
                    </a:lnTo>
                    <a:lnTo>
                      <a:pt x="25305" y="131513"/>
                    </a:lnTo>
                    <a:close/>
                    <a:moveTo>
                      <a:pt x="37489" y="131513"/>
                    </a:moveTo>
                    <a:lnTo>
                      <a:pt x="37489" y="137449"/>
                    </a:lnTo>
                    <a:lnTo>
                      <a:pt x="31553" y="137449"/>
                    </a:lnTo>
                    <a:lnTo>
                      <a:pt x="31553" y="131513"/>
                    </a:lnTo>
                    <a:close/>
                    <a:moveTo>
                      <a:pt x="43737" y="131513"/>
                    </a:moveTo>
                    <a:lnTo>
                      <a:pt x="43737" y="137449"/>
                    </a:lnTo>
                    <a:lnTo>
                      <a:pt x="37802" y="137449"/>
                    </a:lnTo>
                    <a:lnTo>
                      <a:pt x="37802" y="131513"/>
                    </a:lnTo>
                    <a:close/>
                    <a:moveTo>
                      <a:pt x="49985" y="131513"/>
                    </a:moveTo>
                    <a:lnTo>
                      <a:pt x="49985" y="137449"/>
                    </a:lnTo>
                    <a:lnTo>
                      <a:pt x="44049" y="137449"/>
                    </a:lnTo>
                    <a:lnTo>
                      <a:pt x="44049" y="131513"/>
                    </a:lnTo>
                    <a:close/>
                    <a:moveTo>
                      <a:pt x="56232" y="131513"/>
                    </a:moveTo>
                    <a:lnTo>
                      <a:pt x="56232" y="137449"/>
                    </a:lnTo>
                    <a:lnTo>
                      <a:pt x="50296" y="137449"/>
                    </a:lnTo>
                    <a:lnTo>
                      <a:pt x="50296" y="131513"/>
                    </a:lnTo>
                    <a:close/>
                    <a:moveTo>
                      <a:pt x="62480" y="131513"/>
                    </a:moveTo>
                    <a:lnTo>
                      <a:pt x="62480" y="137449"/>
                    </a:lnTo>
                    <a:lnTo>
                      <a:pt x="56545" y="137449"/>
                    </a:lnTo>
                    <a:lnTo>
                      <a:pt x="56545" y="131513"/>
                    </a:lnTo>
                    <a:close/>
                    <a:moveTo>
                      <a:pt x="68727" y="131513"/>
                    </a:moveTo>
                    <a:lnTo>
                      <a:pt x="68727" y="137449"/>
                    </a:lnTo>
                    <a:lnTo>
                      <a:pt x="62792" y="137449"/>
                    </a:lnTo>
                    <a:lnTo>
                      <a:pt x="62792" y="131513"/>
                    </a:lnTo>
                    <a:close/>
                    <a:moveTo>
                      <a:pt x="74975" y="131513"/>
                    </a:moveTo>
                    <a:lnTo>
                      <a:pt x="74975" y="137449"/>
                    </a:lnTo>
                    <a:lnTo>
                      <a:pt x="69039" y="137449"/>
                    </a:lnTo>
                    <a:lnTo>
                      <a:pt x="69039" y="131513"/>
                    </a:lnTo>
                    <a:close/>
                    <a:moveTo>
                      <a:pt x="81223" y="131513"/>
                    </a:moveTo>
                    <a:lnTo>
                      <a:pt x="81223" y="137449"/>
                    </a:lnTo>
                    <a:lnTo>
                      <a:pt x="75286" y="137449"/>
                    </a:lnTo>
                    <a:lnTo>
                      <a:pt x="75286" y="131513"/>
                    </a:lnTo>
                    <a:close/>
                    <a:moveTo>
                      <a:pt x="87470" y="131513"/>
                    </a:moveTo>
                    <a:lnTo>
                      <a:pt x="87470" y="137449"/>
                    </a:lnTo>
                    <a:lnTo>
                      <a:pt x="81535" y="137449"/>
                    </a:lnTo>
                    <a:lnTo>
                      <a:pt x="81535" y="131513"/>
                    </a:lnTo>
                    <a:close/>
                    <a:moveTo>
                      <a:pt x="93718" y="131513"/>
                    </a:moveTo>
                    <a:lnTo>
                      <a:pt x="93718" y="137449"/>
                    </a:lnTo>
                    <a:lnTo>
                      <a:pt x="87784" y="137449"/>
                    </a:lnTo>
                    <a:lnTo>
                      <a:pt x="87784" y="131513"/>
                    </a:lnTo>
                    <a:close/>
                    <a:moveTo>
                      <a:pt x="99967" y="131513"/>
                    </a:moveTo>
                    <a:lnTo>
                      <a:pt x="99967" y="137449"/>
                    </a:lnTo>
                    <a:lnTo>
                      <a:pt x="94031" y="137449"/>
                    </a:lnTo>
                    <a:lnTo>
                      <a:pt x="94031" y="131513"/>
                    </a:lnTo>
                    <a:close/>
                    <a:moveTo>
                      <a:pt x="106214" y="131513"/>
                    </a:moveTo>
                    <a:lnTo>
                      <a:pt x="106214" y="137449"/>
                    </a:lnTo>
                    <a:lnTo>
                      <a:pt x="100278" y="137449"/>
                    </a:lnTo>
                    <a:lnTo>
                      <a:pt x="100278" y="131513"/>
                    </a:lnTo>
                    <a:close/>
                    <a:moveTo>
                      <a:pt x="112461" y="131513"/>
                    </a:moveTo>
                    <a:lnTo>
                      <a:pt x="112461" y="137449"/>
                    </a:lnTo>
                    <a:lnTo>
                      <a:pt x="106527" y="137449"/>
                    </a:lnTo>
                    <a:lnTo>
                      <a:pt x="106527" y="131513"/>
                    </a:lnTo>
                    <a:close/>
                    <a:moveTo>
                      <a:pt x="118710" y="131513"/>
                    </a:moveTo>
                    <a:lnTo>
                      <a:pt x="118710" y="137449"/>
                    </a:lnTo>
                    <a:lnTo>
                      <a:pt x="112774" y="137449"/>
                    </a:lnTo>
                    <a:lnTo>
                      <a:pt x="112774" y="131513"/>
                    </a:lnTo>
                    <a:close/>
                    <a:moveTo>
                      <a:pt x="124957" y="131513"/>
                    </a:moveTo>
                    <a:lnTo>
                      <a:pt x="124957" y="137449"/>
                    </a:lnTo>
                    <a:lnTo>
                      <a:pt x="119021" y="137449"/>
                    </a:lnTo>
                    <a:lnTo>
                      <a:pt x="119021" y="131513"/>
                    </a:lnTo>
                    <a:close/>
                    <a:moveTo>
                      <a:pt x="131204" y="131513"/>
                    </a:moveTo>
                    <a:lnTo>
                      <a:pt x="131204" y="137449"/>
                    </a:lnTo>
                    <a:lnTo>
                      <a:pt x="125270" y="137449"/>
                    </a:lnTo>
                    <a:lnTo>
                      <a:pt x="125270" y="131513"/>
                    </a:lnTo>
                    <a:close/>
                    <a:moveTo>
                      <a:pt x="137451" y="131513"/>
                    </a:moveTo>
                    <a:lnTo>
                      <a:pt x="137451" y="137449"/>
                    </a:lnTo>
                    <a:lnTo>
                      <a:pt x="131517" y="137449"/>
                    </a:lnTo>
                    <a:lnTo>
                      <a:pt x="131517" y="131513"/>
                    </a:lnTo>
                    <a:close/>
                    <a:moveTo>
                      <a:pt x="143702" y="131513"/>
                    </a:moveTo>
                    <a:lnTo>
                      <a:pt x="143702" y="137449"/>
                    </a:lnTo>
                    <a:lnTo>
                      <a:pt x="137766" y="137449"/>
                    </a:lnTo>
                    <a:lnTo>
                      <a:pt x="137766" y="131513"/>
                    </a:lnTo>
                    <a:close/>
                    <a:moveTo>
                      <a:pt x="149949" y="131513"/>
                    </a:moveTo>
                    <a:lnTo>
                      <a:pt x="149949" y="137449"/>
                    </a:lnTo>
                    <a:lnTo>
                      <a:pt x="144015" y="137449"/>
                    </a:lnTo>
                    <a:lnTo>
                      <a:pt x="144015" y="131513"/>
                    </a:lnTo>
                    <a:close/>
                    <a:moveTo>
                      <a:pt x="156196" y="131513"/>
                    </a:moveTo>
                    <a:lnTo>
                      <a:pt x="156196" y="137449"/>
                    </a:lnTo>
                    <a:lnTo>
                      <a:pt x="150262" y="137449"/>
                    </a:lnTo>
                    <a:lnTo>
                      <a:pt x="150262" y="131513"/>
                    </a:lnTo>
                    <a:close/>
                    <a:moveTo>
                      <a:pt x="162445" y="131513"/>
                    </a:moveTo>
                    <a:lnTo>
                      <a:pt x="162445" y="137449"/>
                    </a:lnTo>
                    <a:lnTo>
                      <a:pt x="156509" y="137449"/>
                    </a:lnTo>
                    <a:lnTo>
                      <a:pt x="156509" y="131513"/>
                    </a:lnTo>
                    <a:close/>
                    <a:moveTo>
                      <a:pt x="168692" y="131513"/>
                    </a:moveTo>
                    <a:lnTo>
                      <a:pt x="168692" y="137449"/>
                    </a:lnTo>
                    <a:lnTo>
                      <a:pt x="162756" y="137449"/>
                    </a:lnTo>
                    <a:lnTo>
                      <a:pt x="162756" y="131513"/>
                    </a:lnTo>
                    <a:close/>
                    <a:moveTo>
                      <a:pt x="174939" y="131513"/>
                    </a:moveTo>
                    <a:lnTo>
                      <a:pt x="174939" y="137449"/>
                    </a:lnTo>
                    <a:lnTo>
                      <a:pt x="169005" y="137449"/>
                    </a:lnTo>
                    <a:lnTo>
                      <a:pt x="169005" y="131513"/>
                    </a:lnTo>
                    <a:close/>
                    <a:moveTo>
                      <a:pt x="181186" y="131513"/>
                    </a:moveTo>
                    <a:lnTo>
                      <a:pt x="181186" y="137449"/>
                    </a:lnTo>
                    <a:lnTo>
                      <a:pt x="175252" y="137449"/>
                    </a:lnTo>
                    <a:lnTo>
                      <a:pt x="175252" y="131513"/>
                    </a:lnTo>
                    <a:close/>
                    <a:moveTo>
                      <a:pt x="187433" y="131513"/>
                    </a:moveTo>
                    <a:lnTo>
                      <a:pt x="187433" y="137449"/>
                    </a:lnTo>
                    <a:lnTo>
                      <a:pt x="181499" y="137449"/>
                    </a:lnTo>
                    <a:lnTo>
                      <a:pt x="181499" y="131513"/>
                    </a:lnTo>
                    <a:close/>
                    <a:moveTo>
                      <a:pt x="193682" y="131513"/>
                    </a:moveTo>
                    <a:lnTo>
                      <a:pt x="193682" y="137449"/>
                    </a:lnTo>
                    <a:lnTo>
                      <a:pt x="187746" y="137449"/>
                    </a:lnTo>
                    <a:lnTo>
                      <a:pt x="187746" y="131513"/>
                    </a:lnTo>
                    <a:close/>
                    <a:moveTo>
                      <a:pt x="199931" y="131513"/>
                    </a:moveTo>
                    <a:lnTo>
                      <a:pt x="199931" y="137449"/>
                    </a:lnTo>
                    <a:lnTo>
                      <a:pt x="193996" y="137449"/>
                    </a:lnTo>
                    <a:lnTo>
                      <a:pt x="193996" y="131513"/>
                    </a:lnTo>
                    <a:close/>
                    <a:moveTo>
                      <a:pt x="206180" y="131513"/>
                    </a:moveTo>
                    <a:lnTo>
                      <a:pt x="206180" y="137449"/>
                    </a:lnTo>
                    <a:lnTo>
                      <a:pt x="200244" y="137449"/>
                    </a:lnTo>
                    <a:lnTo>
                      <a:pt x="200244" y="131513"/>
                    </a:lnTo>
                    <a:close/>
                    <a:moveTo>
                      <a:pt x="212427" y="131513"/>
                    </a:moveTo>
                    <a:lnTo>
                      <a:pt x="212427" y="137449"/>
                    </a:lnTo>
                    <a:lnTo>
                      <a:pt x="206491" y="137449"/>
                    </a:lnTo>
                    <a:lnTo>
                      <a:pt x="206491" y="131513"/>
                    </a:lnTo>
                    <a:close/>
                    <a:moveTo>
                      <a:pt x="218674" y="131513"/>
                    </a:moveTo>
                    <a:lnTo>
                      <a:pt x="218674" y="137449"/>
                    </a:lnTo>
                    <a:lnTo>
                      <a:pt x="212739" y="137449"/>
                    </a:lnTo>
                    <a:lnTo>
                      <a:pt x="212739" y="131513"/>
                    </a:lnTo>
                    <a:close/>
                    <a:moveTo>
                      <a:pt x="224921" y="131513"/>
                    </a:moveTo>
                    <a:lnTo>
                      <a:pt x="224921" y="137449"/>
                    </a:lnTo>
                    <a:lnTo>
                      <a:pt x="218987" y="137449"/>
                    </a:lnTo>
                    <a:lnTo>
                      <a:pt x="218987" y="131513"/>
                    </a:lnTo>
                    <a:close/>
                    <a:moveTo>
                      <a:pt x="231170" y="131513"/>
                    </a:moveTo>
                    <a:lnTo>
                      <a:pt x="231170" y="137449"/>
                    </a:lnTo>
                    <a:lnTo>
                      <a:pt x="225234" y="137449"/>
                    </a:lnTo>
                    <a:lnTo>
                      <a:pt x="225234" y="131513"/>
                    </a:lnTo>
                    <a:close/>
                    <a:moveTo>
                      <a:pt x="237417" y="131513"/>
                    </a:moveTo>
                    <a:lnTo>
                      <a:pt x="237417" y="137449"/>
                    </a:lnTo>
                    <a:lnTo>
                      <a:pt x="231481" y="137449"/>
                    </a:lnTo>
                    <a:lnTo>
                      <a:pt x="231481" y="131513"/>
                    </a:lnTo>
                    <a:close/>
                    <a:moveTo>
                      <a:pt x="243664" y="131513"/>
                    </a:moveTo>
                    <a:lnTo>
                      <a:pt x="243664" y="137449"/>
                    </a:lnTo>
                    <a:lnTo>
                      <a:pt x="237729" y="137449"/>
                    </a:lnTo>
                    <a:lnTo>
                      <a:pt x="237729" y="131513"/>
                    </a:lnTo>
                    <a:close/>
                    <a:moveTo>
                      <a:pt x="249911" y="131513"/>
                    </a:moveTo>
                    <a:lnTo>
                      <a:pt x="249911" y="137449"/>
                    </a:lnTo>
                    <a:lnTo>
                      <a:pt x="243977" y="137449"/>
                    </a:lnTo>
                    <a:lnTo>
                      <a:pt x="243977" y="131513"/>
                    </a:lnTo>
                    <a:close/>
                    <a:moveTo>
                      <a:pt x="256161" y="131513"/>
                    </a:moveTo>
                    <a:lnTo>
                      <a:pt x="256161" y="137449"/>
                    </a:lnTo>
                    <a:lnTo>
                      <a:pt x="250225" y="137449"/>
                    </a:lnTo>
                    <a:lnTo>
                      <a:pt x="250225" y="131513"/>
                    </a:lnTo>
                    <a:close/>
                    <a:moveTo>
                      <a:pt x="262409" y="131513"/>
                    </a:moveTo>
                    <a:lnTo>
                      <a:pt x="262409" y="137449"/>
                    </a:lnTo>
                    <a:lnTo>
                      <a:pt x="256474" y="137449"/>
                    </a:lnTo>
                    <a:lnTo>
                      <a:pt x="256474" y="131513"/>
                    </a:lnTo>
                    <a:close/>
                    <a:moveTo>
                      <a:pt x="268656" y="131513"/>
                    </a:moveTo>
                    <a:lnTo>
                      <a:pt x="268656" y="137449"/>
                    </a:lnTo>
                    <a:lnTo>
                      <a:pt x="262721" y="137449"/>
                    </a:lnTo>
                    <a:lnTo>
                      <a:pt x="262721" y="131513"/>
                    </a:lnTo>
                    <a:close/>
                    <a:moveTo>
                      <a:pt x="274904" y="131513"/>
                    </a:moveTo>
                    <a:lnTo>
                      <a:pt x="274904" y="137449"/>
                    </a:lnTo>
                    <a:lnTo>
                      <a:pt x="268968" y="137449"/>
                    </a:lnTo>
                    <a:lnTo>
                      <a:pt x="268968" y="131513"/>
                    </a:lnTo>
                    <a:close/>
                    <a:moveTo>
                      <a:pt x="6251" y="137760"/>
                    </a:moveTo>
                    <a:lnTo>
                      <a:pt x="6251" y="143697"/>
                    </a:lnTo>
                    <a:lnTo>
                      <a:pt x="315" y="143697"/>
                    </a:lnTo>
                    <a:lnTo>
                      <a:pt x="315" y="137760"/>
                    </a:lnTo>
                    <a:close/>
                    <a:moveTo>
                      <a:pt x="12498" y="137760"/>
                    </a:moveTo>
                    <a:lnTo>
                      <a:pt x="12498" y="143697"/>
                    </a:lnTo>
                    <a:lnTo>
                      <a:pt x="6562" y="143697"/>
                    </a:lnTo>
                    <a:lnTo>
                      <a:pt x="6562" y="137760"/>
                    </a:lnTo>
                    <a:close/>
                    <a:moveTo>
                      <a:pt x="18745" y="137760"/>
                    </a:moveTo>
                    <a:lnTo>
                      <a:pt x="18745" y="143697"/>
                    </a:lnTo>
                    <a:lnTo>
                      <a:pt x="12810" y="143697"/>
                    </a:lnTo>
                    <a:lnTo>
                      <a:pt x="12810" y="137760"/>
                    </a:lnTo>
                    <a:close/>
                    <a:moveTo>
                      <a:pt x="24992" y="137760"/>
                    </a:moveTo>
                    <a:lnTo>
                      <a:pt x="24992" y="143697"/>
                    </a:lnTo>
                    <a:lnTo>
                      <a:pt x="19058" y="143697"/>
                    </a:lnTo>
                    <a:lnTo>
                      <a:pt x="19058" y="137760"/>
                    </a:lnTo>
                    <a:close/>
                    <a:moveTo>
                      <a:pt x="31241" y="137760"/>
                    </a:moveTo>
                    <a:lnTo>
                      <a:pt x="31241" y="143697"/>
                    </a:lnTo>
                    <a:lnTo>
                      <a:pt x="25305" y="143697"/>
                    </a:lnTo>
                    <a:lnTo>
                      <a:pt x="25305" y="137760"/>
                    </a:lnTo>
                    <a:close/>
                    <a:moveTo>
                      <a:pt x="37489" y="137760"/>
                    </a:moveTo>
                    <a:lnTo>
                      <a:pt x="37489" y="143697"/>
                    </a:lnTo>
                    <a:lnTo>
                      <a:pt x="31553" y="143697"/>
                    </a:lnTo>
                    <a:lnTo>
                      <a:pt x="31553" y="137760"/>
                    </a:lnTo>
                    <a:close/>
                    <a:moveTo>
                      <a:pt x="43737" y="137760"/>
                    </a:moveTo>
                    <a:lnTo>
                      <a:pt x="43737" y="143697"/>
                    </a:lnTo>
                    <a:lnTo>
                      <a:pt x="37802" y="143697"/>
                    </a:lnTo>
                    <a:lnTo>
                      <a:pt x="37802" y="137760"/>
                    </a:lnTo>
                    <a:close/>
                    <a:moveTo>
                      <a:pt x="49985" y="137760"/>
                    </a:moveTo>
                    <a:lnTo>
                      <a:pt x="49985" y="143697"/>
                    </a:lnTo>
                    <a:lnTo>
                      <a:pt x="44049" y="143697"/>
                    </a:lnTo>
                    <a:lnTo>
                      <a:pt x="44049" y="137760"/>
                    </a:lnTo>
                    <a:close/>
                    <a:moveTo>
                      <a:pt x="56232" y="137760"/>
                    </a:moveTo>
                    <a:lnTo>
                      <a:pt x="56232" y="143697"/>
                    </a:lnTo>
                    <a:lnTo>
                      <a:pt x="50296" y="143697"/>
                    </a:lnTo>
                    <a:lnTo>
                      <a:pt x="50296" y="137760"/>
                    </a:lnTo>
                    <a:close/>
                    <a:moveTo>
                      <a:pt x="62480" y="137760"/>
                    </a:moveTo>
                    <a:lnTo>
                      <a:pt x="62480" y="143697"/>
                    </a:lnTo>
                    <a:lnTo>
                      <a:pt x="56545" y="143697"/>
                    </a:lnTo>
                    <a:lnTo>
                      <a:pt x="56545" y="137760"/>
                    </a:lnTo>
                    <a:close/>
                    <a:moveTo>
                      <a:pt x="68727" y="137760"/>
                    </a:moveTo>
                    <a:lnTo>
                      <a:pt x="68727" y="143697"/>
                    </a:lnTo>
                    <a:lnTo>
                      <a:pt x="62792" y="143697"/>
                    </a:lnTo>
                    <a:lnTo>
                      <a:pt x="62792" y="137760"/>
                    </a:lnTo>
                    <a:close/>
                    <a:moveTo>
                      <a:pt x="74975" y="137760"/>
                    </a:moveTo>
                    <a:lnTo>
                      <a:pt x="74975" y="143697"/>
                    </a:lnTo>
                    <a:lnTo>
                      <a:pt x="69039" y="143697"/>
                    </a:lnTo>
                    <a:lnTo>
                      <a:pt x="69039" y="137760"/>
                    </a:lnTo>
                    <a:close/>
                    <a:moveTo>
                      <a:pt x="81223" y="137760"/>
                    </a:moveTo>
                    <a:lnTo>
                      <a:pt x="81223" y="143697"/>
                    </a:lnTo>
                    <a:lnTo>
                      <a:pt x="75286" y="143697"/>
                    </a:lnTo>
                    <a:lnTo>
                      <a:pt x="75286" y="137760"/>
                    </a:lnTo>
                    <a:close/>
                    <a:moveTo>
                      <a:pt x="87470" y="137760"/>
                    </a:moveTo>
                    <a:lnTo>
                      <a:pt x="87470" y="143697"/>
                    </a:lnTo>
                    <a:lnTo>
                      <a:pt x="81535" y="143697"/>
                    </a:lnTo>
                    <a:lnTo>
                      <a:pt x="81535" y="137760"/>
                    </a:lnTo>
                    <a:close/>
                    <a:moveTo>
                      <a:pt x="93718" y="137760"/>
                    </a:moveTo>
                    <a:lnTo>
                      <a:pt x="93718" y="143697"/>
                    </a:lnTo>
                    <a:lnTo>
                      <a:pt x="87784" y="143697"/>
                    </a:lnTo>
                    <a:lnTo>
                      <a:pt x="87784" y="137760"/>
                    </a:lnTo>
                    <a:close/>
                    <a:moveTo>
                      <a:pt x="99967" y="137760"/>
                    </a:moveTo>
                    <a:lnTo>
                      <a:pt x="99967" y="143697"/>
                    </a:lnTo>
                    <a:lnTo>
                      <a:pt x="94031" y="143697"/>
                    </a:lnTo>
                    <a:lnTo>
                      <a:pt x="94031" y="137760"/>
                    </a:lnTo>
                    <a:close/>
                    <a:moveTo>
                      <a:pt x="106214" y="137760"/>
                    </a:moveTo>
                    <a:lnTo>
                      <a:pt x="106214" y="143697"/>
                    </a:lnTo>
                    <a:lnTo>
                      <a:pt x="100278" y="143697"/>
                    </a:lnTo>
                    <a:lnTo>
                      <a:pt x="100278" y="137760"/>
                    </a:lnTo>
                    <a:close/>
                    <a:moveTo>
                      <a:pt x="112461" y="137760"/>
                    </a:moveTo>
                    <a:lnTo>
                      <a:pt x="112461" y="143697"/>
                    </a:lnTo>
                    <a:lnTo>
                      <a:pt x="106527" y="143697"/>
                    </a:lnTo>
                    <a:lnTo>
                      <a:pt x="106527" y="137760"/>
                    </a:lnTo>
                    <a:close/>
                    <a:moveTo>
                      <a:pt x="118710" y="137760"/>
                    </a:moveTo>
                    <a:lnTo>
                      <a:pt x="118710" y="143697"/>
                    </a:lnTo>
                    <a:lnTo>
                      <a:pt x="112774" y="143697"/>
                    </a:lnTo>
                    <a:lnTo>
                      <a:pt x="112774" y="137760"/>
                    </a:lnTo>
                    <a:close/>
                    <a:moveTo>
                      <a:pt x="124957" y="137760"/>
                    </a:moveTo>
                    <a:lnTo>
                      <a:pt x="124957" y="143697"/>
                    </a:lnTo>
                    <a:lnTo>
                      <a:pt x="119021" y="143697"/>
                    </a:lnTo>
                    <a:lnTo>
                      <a:pt x="119021" y="137760"/>
                    </a:lnTo>
                    <a:close/>
                    <a:moveTo>
                      <a:pt x="131204" y="137760"/>
                    </a:moveTo>
                    <a:lnTo>
                      <a:pt x="131204" y="143697"/>
                    </a:lnTo>
                    <a:lnTo>
                      <a:pt x="125270" y="143697"/>
                    </a:lnTo>
                    <a:lnTo>
                      <a:pt x="125270" y="137760"/>
                    </a:lnTo>
                    <a:close/>
                    <a:moveTo>
                      <a:pt x="137451" y="137760"/>
                    </a:moveTo>
                    <a:lnTo>
                      <a:pt x="137451" y="143697"/>
                    </a:lnTo>
                    <a:lnTo>
                      <a:pt x="131517" y="143697"/>
                    </a:lnTo>
                    <a:lnTo>
                      <a:pt x="131517" y="137760"/>
                    </a:lnTo>
                    <a:close/>
                    <a:moveTo>
                      <a:pt x="143702" y="137760"/>
                    </a:moveTo>
                    <a:lnTo>
                      <a:pt x="143702" y="143697"/>
                    </a:lnTo>
                    <a:lnTo>
                      <a:pt x="137766" y="143697"/>
                    </a:lnTo>
                    <a:lnTo>
                      <a:pt x="137766" y="137760"/>
                    </a:lnTo>
                    <a:close/>
                    <a:moveTo>
                      <a:pt x="149949" y="137760"/>
                    </a:moveTo>
                    <a:lnTo>
                      <a:pt x="149949" y="143697"/>
                    </a:lnTo>
                    <a:lnTo>
                      <a:pt x="144015" y="143697"/>
                    </a:lnTo>
                    <a:lnTo>
                      <a:pt x="144015" y="137760"/>
                    </a:lnTo>
                    <a:close/>
                    <a:moveTo>
                      <a:pt x="156196" y="137760"/>
                    </a:moveTo>
                    <a:lnTo>
                      <a:pt x="156196" y="143697"/>
                    </a:lnTo>
                    <a:lnTo>
                      <a:pt x="150262" y="143697"/>
                    </a:lnTo>
                    <a:lnTo>
                      <a:pt x="150262" y="137760"/>
                    </a:lnTo>
                    <a:close/>
                    <a:moveTo>
                      <a:pt x="162445" y="137760"/>
                    </a:moveTo>
                    <a:lnTo>
                      <a:pt x="162445" y="143697"/>
                    </a:lnTo>
                    <a:lnTo>
                      <a:pt x="156509" y="143697"/>
                    </a:lnTo>
                    <a:lnTo>
                      <a:pt x="156509" y="137760"/>
                    </a:lnTo>
                    <a:close/>
                    <a:moveTo>
                      <a:pt x="168692" y="137760"/>
                    </a:moveTo>
                    <a:lnTo>
                      <a:pt x="168692" y="143697"/>
                    </a:lnTo>
                    <a:lnTo>
                      <a:pt x="162756" y="143697"/>
                    </a:lnTo>
                    <a:lnTo>
                      <a:pt x="162756" y="137760"/>
                    </a:lnTo>
                    <a:close/>
                    <a:moveTo>
                      <a:pt x="174939" y="137760"/>
                    </a:moveTo>
                    <a:lnTo>
                      <a:pt x="174939" y="143697"/>
                    </a:lnTo>
                    <a:lnTo>
                      <a:pt x="169005" y="143697"/>
                    </a:lnTo>
                    <a:lnTo>
                      <a:pt x="169005" y="137760"/>
                    </a:lnTo>
                    <a:close/>
                    <a:moveTo>
                      <a:pt x="181186" y="137760"/>
                    </a:moveTo>
                    <a:lnTo>
                      <a:pt x="181186" y="143697"/>
                    </a:lnTo>
                    <a:lnTo>
                      <a:pt x="175252" y="143697"/>
                    </a:lnTo>
                    <a:lnTo>
                      <a:pt x="175252" y="137760"/>
                    </a:lnTo>
                    <a:close/>
                    <a:moveTo>
                      <a:pt x="187433" y="137760"/>
                    </a:moveTo>
                    <a:lnTo>
                      <a:pt x="187433" y="143697"/>
                    </a:lnTo>
                    <a:lnTo>
                      <a:pt x="181499" y="143697"/>
                    </a:lnTo>
                    <a:lnTo>
                      <a:pt x="181499" y="137760"/>
                    </a:lnTo>
                    <a:close/>
                    <a:moveTo>
                      <a:pt x="193682" y="137760"/>
                    </a:moveTo>
                    <a:lnTo>
                      <a:pt x="193682" y="143697"/>
                    </a:lnTo>
                    <a:lnTo>
                      <a:pt x="187746" y="143697"/>
                    </a:lnTo>
                    <a:lnTo>
                      <a:pt x="187746" y="137760"/>
                    </a:lnTo>
                    <a:close/>
                    <a:moveTo>
                      <a:pt x="199931" y="137760"/>
                    </a:moveTo>
                    <a:lnTo>
                      <a:pt x="199931" y="143697"/>
                    </a:lnTo>
                    <a:lnTo>
                      <a:pt x="193996" y="143697"/>
                    </a:lnTo>
                    <a:lnTo>
                      <a:pt x="193996" y="137760"/>
                    </a:lnTo>
                    <a:close/>
                    <a:moveTo>
                      <a:pt x="206180" y="137760"/>
                    </a:moveTo>
                    <a:lnTo>
                      <a:pt x="206180" y="143697"/>
                    </a:lnTo>
                    <a:lnTo>
                      <a:pt x="200244" y="143697"/>
                    </a:lnTo>
                    <a:lnTo>
                      <a:pt x="200244" y="137760"/>
                    </a:lnTo>
                    <a:close/>
                    <a:moveTo>
                      <a:pt x="212427" y="137760"/>
                    </a:moveTo>
                    <a:lnTo>
                      <a:pt x="212427" y="143697"/>
                    </a:lnTo>
                    <a:lnTo>
                      <a:pt x="206491" y="143697"/>
                    </a:lnTo>
                    <a:lnTo>
                      <a:pt x="206491" y="137760"/>
                    </a:lnTo>
                    <a:close/>
                    <a:moveTo>
                      <a:pt x="218674" y="137760"/>
                    </a:moveTo>
                    <a:lnTo>
                      <a:pt x="218674" y="143697"/>
                    </a:lnTo>
                    <a:lnTo>
                      <a:pt x="212739" y="143697"/>
                    </a:lnTo>
                    <a:lnTo>
                      <a:pt x="212739" y="137760"/>
                    </a:lnTo>
                    <a:close/>
                    <a:moveTo>
                      <a:pt x="224921" y="137760"/>
                    </a:moveTo>
                    <a:lnTo>
                      <a:pt x="224921" y="143697"/>
                    </a:lnTo>
                    <a:lnTo>
                      <a:pt x="218987" y="143697"/>
                    </a:lnTo>
                    <a:lnTo>
                      <a:pt x="218987" y="137760"/>
                    </a:lnTo>
                    <a:close/>
                    <a:moveTo>
                      <a:pt x="231170" y="137760"/>
                    </a:moveTo>
                    <a:lnTo>
                      <a:pt x="231170" y="143697"/>
                    </a:lnTo>
                    <a:lnTo>
                      <a:pt x="225234" y="143697"/>
                    </a:lnTo>
                    <a:lnTo>
                      <a:pt x="225234" y="137760"/>
                    </a:lnTo>
                    <a:close/>
                    <a:moveTo>
                      <a:pt x="237417" y="137760"/>
                    </a:moveTo>
                    <a:lnTo>
                      <a:pt x="237417" y="143697"/>
                    </a:lnTo>
                    <a:lnTo>
                      <a:pt x="231481" y="143697"/>
                    </a:lnTo>
                    <a:lnTo>
                      <a:pt x="231481" y="137760"/>
                    </a:lnTo>
                    <a:close/>
                    <a:moveTo>
                      <a:pt x="243664" y="137760"/>
                    </a:moveTo>
                    <a:lnTo>
                      <a:pt x="243664" y="143697"/>
                    </a:lnTo>
                    <a:lnTo>
                      <a:pt x="237729" y="143697"/>
                    </a:lnTo>
                    <a:lnTo>
                      <a:pt x="237729" y="137760"/>
                    </a:lnTo>
                    <a:close/>
                    <a:moveTo>
                      <a:pt x="249911" y="137760"/>
                    </a:moveTo>
                    <a:lnTo>
                      <a:pt x="249911" y="143697"/>
                    </a:lnTo>
                    <a:lnTo>
                      <a:pt x="243977" y="143697"/>
                    </a:lnTo>
                    <a:lnTo>
                      <a:pt x="243977" y="137760"/>
                    </a:lnTo>
                    <a:close/>
                    <a:moveTo>
                      <a:pt x="256161" y="137760"/>
                    </a:moveTo>
                    <a:lnTo>
                      <a:pt x="256161" y="143697"/>
                    </a:lnTo>
                    <a:lnTo>
                      <a:pt x="250225" y="143697"/>
                    </a:lnTo>
                    <a:lnTo>
                      <a:pt x="250225" y="137760"/>
                    </a:lnTo>
                    <a:close/>
                    <a:moveTo>
                      <a:pt x="262409" y="137760"/>
                    </a:moveTo>
                    <a:lnTo>
                      <a:pt x="262409" y="143697"/>
                    </a:lnTo>
                    <a:lnTo>
                      <a:pt x="256474" y="143697"/>
                    </a:lnTo>
                    <a:lnTo>
                      <a:pt x="256474" y="137760"/>
                    </a:lnTo>
                    <a:close/>
                    <a:moveTo>
                      <a:pt x="268656" y="137760"/>
                    </a:moveTo>
                    <a:lnTo>
                      <a:pt x="268656" y="143697"/>
                    </a:lnTo>
                    <a:lnTo>
                      <a:pt x="262721" y="143697"/>
                    </a:lnTo>
                    <a:lnTo>
                      <a:pt x="262721" y="137760"/>
                    </a:lnTo>
                    <a:close/>
                    <a:moveTo>
                      <a:pt x="274904" y="137760"/>
                    </a:moveTo>
                    <a:lnTo>
                      <a:pt x="274904" y="143697"/>
                    </a:lnTo>
                    <a:lnTo>
                      <a:pt x="268968" y="143697"/>
                    </a:lnTo>
                    <a:lnTo>
                      <a:pt x="268968" y="137760"/>
                    </a:lnTo>
                    <a:close/>
                    <a:moveTo>
                      <a:pt x="6251" y="144011"/>
                    </a:moveTo>
                    <a:lnTo>
                      <a:pt x="6251" y="149945"/>
                    </a:lnTo>
                    <a:lnTo>
                      <a:pt x="315" y="149945"/>
                    </a:lnTo>
                    <a:lnTo>
                      <a:pt x="315" y="144011"/>
                    </a:lnTo>
                    <a:close/>
                    <a:moveTo>
                      <a:pt x="12498" y="144011"/>
                    </a:moveTo>
                    <a:lnTo>
                      <a:pt x="12498" y="149945"/>
                    </a:lnTo>
                    <a:lnTo>
                      <a:pt x="6562" y="149945"/>
                    </a:lnTo>
                    <a:lnTo>
                      <a:pt x="6562" y="144011"/>
                    </a:lnTo>
                    <a:close/>
                    <a:moveTo>
                      <a:pt x="18745" y="144011"/>
                    </a:moveTo>
                    <a:lnTo>
                      <a:pt x="18745" y="149945"/>
                    </a:lnTo>
                    <a:lnTo>
                      <a:pt x="12810" y="149945"/>
                    </a:lnTo>
                    <a:lnTo>
                      <a:pt x="12810" y="144011"/>
                    </a:lnTo>
                    <a:close/>
                    <a:moveTo>
                      <a:pt x="24992" y="144011"/>
                    </a:moveTo>
                    <a:lnTo>
                      <a:pt x="24992" y="149945"/>
                    </a:lnTo>
                    <a:lnTo>
                      <a:pt x="19058" y="149945"/>
                    </a:lnTo>
                    <a:lnTo>
                      <a:pt x="19058" y="144011"/>
                    </a:lnTo>
                    <a:close/>
                    <a:moveTo>
                      <a:pt x="31241" y="144011"/>
                    </a:moveTo>
                    <a:lnTo>
                      <a:pt x="31241" y="149945"/>
                    </a:lnTo>
                    <a:lnTo>
                      <a:pt x="25305" y="149945"/>
                    </a:lnTo>
                    <a:lnTo>
                      <a:pt x="25305" y="144011"/>
                    </a:lnTo>
                    <a:close/>
                    <a:moveTo>
                      <a:pt x="37489" y="144011"/>
                    </a:moveTo>
                    <a:lnTo>
                      <a:pt x="37489" y="149945"/>
                    </a:lnTo>
                    <a:lnTo>
                      <a:pt x="31553" y="149945"/>
                    </a:lnTo>
                    <a:lnTo>
                      <a:pt x="31553" y="144011"/>
                    </a:lnTo>
                    <a:close/>
                    <a:moveTo>
                      <a:pt x="43737" y="144011"/>
                    </a:moveTo>
                    <a:lnTo>
                      <a:pt x="43737" y="149945"/>
                    </a:lnTo>
                    <a:lnTo>
                      <a:pt x="37802" y="149945"/>
                    </a:lnTo>
                    <a:lnTo>
                      <a:pt x="37802" y="144011"/>
                    </a:lnTo>
                    <a:close/>
                    <a:moveTo>
                      <a:pt x="49985" y="144011"/>
                    </a:moveTo>
                    <a:lnTo>
                      <a:pt x="49985" y="149945"/>
                    </a:lnTo>
                    <a:lnTo>
                      <a:pt x="44049" y="149945"/>
                    </a:lnTo>
                    <a:lnTo>
                      <a:pt x="44049" y="144011"/>
                    </a:lnTo>
                    <a:close/>
                    <a:moveTo>
                      <a:pt x="56232" y="144011"/>
                    </a:moveTo>
                    <a:lnTo>
                      <a:pt x="56232" y="149945"/>
                    </a:lnTo>
                    <a:lnTo>
                      <a:pt x="50296" y="149945"/>
                    </a:lnTo>
                    <a:lnTo>
                      <a:pt x="50296" y="144011"/>
                    </a:lnTo>
                    <a:close/>
                    <a:moveTo>
                      <a:pt x="62480" y="144011"/>
                    </a:moveTo>
                    <a:lnTo>
                      <a:pt x="62480" y="149945"/>
                    </a:lnTo>
                    <a:lnTo>
                      <a:pt x="56545" y="149945"/>
                    </a:lnTo>
                    <a:lnTo>
                      <a:pt x="56545" y="144011"/>
                    </a:lnTo>
                    <a:close/>
                    <a:moveTo>
                      <a:pt x="68727" y="144011"/>
                    </a:moveTo>
                    <a:lnTo>
                      <a:pt x="68727" y="149945"/>
                    </a:lnTo>
                    <a:lnTo>
                      <a:pt x="62792" y="149945"/>
                    </a:lnTo>
                    <a:lnTo>
                      <a:pt x="62792" y="144011"/>
                    </a:lnTo>
                    <a:close/>
                    <a:moveTo>
                      <a:pt x="74975" y="144011"/>
                    </a:moveTo>
                    <a:lnTo>
                      <a:pt x="74975" y="149945"/>
                    </a:lnTo>
                    <a:lnTo>
                      <a:pt x="69039" y="149945"/>
                    </a:lnTo>
                    <a:lnTo>
                      <a:pt x="69039" y="144011"/>
                    </a:lnTo>
                    <a:close/>
                    <a:moveTo>
                      <a:pt x="81223" y="144011"/>
                    </a:moveTo>
                    <a:lnTo>
                      <a:pt x="81223" y="149945"/>
                    </a:lnTo>
                    <a:lnTo>
                      <a:pt x="75286" y="149945"/>
                    </a:lnTo>
                    <a:lnTo>
                      <a:pt x="75286" y="144011"/>
                    </a:lnTo>
                    <a:close/>
                    <a:moveTo>
                      <a:pt x="87470" y="144011"/>
                    </a:moveTo>
                    <a:lnTo>
                      <a:pt x="87470" y="149945"/>
                    </a:lnTo>
                    <a:lnTo>
                      <a:pt x="81535" y="149945"/>
                    </a:lnTo>
                    <a:lnTo>
                      <a:pt x="81535" y="144011"/>
                    </a:lnTo>
                    <a:close/>
                    <a:moveTo>
                      <a:pt x="93718" y="144011"/>
                    </a:moveTo>
                    <a:lnTo>
                      <a:pt x="93718" y="149945"/>
                    </a:lnTo>
                    <a:lnTo>
                      <a:pt x="87784" y="149945"/>
                    </a:lnTo>
                    <a:lnTo>
                      <a:pt x="87784" y="144011"/>
                    </a:lnTo>
                    <a:close/>
                    <a:moveTo>
                      <a:pt x="99967" y="144011"/>
                    </a:moveTo>
                    <a:lnTo>
                      <a:pt x="99967" y="149945"/>
                    </a:lnTo>
                    <a:lnTo>
                      <a:pt x="94031" y="149945"/>
                    </a:lnTo>
                    <a:lnTo>
                      <a:pt x="94031" y="144011"/>
                    </a:lnTo>
                    <a:close/>
                    <a:moveTo>
                      <a:pt x="106214" y="144011"/>
                    </a:moveTo>
                    <a:lnTo>
                      <a:pt x="106214" y="149945"/>
                    </a:lnTo>
                    <a:lnTo>
                      <a:pt x="100278" y="149945"/>
                    </a:lnTo>
                    <a:lnTo>
                      <a:pt x="100278" y="144011"/>
                    </a:lnTo>
                    <a:close/>
                    <a:moveTo>
                      <a:pt x="112461" y="144011"/>
                    </a:moveTo>
                    <a:lnTo>
                      <a:pt x="112461" y="149945"/>
                    </a:lnTo>
                    <a:lnTo>
                      <a:pt x="106527" y="149945"/>
                    </a:lnTo>
                    <a:lnTo>
                      <a:pt x="106527" y="144011"/>
                    </a:lnTo>
                    <a:close/>
                    <a:moveTo>
                      <a:pt x="118710" y="144011"/>
                    </a:moveTo>
                    <a:lnTo>
                      <a:pt x="118710" y="149945"/>
                    </a:lnTo>
                    <a:lnTo>
                      <a:pt x="112774" y="149945"/>
                    </a:lnTo>
                    <a:lnTo>
                      <a:pt x="112774" y="144011"/>
                    </a:lnTo>
                    <a:close/>
                    <a:moveTo>
                      <a:pt x="124957" y="144011"/>
                    </a:moveTo>
                    <a:lnTo>
                      <a:pt x="124957" y="149945"/>
                    </a:lnTo>
                    <a:lnTo>
                      <a:pt x="119021" y="149945"/>
                    </a:lnTo>
                    <a:lnTo>
                      <a:pt x="119021" y="144011"/>
                    </a:lnTo>
                    <a:close/>
                    <a:moveTo>
                      <a:pt x="131204" y="144011"/>
                    </a:moveTo>
                    <a:lnTo>
                      <a:pt x="131204" y="149945"/>
                    </a:lnTo>
                    <a:lnTo>
                      <a:pt x="125270" y="149945"/>
                    </a:lnTo>
                    <a:lnTo>
                      <a:pt x="125270" y="144011"/>
                    </a:lnTo>
                    <a:close/>
                    <a:moveTo>
                      <a:pt x="137451" y="144011"/>
                    </a:moveTo>
                    <a:lnTo>
                      <a:pt x="137451" y="149945"/>
                    </a:lnTo>
                    <a:lnTo>
                      <a:pt x="131517" y="149945"/>
                    </a:lnTo>
                    <a:lnTo>
                      <a:pt x="131517" y="144011"/>
                    </a:lnTo>
                    <a:close/>
                    <a:moveTo>
                      <a:pt x="143702" y="144011"/>
                    </a:moveTo>
                    <a:lnTo>
                      <a:pt x="143702" y="149945"/>
                    </a:lnTo>
                    <a:lnTo>
                      <a:pt x="137766" y="149945"/>
                    </a:lnTo>
                    <a:lnTo>
                      <a:pt x="137766" y="144011"/>
                    </a:lnTo>
                    <a:close/>
                    <a:moveTo>
                      <a:pt x="149949" y="144011"/>
                    </a:moveTo>
                    <a:lnTo>
                      <a:pt x="149949" y="149945"/>
                    </a:lnTo>
                    <a:lnTo>
                      <a:pt x="144015" y="149945"/>
                    </a:lnTo>
                    <a:lnTo>
                      <a:pt x="144015" y="144011"/>
                    </a:lnTo>
                    <a:close/>
                    <a:moveTo>
                      <a:pt x="156196" y="144011"/>
                    </a:moveTo>
                    <a:lnTo>
                      <a:pt x="156196" y="149945"/>
                    </a:lnTo>
                    <a:lnTo>
                      <a:pt x="150262" y="149945"/>
                    </a:lnTo>
                    <a:lnTo>
                      <a:pt x="150262" y="144011"/>
                    </a:lnTo>
                    <a:close/>
                    <a:moveTo>
                      <a:pt x="162445" y="144011"/>
                    </a:moveTo>
                    <a:lnTo>
                      <a:pt x="162445" y="149945"/>
                    </a:lnTo>
                    <a:lnTo>
                      <a:pt x="156509" y="149945"/>
                    </a:lnTo>
                    <a:lnTo>
                      <a:pt x="156509" y="144011"/>
                    </a:lnTo>
                    <a:close/>
                    <a:moveTo>
                      <a:pt x="168692" y="144011"/>
                    </a:moveTo>
                    <a:lnTo>
                      <a:pt x="168692" y="149945"/>
                    </a:lnTo>
                    <a:lnTo>
                      <a:pt x="162756" y="149945"/>
                    </a:lnTo>
                    <a:lnTo>
                      <a:pt x="162756" y="144011"/>
                    </a:lnTo>
                    <a:close/>
                    <a:moveTo>
                      <a:pt x="174939" y="144011"/>
                    </a:moveTo>
                    <a:lnTo>
                      <a:pt x="174939" y="149945"/>
                    </a:lnTo>
                    <a:lnTo>
                      <a:pt x="169005" y="149945"/>
                    </a:lnTo>
                    <a:lnTo>
                      <a:pt x="169005" y="144011"/>
                    </a:lnTo>
                    <a:close/>
                    <a:moveTo>
                      <a:pt x="181186" y="144011"/>
                    </a:moveTo>
                    <a:lnTo>
                      <a:pt x="181186" y="149945"/>
                    </a:lnTo>
                    <a:lnTo>
                      <a:pt x="175252" y="149945"/>
                    </a:lnTo>
                    <a:lnTo>
                      <a:pt x="175252" y="144011"/>
                    </a:lnTo>
                    <a:close/>
                    <a:moveTo>
                      <a:pt x="187433" y="144011"/>
                    </a:moveTo>
                    <a:lnTo>
                      <a:pt x="187433" y="149945"/>
                    </a:lnTo>
                    <a:lnTo>
                      <a:pt x="181499" y="149945"/>
                    </a:lnTo>
                    <a:lnTo>
                      <a:pt x="181499" y="144011"/>
                    </a:lnTo>
                    <a:close/>
                    <a:moveTo>
                      <a:pt x="193682" y="144011"/>
                    </a:moveTo>
                    <a:lnTo>
                      <a:pt x="193682" y="149945"/>
                    </a:lnTo>
                    <a:lnTo>
                      <a:pt x="187746" y="149945"/>
                    </a:lnTo>
                    <a:lnTo>
                      <a:pt x="187746" y="144011"/>
                    </a:lnTo>
                    <a:close/>
                    <a:moveTo>
                      <a:pt x="199931" y="144011"/>
                    </a:moveTo>
                    <a:lnTo>
                      <a:pt x="199931" y="149945"/>
                    </a:lnTo>
                    <a:lnTo>
                      <a:pt x="193996" y="149945"/>
                    </a:lnTo>
                    <a:lnTo>
                      <a:pt x="193996" y="144011"/>
                    </a:lnTo>
                    <a:close/>
                    <a:moveTo>
                      <a:pt x="206180" y="144011"/>
                    </a:moveTo>
                    <a:lnTo>
                      <a:pt x="206180" y="149945"/>
                    </a:lnTo>
                    <a:lnTo>
                      <a:pt x="200244" y="149945"/>
                    </a:lnTo>
                    <a:lnTo>
                      <a:pt x="200244" y="144011"/>
                    </a:lnTo>
                    <a:close/>
                    <a:moveTo>
                      <a:pt x="212427" y="144011"/>
                    </a:moveTo>
                    <a:lnTo>
                      <a:pt x="212427" y="149945"/>
                    </a:lnTo>
                    <a:lnTo>
                      <a:pt x="206491" y="149945"/>
                    </a:lnTo>
                    <a:lnTo>
                      <a:pt x="206491" y="144011"/>
                    </a:lnTo>
                    <a:close/>
                    <a:moveTo>
                      <a:pt x="218674" y="144011"/>
                    </a:moveTo>
                    <a:lnTo>
                      <a:pt x="218674" y="149945"/>
                    </a:lnTo>
                    <a:lnTo>
                      <a:pt x="212739" y="149945"/>
                    </a:lnTo>
                    <a:lnTo>
                      <a:pt x="212739" y="144011"/>
                    </a:lnTo>
                    <a:close/>
                    <a:moveTo>
                      <a:pt x="224921" y="144011"/>
                    </a:moveTo>
                    <a:lnTo>
                      <a:pt x="224921" y="149945"/>
                    </a:lnTo>
                    <a:lnTo>
                      <a:pt x="218987" y="149945"/>
                    </a:lnTo>
                    <a:lnTo>
                      <a:pt x="218987" y="144011"/>
                    </a:lnTo>
                    <a:close/>
                    <a:moveTo>
                      <a:pt x="231170" y="144011"/>
                    </a:moveTo>
                    <a:lnTo>
                      <a:pt x="231170" y="149945"/>
                    </a:lnTo>
                    <a:lnTo>
                      <a:pt x="225234" y="149945"/>
                    </a:lnTo>
                    <a:lnTo>
                      <a:pt x="225234" y="144011"/>
                    </a:lnTo>
                    <a:close/>
                    <a:moveTo>
                      <a:pt x="237417" y="144011"/>
                    </a:moveTo>
                    <a:lnTo>
                      <a:pt x="237417" y="149945"/>
                    </a:lnTo>
                    <a:lnTo>
                      <a:pt x="231481" y="149945"/>
                    </a:lnTo>
                    <a:lnTo>
                      <a:pt x="231481" y="144011"/>
                    </a:lnTo>
                    <a:close/>
                    <a:moveTo>
                      <a:pt x="243664" y="144011"/>
                    </a:moveTo>
                    <a:lnTo>
                      <a:pt x="243664" y="149945"/>
                    </a:lnTo>
                    <a:lnTo>
                      <a:pt x="237729" y="149945"/>
                    </a:lnTo>
                    <a:lnTo>
                      <a:pt x="237729" y="144011"/>
                    </a:lnTo>
                    <a:close/>
                    <a:moveTo>
                      <a:pt x="249911" y="144011"/>
                    </a:moveTo>
                    <a:lnTo>
                      <a:pt x="249911" y="149945"/>
                    </a:lnTo>
                    <a:lnTo>
                      <a:pt x="243977" y="149945"/>
                    </a:lnTo>
                    <a:lnTo>
                      <a:pt x="243977" y="144011"/>
                    </a:lnTo>
                    <a:close/>
                    <a:moveTo>
                      <a:pt x="256161" y="144011"/>
                    </a:moveTo>
                    <a:lnTo>
                      <a:pt x="256161" y="149945"/>
                    </a:lnTo>
                    <a:lnTo>
                      <a:pt x="250225" y="149945"/>
                    </a:lnTo>
                    <a:lnTo>
                      <a:pt x="250225" y="144011"/>
                    </a:lnTo>
                    <a:close/>
                    <a:moveTo>
                      <a:pt x="262409" y="144011"/>
                    </a:moveTo>
                    <a:lnTo>
                      <a:pt x="262409" y="149945"/>
                    </a:lnTo>
                    <a:lnTo>
                      <a:pt x="256474" y="149945"/>
                    </a:lnTo>
                    <a:lnTo>
                      <a:pt x="256474" y="144011"/>
                    </a:lnTo>
                    <a:close/>
                    <a:moveTo>
                      <a:pt x="268656" y="144011"/>
                    </a:moveTo>
                    <a:lnTo>
                      <a:pt x="268656" y="149945"/>
                    </a:lnTo>
                    <a:lnTo>
                      <a:pt x="262721" y="149945"/>
                    </a:lnTo>
                    <a:lnTo>
                      <a:pt x="262721" y="144011"/>
                    </a:lnTo>
                    <a:close/>
                    <a:moveTo>
                      <a:pt x="274904" y="144011"/>
                    </a:moveTo>
                    <a:lnTo>
                      <a:pt x="274904" y="149945"/>
                    </a:lnTo>
                    <a:lnTo>
                      <a:pt x="268968" y="149945"/>
                    </a:lnTo>
                    <a:lnTo>
                      <a:pt x="268968" y="144011"/>
                    </a:lnTo>
                    <a:close/>
                    <a:moveTo>
                      <a:pt x="6251" y="150258"/>
                    </a:moveTo>
                    <a:lnTo>
                      <a:pt x="6251" y="156192"/>
                    </a:lnTo>
                    <a:lnTo>
                      <a:pt x="315" y="156192"/>
                    </a:lnTo>
                    <a:lnTo>
                      <a:pt x="315" y="150258"/>
                    </a:lnTo>
                    <a:close/>
                    <a:moveTo>
                      <a:pt x="12498" y="150258"/>
                    </a:moveTo>
                    <a:lnTo>
                      <a:pt x="12498" y="156192"/>
                    </a:lnTo>
                    <a:lnTo>
                      <a:pt x="6562" y="156192"/>
                    </a:lnTo>
                    <a:lnTo>
                      <a:pt x="6562" y="150258"/>
                    </a:lnTo>
                    <a:close/>
                    <a:moveTo>
                      <a:pt x="18745" y="150258"/>
                    </a:moveTo>
                    <a:lnTo>
                      <a:pt x="18745" y="156192"/>
                    </a:lnTo>
                    <a:lnTo>
                      <a:pt x="12810" y="156192"/>
                    </a:lnTo>
                    <a:lnTo>
                      <a:pt x="12810" y="150258"/>
                    </a:lnTo>
                    <a:close/>
                    <a:moveTo>
                      <a:pt x="24992" y="150258"/>
                    </a:moveTo>
                    <a:lnTo>
                      <a:pt x="24992" y="156192"/>
                    </a:lnTo>
                    <a:lnTo>
                      <a:pt x="19058" y="156192"/>
                    </a:lnTo>
                    <a:lnTo>
                      <a:pt x="19058" y="150258"/>
                    </a:lnTo>
                    <a:close/>
                    <a:moveTo>
                      <a:pt x="31241" y="150258"/>
                    </a:moveTo>
                    <a:lnTo>
                      <a:pt x="31241" y="156192"/>
                    </a:lnTo>
                    <a:lnTo>
                      <a:pt x="25305" y="156192"/>
                    </a:lnTo>
                    <a:lnTo>
                      <a:pt x="25305" y="150258"/>
                    </a:lnTo>
                    <a:close/>
                    <a:moveTo>
                      <a:pt x="37489" y="150258"/>
                    </a:moveTo>
                    <a:lnTo>
                      <a:pt x="37489" y="156192"/>
                    </a:lnTo>
                    <a:lnTo>
                      <a:pt x="31553" y="156192"/>
                    </a:lnTo>
                    <a:lnTo>
                      <a:pt x="31553" y="150258"/>
                    </a:lnTo>
                    <a:close/>
                    <a:moveTo>
                      <a:pt x="43737" y="150258"/>
                    </a:moveTo>
                    <a:lnTo>
                      <a:pt x="43737" y="156192"/>
                    </a:lnTo>
                    <a:lnTo>
                      <a:pt x="37802" y="156192"/>
                    </a:lnTo>
                    <a:lnTo>
                      <a:pt x="37802" y="150258"/>
                    </a:lnTo>
                    <a:close/>
                    <a:moveTo>
                      <a:pt x="49985" y="150258"/>
                    </a:moveTo>
                    <a:lnTo>
                      <a:pt x="49985" y="156192"/>
                    </a:lnTo>
                    <a:lnTo>
                      <a:pt x="44049" y="156192"/>
                    </a:lnTo>
                    <a:lnTo>
                      <a:pt x="44049" y="150258"/>
                    </a:lnTo>
                    <a:close/>
                    <a:moveTo>
                      <a:pt x="56232" y="150258"/>
                    </a:moveTo>
                    <a:lnTo>
                      <a:pt x="56232" y="156192"/>
                    </a:lnTo>
                    <a:lnTo>
                      <a:pt x="50296" y="156192"/>
                    </a:lnTo>
                    <a:lnTo>
                      <a:pt x="50296" y="150258"/>
                    </a:lnTo>
                    <a:close/>
                    <a:moveTo>
                      <a:pt x="62480" y="150258"/>
                    </a:moveTo>
                    <a:lnTo>
                      <a:pt x="62480" y="156192"/>
                    </a:lnTo>
                    <a:lnTo>
                      <a:pt x="56545" y="156192"/>
                    </a:lnTo>
                    <a:lnTo>
                      <a:pt x="56545" y="150258"/>
                    </a:lnTo>
                    <a:close/>
                    <a:moveTo>
                      <a:pt x="68727" y="150258"/>
                    </a:moveTo>
                    <a:lnTo>
                      <a:pt x="68727" y="156192"/>
                    </a:lnTo>
                    <a:lnTo>
                      <a:pt x="62792" y="156192"/>
                    </a:lnTo>
                    <a:lnTo>
                      <a:pt x="62792" y="150258"/>
                    </a:lnTo>
                    <a:close/>
                    <a:moveTo>
                      <a:pt x="74975" y="150258"/>
                    </a:moveTo>
                    <a:lnTo>
                      <a:pt x="74975" y="156192"/>
                    </a:lnTo>
                    <a:lnTo>
                      <a:pt x="69039" y="156192"/>
                    </a:lnTo>
                    <a:lnTo>
                      <a:pt x="69039" y="150258"/>
                    </a:lnTo>
                    <a:close/>
                    <a:moveTo>
                      <a:pt x="81223" y="150258"/>
                    </a:moveTo>
                    <a:lnTo>
                      <a:pt x="81223" y="156192"/>
                    </a:lnTo>
                    <a:lnTo>
                      <a:pt x="75286" y="156192"/>
                    </a:lnTo>
                    <a:lnTo>
                      <a:pt x="75286" y="150258"/>
                    </a:lnTo>
                    <a:close/>
                    <a:moveTo>
                      <a:pt x="87470" y="150258"/>
                    </a:moveTo>
                    <a:lnTo>
                      <a:pt x="87470" y="156192"/>
                    </a:lnTo>
                    <a:lnTo>
                      <a:pt x="81535" y="156192"/>
                    </a:lnTo>
                    <a:lnTo>
                      <a:pt x="81535" y="150258"/>
                    </a:lnTo>
                    <a:close/>
                    <a:moveTo>
                      <a:pt x="93718" y="150258"/>
                    </a:moveTo>
                    <a:lnTo>
                      <a:pt x="93718" y="156192"/>
                    </a:lnTo>
                    <a:lnTo>
                      <a:pt x="87784" y="156192"/>
                    </a:lnTo>
                    <a:lnTo>
                      <a:pt x="87784" y="150258"/>
                    </a:lnTo>
                    <a:close/>
                    <a:moveTo>
                      <a:pt x="99967" y="150258"/>
                    </a:moveTo>
                    <a:lnTo>
                      <a:pt x="99967" y="156192"/>
                    </a:lnTo>
                    <a:lnTo>
                      <a:pt x="94031" y="156192"/>
                    </a:lnTo>
                    <a:lnTo>
                      <a:pt x="94031" y="150258"/>
                    </a:lnTo>
                    <a:close/>
                    <a:moveTo>
                      <a:pt x="106214" y="150258"/>
                    </a:moveTo>
                    <a:lnTo>
                      <a:pt x="106214" y="156192"/>
                    </a:lnTo>
                    <a:lnTo>
                      <a:pt x="100278" y="156192"/>
                    </a:lnTo>
                    <a:lnTo>
                      <a:pt x="100278" y="150258"/>
                    </a:lnTo>
                    <a:close/>
                    <a:moveTo>
                      <a:pt x="112461" y="150258"/>
                    </a:moveTo>
                    <a:lnTo>
                      <a:pt x="112461" y="156192"/>
                    </a:lnTo>
                    <a:lnTo>
                      <a:pt x="106527" y="156192"/>
                    </a:lnTo>
                    <a:lnTo>
                      <a:pt x="106527" y="150258"/>
                    </a:lnTo>
                    <a:close/>
                    <a:moveTo>
                      <a:pt x="118710" y="150258"/>
                    </a:moveTo>
                    <a:lnTo>
                      <a:pt x="118710" y="156192"/>
                    </a:lnTo>
                    <a:lnTo>
                      <a:pt x="112774" y="156192"/>
                    </a:lnTo>
                    <a:lnTo>
                      <a:pt x="112774" y="150258"/>
                    </a:lnTo>
                    <a:close/>
                    <a:moveTo>
                      <a:pt x="124957" y="150258"/>
                    </a:moveTo>
                    <a:lnTo>
                      <a:pt x="124957" y="156192"/>
                    </a:lnTo>
                    <a:lnTo>
                      <a:pt x="119021" y="156192"/>
                    </a:lnTo>
                    <a:lnTo>
                      <a:pt x="119021" y="150258"/>
                    </a:lnTo>
                    <a:close/>
                    <a:moveTo>
                      <a:pt x="131204" y="150258"/>
                    </a:moveTo>
                    <a:lnTo>
                      <a:pt x="131204" y="156192"/>
                    </a:lnTo>
                    <a:lnTo>
                      <a:pt x="125270" y="156192"/>
                    </a:lnTo>
                    <a:lnTo>
                      <a:pt x="125270" y="150258"/>
                    </a:lnTo>
                    <a:close/>
                    <a:moveTo>
                      <a:pt x="137451" y="150258"/>
                    </a:moveTo>
                    <a:lnTo>
                      <a:pt x="137451" y="156192"/>
                    </a:lnTo>
                    <a:lnTo>
                      <a:pt x="131517" y="156192"/>
                    </a:lnTo>
                    <a:lnTo>
                      <a:pt x="131517" y="150258"/>
                    </a:lnTo>
                    <a:close/>
                    <a:moveTo>
                      <a:pt x="143702" y="150258"/>
                    </a:moveTo>
                    <a:lnTo>
                      <a:pt x="143702" y="156192"/>
                    </a:lnTo>
                    <a:lnTo>
                      <a:pt x="137766" y="156192"/>
                    </a:lnTo>
                    <a:lnTo>
                      <a:pt x="137766" y="150258"/>
                    </a:lnTo>
                    <a:close/>
                    <a:moveTo>
                      <a:pt x="149949" y="150258"/>
                    </a:moveTo>
                    <a:lnTo>
                      <a:pt x="149949" y="156192"/>
                    </a:lnTo>
                    <a:lnTo>
                      <a:pt x="144015" y="156192"/>
                    </a:lnTo>
                    <a:lnTo>
                      <a:pt x="144015" y="150258"/>
                    </a:lnTo>
                    <a:close/>
                    <a:moveTo>
                      <a:pt x="156196" y="150258"/>
                    </a:moveTo>
                    <a:lnTo>
                      <a:pt x="156196" y="156192"/>
                    </a:lnTo>
                    <a:lnTo>
                      <a:pt x="150262" y="156192"/>
                    </a:lnTo>
                    <a:lnTo>
                      <a:pt x="150262" y="150258"/>
                    </a:lnTo>
                    <a:close/>
                    <a:moveTo>
                      <a:pt x="162445" y="150258"/>
                    </a:moveTo>
                    <a:lnTo>
                      <a:pt x="162445" y="156192"/>
                    </a:lnTo>
                    <a:lnTo>
                      <a:pt x="156509" y="156192"/>
                    </a:lnTo>
                    <a:lnTo>
                      <a:pt x="156509" y="150258"/>
                    </a:lnTo>
                    <a:close/>
                    <a:moveTo>
                      <a:pt x="168692" y="150258"/>
                    </a:moveTo>
                    <a:lnTo>
                      <a:pt x="168692" y="156192"/>
                    </a:lnTo>
                    <a:lnTo>
                      <a:pt x="162756" y="156192"/>
                    </a:lnTo>
                    <a:lnTo>
                      <a:pt x="162756" y="150258"/>
                    </a:lnTo>
                    <a:close/>
                    <a:moveTo>
                      <a:pt x="174939" y="150258"/>
                    </a:moveTo>
                    <a:lnTo>
                      <a:pt x="174939" y="156192"/>
                    </a:lnTo>
                    <a:lnTo>
                      <a:pt x="169005" y="156192"/>
                    </a:lnTo>
                    <a:lnTo>
                      <a:pt x="169005" y="150258"/>
                    </a:lnTo>
                    <a:close/>
                    <a:moveTo>
                      <a:pt x="181186" y="150258"/>
                    </a:moveTo>
                    <a:lnTo>
                      <a:pt x="181186" y="156192"/>
                    </a:lnTo>
                    <a:lnTo>
                      <a:pt x="175252" y="156192"/>
                    </a:lnTo>
                    <a:lnTo>
                      <a:pt x="175252" y="150258"/>
                    </a:lnTo>
                    <a:close/>
                    <a:moveTo>
                      <a:pt x="187433" y="150258"/>
                    </a:moveTo>
                    <a:lnTo>
                      <a:pt x="187433" y="156192"/>
                    </a:lnTo>
                    <a:lnTo>
                      <a:pt x="181499" y="156192"/>
                    </a:lnTo>
                    <a:lnTo>
                      <a:pt x="181499" y="150258"/>
                    </a:lnTo>
                    <a:close/>
                    <a:moveTo>
                      <a:pt x="193682" y="150258"/>
                    </a:moveTo>
                    <a:lnTo>
                      <a:pt x="193682" y="156192"/>
                    </a:lnTo>
                    <a:lnTo>
                      <a:pt x="187746" y="156192"/>
                    </a:lnTo>
                    <a:lnTo>
                      <a:pt x="187746" y="150258"/>
                    </a:lnTo>
                    <a:close/>
                    <a:moveTo>
                      <a:pt x="199931" y="150258"/>
                    </a:moveTo>
                    <a:lnTo>
                      <a:pt x="199931" y="156192"/>
                    </a:lnTo>
                    <a:lnTo>
                      <a:pt x="193996" y="156192"/>
                    </a:lnTo>
                    <a:lnTo>
                      <a:pt x="193996" y="150258"/>
                    </a:lnTo>
                    <a:close/>
                    <a:moveTo>
                      <a:pt x="206180" y="150258"/>
                    </a:moveTo>
                    <a:lnTo>
                      <a:pt x="206180" y="156192"/>
                    </a:lnTo>
                    <a:lnTo>
                      <a:pt x="200244" y="156192"/>
                    </a:lnTo>
                    <a:lnTo>
                      <a:pt x="200244" y="150258"/>
                    </a:lnTo>
                    <a:close/>
                    <a:moveTo>
                      <a:pt x="212427" y="150258"/>
                    </a:moveTo>
                    <a:lnTo>
                      <a:pt x="212427" y="156192"/>
                    </a:lnTo>
                    <a:lnTo>
                      <a:pt x="206491" y="156192"/>
                    </a:lnTo>
                    <a:lnTo>
                      <a:pt x="206491" y="150258"/>
                    </a:lnTo>
                    <a:close/>
                    <a:moveTo>
                      <a:pt x="218674" y="150258"/>
                    </a:moveTo>
                    <a:lnTo>
                      <a:pt x="218674" y="156192"/>
                    </a:lnTo>
                    <a:lnTo>
                      <a:pt x="212739" y="156192"/>
                    </a:lnTo>
                    <a:lnTo>
                      <a:pt x="212739" y="150258"/>
                    </a:lnTo>
                    <a:close/>
                    <a:moveTo>
                      <a:pt x="224921" y="150258"/>
                    </a:moveTo>
                    <a:lnTo>
                      <a:pt x="224921" y="156192"/>
                    </a:lnTo>
                    <a:lnTo>
                      <a:pt x="218987" y="156192"/>
                    </a:lnTo>
                    <a:lnTo>
                      <a:pt x="218987" y="150258"/>
                    </a:lnTo>
                    <a:close/>
                    <a:moveTo>
                      <a:pt x="231170" y="150258"/>
                    </a:moveTo>
                    <a:lnTo>
                      <a:pt x="231170" y="156192"/>
                    </a:lnTo>
                    <a:lnTo>
                      <a:pt x="225234" y="156192"/>
                    </a:lnTo>
                    <a:lnTo>
                      <a:pt x="225234" y="150258"/>
                    </a:lnTo>
                    <a:close/>
                    <a:moveTo>
                      <a:pt x="237417" y="150258"/>
                    </a:moveTo>
                    <a:lnTo>
                      <a:pt x="237417" y="156192"/>
                    </a:lnTo>
                    <a:lnTo>
                      <a:pt x="231481" y="156192"/>
                    </a:lnTo>
                    <a:lnTo>
                      <a:pt x="231481" y="150258"/>
                    </a:lnTo>
                    <a:close/>
                    <a:moveTo>
                      <a:pt x="243664" y="150258"/>
                    </a:moveTo>
                    <a:lnTo>
                      <a:pt x="243664" y="156192"/>
                    </a:lnTo>
                    <a:lnTo>
                      <a:pt x="237729" y="156192"/>
                    </a:lnTo>
                    <a:lnTo>
                      <a:pt x="237729" y="150258"/>
                    </a:lnTo>
                    <a:close/>
                    <a:moveTo>
                      <a:pt x="249911" y="150258"/>
                    </a:moveTo>
                    <a:lnTo>
                      <a:pt x="249911" y="156192"/>
                    </a:lnTo>
                    <a:lnTo>
                      <a:pt x="243977" y="156192"/>
                    </a:lnTo>
                    <a:lnTo>
                      <a:pt x="243977" y="150258"/>
                    </a:lnTo>
                    <a:close/>
                    <a:moveTo>
                      <a:pt x="256161" y="150258"/>
                    </a:moveTo>
                    <a:lnTo>
                      <a:pt x="256161" y="156192"/>
                    </a:lnTo>
                    <a:lnTo>
                      <a:pt x="250225" y="156192"/>
                    </a:lnTo>
                    <a:lnTo>
                      <a:pt x="250225" y="150258"/>
                    </a:lnTo>
                    <a:close/>
                    <a:moveTo>
                      <a:pt x="262409" y="150258"/>
                    </a:moveTo>
                    <a:lnTo>
                      <a:pt x="262409" y="156192"/>
                    </a:lnTo>
                    <a:lnTo>
                      <a:pt x="256474" y="156192"/>
                    </a:lnTo>
                    <a:lnTo>
                      <a:pt x="256474" y="150258"/>
                    </a:lnTo>
                    <a:close/>
                    <a:moveTo>
                      <a:pt x="268656" y="150258"/>
                    </a:moveTo>
                    <a:lnTo>
                      <a:pt x="268656" y="156192"/>
                    </a:lnTo>
                    <a:lnTo>
                      <a:pt x="262721" y="156192"/>
                    </a:lnTo>
                    <a:lnTo>
                      <a:pt x="262721" y="150258"/>
                    </a:lnTo>
                    <a:close/>
                    <a:moveTo>
                      <a:pt x="274904" y="150258"/>
                    </a:moveTo>
                    <a:lnTo>
                      <a:pt x="274904" y="156192"/>
                    </a:lnTo>
                    <a:lnTo>
                      <a:pt x="268968" y="156192"/>
                    </a:lnTo>
                    <a:lnTo>
                      <a:pt x="268968" y="150258"/>
                    </a:lnTo>
                    <a:close/>
                    <a:moveTo>
                      <a:pt x="158" y="0"/>
                    </a:moveTo>
                    <a:lnTo>
                      <a:pt x="158" y="157"/>
                    </a:lnTo>
                    <a:lnTo>
                      <a:pt x="0" y="157"/>
                    </a:lnTo>
                    <a:lnTo>
                      <a:pt x="0" y="156350"/>
                    </a:lnTo>
                    <a:lnTo>
                      <a:pt x="158" y="156350"/>
                    </a:lnTo>
                    <a:lnTo>
                      <a:pt x="158" y="156508"/>
                    </a:lnTo>
                    <a:lnTo>
                      <a:pt x="275059" y="156508"/>
                    </a:lnTo>
                    <a:lnTo>
                      <a:pt x="275059" y="156350"/>
                    </a:lnTo>
                    <a:lnTo>
                      <a:pt x="275215" y="156350"/>
                    </a:lnTo>
                    <a:lnTo>
                      <a:pt x="275215" y="155"/>
                    </a:lnTo>
                    <a:lnTo>
                      <a:pt x="275059" y="155"/>
                    </a:lnTo>
                    <a:lnTo>
                      <a:pt x="27505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cxnSp>
            <p:nvCxnSpPr>
              <p:cNvPr id="101" name="Google Shape;101;p3"/>
              <p:cNvCxnSpPr/>
              <p:nvPr/>
            </p:nvCxnSpPr>
            <p:spPr>
              <a:xfrm>
                <a:off x="607100" y="213850"/>
                <a:ext cx="0" cy="4720800"/>
              </a:xfrm>
              <a:prstGeom prst="straightConnector1">
                <a:avLst/>
              </a:prstGeom>
              <a:noFill/>
              <a:ln w="19050" cap="flat" cmpd="sng">
                <a:solidFill>
                  <a:schemeClr val="accent1"/>
                </a:solidFill>
                <a:prstDash val="solid"/>
                <a:round/>
                <a:headEnd type="none" w="med" len="med"/>
                <a:tailEnd type="none" w="med" len="med"/>
              </a:ln>
            </p:spPr>
          </p:cxnSp>
          <p:cxnSp>
            <p:nvCxnSpPr>
              <p:cNvPr id="102" name="Google Shape;102;p3"/>
              <p:cNvCxnSpPr/>
              <p:nvPr/>
            </p:nvCxnSpPr>
            <p:spPr>
              <a:xfrm>
                <a:off x="552800" y="213850"/>
                <a:ext cx="0" cy="4720800"/>
              </a:xfrm>
              <a:prstGeom prst="straightConnector1">
                <a:avLst/>
              </a:prstGeom>
              <a:noFill/>
              <a:ln w="19050" cap="flat" cmpd="sng">
                <a:solidFill>
                  <a:schemeClr val="accent1"/>
                </a:solidFill>
                <a:prstDash val="solid"/>
                <a:round/>
                <a:headEnd type="none" w="med" len="med"/>
                <a:tailEnd type="none" w="med" len="med"/>
              </a:ln>
            </p:spPr>
          </p:cxnSp>
          <p:sp>
            <p:nvSpPr>
              <p:cNvPr id="103" name="Google Shape;103;p3"/>
              <p:cNvSpPr/>
              <p:nvPr/>
            </p:nvSpPr>
            <p:spPr>
              <a:xfrm>
                <a:off x="309638" y="1298388"/>
                <a:ext cx="108600" cy="1086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04" name="Google Shape;104;p3"/>
              <p:cNvSpPr/>
              <p:nvPr/>
            </p:nvSpPr>
            <p:spPr>
              <a:xfrm>
                <a:off x="309638" y="485688"/>
                <a:ext cx="108600" cy="1086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05" name="Google Shape;105;p3"/>
              <p:cNvSpPr/>
              <p:nvPr/>
            </p:nvSpPr>
            <p:spPr>
              <a:xfrm>
                <a:off x="309638" y="4549188"/>
                <a:ext cx="108600" cy="1086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06" name="Google Shape;106;p3"/>
              <p:cNvSpPr/>
              <p:nvPr/>
            </p:nvSpPr>
            <p:spPr>
              <a:xfrm>
                <a:off x="309638" y="3736488"/>
                <a:ext cx="108600" cy="1086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07" name="Google Shape;107;p3"/>
              <p:cNvSpPr/>
              <p:nvPr/>
            </p:nvSpPr>
            <p:spPr>
              <a:xfrm>
                <a:off x="309638" y="2923788"/>
                <a:ext cx="108600" cy="1086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08" name="Google Shape;108;p3"/>
              <p:cNvSpPr/>
              <p:nvPr/>
            </p:nvSpPr>
            <p:spPr>
              <a:xfrm>
                <a:off x="309638" y="2111088"/>
                <a:ext cx="108600" cy="1086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grpSp>
      </p:grpSp>
      <p:grpSp>
        <p:nvGrpSpPr>
          <p:cNvPr id="109" name="Google Shape;109;p3"/>
          <p:cNvGrpSpPr/>
          <p:nvPr/>
        </p:nvGrpSpPr>
        <p:grpSpPr>
          <a:xfrm>
            <a:off x="-637461" y="321067"/>
            <a:ext cx="12272895" cy="6788339"/>
            <a:chOff x="-478096" y="240800"/>
            <a:chExt cx="9204671" cy="5091254"/>
          </a:xfrm>
        </p:grpSpPr>
        <p:grpSp>
          <p:nvGrpSpPr>
            <p:cNvPr id="110" name="Google Shape;110;p3"/>
            <p:cNvGrpSpPr/>
            <p:nvPr/>
          </p:nvGrpSpPr>
          <p:grpSpPr>
            <a:xfrm rot="10800000" flipH="1">
              <a:off x="-478096" y="3687083"/>
              <a:ext cx="1940335" cy="1644971"/>
              <a:chOff x="-526246" y="128858"/>
              <a:chExt cx="1940335" cy="1644971"/>
            </a:xfrm>
          </p:grpSpPr>
          <p:grpSp>
            <p:nvGrpSpPr>
              <p:cNvPr id="111" name="Google Shape;111;p3"/>
              <p:cNvGrpSpPr/>
              <p:nvPr/>
            </p:nvGrpSpPr>
            <p:grpSpPr>
              <a:xfrm rot="-1788659">
                <a:off x="1029677" y="201277"/>
                <a:ext cx="351497" cy="225982"/>
                <a:chOff x="2671300" y="2198700"/>
                <a:chExt cx="351525" cy="226000"/>
              </a:xfrm>
            </p:grpSpPr>
            <p:sp>
              <p:nvSpPr>
                <p:cNvPr id="112" name="Google Shape;112;p3"/>
                <p:cNvSpPr/>
                <p:nvPr/>
              </p:nvSpPr>
              <p:spPr>
                <a:xfrm>
                  <a:off x="2671300" y="2198700"/>
                  <a:ext cx="351525" cy="225425"/>
                </a:xfrm>
                <a:custGeom>
                  <a:avLst/>
                  <a:gdLst/>
                  <a:ahLst/>
                  <a:cxnLst/>
                  <a:rect l="l" t="t" r="r" b="b"/>
                  <a:pathLst>
                    <a:path w="14061" h="9017" fill="none" extrusionOk="0">
                      <a:moveTo>
                        <a:pt x="2351" y="0"/>
                      </a:moveTo>
                      <a:cubicBezTo>
                        <a:pt x="5547" y="2694"/>
                        <a:pt x="10865" y="6323"/>
                        <a:pt x="14060" y="9016"/>
                      </a:cubicBezTo>
                      <a:cubicBezTo>
                        <a:pt x="9199" y="8605"/>
                        <a:pt x="5250" y="8309"/>
                        <a:pt x="0" y="7601"/>
                      </a:cubicBezTo>
                      <a:cubicBezTo>
                        <a:pt x="297" y="6734"/>
                        <a:pt x="1027" y="4291"/>
                        <a:pt x="1164" y="4246"/>
                      </a:cubicBezTo>
                      <a:cubicBezTo>
                        <a:pt x="1255" y="4223"/>
                        <a:pt x="5364" y="5592"/>
                        <a:pt x="7350" y="6254"/>
                      </a:cubicBezTo>
                      <a:cubicBezTo>
                        <a:pt x="5159" y="5067"/>
                        <a:pt x="3447" y="4451"/>
                        <a:pt x="1415" y="3424"/>
                      </a:cubicBezTo>
                      <a:cubicBezTo>
                        <a:pt x="1712" y="2488"/>
                        <a:pt x="2077" y="936"/>
                        <a:pt x="2351" y="0"/>
                      </a:cubicBezTo>
                      <a:close/>
                    </a:path>
                  </a:pathLst>
                </a:custGeom>
                <a:noFill/>
                <a:ln w="1905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13" name="Google Shape;113;p3"/>
                <p:cNvSpPr/>
                <p:nvPr/>
              </p:nvSpPr>
              <p:spPr>
                <a:xfrm>
                  <a:off x="2706675" y="2283725"/>
                  <a:ext cx="4575" cy="23425"/>
                </a:xfrm>
                <a:custGeom>
                  <a:avLst/>
                  <a:gdLst/>
                  <a:ahLst/>
                  <a:cxnLst/>
                  <a:rect l="l" t="t" r="r" b="b"/>
                  <a:pathLst>
                    <a:path w="183" h="937" fill="none" extrusionOk="0">
                      <a:moveTo>
                        <a:pt x="0" y="0"/>
                      </a:moveTo>
                      <a:cubicBezTo>
                        <a:pt x="69" y="343"/>
                        <a:pt x="114" y="594"/>
                        <a:pt x="183" y="936"/>
                      </a:cubicBezTo>
                    </a:path>
                  </a:pathLst>
                </a:custGeom>
                <a:noFill/>
                <a:ln w="1905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14" name="Google Shape;114;p3"/>
                <p:cNvSpPr/>
                <p:nvPr/>
              </p:nvSpPr>
              <p:spPr>
                <a:xfrm>
                  <a:off x="2718650" y="2397850"/>
                  <a:ext cx="301900" cy="26850"/>
                </a:xfrm>
                <a:custGeom>
                  <a:avLst/>
                  <a:gdLst/>
                  <a:ahLst/>
                  <a:cxnLst/>
                  <a:rect l="l" t="t" r="r" b="b"/>
                  <a:pathLst>
                    <a:path w="12076" h="1074" fill="none" extrusionOk="0">
                      <a:moveTo>
                        <a:pt x="12075" y="1073"/>
                      </a:moveTo>
                      <a:cubicBezTo>
                        <a:pt x="6666" y="1005"/>
                        <a:pt x="3949" y="982"/>
                        <a:pt x="138" y="822"/>
                      </a:cubicBezTo>
                      <a:cubicBezTo>
                        <a:pt x="92" y="548"/>
                        <a:pt x="46" y="274"/>
                        <a:pt x="1" y="0"/>
                      </a:cubicBezTo>
                    </a:path>
                  </a:pathLst>
                </a:custGeom>
                <a:noFill/>
                <a:ln w="1905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grpSp>
          <p:sp>
            <p:nvSpPr>
              <p:cNvPr id="115" name="Google Shape;115;p3"/>
              <p:cNvSpPr/>
              <p:nvPr/>
            </p:nvSpPr>
            <p:spPr>
              <a:xfrm rot="-1788659">
                <a:off x="-451083" y="658040"/>
                <a:ext cx="1676414" cy="748614"/>
              </a:xfrm>
              <a:custGeom>
                <a:avLst/>
                <a:gdLst/>
                <a:ahLst/>
                <a:cxnLst/>
                <a:rect l="l" t="t" r="r" b="b"/>
                <a:pathLst>
                  <a:path w="67062" h="29947" fill="none" extrusionOk="0">
                    <a:moveTo>
                      <a:pt x="67061" y="4542"/>
                    </a:moveTo>
                    <a:cubicBezTo>
                      <a:pt x="54850" y="0"/>
                      <a:pt x="40972" y="23"/>
                      <a:pt x="28760" y="4656"/>
                    </a:cubicBezTo>
                    <a:cubicBezTo>
                      <a:pt x="16572" y="9267"/>
                      <a:pt x="6141" y="18420"/>
                      <a:pt x="1" y="29947"/>
                    </a:cubicBezTo>
                  </a:path>
                </a:pathLst>
              </a:custGeom>
              <a:noFill/>
              <a:ln w="19050" cap="rnd" cmpd="sng">
                <a:solidFill>
                  <a:schemeClr val="lt2"/>
                </a:solidFill>
                <a:prstDash val="dash"/>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grpSp>
        <p:sp>
          <p:nvSpPr>
            <p:cNvPr id="116" name="Google Shape;116;p3"/>
            <p:cNvSpPr/>
            <p:nvPr/>
          </p:nvSpPr>
          <p:spPr>
            <a:xfrm>
              <a:off x="8380013" y="240800"/>
              <a:ext cx="195075" cy="211500"/>
            </a:xfrm>
            <a:custGeom>
              <a:avLst/>
              <a:gdLst/>
              <a:ahLst/>
              <a:cxnLst/>
              <a:rect l="l" t="t" r="r" b="b"/>
              <a:pathLst>
                <a:path w="7803" h="8460" extrusionOk="0">
                  <a:moveTo>
                    <a:pt x="5958" y="1015"/>
                  </a:moveTo>
                  <a:lnTo>
                    <a:pt x="5270" y="3433"/>
                  </a:lnTo>
                  <a:lnTo>
                    <a:pt x="3993" y="2794"/>
                  </a:lnTo>
                  <a:lnTo>
                    <a:pt x="5958" y="1015"/>
                  </a:lnTo>
                  <a:close/>
                  <a:moveTo>
                    <a:pt x="1414" y="2059"/>
                  </a:moveTo>
                  <a:lnTo>
                    <a:pt x="3117" y="2912"/>
                  </a:lnTo>
                  <a:lnTo>
                    <a:pt x="2229" y="3716"/>
                  </a:lnTo>
                  <a:lnTo>
                    <a:pt x="1414" y="2059"/>
                  </a:lnTo>
                  <a:close/>
                  <a:moveTo>
                    <a:pt x="5584" y="4146"/>
                  </a:moveTo>
                  <a:lnTo>
                    <a:pt x="6706" y="4710"/>
                  </a:lnTo>
                  <a:lnTo>
                    <a:pt x="5373" y="4888"/>
                  </a:lnTo>
                  <a:lnTo>
                    <a:pt x="5584" y="4146"/>
                  </a:lnTo>
                  <a:close/>
                  <a:moveTo>
                    <a:pt x="3595" y="3151"/>
                  </a:moveTo>
                  <a:lnTo>
                    <a:pt x="5130" y="3919"/>
                  </a:lnTo>
                  <a:lnTo>
                    <a:pt x="4834" y="4958"/>
                  </a:lnTo>
                  <a:lnTo>
                    <a:pt x="2964" y="5208"/>
                  </a:lnTo>
                  <a:lnTo>
                    <a:pt x="2457" y="4179"/>
                  </a:lnTo>
                  <a:lnTo>
                    <a:pt x="3595" y="3151"/>
                  </a:lnTo>
                  <a:close/>
                  <a:moveTo>
                    <a:pt x="2074" y="4528"/>
                  </a:moveTo>
                  <a:lnTo>
                    <a:pt x="2445" y="5280"/>
                  </a:lnTo>
                  <a:lnTo>
                    <a:pt x="1034" y="5469"/>
                  </a:lnTo>
                  <a:lnTo>
                    <a:pt x="2074" y="4528"/>
                  </a:lnTo>
                  <a:close/>
                  <a:moveTo>
                    <a:pt x="4686" y="5480"/>
                  </a:moveTo>
                  <a:lnTo>
                    <a:pt x="4104" y="7522"/>
                  </a:lnTo>
                  <a:lnTo>
                    <a:pt x="3197" y="5680"/>
                  </a:lnTo>
                  <a:lnTo>
                    <a:pt x="4686" y="5480"/>
                  </a:lnTo>
                  <a:close/>
                  <a:moveTo>
                    <a:pt x="6436" y="1"/>
                  </a:moveTo>
                  <a:cubicBezTo>
                    <a:pt x="6376" y="1"/>
                    <a:pt x="6316" y="23"/>
                    <a:pt x="6269" y="65"/>
                  </a:cubicBezTo>
                  <a:lnTo>
                    <a:pt x="3515" y="2555"/>
                  </a:lnTo>
                  <a:lnTo>
                    <a:pt x="975" y="1283"/>
                  </a:lnTo>
                  <a:cubicBezTo>
                    <a:pt x="940" y="1266"/>
                    <a:pt x="901" y="1257"/>
                    <a:pt x="863" y="1257"/>
                  </a:cubicBezTo>
                  <a:cubicBezTo>
                    <a:pt x="799" y="1257"/>
                    <a:pt x="736" y="1282"/>
                    <a:pt x="688" y="1329"/>
                  </a:cubicBezTo>
                  <a:cubicBezTo>
                    <a:pt x="613" y="1405"/>
                    <a:pt x="593" y="1520"/>
                    <a:pt x="640" y="1616"/>
                  </a:cubicBezTo>
                  <a:lnTo>
                    <a:pt x="1845" y="4063"/>
                  </a:lnTo>
                  <a:lnTo>
                    <a:pt x="105" y="5636"/>
                  </a:lnTo>
                  <a:cubicBezTo>
                    <a:pt x="23" y="5709"/>
                    <a:pt x="0" y="5827"/>
                    <a:pt x="46" y="5925"/>
                  </a:cubicBezTo>
                  <a:cubicBezTo>
                    <a:pt x="86" y="6011"/>
                    <a:pt x="170" y="6070"/>
                    <a:pt x="263" y="6070"/>
                  </a:cubicBezTo>
                  <a:cubicBezTo>
                    <a:pt x="277" y="6070"/>
                    <a:pt x="291" y="6069"/>
                    <a:pt x="305" y="6066"/>
                  </a:cubicBezTo>
                  <a:lnTo>
                    <a:pt x="2676" y="5749"/>
                  </a:lnTo>
                  <a:lnTo>
                    <a:pt x="3943" y="8321"/>
                  </a:lnTo>
                  <a:cubicBezTo>
                    <a:pt x="3986" y="8406"/>
                    <a:pt x="4073" y="8460"/>
                    <a:pt x="4167" y="8460"/>
                  </a:cubicBezTo>
                  <a:lnTo>
                    <a:pt x="4189" y="8460"/>
                  </a:lnTo>
                  <a:cubicBezTo>
                    <a:pt x="4292" y="8450"/>
                    <a:pt x="4377" y="8380"/>
                    <a:pt x="4405" y="8281"/>
                  </a:cubicBezTo>
                  <a:lnTo>
                    <a:pt x="5224" y="5409"/>
                  </a:lnTo>
                  <a:lnTo>
                    <a:pt x="7574" y="5095"/>
                  </a:lnTo>
                  <a:cubicBezTo>
                    <a:pt x="7681" y="5081"/>
                    <a:pt x="7768" y="4998"/>
                    <a:pt x="7786" y="4890"/>
                  </a:cubicBezTo>
                  <a:cubicBezTo>
                    <a:pt x="7802" y="4783"/>
                    <a:pt x="7749" y="4676"/>
                    <a:pt x="7651" y="4627"/>
                  </a:cubicBezTo>
                  <a:lnTo>
                    <a:pt x="5722" y="3661"/>
                  </a:lnTo>
                  <a:lnTo>
                    <a:pt x="6675" y="319"/>
                  </a:lnTo>
                  <a:cubicBezTo>
                    <a:pt x="6706" y="211"/>
                    <a:pt x="6661" y="98"/>
                    <a:pt x="6567" y="39"/>
                  </a:cubicBezTo>
                  <a:cubicBezTo>
                    <a:pt x="6527" y="13"/>
                    <a:pt x="6482" y="1"/>
                    <a:pt x="643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grpSp>
          <p:nvGrpSpPr>
            <p:cNvPr id="117" name="Google Shape;117;p3"/>
            <p:cNvGrpSpPr/>
            <p:nvPr/>
          </p:nvGrpSpPr>
          <p:grpSpPr>
            <a:xfrm>
              <a:off x="5205460" y="281239"/>
              <a:ext cx="195076" cy="215146"/>
              <a:chOff x="3080000" y="3727500"/>
              <a:chExt cx="99625" cy="109875"/>
            </a:xfrm>
          </p:grpSpPr>
          <p:sp>
            <p:nvSpPr>
              <p:cNvPr id="118" name="Google Shape;118;p3"/>
              <p:cNvSpPr/>
              <p:nvPr/>
            </p:nvSpPr>
            <p:spPr>
              <a:xfrm>
                <a:off x="3096775" y="3751800"/>
                <a:ext cx="60225" cy="59975"/>
              </a:xfrm>
              <a:custGeom>
                <a:avLst/>
                <a:gdLst/>
                <a:ahLst/>
                <a:cxnLst/>
                <a:rect l="l" t="t" r="r" b="b"/>
                <a:pathLst>
                  <a:path w="2409" h="2399" extrusionOk="0">
                    <a:moveTo>
                      <a:pt x="187" y="0"/>
                    </a:moveTo>
                    <a:cubicBezTo>
                      <a:pt x="137" y="0"/>
                      <a:pt x="88" y="23"/>
                      <a:pt x="56" y="66"/>
                    </a:cubicBezTo>
                    <a:cubicBezTo>
                      <a:pt x="1" y="139"/>
                      <a:pt x="15" y="243"/>
                      <a:pt x="89" y="298"/>
                    </a:cubicBezTo>
                    <a:cubicBezTo>
                      <a:pt x="853" y="875"/>
                      <a:pt x="1524" y="1560"/>
                      <a:pt x="2089" y="2331"/>
                    </a:cubicBezTo>
                    <a:cubicBezTo>
                      <a:pt x="2121" y="2376"/>
                      <a:pt x="2171" y="2399"/>
                      <a:pt x="2223" y="2399"/>
                    </a:cubicBezTo>
                    <a:cubicBezTo>
                      <a:pt x="2256" y="2399"/>
                      <a:pt x="2291" y="2388"/>
                      <a:pt x="2319" y="2369"/>
                    </a:cubicBezTo>
                    <a:cubicBezTo>
                      <a:pt x="2393" y="2315"/>
                      <a:pt x="2409" y="2211"/>
                      <a:pt x="2355" y="2137"/>
                    </a:cubicBezTo>
                    <a:cubicBezTo>
                      <a:pt x="1773" y="1340"/>
                      <a:pt x="1077" y="631"/>
                      <a:pt x="287" y="35"/>
                    </a:cubicBezTo>
                    <a:cubicBezTo>
                      <a:pt x="257" y="11"/>
                      <a:pt x="222" y="0"/>
                      <a:pt x="18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19" name="Google Shape;119;p3"/>
              <p:cNvSpPr/>
              <p:nvPr/>
            </p:nvSpPr>
            <p:spPr>
              <a:xfrm>
                <a:off x="3106225" y="3744750"/>
                <a:ext cx="45925" cy="73150"/>
              </a:xfrm>
              <a:custGeom>
                <a:avLst/>
                <a:gdLst/>
                <a:ahLst/>
                <a:cxnLst/>
                <a:rect l="l" t="t" r="r" b="b"/>
                <a:pathLst>
                  <a:path w="1837" h="2926" extrusionOk="0">
                    <a:moveTo>
                      <a:pt x="1648" y="1"/>
                    </a:moveTo>
                    <a:cubicBezTo>
                      <a:pt x="1590" y="1"/>
                      <a:pt x="1534" y="31"/>
                      <a:pt x="1504" y="85"/>
                    </a:cubicBezTo>
                    <a:lnTo>
                      <a:pt x="45" y="2680"/>
                    </a:lnTo>
                    <a:cubicBezTo>
                      <a:pt x="0" y="2759"/>
                      <a:pt x="29" y="2860"/>
                      <a:pt x="108" y="2905"/>
                    </a:cubicBezTo>
                    <a:cubicBezTo>
                      <a:pt x="134" y="2920"/>
                      <a:pt x="162" y="2926"/>
                      <a:pt x="189" y="2926"/>
                    </a:cubicBezTo>
                    <a:cubicBezTo>
                      <a:pt x="246" y="2926"/>
                      <a:pt x="303" y="2895"/>
                      <a:pt x="333" y="2842"/>
                    </a:cubicBezTo>
                    <a:lnTo>
                      <a:pt x="1792" y="248"/>
                    </a:lnTo>
                    <a:cubicBezTo>
                      <a:pt x="1836" y="168"/>
                      <a:pt x="1809" y="68"/>
                      <a:pt x="1729" y="23"/>
                    </a:cubicBezTo>
                    <a:cubicBezTo>
                      <a:pt x="1703" y="8"/>
                      <a:pt x="1675" y="1"/>
                      <a:pt x="164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20" name="Google Shape;120;p3"/>
              <p:cNvSpPr/>
              <p:nvPr/>
            </p:nvSpPr>
            <p:spPr>
              <a:xfrm>
                <a:off x="3080000" y="3775125"/>
                <a:ext cx="99625" cy="14400"/>
              </a:xfrm>
              <a:custGeom>
                <a:avLst/>
                <a:gdLst/>
                <a:ahLst/>
                <a:cxnLst/>
                <a:rect l="l" t="t" r="r" b="b"/>
                <a:pathLst>
                  <a:path w="3985" h="576" extrusionOk="0">
                    <a:moveTo>
                      <a:pt x="3405" y="1"/>
                    </a:moveTo>
                    <a:cubicBezTo>
                      <a:pt x="2317" y="1"/>
                      <a:pt x="1225" y="84"/>
                      <a:pt x="152" y="247"/>
                    </a:cubicBezTo>
                    <a:cubicBezTo>
                      <a:pt x="62" y="260"/>
                      <a:pt x="1" y="345"/>
                      <a:pt x="13" y="435"/>
                    </a:cubicBezTo>
                    <a:cubicBezTo>
                      <a:pt x="27" y="517"/>
                      <a:pt x="97" y="575"/>
                      <a:pt x="178" y="575"/>
                    </a:cubicBezTo>
                    <a:cubicBezTo>
                      <a:pt x="185" y="575"/>
                      <a:pt x="194" y="574"/>
                      <a:pt x="202" y="574"/>
                    </a:cubicBezTo>
                    <a:cubicBezTo>
                      <a:pt x="1260" y="413"/>
                      <a:pt x="2338" y="332"/>
                      <a:pt x="3411" y="332"/>
                    </a:cubicBezTo>
                    <a:cubicBezTo>
                      <a:pt x="3546" y="332"/>
                      <a:pt x="3680" y="333"/>
                      <a:pt x="3815" y="336"/>
                    </a:cubicBezTo>
                    <a:cubicBezTo>
                      <a:pt x="3904" y="331"/>
                      <a:pt x="3982" y="264"/>
                      <a:pt x="3983" y="173"/>
                    </a:cubicBezTo>
                    <a:cubicBezTo>
                      <a:pt x="3984" y="81"/>
                      <a:pt x="3912" y="6"/>
                      <a:pt x="3821" y="5"/>
                    </a:cubicBezTo>
                    <a:cubicBezTo>
                      <a:pt x="3682" y="2"/>
                      <a:pt x="3543" y="1"/>
                      <a:pt x="340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21" name="Google Shape;121;p3"/>
              <p:cNvSpPr/>
              <p:nvPr/>
            </p:nvSpPr>
            <p:spPr>
              <a:xfrm>
                <a:off x="3124475" y="3727500"/>
                <a:ext cx="10275" cy="109875"/>
              </a:xfrm>
              <a:custGeom>
                <a:avLst/>
                <a:gdLst/>
                <a:ahLst/>
                <a:cxnLst/>
                <a:rect l="l" t="t" r="r" b="b"/>
                <a:pathLst>
                  <a:path w="411" h="4395" extrusionOk="0">
                    <a:moveTo>
                      <a:pt x="174" y="0"/>
                    </a:moveTo>
                    <a:cubicBezTo>
                      <a:pt x="171" y="0"/>
                      <a:pt x="167" y="1"/>
                      <a:pt x="164" y="1"/>
                    </a:cubicBezTo>
                    <a:cubicBezTo>
                      <a:pt x="73" y="4"/>
                      <a:pt x="1" y="78"/>
                      <a:pt x="2" y="169"/>
                    </a:cubicBezTo>
                    <a:lnTo>
                      <a:pt x="78" y="4232"/>
                    </a:lnTo>
                    <a:cubicBezTo>
                      <a:pt x="79" y="4322"/>
                      <a:pt x="153" y="4394"/>
                      <a:pt x="243" y="4394"/>
                    </a:cubicBezTo>
                    <a:cubicBezTo>
                      <a:pt x="243" y="4394"/>
                      <a:pt x="244" y="4394"/>
                      <a:pt x="247" y="4392"/>
                    </a:cubicBezTo>
                    <a:cubicBezTo>
                      <a:pt x="338" y="4391"/>
                      <a:pt x="410" y="4316"/>
                      <a:pt x="409" y="4224"/>
                    </a:cubicBezTo>
                    <a:lnTo>
                      <a:pt x="333" y="163"/>
                    </a:lnTo>
                    <a:cubicBezTo>
                      <a:pt x="331" y="75"/>
                      <a:pt x="254" y="0"/>
                      <a:pt x="17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grpSp>
        <p:sp>
          <p:nvSpPr>
            <p:cNvPr id="122" name="Google Shape;122;p3"/>
            <p:cNvSpPr/>
            <p:nvPr/>
          </p:nvSpPr>
          <p:spPr>
            <a:xfrm>
              <a:off x="8604450" y="2271350"/>
              <a:ext cx="122125" cy="135850"/>
            </a:xfrm>
            <a:custGeom>
              <a:avLst/>
              <a:gdLst/>
              <a:ahLst/>
              <a:cxnLst/>
              <a:rect l="l" t="t" r="r" b="b"/>
              <a:pathLst>
                <a:path w="4885" h="5434" fill="none" extrusionOk="0">
                  <a:moveTo>
                    <a:pt x="274" y="3493"/>
                  </a:moveTo>
                  <a:cubicBezTo>
                    <a:pt x="411" y="4452"/>
                    <a:pt x="1370" y="5273"/>
                    <a:pt x="2351" y="5319"/>
                  </a:cubicBezTo>
                  <a:cubicBezTo>
                    <a:pt x="3903" y="5433"/>
                    <a:pt x="4702" y="4315"/>
                    <a:pt x="4816" y="3151"/>
                  </a:cubicBezTo>
                  <a:cubicBezTo>
                    <a:pt x="4885" y="2420"/>
                    <a:pt x="4519" y="1507"/>
                    <a:pt x="3903" y="1119"/>
                  </a:cubicBezTo>
                  <a:cubicBezTo>
                    <a:pt x="2191" y="1"/>
                    <a:pt x="0" y="1530"/>
                    <a:pt x="274" y="3493"/>
                  </a:cubicBezTo>
                  <a:close/>
                </a:path>
              </a:pathLst>
            </a:custGeom>
            <a:noFill/>
            <a:ln w="1905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grpSp>
          <p:nvGrpSpPr>
            <p:cNvPr id="123" name="Google Shape;123;p3"/>
            <p:cNvGrpSpPr/>
            <p:nvPr/>
          </p:nvGrpSpPr>
          <p:grpSpPr>
            <a:xfrm>
              <a:off x="3553575" y="330863"/>
              <a:ext cx="103900" cy="115875"/>
              <a:chOff x="1385075" y="3682325"/>
              <a:chExt cx="103900" cy="115875"/>
            </a:xfrm>
          </p:grpSpPr>
          <p:sp>
            <p:nvSpPr>
              <p:cNvPr id="124" name="Google Shape;124;p3"/>
              <p:cNvSpPr/>
              <p:nvPr/>
            </p:nvSpPr>
            <p:spPr>
              <a:xfrm>
                <a:off x="1399350" y="3682325"/>
                <a:ext cx="86200" cy="115875"/>
              </a:xfrm>
              <a:custGeom>
                <a:avLst/>
                <a:gdLst/>
                <a:ahLst/>
                <a:cxnLst/>
                <a:rect l="l" t="t" r="r" b="b"/>
                <a:pathLst>
                  <a:path w="3448" h="4635" fill="none" extrusionOk="0">
                    <a:moveTo>
                      <a:pt x="0" y="1"/>
                    </a:moveTo>
                    <a:cubicBezTo>
                      <a:pt x="1073" y="1599"/>
                      <a:pt x="2215" y="3128"/>
                      <a:pt x="3447" y="4634"/>
                    </a:cubicBezTo>
                  </a:path>
                </a:pathLst>
              </a:custGeom>
              <a:noFill/>
              <a:ln w="1905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25" name="Google Shape;125;p3"/>
              <p:cNvSpPr/>
              <p:nvPr/>
            </p:nvSpPr>
            <p:spPr>
              <a:xfrm>
                <a:off x="1385075" y="3685200"/>
                <a:ext cx="103900" cy="110725"/>
              </a:xfrm>
              <a:custGeom>
                <a:avLst/>
                <a:gdLst/>
                <a:ahLst/>
                <a:cxnLst/>
                <a:rect l="l" t="t" r="r" b="b"/>
                <a:pathLst>
                  <a:path w="4156" h="4429" fill="none" extrusionOk="0">
                    <a:moveTo>
                      <a:pt x="1" y="4428"/>
                    </a:moveTo>
                    <a:cubicBezTo>
                      <a:pt x="1644" y="2785"/>
                      <a:pt x="2534" y="1666"/>
                      <a:pt x="4155" y="0"/>
                    </a:cubicBezTo>
                  </a:path>
                </a:pathLst>
              </a:custGeom>
              <a:noFill/>
              <a:ln w="1905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grpSp>
        <p:grpSp>
          <p:nvGrpSpPr>
            <p:cNvPr id="126" name="Google Shape;126;p3"/>
            <p:cNvGrpSpPr/>
            <p:nvPr/>
          </p:nvGrpSpPr>
          <p:grpSpPr>
            <a:xfrm>
              <a:off x="2936725" y="4786813"/>
              <a:ext cx="103900" cy="115875"/>
              <a:chOff x="1385075" y="3682325"/>
              <a:chExt cx="103900" cy="115875"/>
            </a:xfrm>
          </p:grpSpPr>
          <p:sp>
            <p:nvSpPr>
              <p:cNvPr id="127" name="Google Shape;127;p3"/>
              <p:cNvSpPr/>
              <p:nvPr/>
            </p:nvSpPr>
            <p:spPr>
              <a:xfrm>
                <a:off x="1399350" y="3682325"/>
                <a:ext cx="86200" cy="115875"/>
              </a:xfrm>
              <a:custGeom>
                <a:avLst/>
                <a:gdLst/>
                <a:ahLst/>
                <a:cxnLst/>
                <a:rect l="l" t="t" r="r" b="b"/>
                <a:pathLst>
                  <a:path w="3448" h="4635" fill="none" extrusionOk="0">
                    <a:moveTo>
                      <a:pt x="0" y="1"/>
                    </a:moveTo>
                    <a:cubicBezTo>
                      <a:pt x="1073" y="1599"/>
                      <a:pt x="2215" y="3128"/>
                      <a:pt x="3447" y="4634"/>
                    </a:cubicBezTo>
                  </a:path>
                </a:pathLst>
              </a:custGeom>
              <a:noFill/>
              <a:ln w="1905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28" name="Google Shape;128;p3"/>
              <p:cNvSpPr/>
              <p:nvPr/>
            </p:nvSpPr>
            <p:spPr>
              <a:xfrm>
                <a:off x="1385075" y="3685200"/>
                <a:ext cx="103900" cy="110725"/>
              </a:xfrm>
              <a:custGeom>
                <a:avLst/>
                <a:gdLst/>
                <a:ahLst/>
                <a:cxnLst/>
                <a:rect l="l" t="t" r="r" b="b"/>
                <a:pathLst>
                  <a:path w="4156" h="4429" fill="none" extrusionOk="0">
                    <a:moveTo>
                      <a:pt x="1" y="4428"/>
                    </a:moveTo>
                    <a:cubicBezTo>
                      <a:pt x="1644" y="2785"/>
                      <a:pt x="2534" y="1666"/>
                      <a:pt x="4155" y="0"/>
                    </a:cubicBezTo>
                  </a:path>
                </a:pathLst>
              </a:custGeom>
              <a:noFill/>
              <a:ln w="1905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grpSp>
        <p:grpSp>
          <p:nvGrpSpPr>
            <p:cNvPr id="129" name="Google Shape;129;p3"/>
            <p:cNvGrpSpPr/>
            <p:nvPr/>
          </p:nvGrpSpPr>
          <p:grpSpPr>
            <a:xfrm>
              <a:off x="257860" y="2835614"/>
              <a:ext cx="195076" cy="215146"/>
              <a:chOff x="3080000" y="3727500"/>
              <a:chExt cx="99625" cy="109875"/>
            </a:xfrm>
          </p:grpSpPr>
          <p:sp>
            <p:nvSpPr>
              <p:cNvPr id="130" name="Google Shape;130;p3"/>
              <p:cNvSpPr/>
              <p:nvPr/>
            </p:nvSpPr>
            <p:spPr>
              <a:xfrm>
                <a:off x="3096775" y="3751800"/>
                <a:ext cx="60225" cy="59975"/>
              </a:xfrm>
              <a:custGeom>
                <a:avLst/>
                <a:gdLst/>
                <a:ahLst/>
                <a:cxnLst/>
                <a:rect l="l" t="t" r="r" b="b"/>
                <a:pathLst>
                  <a:path w="2409" h="2399" extrusionOk="0">
                    <a:moveTo>
                      <a:pt x="187" y="0"/>
                    </a:moveTo>
                    <a:cubicBezTo>
                      <a:pt x="137" y="0"/>
                      <a:pt x="88" y="23"/>
                      <a:pt x="56" y="66"/>
                    </a:cubicBezTo>
                    <a:cubicBezTo>
                      <a:pt x="1" y="139"/>
                      <a:pt x="15" y="243"/>
                      <a:pt x="89" y="298"/>
                    </a:cubicBezTo>
                    <a:cubicBezTo>
                      <a:pt x="853" y="875"/>
                      <a:pt x="1524" y="1560"/>
                      <a:pt x="2089" y="2331"/>
                    </a:cubicBezTo>
                    <a:cubicBezTo>
                      <a:pt x="2121" y="2376"/>
                      <a:pt x="2171" y="2399"/>
                      <a:pt x="2223" y="2399"/>
                    </a:cubicBezTo>
                    <a:cubicBezTo>
                      <a:pt x="2256" y="2399"/>
                      <a:pt x="2291" y="2388"/>
                      <a:pt x="2319" y="2369"/>
                    </a:cubicBezTo>
                    <a:cubicBezTo>
                      <a:pt x="2393" y="2315"/>
                      <a:pt x="2409" y="2211"/>
                      <a:pt x="2355" y="2137"/>
                    </a:cubicBezTo>
                    <a:cubicBezTo>
                      <a:pt x="1773" y="1340"/>
                      <a:pt x="1077" y="631"/>
                      <a:pt x="287" y="35"/>
                    </a:cubicBezTo>
                    <a:cubicBezTo>
                      <a:pt x="257" y="11"/>
                      <a:pt x="222" y="0"/>
                      <a:pt x="18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31" name="Google Shape;131;p3"/>
              <p:cNvSpPr/>
              <p:nvPr/>
            </p:nvSpPr>
            <p:spPr>
              <a:xfrm>
                <a:off x="3106225" y="3744750"/>
                <a:ext cx="45925" cy="73150"/>
              </a:xfrm>
              <a:custGeom>
                <a:avLst/>
                <a:gdLst/>
                <a:ahLst/>
                <a:cxnLst/>
                <a:rect l="l" t="t" r="r" b="b"/>
                <a:pathLst>
                  <a:path w="1837" h="2926" extrusionOk="0">
                    <a:moveTo>
                      <a:pt x="1648" y="1"/>
                    </a:moveTo>
                    <a:cubicBezTo>
                      <a:pt x="1590" y="1"/>
                      <a:pt x="1534" y="31"/>
                      <a:pt x="1504" y="85"/>
                    </a:cubicBezTo>
                    <a:lnTo>
                      <a:pt x="45" y="2680"/>
                    </a:lnTo>
                    <a:cubicBezTo>
                      <a:pt x="0" y="2759"/>
                      <a:pt x="29" y="2860"/>
                      <a:pt x="108" y="2905"/>
                    </a:cubicBezTo>
                    <a:cubicBezTo>
                      <a:pt x="134" y="2920"/>
                      <a:pt x="162" y="2926"/>
                      <a:pt x="189" y="2926"/>
                    </a:cubicBezTo>
                    <a:cubicBezTo>
                      <a:pt x="246" y="2926"/>
                      <a:pt x="303" y="2895"/>
                      <a:pt x="333" y="2842"/>
                    </a:cubicBezTo>
                    <a:lnTo>
                      <a:pt x="1792" y="248"/>
                    </a:lnTo>
                    <a:cubicBezTo>
                      <a:pt x="1836" y="168"/>
                      <a:pt x="1809" y="68"/>
                      <a:pt x="1729" y="23"/>
                    </a:cubicBezTo>
                    <a:cubicBezTo>
                      <a:pt x="1703" y="8"/>
                      <a:pt x="1675" y="1"/>
                      <a:pt x="164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32" name="Google Shape;132;p3"/>
              <p:cNvSpPr/>
              <p:nvPr/>
            </p:nvSpPr>
            <p:spPr>
              <a:xfrm>
                <a:off x="3080000" y="3775125"/>
                <a:ext cx="99625" cy="14400"/>
              </a:xfrm>
              <a:custGeom>
                <a:avLst/>
                <a:gdLst/>
                <a:ahLst/>
                <a:cxnLst/>
                <a:rect l="l" t="t" r="r" b="b"/>
                <a:pathLst>
                  <a:path w="3985" h="576" extrusionOk="0">
                    <a:moveTo>
                      <a:pt x="3405" y="1"/>
                    </a:moveTo>
                    <a:cubicBezTo>
                      <a:pt x="2317" y="1"/>
                      <a:pt x="1225" y="84"/>
                      <a:pt x="152" y="247"/>
                    </a:cubicBezTo>
                    <a:cubicBezTo>
                      <a:pt x="62" y="260"/>
                      <a:pt x="1" y="345"/>
                      <a:pt x="13" y="435"/>
                    </a:cubicBezTo>
                    <a:cubicBezTo>
                      <a:pt x="27" y="517"/>
                      <a:pt x="97" y="575"/>
                      <a:pt x="178" y="575"/>
                    </a:cubicBezTo>
                    <a:cubicBezTo>
                      <a:pt x="185" y="575"/>
                      <a:pt x="194" y="574"/>
                      <a:pt x="202" y="574"/>
                    </a:cubicBezTo>
                    <a:cubicBezTo>
                      <a:pt x="1260" y="413"/>
                      <a:pt x="2338" y="332"/>
                      <a:pt x="3411" y="332"/>
                    </a:cubicBezTo>
                    <a:cubicBezTo>
                      <a:pt x="3546" y="332"/>
                      <a:pt x="3680" y="333"/>
                      <a:pt x="3815" y="336"/>
                    </a:cubicBezTo>
                    <a:cubicBezTo>
                      <a:pt x="3904" y="331"/>
                      <a:pt x="3982" y="264"/>
                      <a:pt x="3983" y="173"/>
                    </a:cubicBezTo>
                    <a:cubicBezTo>
                      <a:pt x="3984" y="81"/>
                      <a:pt x="3912" y="6"/>
                      <a:pt x="3821" y="5"/>
                    </a:cubicBezTo>
                    <a:cubicBezTo>
                      <a:pt x="3682" y="2"/>
                      <a:pt x="3543" y="1"/>
                      <a:pt x="340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33" name="Google Shape;133;p3"/>
              <p:cNvSpPr/>
              <p:nvPr/>
            </p:nvSpPr>
            <p:spPr>
              <a:xfrm>
                <a:off x="3124475" y="3727500"/>
                <a:ext cx="10275" cy="109875"/>
              </a:xfrm>
              <a:custGeom>
                <a:avLst/>
                <a:gdLst/>
                <a:ahLst/>
                <a:cxnLst/>
                <a:rect l="l" t="t" r="r" b="b"/>
                <a:pathLst>
                  <a:path w="411" h="4395" extrusionOk="0">
                    <a:moveTo>
                      <a:pt x="174" y="0"/>
                    </a:moveTo>
                    <a:cubicBezTo>
                      <a:pt x="171" y="0"/>
                      <a:pt x="167" y="1"/>
                      <a:pt x="164" y="1"/>
                    </a:cubicBezTo>
                    <a:cubicBezTo>
                      <a:pt x="73" y="4"/>
                      <a:pt x="1" y="78"/>
                      <a:pt x="2" y="169"/>
                    </a:cubicBezTo>
                    <a:lnTo>
                      <a:pt x="78" y="4232"/>
                    </a:lnTo>
                    <a:cubicBezTo>
                      <a:pt x="79" y="4322"/>
                      <a:pt x="153" y="4394"/>
                      <a:pt x="243" y="4394"/>
                    </a:cubicBezTo>
                    <a:cubicBezTo>
                      <a:pt x="243" y="4394"/>
                      <a:pt x="244" y="4394"/>
                      <a:pt x="247" y="4392"/>
                    </a:cubicBezTo>
                    <a:cubicBezTo>
                      <a:pt x="338" y="4391"/>
                      <a:pt x="410" y="4316"/>
                      <a:pt x="409" y="4224"/>
                    </a:cubicBezTo>
                    <a:lnTo>
                      <a:pt x="333" y="163"/>
                    </a:lnTo>
                    <a:cubicBezTo>
                      <a:pt x="331" y="75"/>
                      <a:pt x="254" y="0"/>
                      <a:pt x="17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grpSp>
        <p:sp>
          <p:nvSpPr>
            <p:cNvPr id="134" name="Google Shape;134;p3"/>
            <p:cNvSpPr/>
            <p:nvPr/>
          </p:nvSpPr>
          <p:spPr>
            <a:xfrm>
              <a:off x="5252213" y="5010700"/>
              <a:ext cx="195075" cy="211500"/>
            </a:xfrm>
            <a:custGeom>
              <a:avLst/>
              <a:gdLst/>
              <a:ahLst/>
              <a:cxnLst/>
              <a:rect l="l" t="t" r="r" b="b"/>
              <a:pathLst>
                <a:path w="7803" h="8460" extrusionOk="0">
                  <a:moveTo>
                    <a:pt x="5958" y="1015"/>
                  </a:moveTo>
                  <a:lnTo>
                    <a:pt x="5270" y="3433"/>
                  </a:lnTo>
                  <a:lnTo>
                    <a:pt x="3993" y="2794"/>
                  </a:lnTo>
                  <a:lnTo>
                    <a:pt x="5958" y="1015"/>
                  </a:lnTo>
                  <a:close/>
                  <a:moveTo>
                    <a:pt x="1414" y="2059"/>
                  </a:moveTo>
                  <a:lnTo>
                    <a:pt x="3117" y="2912"/>
                  </a:lnTo>
                  <a:lnTo>
                    <a:pt x="2229" y="3716"/>
                  </a:lnTo>
                  <a:lnTo>
                    <a:pt x="1414" y="2059"/>
                  </a:lnTo>
                  <a:close/>
                  <a:moveTo>
                    <a:pt x="5584" y="4146"/>
                  </a:moveTo>
                  <a:lnTo>
                    <a:pt x="6706" y="4710"/>
                  </a:lnTo>
                  <a:lnTo>
                    <a:pt x="5373" y="4888"/>
                  </a:lnTo>
                  <a:lnTo>
                    <a:pt x="5584" y="4146"/>
                  </a:lnTo>
                  <a:close/>
                  <a:moveTo>
                    <a:pt x="3595" y="3151"/>
                  </a:moveTo>
                  <a:lnTo>
                    <a:pt x="5130" y="3919"/>
                  </a:lnTo>
                  <a:lnTo>
                    <a:pt x="4834" y="4958"/>
                  </a:lnTo>
                  <a:lnTo>
                    <a:pt x="2964" y="5208"/>
                  </a:lnTo>
                  <a:lnTo>
                    <a:pt x="2457" y="4179"/>
                  </a:lnTo>
                  <a:lnTo>
                    <a:pt x="3595" y="3151"/>
                  </a:lnTo>
                  <a:close/>
                  <a:moveTo>
                    <a:pt x="2074" y="4528"/>
                  </a:moveTo>
                  <a:lnTo>
                    <a:pt x="2445" y="5280"/>
                  </a:lnTo>
                  <a:lnTo>
                    <a:pt x="1034" y="5469"/>
                  </a:lnTo>
                  <a:lnTo>
                    <a:pt x="2074" y="4528"/>
                  </a:lnTo>
                  <a:close/>
                  <a:moveTo>
                    <a:pt x="4686" y="5480"/>
                  </a:moveTo>
                  <a:lnTo>
                    <a:pt x="4104" y="7522"/>
                  </a:lnTo>
                  <a:lnTo>
                    <a:pt x="3197" y="5680"/>
                  </a:lnTo>
                  <a:lnTo>
                    <a:pt x="4686" y="5480"/>
                  </a:lnTo>
                  <a:close/>
                  <a:moveTo>
                    <a:pt x="6436" y="1"/>
                  </a:moveTo>
                  <a:cubicBezTo>
                    <a:pt x="6376" y="1"/>
                    <a:pt x="6316" y="23"/>
                    <a:pt x="6269" y="65"/>
                  </a:cubicBezTo>
                  <a:lnTo>
                    <a:pt x="3515" y="2555"/>
                  </a:lnTo>
                  <a:lnTo>
                    <a:pt x="975" y="1283"/>
                  </a:lnTo>
                  <a:cubicBezTo>
                    <a:pt x="940" y="1266"/>
                    <a:pt x="901" y="1257"/>
                    <a:pt x="863" y="1257"/>
                  </a:cubicBezTo>
                  <a:cubicBezTo>
                    <a:pt x="799" y="1257"/>
                    <a:pt x="736" y="1282"/>
                    <a:pt x="688" y="1329"/>
                  </a:cubicBezTo>
                  <a:cubicBezTo>
                    <a:pt x="613" y="1405"/>
                    <a:pt x="593" y="1520"/>
                    <a:pt x="640" y="1616"/>
                  </a:cubicBezTo>
                  <a:lnTo>
                    <a:pt x="1845" y="4063"/>
                  </a:lnTo>
                  <a:lnTo>
                    <a:pt x="105" y="5636"/>
                  </a:lnTo>
                  <a:cubicBezTo>
                    <a:pt x="23" y="5709"/>
                    <a:pt x="0" y="5827"/>
                    <a:pt x="46" y="5925"/>
                  </a:cubicBezTo>
                  <a:cubicBezTo>
                    <a:pt x="86" y="6011"/>
                    <a:pt x="170" y="6070"/>
                    <a:pt x="263" y="6070"/>
                  </a:cubicBezTo>
                  <a:cubicBezTo>
                    <a:pt x="277" y="6070"/>
                    <a:pt x="291" y="6069"/>
                    <a:pt x="305" y="6066"/>
                  </a:cubicBezTo>
                  <a:lnTo>
                    <a:pt x="2676" y="5749"/>
                  </a:lnTo>
                  <a:lnTo>
                    <a:pt x="3943" y="8321"/>
                  </a:lnTo>
                  <a:cubicBezTo>
                    <a:pt x="3986" y="8406"/>
                    <a:pt x="4073" y="8460"/>
                    <a:pt x="4167" y="8460"/>
                  </a:cubicBezTo>
                  <a:lnTo>
                    <a:pt x="4189" y="8460"/>
                  </a:lnTo>
                  <a:cubicBezTo>
                    <a:pt x="4292" y="8450"/>
                    <a:pt x="4377" y="8380"/>
                    <a:pt x="4405" y="8281"/>
                  </a:cubicBezTo>
                  <a:lnTo>
                    <a:pt x="5224" y="5409"/>
                  </a:lnTo>
                  <a:lnTo>
                    <a:pt x="7574" y="5095"/>
                  </a:lnTo>
                  <a:cubicBezTo>
                    <a:pt x="7681" y="5081"/>
                    <a:pt x="7768" y="4998"/>
                    <a:pt x="7786" y="4890"/>
                  </a:cubicBezTo>
                  <a:cubicBezTo>
                    <a:pt x="7802" y="4783"/>
                    <a:pt x="7749" y="4676"/>
                    <a:pt x="7651" y="4627"/>
                  </a:cubicBezTo>
                  <a:lnTo>
                    <a:pt x="5722" y="3661"/>
                  </a:lnTo>
                  <a:lnTo>
                    <a:pt x="6675" y="319"/>
                  </a:lnTo>
                  <a:cubicBezTo>
                    <a:pt x="6706" y="211"/>
                    <a:pt x="6661" y="98"/>
                    <a:pt x="6567" y="39"/>
                  </a:cubicBezTo>
                  <a:cubicBezTo>
                    <a:pt x="6527" y="13"/>
                    <a:pt x="6482" y="1"/>
                    <a:pt x="643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grpSp>
          <p:nvGrpSpPr>
            <p:cNvPr id="135" name="Google Shape;135;p3"/>
            <p:cNvGrpSpPr/>
            <p:nvPr/>
          </p:nvGrpSpPr>
          <p:grpSpPr>
            <a:xfrm>
              <a:off x="8613563" y="3910463"/>
              <a:ext cx="103900" cy="115875"/>
              <a:chOff x="1385075" y="3682325"/>
              <a:chExt cx="103900" cy="115875"/>
            </a:xfrm>
          </p:grpSpPr>
          <p:sp>
            <p:nvSpPr>
              <p:cNvPr id="136" name="Google Shape;136;p3"/>
              <p:cNvSpPr/>
              <p:nvPr/>
            </p:nvSpPr>
            <p:spPr>
              <a:xfrm>
                <a:off x="1399350" y="3682325"/>
                <a:ext cx="86200" cy="115875"/>
              </a:xfrm>
              <a:custGeom>
                <a:avLst/>
                <a:gdLst/>
                <a:ahLst/>
                <a:cxnLst/>
                <a:rect l="l" t="t" r="r" b="b"/>
                <a:pathLst>
                  <a:path w="3448" h="4635" fill="none" extrusionOk="0">
                    <a:moveTo>
                      <a:pt x="0" y="1"/>
                    </a:moveTo>
                    <a:cubicBezTo>
                      <a:pt x="1073" y="1599"/>
                      <a:pt x="2215" y="3128"/>
                      <a:pt x="3447" y="4634"/>
                    </a:cubicBezTo>
                  </a:path>
                </a:pathLst>
              </a:custGeom>
              <a:noFill/>
              <a:ln w="1905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37" name="Google Shape;137;p3"/>
              <p:cNvSpPr/>
              <p:nvPr/>
            </p:nvSpPr>
            <p:spPr>
              <a:xfrm>
                <a:off x="1385075" y="3685200"/>
                <a:ext cx="103900" cy="110725"/>
              </a:xfrm>
              <a:custGeom>
                <a:avLst/>
                <a:gdLst/>
                <a:ahLst/>
                <a:cxnLst/>
                <a:rect l="l" t="t" r="r" b="b"/>
                <a:pathLst>
                  <a:path w="4156" h="4429" fill="none" extrusionOk="0">
                    <a:moveTo>
                      <a:pt x="1" y="4428"/>
                    </a:moveTo>
                    <a:cubicBezTo>
                      <a:pt x="1644" y="2785"/>
                      <a:pt x="2534" y="1666"/>
                      <a:pt x="4155" y="0"/>
                    </a:cubicBezTo>
                  </a:path>
                </a:pathLst>
              </a:custGeom>
              <a:noFill/>
              <a:ln w="1905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grpSp>
        <p:sp>
          <p:nvSpPr>
            <p:cNvPr id="138" name="Google Shape;138;p3"/>
            <p:cNvSpPr/>
            <p:nvPr/>
          </p:nvSpPr>
          <p:spPr>
            <a:xfrm>
              <a:off x="590975" y="976800"/>
              <a:ext cx="122125" cy="135850"/>
            </a:xfrm>
            <a:custGeom>
              <a:avLst/>
              <a:gdLst/>
              <a:ahLst/>
              <a:cxnLst/>
              <a:rect l="l" t="t" r="r" b="b"/>
              <a:pathLst>
                <a:path w="4885" h="5434" fill="none" extrusionOk="0">
                  <a:moveTo>
                    <a:pt x="274" y="3493"/>
                  </a:moveTo>
                  <a:cubicBezTo>
                    <a:pt x="411" y="4452"/>
                    <a:pt x="1370" y="5273"/>
                    <a:pt x="2351" y="5319"/>
                  </a:cubicBezTo>
                  <a:cubicBezTo>
                    <a:pt x="3903" y="5433"/>
                    <a:pt x="4702" y="4315"/>
                    <a:pt x="4816" y="3151"/>
                  </a:cubicBezTo>
                  <a:cubicBezTo>
                    <a:pt x="4885" y="2420"/>
                    <a:pt x="4519" y="1507"/>
                    <a:pt x="3903" y="1119"/>
                  </a:cubicBezTo>
                  <a:cubicBezTo>
                    <a:pt x="2191" y="1"/>
                    <a:pt x="0" y="1530"/>
                    <a:pt x="274" y="3493"/>
                  </a:cubicBezTo>
                  <a:close/>
                </a:path>
              </a:pathLst>
            </a:custGeom>
            <a:noFill/>
            <a:ln w="1905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grpSp>
      <p:sp>
        <p:nvSpPr>
          <p:cNvPr id="139" name="Google Shape;139;p3"/>
          <p:cNvSpPr txBox="1">
            <a:spLocks noGrp="1"/>
          </p:cNvSpPr>
          <p:nvPr>
            <p:ph type="title"/>
          </p:nvPr>
        </p:nvSpPr>
        <p:spPr>
          <a:xfrm rot="120095">
            <a:off x="2729536" y="3146120"/>
            <a:ext cx="6756923" cy="1122285"/>
          </a:xfrm>
          <a:prstGeom prst="rect">
            <a:avLst/>
          </a:prstGeom>
        </p:spPr>
        <p:txBody>
          <a:bodyPr spcFirstLastPara="1" wrap="square" lIns="91425" tIns="91425" rIns="91425" bIns="91425" anchor="ctr" anchorCtr="0">
            <a:noAutofit/>
          </a:bodyPr>
          <a:lstStyle>
            <a:lvl1pPr lvl="0">
              <a:spcBef>
                <a:spcPts val="0"/>
              </a:spcBef>
              <a:spcAft>
                <a:spcPts val="0"/>
              </a:spcAft>
              <a:buSzPts val="3600"/>
              <a:buNone/>
              <a:defRPr sz="6667">
                <a:solidFill>
                  <a:schemeClr val="lt2"/>
                </a:solidFill>
              </a:defRPr>
            </a:lvl1pPr>
            <a:lvl2pPr lvl="1" algn="ctr">
              <a:spcBef>
                <a:spcPts val="0"/>
              </a:spcBef>
              <a:spcAft>
                <a:spcPts val="0"/>
              </a:spcAft>
              <a:buSzPts val="3600"/>
              <a:buNone/>
              <a:defRPr sz="4800"/>
            </a:lvl2pPr>
            <a:lvl3pPr lvl="2" algn="ctr">
              <a:spcBef>
                <a:spcPts val="0"/>
              </a:spcBef>
              <a:spcAft>
                <a:spcPts val="0"/>
              </a:spcAft>
              <a:buSzPts val="3600"/>
              <a:buNone/>
              <a:defRPr sz="4800"/>
            </a:lvl3pPr>
            <a:lvl4pPr lvl="3" algn="ctr">
              <a:spcBef>
                <a:spcPts val="0"/>
              </a:spcBef>
              <a:spcAft>
                <a:spcPts val="0"/>
              </a:spcAft>
              <a:buSzPts val="3600"/>
              <a:buNone/>
              <a:defRPr sz="4800"/>
            </a:lvl4pPr>
            <a:lvl5pPr lvl="4" algn="ctr">
              <a:spcBef>
                <a:spcPts val="0"/>
              </a:spcBef>
              <a:spcAft>
                <a:spcPts val="0"/>
              </a:spcAft>
              <a:buSzPts val="3600"/>
              <a:buNone/>
              <a:defRPr sz="4800"/>
            </a:lvl5pPr>
            <a:lvl6pPr lvl="5" algn="ctr">
              <a:spcBef>
                <a:spcPts val="0"/>
              </a:spcBef>
              <a:spcAft>
                <a:spcPts val="0"/>
              </a:spcAft>
              <a:buSzPts val="3600"/>
              <a:buNone/>
              <a:defRPr sz="4800"/>
            </a:lvl6pPr>
            <a:lvl7pPr lvl="6" algn="ctr">
              <a:spcBef>
                <a:spcPts val="0"/>
              </a:spcBef>
              <a:spcAft>
                <a:spcPts val="0"/>
              </a:spcAft>
              <a:buSzPts val="3600"/>
              <a:buNone/>
              <a:defRPr sz="4800"/>
            </a:lvl7pPr>
            <a:lvl8pPr lvl="7" algn="ctr">
              <a:spcBef>
                <a:spcPts val="0"/>
              </a:spcBef>
              <a:spcAft>
                <a:spcPts val="0"/>
              </a:spcAft>
              <a:buSzPts val="3600"/>
              <a:buNone/>
              <a:defRPr sz="4800"/>
            </a:lvl8pPr>
            <a:lvl9pPr lvl="8" algn="ctr">
              <a:spcBef>
                <a:spcPts val="0"/>
              </a:spcBef>
              <a:spcAft>
                <a:spcPts val="0"/>
              </a:spcAft>
              <a:buSzPts val="3600"/>
              <a:buNone/>
              <a:defRPr sz="4800"/>
            </a:lvl9pPr>
          </a:lstStyle>
          <a:p>
            <a:endParaRPr/>
          </a:p>
        </p:txBody>
      </p:sp>
      <p:sp>
        <p:nvSpPr>
          <p:cNvPr id="140" name="Google Shape;140;p3"/>
          <p:cNvSpPr txBox="1">
            <a:spLocks noGrp="1"/>
          </p:cNvSpPr>
          <p:nvPr>
            <p:ph type="title" idx="2" hasCustomPrompt="1"/>
          </p:nvPr>
        </p:nvSpPr>
        <p:spPr>
          <a:xfrm rot="119584">
            <a:off x="5543517" y="2070729"/>
            <a:ext cx="1219137" cy="687219"/>
          </a:xfrm>
          <a:prstGeom prst="rect">
            <a:avLst/>
          </a:prstGeom>
        </p:spPr>
        <p:txBody>
          <a:bodyPr spcFirstLastPara="1" wrap="square" lIns="91425" tIns="91425" rIns="91425" bIns="91425" anchor="ctr" anchorCtr="0">
            <a:noAutofit/>
          </a:bodyPr>
          <a:lstStyle>
            <a:lvl1pPr lvl="0" rtl="0">
              <a:spcBef>
                <a:spcPts val="0"/>
              </a:spcBef>
              <a:spcAft>
                <a:spcPts val="0"/>
              </a:spcAft>
              <a:buSzPts val="6000"/>
              <a:buNone/>
              <a:defRPr sz="8000"/>
            </a:lvl1pPr>
            <a:lvl2pPr lvl="1" algn="ctr" rtl="0">
              <a:spcBef>
                <a:spcPts val="0"/>
              </a:spcBef>
              <a:spcAft>
                <a:spcPts val="0"/>
              </a:spcAft>
              <a:buSzPts val="6000"/>
              <a:buNone/>
              <a:defRPr sz="8000"/>
            </a:lvl2pPr>
            <a:lvl3pPr lvl="2" algn="ctr" rtl="0">
              <a:spcBef>
                <a:spcPts val="0"/>
              </a:spcBef>
              <a:spcAft>
                <a:spcPts val="0"/>
              </a:spcAft>
              <a:buSzPts val="6000"/>
              <a:buNone/>
              <a:defRPr sz="8000"/>
            </a:lvl3pPr>
            <a:lvl4pPr lvl="3" algn="ctr" rtl="0">
              <a:spcBef>
                <a:spcPts val="0"/>
              </a:spcBef>
              <a:spcAft>
                <a:spcPts val="0"/>
              </a:spcAft>
              <a:buSzPts val="6000"/>
              <a:buNone/>
              <a:defRPr sz="8000"/>
            </a:lvl4pPr>
            <a:lvl5pPr lvl="4" algn="ctr" rtl="0">
              <a:spcBef>
                <a:spcPts val="0"/>
              </a:spcBef>
              <a:spcAft>
                <a:spcPts val="0"/>
              </a:spcAft>
              <a:buSzPts val="6000"/>
              <a:buNone/>
              <a:defRPr sz="8000"/>
            </a:lvl5pPr>
            <a:lvl6pPr lvl="5" algn="ctr" rtl="0">
              <a:spcBef>
                <a:spcPts val="0"/>
              </a:spcBef>
              <a:spcAft>
                <a:spcPts val="0"/>
              </a:spcAft>
              <a:buSzPts val="6000"/>
              <a:buNone/>
              <a:defRPr sz="8000"/>
            </a:lvl6pPr>
            <a:lvl7pPr lvl="6" algn="ctr" rtl="0">
              <a:spcBef>
                <a:spcPts val="0"/>
              </a:spcBef>
              <a:spcAft>
                <a:spcPts val="0"/>
              </a:spcAft>
              <a:buSzPts val="6000"/>
              <a:buNone/>
              <a:defRPr sz="8000"/>
            </a:lvl7pPr>
            <a:lvl8pPr lvl="7" algn="ctr" rtl="0">
              <a:spcBef>
                <a:spcPts val="0"/>
              </a:spcBef>
              <a:spcAft>
                <a:spcPts val="0"/>
              </a:spcAft>
              <a:buSzPts val="6000"/>
              <a:buNone/>
              <a:defRPr sz="8000"/>
            </a:lvl8pPr>
            <a:lvl9pPr lvl="8" algn="ctr" rtl="0">
              <a:spcBef>
                <a:spcPts val="0"/>
              </a:spcBef>
              <a:spcAft>
                <a:spcPts val="0"/>
              </a:spcAft>
              <a:buSzPts val="6000"/>
              <a:buNone/>
              <a:defRPr sz="8000"/>
            </a:lvl9pPr>
          </a:lstStyle>
          <a:p>
            <a:r>
              <a:t>xx%</a:t>
            </a:r>
          </a:p>
        </p:txBody>
      </p:sp>
      <p:sp>
        <p:nvSpPr>
          <p:cNvPr id="141" name="Google Shape;141;p3"/>
          <p:cNvSpPr txBox="1">
            <a:spLocks noGrp="1"/>
          </p:cNvSpPr>
          <p:nvPr>
            <p:ph type="subTitle" idx="1"/>
          </p:nvPr>
        </p:nvSpPr>
        <p:spPr>
          <a:xfrm rot="120095">
            <a:off x="2697941" y="4267968"/>
            <a:ext cx="6756923" cy="687219"/>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Tree>
    <p:extLst>
      <p:ext uri="{BB962C8B-B14F-4D97-AF65-F5344CB8AC3E}">
        <p14:creationId xmlns:p14="http://schemas.microsoft.com/office/powerpoint/2010/main" val="29131293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42"/>
        <p:cNvGrpSpPr/>
        <p:nvPr/>
      </p:nvGrpSpPr>
      <p:grpSpPr>
        <a:xfrm>
          <a:off x="0" y="0"/>
          <a:ext cx="0" cy="0"/>
          <a:chOff x="0" y="0"/>
          <a:chExt cx="0" cy="0"/>
        </a:xfrm>
      </p:grpSpPr>
      <p:grpSp>
        <p:nvGrpSpPr>
          <p:cNvPr id="143" name="Google Shape;143;p4"/>
          <p:cNvGrpSpPr/>
          <p:nvPr/>
        </p:nvGrpSpPr>
        <p:grpSpPr>
          <a:xfrm>
            <a:off x="-12" y="-41"/>
            <a:ext cx="12191653" cy="6854796"/>
            <a:chOff x="238125" y="845075"/>
            <a:chExt cx="7140200" cy="4014600"/>
          </a:xfrm>
        </p:grpSpPr>
        <p:sp>
          <p:nvSpPr>
            <p:cNvPr id="144" name="Google Shape;144;p4"/>
            <p:cNvSpPr/>
            <p:nvPr/>
          </p:nvSpPr>
          <p:spPr>
            <a:xfrm>
              <a:off x="238125" y="845075"/>
              <a:ext cx="7137075" cy="4012375"/>
            </a:xfrm>
            <a:custGeom>
              <a:avLst/>
              <a:gdLst/>
              <a:ahLst/>
              <a:cxnLst/>
              <a:rect l="l" t="t" r="r" b="b"/>
              <a:pathLst>
                <a:path w="285483" h="160495" extrusionOk="0">
                  <a:moveTo>
                    <a:pt x="6745" y="321"/>
                  </a:moveTo>
                  <a:lnTo>
                    <a:pt x="6745" y="6406"/>
                  </a:lnTo>
                  <a:lnTo>
                    <a:pt x="339" y="6406"/>
                  </a:lnTo>
                  <a:lnTo>
                    <a:pt x="339" y="321"/>
                  </a:lnTo>
                  <a:close/>
                  <a:moveTo>
                    <a:pt x="13471" y="321"/>
                  </a:moveTo>
                  <a:lnTo>
                    <a:pt x="13471" y="6406"/>
                  </a:lnTo>
                  <a:lnTo>
                    <a:pt x="7066" y="6406"/>
                  </a:lnTo>
                  <a:lnTo>
                    <a:pt x="7066" y="321"/>
                  </a:lnTo>
                  <a:close/>
                  <a:moveTo>
                    <a:pt x="20198" y="321"/>
                  </a:moveTo>
                  <a:lnTo>
                    <a:pt x="20198" y="6406"/>
                  </a:lnTo>
                  <a:lnTo>
                    <a:pt x="13810" y="6406"/>
                  </a:lnTo>
                  <a:lnTo>
                    <a:pt x="13810" y="321"/>
                  </a:lnTo>
                  <a:close/>
                  <a:moveTo>
                    <a:pt x="26942" y="321"/>
                  </a:moveTo>
                  <a:lnTo>
                    <a:pt x="26942" y="6406"/>
                  </a:lnTo>
                  <a:lnTo>
                    <a:pt x="20537" y="6406"/>
                  </a:lnTo>
                  <a:lnTo>
                    <a:pt x="20537" y="321"/>
                  </a:lnTo>
                  <a:close/>
                  <a:moveTo>
                    <a:pt x="33669" y="321"/>
                  </a:moveTo>
                  <a:lnTo>
                    <a:pt x="33669" y="6406"/>
                  </a:lnTo>
                  <a:lnTo>
                    <a:pt x="27281" y="6406"/>
                  </a:lnTo>
                  <a:lnTo>
                    <a:pt x="27281" y="321"/>
                  </a:lnTo>
                  <a:close/>
                  <a:moveTo>
                    <a:pt x="40414" y="321"/>
                  </a:moveTo>
                  <a:lnTo>
                    <a:pt x="40414" y="6406"/>
                  </a:lnTo>
                  <a:lnTo>
                    <a:pt x="34008" y="6406"/>
                  </a:lnTo>
                  <a:lnTo>
                    <a:pt x="34008" y="321"/>
                  </a:lnTo>
                  <a:close/>
                  <a:moveTo>
                    <a:pt x="47140" y="321"/>
                  </a:moveTo>
                  <a:lnTo>
                    <a:pt x="47140" y="6406"/>
                  </a:lnTo>
                  <a:lnTo>
                    <a:pt x="40753" y="6406"/>
                  </a:lnTo>
                  <a:lnTo>
                    <a:pt x="40753" y="321"/>
                  </a:lnTo>
                  <a:close/>
                  <a:moveTo>
                    <a:pt x="53885" y="321"/>
                  </a:moveTo>
                  <a:lnTo>
                    <a:pt x="53885" y="6406"/>
                  </a:lnTo>
                  <a:lnTo>
                    <a:pt x="47479" y="6406"/>
                  </a:lnTo>
                  <a:lnTo>
                    <a:pt x="47479" y="321"/>
                  </a:lnTo>
                  <a:close/>
                  <a:moveTo>
                    <a:pt x="60611" y="321"/>
                  </a:moveTo>
                  <a:lnTo>
                    <a:pt x="60611" y="6406"/>
                  </a:lnTo>
                  <a:lnTo>
                    <a:pt x="54206" y="6406"/>
                  </a:lnTo>
                  <a:lnTo>
                    <a:pt x="54206" y="321"/>
                  </a:lnTo>
                  <a:close/>
                  <a:moveTo>
                    <a:pt x="67338" y="321"/>
                  </a:moveTo>
                  <a:lnTo>
                    <a:pt x="67338" y="6406"/>
                  </a:lnTo>
                  <a:lnTo>
                    <a:pt x="60950" y="6406"/>
                  </a:lnTo>
                  <a:lnTo>
                    <a:pt x="60950" y="321"/>
                  </a:lnTo>
                  <a:close/>
                  <a:moveTo>
                    <a:pt x="74083" y="321"/>
                  </a:moveTo>
                  <a:lnTo>
                    <a:pt x="74083" y="6406"/>
                  </a:lnTo>
                  <a:lnTo>
                    <a:pt x="67677" y="6406"/>
                  </a:lnTo>
                  <a:lnTo>
                    <a:pt x="67677" y="321"/>
                  </a:lnTo>
                  <a:close/>
                  <a:moveTo>
                    <a:pt x="80809" y="321"/>
                  </a:moveTo>
                  <a:lnTo>
                    <a:pt x="80809" y="6406"/>
                  </a:lnTo>
                  <a:lnTo>
                    <a:pt x="74422" y="6406"/>
                  </a:lnTo>
                  <a:lnTo>
                    <a:pt x="74422" y="321"/>
                  </a:lnTo>
                  <a:close/>
                  <a:moveTo>
                    <a:pt x="87554" y="321"/>
                  </a:moveTo>
                  <a:lnTo>
                    <a:pt x="87554" y="6406"/>
                  </a:lnTo>
                  <a:lnTo>
                    <a:pt x="81148" y="6406"/>
                  </a:lnTo>
                  <a:lnTo>
                    <a:pt x="81148" y="321"/>
                  </a:lnTo>
                  <a:close/>
                  <a:moveTo>
                    <a:pt x="94281" y="321"/>
                  </a:moveTo>
                  <a:lnTo>
                    <a:pt x="94281" y="6406"/>
                  </a:lnTo>
                  <a:lnTo>
                    <a:pt x="87893" y="6406"/>
                  </a:lnTo>
                  <a:lnTo>
                    <a:pt x="87893" y="321"/>
                  </a:lnTo>
                  <a:close/>
                  <a:moveTo>
                    <a:pt x="101025" y="321"/>
                  </a:moveTo>
                  <a:lnTo>
                    <a:pt x="101025" y="6406"/>
                  </a:lnTo>
                  <a:lnTo>
                    <a:pt x="94620" y="6406"/>
                  </a:lnTo>
                  <a:lnTo>
                    <a:pt x="94620" y="321"/>
                  </a:lnTo>
                  <a:close/>
                  <a:moveTo>
                    <a:pt x="107752" y="321"/>
                  </a:moveTo>
                  <a:lnTo>
                    <a:pt x="107752" y="6406"/>
                  </a:lnTo>
                  <a:lnTo>
                    <a:pt x="101346" y="6406"/>
                  </a:lnTo>
                  <a:lnTo>
                    <a:pt x="101346" y="321"/>
                  </a:lnTo>
                  <a:close/>
                  <a:moveTo>
                    <a:pt x="114478" y="321"/>
                  </a:moveTo>
                  <a:lnTo>
                    <a:pt x="114478" y="6406"/>
                  </a:lnTo>
                  <a:lnTo>
                    <a:pt x="108091" y="6406"/>
                  </a:lnTo>
                  <a:lnTo>
                    <a:pt x="108091" y="321"/>
                  </a:lnTo>
                  <a:close/>
                  <a:moveTo>
                    <a:pt x="121223" y="321"/>
                  </a:moveTo>
                  <a:lnTo>
                    <a:pt x="121223" y="6406"/>
                  </a:lnTo>
                  <a:lnTo>
                    <a:pt x="114817" y="6406"/>
                  </a:lnTo>
                  <a:lnTo>
                    <a:pt x="114817" y="321"/>
                  </a:lnTo>
                  <a:close/>
                  <a:moveTo>
                    <a:pt x="127950" y="321"/>
                  </a:moveTo>
                  <a:lnTo>
                    <a:pt x="127950" y="6406"/>
                  </a:lnTo>
                  <a:lnTo>
                    <a:pt x="121562" y="6406"/>
                  </a:lnTo>
                  <a:lnTo>
                    <a:pt x="121562" y="321"/>
                  </a:lnTo>
                  <a:close/>
                  <a:moveTo>
                    <a:pt x="134694" y="321"/>
                  </a:moveTo>
                  <a:lnTo>
                    <a:pt x="134694" y="6406"/>
                  </a:lnTo>
                  <a:lnTo>
                    <a:pt x="128289" y="6406"/>
                  </a:lnTo>
                  <a:lnTo>
                    <a:pt x="128289" y="321"/>
                  </a:lnTo>
                  <a:close/>
                  <a:moveTo>
                    <a:pt x="141421" y="321"/>
                  </a:moveTo>
                  <a:lnTo>
                    <a:pt x="141421" y="6406"/>
                  </a:lnTo>
                  <a:lnTo>
                    <a:pt x="135033" y="6406"/>
                  </a:lnTo>
                  <a:lnTo>
                    <a:pt x="135033" y="321"/>
                  </a:lnTo>
                  <a:close/>
                  <a:moveTo>
                    <a:pt x="148148" y="321"/>
                  </a:moveTo>
                  <a:lnTo>
                    <a:pt x="148148" y="6406"/>
                  </a:lnTo>
                  <a:lnTo>
                    <a:pt x="141760" y="6406"/>
                  </a:lnTo>
                  <a:lnTo>
                    <a:pt x="141760" y="321"/>
                  </a:lnTo>
                  <a:close/>
                  <a:moveTo>
                    <a:pt x="154892" y="321"/>
                  </a:moveTo>
                  <a:lnTo>
                    <a:pt x="154892" y="6406"/>
                  </a:lnTo>
                  <a:lnTo>
                    <a:pt x="148487" y="6406"/>
                  </a:lnTo>
                  <a:lnTo>
                    <a:pt x="148487" y="321"/>
                  </a:lnTo>
                  <a:close/>
                  <a:moveTo>
                    <a:pt x="161619" y="321"/>
                  </a:moveTo>
                  <a:lnTo>
                    <a:pt x="161619" y="6406"/>
                  </a:lnTo>
                  <a:lnTo>
                    <a:pt x="155231" y="6406"/>
                  </a:lnTo>
                  <a:lnTo>
                    <a:pt x="155231" y="321"/>
                  </a:lnTo>
                  <a:close/>
                  <a:moveTo>
                    <a:pt x="168363" y="321"/>
                  </a:moveTo>
                  <a:lnTo>
                    <a:pt x="168363" y="6406"/>
                  </a:lnTo>
                  <a:lnTo>
                    <a:pt x="161958" y="6406"/>
                  </a:lnTo>
                  <a:lnTo>
                    <a:pt x="161958" y="321"/>
                  </a:lnTo>
                  <a:close/>
                  <a:moveTo>
                    <a:pt x="175090" y="321"/>
                  </a:moveTo>
                  <a:lnTo>
                    <a:pt x="175090" y="6406"/>
                  </a:lnTo>
                  <a:lnTo>
                    <a:pt x="168702" y="6406"/>
                  </a:lnTo>
                  <a:lnTo>
                    <a:pt x="168702" y="321"/>
                  </a:lnTo>
                  <a:close/>
                  <a:moveTo>
                    <a:pt x="181834" y="321"/>
                  </a:moveTo>
                  <a:lnTo>
                    <a:pt x="181834" y="6406"/>
                  </a:lnTo>
                  <a:lnTo>
                    <a:pt x="175429" y="6406"/>
                  </a:lnTo>
                  <a:lnTo>
                    <a:pt x="175429" y="321"/>
                  </a:lnTo>
                  <a:close/>
                  <a:moveTo>
                    <a:pt x="188561" y="321"/>
                  </a:moveTo>
                  <a:lnTo>
                    <a:pt x="188561" y="6406"/>
                  </a:lnTo>
                  <a:lnTo>
                    <a:pt x="182173" y="6406"/>
                  </a:lnTo>
                  <a:lnTo>
                    <a:pt x="182173" y="321"/>
                  </a:lnTo>
                  <a:close/>
                  <a:moveTo>
                    <a:pt x="195288" y="321"/>
                  </a:moveTo>
                  <a:lnTo>
                    <a:pt x="195288" y="6406"/>
                  </a:lnTo>
                  <a:lnTo>
                    <a:pt x="188900" y="6406"/>
                  </a:lnTo>
                  <a:lnTo>
                    <a:pt x="188900" y="321"/>
                  </a:lnTo>
                  <a:close/>
                  <a:moveTo>
                    <a:pt x="202032" y="321"/>
                  </a:moveTo>
                  <a:lnTo>
                    <a:pt x="202032" y="6406"/>
                  </a:lnTo>
                  <a:lnTo>
                    <a:pt x="195627" y="6406"/>
                  </a:lnTo>
                  <a:lnTo>
                    <a:pt x="195627" y="321"/>
                  </a:lnTo>
                  <a:close/>
                  <a:moveTo>
                    <a:pt x="208759" y="321"/>
                  </a:moveTo>
                  <a:lnTo>
                    <a:pt x="208759" y="6406"/>
                  </a:lnTo>
                  <a:lnTo>
                    <a:pt x="202371" y="6406"/>
                  </a:lnTo>
                  <a:lnTo>
                    <a:pt x="202371" y="321"/>
                  </a:lnTo>
                  <a:close/>
                  <a:moveTo>
                    <a:pt x="215504" y="321"/>
                  </a:moveTo>
                  <a:lnTo>
                    <a:pt x="215504" y="6406"/>
                  </a:lnTo>
                  <a:lnTo>
                    <a:pt x="209098" y="6406"/>
                  </a:lnTo>
                  <a:lnTo>
                    <a:pt x="209098" y="321"/>
                  </a:lnTo>
                  <a:close/>
                  <a:moveTo>
                    <a:pt x="222230" y="321"/>
                  </a:moveTo>
                  <a:lnTo>
                    <a:pt x="222230" y="6406"/>
                  </a:lnTo>
                  <a:lnTo>
                    <a:pt x="215843" y="6406"/>
                  </a:lnTo>
                  <a:lnTo>
                    <a:pt x="215843" y="321"/>
                  </a:lnTo>
                  <a:close/>
                  <a:moveTo>
                    <a:pt x="228975" y="321"/>
                  </a:moveTo>
                  <a:lnTo>
                    <a:pt x="228975" y="6406"/>
                  </a:lnTo>
                  <a:lnTo>
                    <a:pt x="222569" y="6406"/>
                  </a:lnTo>
                  <a:lnTo>
                    <a:pt x="222569" y="321"/>
                  </a:lnTo>
                  <a:close/>
                  <a:moveTo>
                    <a:pt x="235701" y="321"/>
                  </a:moveTo>
                  <a:lnTo>
                    <a:pt x="235701" y="6406"/>
                  </a:lnTo>
                  <a:lnTo>
                    <a:pt x="229296" y="6406"/>
                  </a:lnTo>
                  <a:lnTo>
                    <a:pt x="229296" y="321"/>
                  </a:lnTo>
                  <a:close/>
                  <a:moveTo>
                    <a:pt x="242428" y="321"/>
                  </a:moveTo>
                  <a:lnTo>
                    <a:pt x="242428" y="6406"/>
                  </a:lnTo>
                  <a:lnTo>
                    <a:pt x="236040" y="6406"/>
                  </a:lnTo>
                  <a:lnTo>
                    <a:pt x="236040" y="321"/>
                  </a:lnTo>
                  <a:close/>
                  <a:moveTo>
                    <a:pt x="249173" y="321"/>
                  </a:moveTo>
                  <a:lnTo>
                    <a:pt x="249173" y="6406"/>
                  </a:lnTo>
                  <a:lnTo>
                    <a:pt x="242767" y="6406"/>
                  </a:lnTo>
                  <a:lnTo>
                    <a:pt x="242767" y="321"/>
                  </a:lnTo>
                  <a:close/>
                  <a:moveTo>
                    <a:pt x="255899" y="321"/>
                  </a:moveTo>
                  <a:lnTo>
                    <a:pt x="255899" y="6406"/>
                  </a:lnTo>
                  <a:lnTo>
                    <a:pt x="249512" y="6406"/>
                  </a:lnTo>
                  <a:lnTo>
                    <a:pt x="249512" y="321"/>
                  </a:lnTo>
                  <a:close/>
                  <a:moveTo>
                    <a:pt x="262644" y="321"/>
                  </a:moveTo>
                  <a:lnTo>
                    <a:pt x="262644" y="6406"/>
                  </a:lnTo>
                  <a:lnTo>
                    <a:pt x="256238" y="6406"/>
                  </a:lnTo>
                  <a:lnTo>
                    <a:pt x="256238" y="321"/>
                  </a:lnTo>
                  <a:close/>
                  <a:moveTo>
                    <a:pt x="269370" y="321"/>
                  </a:moveTo>
                  <a:lnTo>
                    <a:pt x="269370" y="6406"/>
                  </a:lnTo>
                  <a:lnTo>
                    <a:pt x="262983" y="6406"/>
                  </a:lnTo>
                  <a:lnTo>
                    <a:pt x="262983" y="321"/>
                  </a:lnTo>
                  <a:close/>
                  <a:moveTo>
                    <a:pt x="276115" y="321"/>
                  </a:moveTo>
                  <a:lnTo>
                    <a:pt x="276115" y="6406"/>
                  </a:lnTo>
                  <a:lnTo>
                    <a:pt x="269709" y="6406"/>
                  </a:lnTo>
                  <a:lnTo>
                    <a:pt x="269709" y="321"/>
                  </a:lnTo>
                  <a:close/>
                  <a:moveTo>
                    <a:pt x="282842" y="321"/>
                  </a:moveTo>
                  <a:lnTo>
                    <a:pt x="282842" y="6406"/>
                  </a:lnTo>
                  <a:lnTo>
                    <a:pt x="276436" y="6406"/>
                  </a:lnTo>
                  <a:lnTo>
                    <a:pt x="276436" y="321"/>
                  </a:lnTo>
                  <a:close/>
                  <a:moveTo>
                    <a:pt x="6745" y="6727"/>
                  </a:moveTo>
                  <a:lnTo>
                    <a:pt x="6745" y="12811"/>
                  </a:lnTo>
                  <a:lnTo>
                    <a:pt x="339" y="12811"/>
                  </a:lnTo>
                  <a:lnTo>
                    <a:pt x="339" y="6727"/>
                  </a:lnTo>
                  <a:close/>
                  <a:moveTo>
                    <a:pt x="13471" y="6727"/>
                  </a:moveTo>
                  <a:lnTo>
                    <a:pt x="13471" y="12811"/>
                  </a:lnTo>
                  <a:lnTo>
                    <a:pt x="7066" y="12811"/>
                  </a:lnTo>
                  <a:lnTo>
                    <a:pt x="7066" y="6727"/>
                  </a:lnTo>
                  <a:close/>
                  <a:moveTo>
                    <a:pt x="20198" y="6727"/>
                  </a:moveTo>
                  <a:lnTo>
                    <a:pt x="20198" y="12811"/>
                  </a:lnTo>
                  <a:lnTo>
                    <a:pt x="13810" y="12811"/>
                  </a:lnTo>
                  <a:lnTo>
                    <a:pt x="13810" y="6727"/>
                  </a:lnTo>
                  <a:close/>
                  <a:moveTo>
                    <a:pt x="26942" y="6727"/>
                  </a:moveTo>
                  <a:lnTo>
                    <a:pt x="26942" y="12811"/>
                  </a:lnTo>
                  <a:lnTo>
                    <a:pt x="20537" y="12811"/>
                  </a:lnTo>
                  <a:lnTo>
                    <a:pt x="20537" y="6727"/>
                  </a:lnTo>
                  <a:close/>
                  <a:moveTo>
                    <a:pt x="33669" y="6727"/>
                  </a:moveTo>
                  <a:lnTo>
                    <a:pt x="33669" y="12811"/>
                  </a:lnTo>
                  <a:lnTo>
                    <a:pt x="27281" y="12811"/>
                  </a:lnTo>
                  <a:lnTo>
                    <a:pt x="27281" y="6727"/>
                  </a:lnTo>
                  <a:close/>
                  <a:moveTo>
                    <a:pt x="40414" y="6727"/>
                  </a:moveTo>
                  <a:lnTo>
                    <a:pt x="40414" y="12811"/>
                  </a:lnTo>
                  <a:lnTo>
                    <a:pt x="34008" y="12811"/>
                  </a:lnTo>
                  <a:lnTo>
                    <a:pt x="34008" y="6727"/>
                  </a:lnTo>
                  <a:close/>
                  <a:moveTo>
                    <a:pt x="47140" y="6727"/>
                  </a:moveTo>
                  <a:lnTo>
                    <a:pt x="47140" y="12811"/>
                  </a:lnTo>
                  <a:lnTo>
                    <a:pt x="40753" y="12811"/>
                  </a:lnTo>
                  <a:lnTo>
                    <a:pt x="40753" y="6727"/>
                  </a:lnTo>
                  <a:close/>
                  <a:moveTo>
                    <a:pt x="53885" y="6727"/>
                  </a:moveTo>
                  <a:lnTo>
                    <a:pt x="53885" y="12811"/>
                  </a:lnTo>
                  <a:lnTo>
                    <a:pt x="47479" y="12811"/>
                  </a:lnTo>
                  <a:lnTo>
                    <a:pt x="47479" y="6727"/>
                  </a:lnTo>
                  <a:close/>
                  <a:moveTo>
                    <a:pt x="60611" y="6727"/>
                  </a:moveTo>
                  <a:lnTo>
                    <a:pt x="60611" y="12811"/>
                  </a:lnTo>
                  <a:lnTo>
                    <a:pt x="54206" y="12811"/>
                  </a:lnTo>
                  <a:lnTo>
                    <a:pt x="54206" y="6727"/>
                  </a:lnTo>
                  <a:close/>
                  <a:moveTo>
                    <a:pt x="67338" y="6727"/>
                  </a:moveTo>
                  <a:lnTo>
                    <a:pt x="67338" y="12811"/>
                  </a:lnTo>
                  <a:lnTo>
                    <a:pt x="60950" y="12811"/>
                  </a:lnTo>
                  <a:lnTo>
                    <a:pt x="60950" y="6727"/>
                  </a:lnTo>
                  <a:close/>
                  <a:moveTo>
                    <a:pt x="74083" y="6727"/>
                  </a:moveTo>
                  <a:lnTo>
                    <a:pt x="74083" y="12811"/>
                  </a:lnTo>
                  <a:lnTo>
                    <a:pt x="67677" y="12811"/>
                  </a:lnTo>
                  <a:lnTo>
                    <a:pt x="67677" y="6727"/>
                  </a:lnTo>
                  <a:close/>
                  <a:moveTo>
                    <a:pt x="80809" y="6727"/>
                  </a:moveTo>
                  <a:lnTo>
                    <a:pt x="80809" y="12811"/>
                  </a:lnTo>
                  <a:lnTo>
                    <a:pt x="74422" y="12811"/>
                  </a:lnTo>
                  <a:lnTo>
                    <a:pt x="74422" y="6727"/>
                  </a:lnTo>
                  <a:close/>
                  <a:moveTo>
                    <a:pt x="87554" y="6727"/>
                  </a:moveTo>
                  <a:lnTo>
                    <a:pt x="87554" y="12811"/>
                  </a:lnTo>
                  <a:lnTo>
                    <a:pt x="81148" y="12811"/>
                  </a:lnTo>
                  <a:lnTo>
                    <a:pt x="81148" y="6727"/>
                  </a:lnTo>
                  <a:close/>
                  <a:moveTo>
                    <a:pt x="94281" y="6727"/>
                  </a:moveTo>
                  <a:lnTo>
                    <a:pt x="94281" y="12811"/>
                  </a:lnTo>
                  <a:lnTo>
                    <a:pt x="87893" y="12811"/>
                  </a:lnTo>
                  <a:lnTo>
                    <a:pt x="87893" y="6727"/>
                  </a:lnTo>
                  <a:close/>
                  <a:moveTo>
                    <a:pt x="101025" y="6727"/>
                  </a:moveTo>
                  <a:lnTo>
                    <a:pt x="101025" y="12811"/>
                  </a:lnTo>
                  <a:lnTo>
                    <a:pt x="94620" y="12811"/>
                  </a:lnTo>
                  <a:lnTo>
                    <a:pt x="94620" y="6727"/>
                  </a:lnTo>
                  <a:close/>
                  <a:moveTo>
                    <a:pt x="107752" y="6727"/>
                  </a:moveTo>
                  <a:lnTo>
                    <a:pt x="107752" y="12811"/>
                  </a:lnTo>
                  <a:lnTo>
                    <a:pt x="101346" y="12811"/>
                  </a:lnTo>
                  <a:lnTo>
                    <a:pt x="101346" y="6727"/>
                  </a:lnTo>
                  <a:close/>
                  <a:moveTo>
                    <a:pt x="114478" y="6727"/>
                  </a:moveTo>
                  <a:lnTo>
                    <a:pt x="114478" y="12811"/>
                  </a:lnTo>
                  <a:lnTo>
                    <a:pt x="108091" y="12811"/>
                  </a:lnTo>
                  <a:lnTo>
                    <a:pt x="108091" y="6727"/>
                  </a:lnTo>
                  <a:close/>
                  <a:moveTo>
                    <a:pt x="121223" y="6727"/>
                  </a:moveTo>
                  <a:lnTo>
                    <a:pt x="121223" y="12811"/>
                  </a:lnTo>
                  <a:lnTo>
                    <a:pt x="114817" y="12811"/>
                  </a:lnTo>
                  <a:lnTo>
                    <a:pt x="114817" y="6727"/>
                  </a:lnTo>
                  <a:close/>
                  <a:moveTo>
                    <a:pt x="127950" y="6727"/>
                  </a:moveTo>
                  <a:lnTo>
                    <a:pt x="127950" y="12811"/>
                  </a:lnTo>
                  <a:lnTo>
                    <a:pt x="121562" y="12811"/>
                  </a:lnTo>
                  <a:lnTo>
                    <a:pt x="121562" y="6727"/>
                  </a:lnTo>
                  <a:close/>
                  <a:moveTo>
                    <a:pt x="134694" y="6727"/>
                  </a:moveTo>
                  <a:lnTo>
                    <a:pt x="134694" y="12811"/>
                  </a:lnTo>
                  <a:lnTo>
                    <a:pt x="128289" y="12811"/>
                  </a:lnTo>
                  <a:lnTo>
                    <a:pt x="128289" y="6727"/>
                  </a:lnTo>
                  <a:close/>
                  <a:moveTo>
                    <a:pt x="141421" y="6727"/>
                  </a:moveTo>
                  <a:lnTo>
                    <a:pt x="141421" y="12811"/>
                  </a:lnTo>
                  <a:lnTo>
                    <a:pt x="135033" y="12811"/>
                  </a:lnTo>
                  <a:lnTo>
                    <a:pt x="135033" y="6727"/>
                  </a:lnTo>
                  <a:close/>
                  <a:moveTo>
                    <a:pt x="148148" y="6727"/>
                  </a:moveTo>
                  <a:lnTo>
                    <a:pt x="148148" y="12811"/>
                  </a:lnTo>
                  <a:lnTo>
                    <a:pt x="141760" y="12811"/>
                  </a:lnTo>
                  <a:lnTo>
                    <a:pt x="141760" y="6727"/>
                  </a:lnTo>
                  <a:close/>
                  <a:moveTo>
                    <a:pt x="154892" y="6727"/>
                  </a:moveTo>
                  <a:lnTo>
                    <a:pt x="154892" y="12811"/>
                  </a:lnTo>
                  <a:lnTo>
                    <a:pt x="148487" y="12811"/>
                  </a:lnTo>
                  <a:lnTo>
                    <a:pt x="148487" y="6727"/>
                  </a:lnTo>
                  <a:close/>
                  <a:moveTo>
                    <a:pt x="161619" y="6727"/>
                  </a:moveTo>
                  <a:lnTo>
                    <a:pt x="161619" y="12811"/>
                  </a:lnTo>
                  <a:lnTo>
                    <a:pt x="155231" y="12811"/>
                  </a:lnTo>
                  <a:lnTo>
                    <a:pt x="155231" y="6727"/>
                  </a:lnTo>
                  <a:close/>
                  <a:moveTo>
                    <a:pt x="168363" y="6727"/>
                  </a:moveTo>
                  <a:lnTo>
                    <a:pt x="168363" y="12811"/>
                  </a:lnTo>
                  <a:lnTo>
                    <a:pt x="161958" y="12811"/>
                  </a:lnTo>
                  <a:lnTo>
                    <a:pt x="161958" y="6727"/>
                  </a:lnTo>
                  <a:close/>
                  <a:moveTo>
                    <a:pt x="175090" y="6727"/>
                  </a:moveTo>
                  <a:lnTo>
                    <a:pt x="175090" y="12811"/>
                  </a:lnTo>
                  <a:lnTo>
                    <a:pt x="168702" y="12811"/>
                  </a:lnTo>
                  <a:lnTo>
                    <a:pt x="168702" y="6727"/>
                  </a:lnTo>
                  <a:close/>
                  <a:moveTo>
                    <a:pt x="181834" y="6727"/>
                  </a:moveTo>
                  <a:lnTo>
                    <a:pt x="181834" y="12811"/>
                  </a:lnTo>
                  <a:lnTo>
                    <a:pt x="175429" y="12811"/>
                  </a:lnTo>
                  <a:lnTo>
                    <a:pt x="175429" y="6727"/>
                  </a:lnTo>
                  <a:close/>
                  <a:moveTo>
                    <a:pt x="188561" y="6727"/>
                  </a:moveTo>
                  <a:lnTo>
                    <a:pt x="188561" y="12811"/>
                  </a:lnTo>
                  <a:lnTo>
                    <a:pt x="182173" y="12811"/>
                  </a:lnTo>
                  <a:lnTo>
                    <a:pt x="182173" y="6727"/>
                  </a:lnTo>
                  <a:close/>
                  <a:moveTo>
                    <a:pt x="195288" y="6727"/>
                  </a:moveTo>
                  <a:lnTo>
                    <a:pt x="195288" y="12811"/>
                  </a:lnTo>
                  <a:lnTo>
                    <a:pt x="188900" y="12811"/>
                  </a:lnTo>
                  <a:lnTo>
                    <a:pt x="188900" y="6727"/>
                  </a:lnTo>
                  <a:close/>
                  <a:moveTo>
                    <a:pt x="202032" y="6727"/>
                  </a:moveTo>
                  <a:lnTo>
                    <a:pt x="202032" y="12811"/>
                  </a:lnTo>
                  <a:lnTo>
                    <a:pt x="195627" y="12811"/>
                  </a:lnTo>
                  <a:lnTo>
                    <a:pt x="195627" y="6727"/>
                  </a:lnTo>
                  <a:close/>
                  <a:moveTo>
                    <a:pt x="208759" y="6727"/>
                  </a:moveTo>
                  <a:lnTo>
                    <a:pt x="208759" y="12811"/>
                  </a:lnTo>
                  <a:lnTo>
                    <a:pt x="202371" y="12811"/>
                  </a:lnTo>
                  <a:lnTo>
                    <a:pt x="202371" y="6727"/>
                  </a:lnTo>
                  <a:close/>
                  <a:moveTo>
                    <a:pt x="215504" y="6727"/>
                  </a:moveTo>
                  <a:lnTo>
                    <a:pt x="215504" y="12811"/>
                  </a:lnTo>
                  <a:lnTo>
                    <a:pt x="209098" y="12811"/>
                  </a:lnTo>
                  <a:lnTo>
                    <a:pt x="209098" y="6727"/>
                  </a:lnTo>
                  <a:close/>
                  <a:moveTo>
                    <a:pt x="222230" y="6727"/>
                  </a:moveTo>
                  <a:lnTo>
                    <a:pt x="222230" y="12811"/>
                  </a:lnTo>
                  <a:lnTo>
                    <a:pt x="215843" y="12811"/>
                  </a:lnTo>
                  <a:lnTo>
                    <a:pt x="215843" y="6727"/>
                  </a:lnTo>
                  <a:close/>
                  <a:moveTo>
                    <a:pt x="228975" y="6727"/>
                  </a:moveTo>
                  <a:lnTo>
                    <a:pt x="228975" y="12811"/>
                  </a:lnTo>
                  <a:lnTo>
                    <a:pt x="222569" y="12811"/>
                  </a:lnTo>
                  <a:lnTo>
                    <a:pt x="222569" y="6727"/>
                  </a:lnTo>
                  <a:close/>
                  <a:moveTo>
                    <a:pt x="235701" y="6727"/>
                  </a:moveTo>
                  <a:lnTo>
                    <a:pt x="235701" y="12811"/>
                  </a:lnTo>
                  <a:lnTo>
                    <a:pt x="229296" y="12811"/>
                  </a:lnTo>
                  <a:lnTo>
                    <a:pt x="229296" y="6727"/>
                  </a:lnTo>
                  <a:close/>
                  <a:moveTo>
                    <a:pt x="242428" y="6727"/>
                  </a:moveTo>
                  <a:lnTo>
                    <a:pt x="242428" y="12811"/>
                  </a:lnTo>
                  <a:lnTo>
                    <a:pt x="236040" y="12811"/>
                  </a:lnTo>
                  <a:lnTo>
                    <a:pt x="236040" y="6727"/>
                  </a:lnTo>
                  <a:close/>
                  <a:moveTo>
                    <a:pt x="249173" y="6727"/>
                  </a:moveTo>
                  <a:lnTo>
                    <a:pt x="249173" y="12811"/>
                  </a:lnTo>
                  <a:lnTo>
                    <a:pt x="242767" y="12811"/>
                  </a:lnTo>
                  <a:lnTo>
                    <a:pt x="242767" y="6727"/>
                  </a:lnTo>
                  <a:close/>
                  <a:moveTo>
                    <a:pt x="255899" y="6727"/>
                  </a:moveTo>
                  <a:lnTo>
                    <a:pt x="255899" y="12811"/>
                  </a:lnTo>
                  <a:lnTo>
                    <a:pt x="249512" y="12811"/>
                  </a:lnTo>
                  <a:lnTo>
                    <a:pt x="249512" y="6727"/>
                  </a:lnTo>
                  <a:close/>
                  <a:moveTo>
                    <a:pt x="262644" y="6727"/>
                  </a:moveTo>
                  <a:lnTo>
                    <a:pt x="262644" y="12811"/>
                  </a:lnTo>
                  <a:lnTo>
                    <a:pt x="256238" y="12811"/>
                  </a:lnTo>
                  <a:lnTo>
                    <a:pt x="256238" y="6727"/>
                  </a:lnTo>
                  <a:close/>
                  <a:moveTo>
                    <a:pt x="269370" y="6727"/>
                  </a:moveTo>
                  <a:lnTo>
                    <a:pt x="269370" y="12811"/>
                  </a:lnTo>
                  <a:lnTo>
                    <a:pt x="262983" y="12811"/>
                  </a:lnTo>
                  <a:lnTo>
                    <a:pt x="262983" y="6727"/>
                  </a:lnTo>
                  <a:close/>
                  <a:moveTo>
                    <a:pt x="276115" y="6727"/>
                  </a:moveTo>
                  <a:lnTo>
                    <a:pt x="276115" y="12811"/>
                  </a:lnTo>
                  <a:lnTo>
                    <a:pt x="269709" y="12811"/>
                  </a:lnTo>
                  <a:lnTo>
                    <a:pt x="269709" y="6727"/>
                  </a:lnTo>
                  <a:close/>
                  <a:moveTo>
                    <a:pt x="282842" y="6727"/>
                  </a:moveTo>
                  <a:lnTo>
                    <a:pt x="282842" y="12811"/>
                  </a:lnTo>
                  <a:lnTo>
                    <a:pt x="276436" y="12811"/>
                  </a:lnTo>
                  <a:lnTo>
                    <a:pt x="276436" y="6727"/>
                  </a:lnTo>
                  <a:close/>
                  <a:moveTo>
                    <a:pt x="6745" y="13132"/>
                  </a:moveTo>
                  <a:lnTo>
                    <a:pt x="6745" y="19217"/>
                  </a:lnTo>
                  <a:lnTo>
                    <a:pt x="339" y="19217"/>
                  </a:lnTo>
                  <a:lnTo>
                    <a:pt x="339" y="13132"/>
                  </a:lnTo>
                  <a:close/>
                  <a:moveTo>
                    <a:pt x="13471" y="13132"/>
                  </a:moveTo>
                  <a:lnTo>
                    <a:pt x="13471" y="19217"/>
                  </a:lnTo>
                  <a:lnTo>
                    <a:pt x="7066" y="19217"/>
                  </a:lnTo>
                  <a:lnTo>
                    <a:pt x="7066" y="13132"/>
                  </a:lnTo>
                  <a:close/>
                  <a:moveTo>
                    <a:pt x="20198" y="13132"/>
                  </a:moveTo>
                  <a:lnTo>
                    <a:pt x="20198" y="19217"/>
                  </a:lnTo>
                  <a:lnTo>
                    <a:pt x="13810" y="19217"/>
                  </a:lnTo>
                  <a:lnTo>
                    <a:pt x="13810" y="13132"/>
                  </a:lnTo>
                  <a:close/>
                  <a:moveTo>
                    <a:pt x="26942" y="13132"/>
                  </a:moveTo>
                  <a:lnTo>
                    <a:pt x="26942" y="19217"/>
                  </a:lnTo>
                  <a:lnTo>
                    <a:pt x="20537" y="19217"/>
                  </a:lnTo>
                  <a:lnTo>
                    <a:pt x="20537" y="13132"/>
                  </a:lnTo>
                  <a:close/>
                  <a:moveTo>
                    <a:pt x="33669" y="13132"/>
                  </a:moveTo>
                  <a:lnTo>
                    <a:pt x="33669" y="19217"/>
                  </a:lnTo>
                  <a:lnTo>
                    <a:pt x="27281" y="19217"/>
                  </a:lnTo>
                  <a:lnTo>
                    <a:pt x="27281" y="13132"/>
                  </a:lnTo>
                  <a:close/>
                  <a:moveTo>
                    <a:pt x="40414" y="13132"/>
                  </a:moveTo>
                  <a:lnTo>
                    <a:pt x="40414" y="19217"/>
                  </a:lnTo>
                  <a:lnTo>
                    <a:pt x="34008" y="19217"/>
                  </a:lnTo>
                  <a:lnTo>
                    <a:pt x="34008" y="13132"/>
                  </a:lnTo>
                  <a:close/>
                  <a:moveTo>
                    <a:pt x="47140" y="13132"/>
                  </a:moveTo>
                  <a:lnTo>
                    <a:pt x="47140" y="19217"/>
                  </a:lnTo>
                  <a:lnTo>
                    <a:pt x="40753" y="19217"/>
                  </a:lnTo>
                  <a:lnTo>
                    <a:pt x="40753" y="13132"/>
                  </a:lnTo>
                  <a:close/>
                  <a:moveTo>
                    <a:pt x="53885" y="13132"/>
                  </a:moveTo>
                  <a:lnTo>
                    <a:pt x="53885" y="19217"/>
                  </a:lnTo>
                  <a:lnTo>
                    <a:pt x="47479" y="19217"/>
                  </a:lnTo>
                  <a:lnTo>
                    <a:pt x="47479" y="13132"/>
                  </a:lnTo>
                  <a:close/>
                  <a:moveTo>
                    <a:pt x="60611" y="13132"/>
                  </a:moveTo>
                  <a:lnTo>
                    <a:pt x="60611" y="19217"/>
                  </a:lnTo>
                  <a:lnTo>
                    <a:pt x="54206" y="19217"/>
                  </a:lnTo>
                  <a:lnTo>
                    <a:pt x="54206" y="13132"/>
                  </a:lnTo>
                  <a:close/>
                  <a:moveTo>
                    <a:pt x="67338" y="13132"/>
                  </a:moveTo>
                  <a:lnTo>
                    <a:pt x="67338" y="19217"/>
                  </a:lnTo>
                  <a:lnTo>
                    <a:pt x="60950" y="19217"/>
                  </a:lnTo>
                  <a:lnTo>
                    <a:pt x="60950" y="13132"/>
                  </a:lnTo>
                  <a:close/>
                  <a:moveTo>
                    <a:pt x="74083" y="13132"/>
                  </a:moveTo>
                  <a:lnTo>
                    <a:pt x="74083" y="19217"/>
                  </a:lnTo>
                  <a:lnTo>
                    <a:pt x="67677" y="19217"/>
                  </a:lnTo>
                  <a:lnTo>
                    <a:pt x="67677" y="13132"/>
                  </a:lnTo>
                  <a:close/>
                  <a:moveTo>
                    <a:pt x="80809" y="13132"/>
                  </a:moveTo>
                  <a:lnTo>
                    <a:pt x="80809" y="19217"/>
                  </a:lnTo>
                  <a:lnTo>
                    <a:pt x="74422" y="19217"/>
                  </a:lnTo>
                  <a:lnTo>
                    <a:pt x="74422" y="13132"/>
                  </a:lnTo>
                  <a:close/>
                  <a:moveTo>
                    <a:pt x="87554" y="13132"/>
                  </a:moveTo>
                  <a:lnTo>
                    <a:pt x="87554" y="19217"/>
                  </a:lnTo>
                  <a:lnTo>
                    <a:pt x="81148" y="19217"/>
                  </a:lnTo>
                  <a:lnTo>
                    <a:pt x="81148" y="13132"/>
                  </a:lnTo>
                  <a:close/>
                  <a:moveTo>
                    <a:pt x="94281" y="13132"/>
                  </a:moveTo>
                  <a:lnTo>
                    <a:pt x="94281" y="19217"/>
                  </a:lnTo>
                  <a:lnTo>
                    <a:pt x="87893" y="19217"/>
                  </a:lnTo>
                  <a:lnTo>
                    <a:pt x="87893" y="13132"/>
                  </a:lnTo>
                  <a:close/>
                  <a:moveTo>
                    <a:pt x="101025" y="13132"/>
                  </a:moveTo>
                  <a:lnTo>
                    <a:pt x="101025" y="19217"/>
                  </a:lnTo>
                  <a:lnTo>
                    <a:pt x="94620" y="19217"/>
                  </a:lnTo>
                  <a:lnTo>
                    <a:pt x="94620" y="13132"/>
                  </a:lnTo>
                  <a:close/>
                  <a:moveTo>
                    <a:pt x="107752" y="13132"/>
                  </a:moveTo>
                  <a:lnTo>
                    <a:pt x="107752" y="19217"/>
                  </a:lnTo>
                  <a:lnTo>
                    <a:pt x="101346" y="19217"/>
                  </a:lnTo>
                  <a:lnTo>
                    <a:pt x="101346" y="13132"/>
                  </a:lnTo>
                  <a:close/>
                  <a:moveTo>
                    <a:pt x="114478" y="13132"/>
                  </a:moveTo>
                  <a:lnTo>
                    <a:pt x="114478" y="19217"/>
                  </a:lnTo>
                  <a:lnTo>
                    <a:pt x="108091" y="19217"/>
                  </a:lnTo>
                  <a:lnTo>
                    <a:pt x="108091" y="13132"/>
                  </a:lnTo>
                  <a:close/>
                  <a:moveTo>
                    <a:pt x="121223" y="13132"/>
                  </a:moveTo>
                  <a:lnTo>
                    <a:pt x="121223" y="19217"/>
                  </a:lnTo>
                  <a:lnTo>
                    <a:pt x="114817" y="19217"/>
                  </a:lnTo>
                  <a:lnTo>
                    <a:pt x="114817" y="13132"/>
                  </a:lnTo>
                  <a:close/>
                  <a:moveTo>
                    <a:pt x="127950" y="13132"/>
                  </a:moveTo>
                  <a:lnTo>
                    <a:pt x="127950" y="19217"/>
                  </a:lnTo>
                  <a:lnTo>
                    <a:pt x="121562" y="19217"/>
                  </a:lnTo>
                  <a:lnTo>
                    <a:pt x="121562" y="13132"/>
                  </a:lnTo>
                  <a:close/>
                  <a:moveTo>
                    <a:pt x="134694" y="13132"/>
                  </a:moveTo>
                  <a:lnTo>
                    <a:pt x="134694" y="19217"/>
                  </a:lnTo>
                  <a:lnTo>
                    <a:pt x="128289" y="19217"/>
                  </a:lnTo>
                  <a:lnTo>
                    <a:pt x="128289" y="13132"/>
                  </a:lnTo>
                  <a:close/>
                  <a:moveTo>
                    <a:pt x="141421" y="13132"/>
                  </a:moveTo>
                  <a:lnTo>
                    <a:pt x="141421" y="19217"/>
                  </a:lnTo>
                  <a:lnTo>
                    <a:pt x="135033" y="19217"/>
                  </a:lnTo>
                  <a:lnTo>
                    <a:pt x="135033" y="13132"/>
                  </a:lnTo>
                  <a:close/>
                  <a:moveTo>
                    <a:pt x="148148" y="13132"/>
                  </a:moveTo>
                  <a:lnTo>
                    <a:pt x="148148" y="19217"/>
                  </a:lnTo>
                  <a:lnTo>
                    <a:pt x="141760" y="19217"/>
                  </a:lnTo>
                  <a:lnTo>
                    <a:pt x="141760" y="13132"/>
                  </a:lnTo>
                  <a:close/>
                  <a:moveTo>
                    <a:pt x="154892" y="13132"/>
                  </a:moveTo>
                  <a:lnTo>
                    <a:pt x="154892" y="19217"/>
                  </a:lnTo>
                  <a:lnTo>
                    <a:pt x="148487" y="19217"/>
                  </a:lnTo>
                  <a:lnTo>
                    <a:pt x="148487" y="13132"/>
                  </a:lnTo>
                  <a:close/>
                  <a:moveTo>
                    <a:pt x="161619" y="13132"/>
                  </a:moveTo>
                  <a:lnTo>
                    <a:pt x="161619" y="19217"/>
                  </a:lnTo>
                  <a:lnTo>
                    <a:pt x="155231" y="19217"/>
                  </a:lnTo>
                  <a:lnTo>
                    <a:pt x="155231" y="13132"/>
                  </a:lnTo>
                  <a:close/>
                  <a:moveTo>
                    <a:pt x="168363" y="13132"/>
                  </a:moveTo>
                  <a:lnTo>
                    <a:pt x="168363" y="19217"/>
                  </a:lnTo>
                  <a:lnTo>
                    <a:pt x="161958" y="19217"/>
                  </a:lnTo>
                  <a:lnTo>
                    <a:pt x="161958" y="13132"/>
                  </a:lnTo>
                  <a:close/>
                  <a:moveTo>
                    <a:pt x="175090" y="13132"/>
                  </a:moveTo>
                  <a:lnTo>
                    <a:pt x="175090" y="19217"/>
                  </a:lnTo>
                  <a:lnTo>
                    <a:pt x="168702" y="19217"/>
                  </a:lnTo>
                  <a:lnTo>
                    <a:pt x="168702" y="13132"/>
                  </a:lnTo>
                  <a:close/>
                  <a:moveTo>
                    <a:pt x="181834" y="13132"/>
                  </a:moveTo>
                  <a:lnTo>
                    <a:pt x="181834" y="19217"/>
                  </a:lnTo>
                  <a:lnTo>
                    <a:pt x="175429" y="19217"/>
                  </a:lnTo>
                  <a:lnTo>
                    <a:pt x="175429" y="13132"/>
                  </a:lnTo>
                  <a:close/>
                  <a:moveTo>
                    <a:pt x="188561" y="13132"/>
                  </a:moveTo>
                  <a:lnTo>
                    <a:pt x="188561" y="19217"/>
                  </a:lnTo>
                  <a:lnTo>
                    <a:pt x="182173" y="19217"/>
                  </a:lnTo>
                  <a:lnTo>
                    <a:pt x="182173" y="13132"/>
                  </a:lnTo>
                  <a:close/>
                  <a:moveTo>
                    <a:pt x="195288" y="13132"/>
                  </a:moveTo>
                  <a:lnTo>
                    <a:pt x="195288" y="19217"/>
                  </a:lnTo>
                  <a:lnTo>
                    <a:pt x="188900" y="19217"/>
                  </a:lnTo>
                  <a:lnTo>
                    <a:pt x="188900" y="13132"/>
                  </a:lnTo>
                  <a:close/>
                  <a:moveTo>
                    <a:pt x="202032" y="13132"/>
                  </a:moveTo>
                  <a:lnTo>
                    <a:pt x="202032" y="19217"/>
                  </a:lnTo>
                  <a:lnTo>
                    <a:pt x="195627" y="19217"/>
                  </a:lnTo>
                  <a:lnTo>
                    <a:pt x="195627" y="13132"/>
                  </a:lnTo>
                  <a:close/>
                  <a:moveTo>
                    <a:pt x="208759" y="13132"/>
                  </a:moveTo>
                  <a:lnTo>
                    <a:pt x="208759" y="19217"/>
                  </a:lnTo>
                  <a:lnTo>
                    <a:pt x="202371" y="19217"/>
                  </a:lnTo>
                  <a:lnTo>
                    <a:pt x="202371" y="13132"/>
                  </a:lnTo>
                  <a:close/>
                  <a:moveTo>
                    <a:pt x="215504" y="13132"/>
                  </a:moveTo>
                  <a:lnTo>
                    <a:pt x="215504" y="19217"/>
                  </a:lnTo>
                  <a:lnTo>
                    <a:pt x="209098" y="19217"/>
                  </a:lnTo>
                  <a:lnTo>
                    <a:pt x="209098" y="13132"/>
                  </a:lnTo>
                  <a:close/>
                  <a:moveTo>
                    <a:pt x="222230" y="13132"/>
                  </a:moveTo>
                  <a:lnTo>
                    <a:pt x="222230" y="19217"/>
                  </a:lnTo>
                  <a:lnTo>
                    <a:pt x="215843" y="19217"/>
                  </a:lnTo>
                  <a:lnTo>
                    <a:pt x="215843" y="13132"/>
                  </a:lnTo>
                  <a:close/>
                  <a:moveTo>
                    <a:pt x="228975" y="13132"/>
                  </a:moveTo>
                  <a:lnTo>
                    <a:pt x="228975" y="19217"/>
                  </a:lnTo>
                  <a:lnTo>
                    <a:pt x="222569" y="19217"/>
                  </a:lnTo>
                  <a:lnTo>
                    <a:pt x="222569" y="13132"/>
                  </a:lnTo>
                  <a:close/>
                  <a:moveTo>
                    <a:pt x="235701" y="13132"/>
                  </a:moveTo>
                  <a:lnTo>
                    <a:pt x="235701" y="19217"/>
                  </a:lnTo>
                  <a:lnTo>
                    <a:pt x="229296" y="19217"/>
                  </a:lnTo>
                  <a:lnTo>
                    <a:pt x="229296" y="13132"/>
                  </a:lnTo>
                  <a:close/>
                  <a:moveTo>
                    <a:pt x="242428" y="13132"/>
                  </a:moveTo>
                  <a:lnTo>
                    <a:pt x="242428" y="19217"/>
                  </a:lnTo>
                  <a:lnTo>
                    <a:pt x="236040" y="19217"/>
                  </a:lnTo>
                  <a:lnTo>
                    <a:pt x="236040" y="13132"/>
                  </a:lnTo>
                  <a:close/>
                  <a:moveTo>
                    <a:pt x="249173" y="13132"/>
                  </a:moveTo>
                  <a:lnTo>
                    <a:pt x="249173" y="19217"/>
                  </a:lnTo>
                  <a:lnTo>
                    <a:pt x="242767" y="19217"/>
                  </a:lnTo>
                  <a:lnTo>
                    <a:pt x="242767" y="13132"/>
                  </a:lnTo>
                  <a:close/>
                  <a:moveTo>
                    <a:pt x="255899" y="13132"/>
                  </a:moveTo>
                  <a:lnTo>
                    <a:pt x="255899" y="19217"/>
                  </a:lnTo>
                  <a:lnTo>
                    <a:pt x="249512" y="19217"/>
                  </a:lnTo>
                  <a:lnTo>
                    <a:pt x="249512" y="13132"/>
                  </a:lnTo>
                  <a:close/>
                  <a:moveTo>
                    <a:pt x="262644" y="13132"/>
                  </a:moveTo>
                  <a:lnTo>
                    <a:pt x="262644" y="19217"/>
                  </a:lnTo>
                  <a:lnTo>
                    <a:pt x="256238" y="19217"/>
                  </a:lnTo>
                  <a:lnTo>
                    <a:pt x="256238" y="13132"/>
                  </a:lnTo>
                  <a:close/>
                  <a:moveTo>
                    <a:pt x="269370" y="13132"/>
                  </a:moveTo>
                  <a:lnTo>
                    <a:pt x="269370" y="19217"/>
                  </a:lnTo>
                  <a:lnTo>
                    <a:pt x="262983" y="19217"/>
                  </a:lnTo>
                  <a:lnTo>
                    <a:pt x="262983" y="13132"/>
                  </a:lnTo>
                  <a:close/>
                  <a:moveTo>
                    <a:pt x="276115" y="13132"/>
                  </a:moveTo>
                  <a:lnTo>
                    <a:pt x="276115" y="19217"/>
                  </a:lnTo>
                  <a:lnTo>
                    <a:pt x="269709" y="19217"/>
                  </a:lnTo>
                  <a:lnTo>
                    <a:pt x="269709" y="13132"/>
                  </a:lnTo>
                  <a:close/>
                  <a:moveTo>
                    <a:pt x="282842" y="13132"/>
                  </a:moveTo>
                  <a:lnTo>
                    <a:pt x="282842" y="19217"/>
                  </a:lnTo>
                  <a:lnTo>
                    <a:pt x="276436" y="19217"/>
                  </a:lnTo>
                  <a:lnTo>
                    <a:pt x="276436" y="13132"/>
                  </a:lnTo>
                  <a:close/>
                  <a:moveTo>
                    <a:pt x="6745" y="19538"/>
                  </a:moveTo>
                  <a:lnTo>
                    <a:pt x="6745" y="25622"/>
                  </a:lnTo>
                  <a:lnTo>
                    <a:pt x="339" y="25622"/>
                  </a:lnTo>
                  <a:lnTo>
                    <a:pt x="339" y="19538"/>
                  </a:lnTo>
                  <a:close/>
                  <a:moveTo>
                    <a:pt x="13471" y="19538"/>
                  </a:moveTo>
                  <a:lnTo>
                    <a:pt x="13471" y="25622"/>
                  </a:lnTo>
                  <a:lnTo>
                    <a:pt x="7066" y="25622"/>
                  </a:lnTo>
                  <a:lnTo>
                    <a:pt x="7066" y="19538"/>
                  </a:lnTo>
                  <a:close/>
                  <a:moveTo>
                    <a:pt x="20198" y="19538"/>
                  </a:moveTo>
                  <a:lnTo>
                    <a:pt x="20198" y="25622"/>
                  </a:lnTo>
                  <a:lnTo>
                    <a:pt x="13810" y="25622"/>
                  </a:lnTo>
                  <a:lnTo>
                    <a:pt x="13810" y="19538"/>
                  </a:lnTo>
                  <a:close/>
                  <a:moveTo>
                    <a:pt x="26942" y="19538"/>
                  </a:moveTo>
                  <a:lnTo>
                    <a:pt x="26942" y="25622"/>
                  </a:lnTo>
                  <a:lnTo>
                    <a:pt x="20537" y="25622"/>
                  </a:lnTo>
                  <a:lnTo>
                    <a:pt x="20537" y="19538"/>
                  </a:lnTo>
                  <a:close/>
                  <a:moveTo>
                    <a:pt x="33669" y="19538"/>
                  </a:moveTo>
                  <a:lnTo>
                    <a:pt x="33669" y="25622"/>
                  </a:lnTo>
                  <a:lnTo>
                    <a:pt x="27281" y="25622"/>
                  </a:lnTo>
                  <a:lnTo>
                    <a:pt x="27281" y="19538"/>
                  </a:lnTo>
                  <a:close/>
                  <a:moveTo>
                    <a:pt x="40414" y="19538"/>
                  </a:moveTo>
                  <a:lnTo>
                    <a:pt x="40414" y="25622"/>
                  </a:lnTo>
                  <a:lnTo>
                    <a:pt x="34008" y="25622"/>
                  </a:lnTo>
                  <a:lnTo>
                    <a:pt x="34008" y="19538"/>
                  </a:lnTo>
                  <a:close/>
                  <a:moveTo>
                    <a:pt x="47140" y="19538"/>
                  </a:moveTo>
                  <a:lnTo>
                    <a:pt x="47140" y="25622"/>
                  </a:lnTo>
                  <a:lnTo>
                    <a:pt x="40753" y="25622"/>
                  </a:lnTo>
                  <a:lnTo>
                    <a:pt x="40753" y="19538"/>
                  </a:lnTo>
                  <a:close/>
                  <a:moveTo>
                    <a:pt x="53885" y="19538"/>
                  </a:moveTo>
                  <a:lnTo>
                    <a:pt x="53885" y="25622"/>
                  </a:lnTo>
                  <a:lnTo>
                    <a:pt x="47479" y="25622"/>
                  </a:lnTo>
                  <a:lnTo>
                    <a:pt x="47479" y="19538"/>
                  </a:lnTo>
                  <a:close/>
                  <a:moveTo>
                    <a:pt x="60611" y="19538"/>
                  </a:moveTo>
                  <a:lnTo>
                    <a:pt x="60611" y="25622"/>
                  </a:lnTo>
                  <a:lnTo>
                    <a:pt x="54206" y="25622"/>
                  </a:lnTo>
                  <a:lnTo>
                    <a:pt x="54206" y="19538"/>
                  </a:lnTo>
                  <a:close/>
                  <a:moveTo>
                    <a:pt x="67338" y="19538"/>
                  </a:moveTo>
                  <a:lnTo>
                    <a:pt x="67338" y="25622"/>
                  </a:lnTo>
                  <a:lnTo>
                    <a:pt x="60950" y="25622"/>
                  </a:lnTo>
                  <a:lnTo>
                    <a:pt x="60950" y="19538"/>
                  </a:lnTo>
                  <a:close/>
                  <a:moveTo>
                    <a:pt x="74083" y="19538"/>
                  </a:moveTo>
                  <a:lnTo>
                    <a:pt x="74083" y="25622"/>
                  </a:lnTo>
                  <a:lnTo>
                    <a:pt x="67677" y="25622"/>
                  </a:lnTo>
                  <a:lnTo>
                    <a:pt x="67677" y="19538"/>
                  </a:lnTo>
                  <a:close/>
                  <a:moveTo>
                    <a:pt x="80809" y="19538"/>
                  </a:moveTo>
                  <a:lnTo>
                    <a:pt x="80809" y="25622"/>
                  </a:lnTo>
                  <a:lnTo>
                    <a:pt x="74422" y="25622"/>
                  </a:lnTo>
                  <a:lnTo>
                    <a:pt x="74422" y="19538"/>
                  </a:lnTo>
                  <a:close/>
                  <a:moveTo>
                    <a:pt x="87554" y="19538"/>
                  </a:moveTo>
                  <a:lnTo>
                    <a:pt x="87554" y="25622"/>
                  </a:lnTo>
                  <a:lnTo>
                    <a:pt x="81148" y="25622"/>
                  </a:lnTo>
                  <a:lnTo>
                    <a:pt x="81148" y="19538"/>
                  </a:lnTo>
                  <a:close/>
                  <a:moveTo>
                    <a:pt x="94281" y="19538"/>
                  </a:moveTo>
                  <a:lnTo>
                    <a:pt x="94281" y="25622"/>
                  </a:lnTo>
                  <a:lnTo>
                    <a:pt x="87893" y="25622"/>
                  </a:lnTo>
                  <a:lnTo>
                    <a:pt x="87893" y="19538"/>
                  </a:lnTo>
                  <a:close/>
                  <a:moveTo>
                    <a:pt x="101025" y="19538"/>
                  </a:moveTo>
                  <a:lnTo>
                    <a:pt x="101025" y="25622"/>
                  </a:lnTo>
                  <a:lnTo>
                    <a:pt x="94620" y="25622"/>
                  </a:lnTo>
                  <a:lnTo>
                    <a:pt x="94620" y="19538"/>
                  </a:lnTo>
                  <a:close/>
                  <a:moveTo>
                    <a:pt x="107752" y="19538"/>
                  </a:moveTo>
                  <a:lnTo>
                    <a:pt x="107752" y="25622"/>
                  </a:lnTo>
                  <a:lnTo>
                    <a:pt x="101346" y="25622"/>
                  </a:lnTo>
                  <a:lnTo>
                    <a:pt x="101346" y="19538"/>
                  </a:lnTo>
                  <a:close/>
                  <a:moveTo>
                    <a:pt x="114478" y="19538"/>
                  </a:moveTo>
                  <a:lnTo>
                    <a:pt x="114478" y="25622"/>
                  </a:lnTo>
                  <a:lnTo>
                    <a:pt x="108091" y="25622"/>
                  </a:lnTo>
                  <a:lnTo>
                    <a:pt x="108091" y="19538"/>
                  </a:lnTo>
                  <a:close/>
                  <a:moveTo>
                    <a:pt x="121223" y="19538"/>
                  </a:moveTo>
                  <a:lnTo>
                    <a:pt x="121223" y="25622"/>
                  </a:lnTo>
                  <a:lnTo>
                    <a:pt x="114817" y="25622"/>
                  </a:lnTo>
                  <a:lnTo>
                    <a:pt x="114817" y="19538"/>
                  </a:lnTo>
                  <a:close/>
                  <a:moveTo>
                    <a:pt x="127950" y="19538"/>
                  </a:moveTo>
                  <a:lnTo>
                    <a:pt x="127950" y="25622"/>
                  </a:lnTo>
                  <a:lnTo>
                    <a:pt x="121562" y="25622"/>
                  </a:lnTo>
                  <a:lnTo>
                    <a:pt x="121562" y="19538"/>
                  </a:lnTo>
                  <a:close/>
                  <a:moveTo>
                    <a:pt x="134694" y="19538"/>
                  </a:moveTo>
                  <a:lnTo>
                    <a:pt x="134694" y="25622"/>
                  </a:lnTo>
                  <a:lnTo>
                    <a:pt x="128289" y="25622"/>
                  </a:lnTo>
                  <a:lnTo>
                    <a:pt x="128289" y="19538"/>
                  </a:lnTo>
                  <a:close/>
                  <a:moveTo>
                    <a:pt x="141421" y="19538"/>
                  </a:moveTo>
                  <a:lnTo>
                    <a:pt x="141421" y="25622"/>
                  </a:lnTo>
                  <a:lnTo>
                    <a:pt x="135033" y="25622"/>
                  </a:lnTo>
                  <a:lnTo>
                    <a:pt x="135033" y="19538"/>
                  </a:lnTo>
                  <a:close/>
                  <a:moveTo>
                    <a:pt x="148148" y="19538"/>
                  </a:moveTo>
                  <a:lnTo>
                    <a:pt x="148148" y="25622"/>
                  </a:lnTo>
                  <a:lnTo>
                    <a:pt x="141760" y="25622"/>
                  </a:lnTo>
                  <a:lnTo>
                    <a:pt x="141760" y="19538"/>
                  </a:lnTo>
                  <a:close/>
                  <a:moveTo>
                    <a:pt x="154892" y="19538"/>
                  </a:moveTo>
                  <a:lnTo>
                    <a:pt x="154892" y="25622"/>
                  </a:lnTo>
                  <a:lnTo>
                    <a:pt x="148487" y="25622"/>
                  </a:lnTo>
                  <a:lnTo>
                    <a:pt x="148487" y="19538"/>
                  </a:lnTo>
                  <a:close/>
                  <a:moveTo>
                    <a:pt x="161619" y="19538"/>
                  </a:moveTo>
                  <a:lnTo>
                    <a:pt x="161619" y="25622"/>
                  </a:lnTo>
                  <a:lnTo>
                    <a:pt x="155231" y="25622"/>
                  </a:lnTo>
                  <a:lnTo>
                    <a:pt x="155231" y="19538"/>
                  </a:lnTo>
                  <a:close/>
                  <a:moveTo>
                    <a:pt x="168363" y="19538"/>
                  </a:moveTo>
                  <a:lnTo>
                    <a:pt x="168363" y="25622"/>
                  </a:lnTo>
                  <a:lnTo>
                    <a:pt x="161958" y="25622"/>
                  </a:lnTo>
                  <a:lnTo>
                    <a:pt x="161958" y="19538"/>
                  </a:lnTo>
                  <a:close/>
                  <a:moveTo>
                    <a:pt x="175090" y="19538"/>
                  </a:moveTo>
                  <a:lnTo>
                    <a:pt x="175090" y="25622"/>
                  </a:lnTo>
                  <a:lnTo>
                    <a:pt x="168702" y="25622"/>
                  </a:lnTo>
                  <a:lnTo>
                    <a:pt x="168702" y="19538"/>
                  </a:lnTo>
                  <a:close/>
                  <a:moveTo>
                    <a:pt x="181834" y="19538"/>
                  </a:moveTo>
                  <a:lnTo>
                    <a:pt x="181834" y="25622"/>
                  </a:lnTo>
                  <a:lnTo>
                    <a:pt x="175429" y="25622"/>
                  </a:lnTo>
                  <a:lnTo>
                    <a:pt x="175429" y="19538"/>
                  </a:lnTo>
                  <a:close/>
                  <a:moveTo>
                    <a:pt x="188561" y="19538"/>
                  </a:moveTo>
                  <a:lnTo>
                    <a:pt x="188561" y="25622"/>
                  </a:lnTo>
                  <a:lnTo>
                    <a:pt x="182173" y="25622"/>
                  </a:lnTo>
                  <a:lnTo>
                    <a:pt x="182173" y="19538"/>
                  </a:lnTo>
                  <a:close/>
                  <a:moveTo>
                    <a:pt x="195288" y="19538"/>
                  </a:moveTo>
                  <a:lnTo>
                    <a:pt x="195288" y="25622"/>
                  </a:lnTo>
                  <a:lnTo>
                    <a:pt x="188900" y="25622"/>
                  </a:lnTo>
                  <a:lnTo>
                    <a:pt x="188900" y="19538"/>
                  </a:lnTo>
                  <a:close/>
                  <a:moveTo>
                    <a:pt x="202032" y="19538"/>
                  </a:moveTo>
                  <a:lnTo>
                    <a:pt x="202032" y="25622"/>
                  </a:lnTo>
                  <a:lnTo>
                    <a:pt x="195627" y="25622"/>
                  </a:lnTo>
                  <a:lnTo>
                    <a:pt x="195627" y="19538"/>
                  </a:lnTo>
                  <a:close/>
                  <a:moveTo>
                    <a:pt x="208759" y="19538"/>
                  </a:moveTo>
                  <a:lnTo>
                    <a:pt x="208759" y="25622"/>
                  </a:lnTo>
                  <a:lnTo>
                    <a:pt x="202371" y="25622"/>
                  </a:lnTo>
                  <a:lnTo>
                    <a:pt x="202371" y="19538"/>
                  </a:lnTo>
                  <a:close/>
                  <a:moveTo>
                    <a:pt x="215504" y="19538"/>
                  </a:moveTo>
                  <a:lnTo>
                    <a:pt x="215504" y="25622"/>
                  </a:lnTo>
                  <a:lnTo>
                    <a:pt x="209098" y="25622"/>
                  </a:lnTo>
                  <a:lnTo>
                    <a:pt x="209098" y="19538"/>
                  </a:lnTo>
                  <a:close/>
                  <a:moveTo>
                    <a:pt x="222230" y="19538"/>
                  </a:moveTo>
                  <a:lnTo>
                    <a:pt x="222230" y="25622"/>
                  </a:lnTo>
                  <a:lnTo>
                    <a:pt x="215843" y="25622"/>
                  </a:lnTo>
                  <a:lnTo>
                    <a:pt x="215843" y="19538"/>
                  </a:lnTo>
                  <a:close/>
                  <a:moveTo>
                    <a:pt x="228975" y="19538"/>
                  </a:moveTo>
                  <a:lnTo>
                    <a:pt x="228975" y="25622"/>
                  </a:lnTo>
                  <a:lnTo>
                    <a:pt x="222569" y="25622"/>
                  </a:lnTo>
                  <a:lnTo>
                    <a:pt x="222569" y="19538"/>
                  </a:lnTo>
                  <a:close/>
                  <a:moveTo>
                    <a:pt x="235701" y="19538"/>
                  </a:moveTo>
                  <a:lnTo>
                    <a:pt x="235701" y="25622"/>
                  </a:lnTo>
                  <a:lnTo>
                    <a:pt x="229296" y="25622"/>
                  </a:lnTo>
                  <a:lnTo>
                    <a:pt x="229296" y="19538"/>
                  </a:lnTo>
                  <a:close/>
                  <a:moveTo>
                    <a:pt x="242428" y="19538"/>
                  </a:moveTo>
                  <a:lnTo>
                    <a:pt x="242428" y="25622"/>
                  </a:lnTo>
                  <a:lnTo>
                    <a:pt x="236040" y="25622"/>
                  </a:lnTo>
                  <a:lnTo>
                    <a:pt x="236040" y="19538"/>
                  </a:lnTo>
                  <a:close/>
                  <a:moveTo>
                    <a:pt x="249173" y="19538"/>
                  </a:moveTo>
                  <a:lnTo>
                    <a:pt x="249173" y="25622"/>
                  </a:lnTo>
                  <a:lnTo>
                    <a:pt x="242767" y="25622"/>
                  </a:lnTo>
                  <a:lnTo>
                    <a:pt x="242767" y="19538"/>
                  </a:lnTo>
                  <a:close/>
                  <a:moveTo>
                    <a:pt x="255899" y="19538"/>
                  </a:moveTo>
                  <a:lnTo>
                    <a:pt x="255899" y="25622"/>
                  </a:lnTo>
                  <a:lnTo>
                    <a:pt x="249512" y="25622"/>
                  </a:lnTo>
                  <a:lnTo>
                    <a:pt x="249512" y="19538"/>
                  </a:lnTo>
                  <a:close/>
                  <a:moveTo>
                    <a:pt x="262644" y="19538"/>
                  </a:moveTo>
                  <a:lnTo>
                    <a:pt x="262644" y="25622"/>
                  </a:lnTo>
                  <a:lnTo>
                    <a:pt x="256238" y="25622"/>
                  </a:lnTo>
                  <a:lnTo>
                    <a:pt x="256238" y="19538"/>
                  </a:lnTo>
                  <a:close/>
                  <a:moveTo>
                    <a:pt x="269370" y="19538"/>
                  </a:moveTo>
                  <a:lnTo>
                    <a:pt x="269370" y="25622"/>
                  </a:lnTo>
                  <a:lnTo>
                    <a:pt x="262983" y="25622"/>
                  </a:lnTo>
                  <a:lnTo>
                    <a:pt x="262983" y="19538"/>
                  </a:lnTo>
                  <a:close/>
                  <a:moveTo>
                    <a:pt x="276115" y="19538"/>
                  </a:moveTo>
                  <a:lnTo>
                    <a:pt x="276115" y="25622"/>
                  </a:lnTo>
                  <a:lnTo>
                    <a:pt x="269709" y="25622"/>
                  </a:lnTo>
                  <a:lnTo>
                    <a:pt x="269709" y="19538"/>
                  </a:lnTo>
                  <a:close/>
                  <a:moveTo>
                    <a:pt x="282842" y="19538"/>
                  </a:moveTo>
                  <a:lnTo>
                    <a:pt x="282842" y="25622"/>
                  </a:lnTo>
                  <a:lnTo>
                    <a:pt x="276436" y="25622"/>
                  </a:lnTo>
                  <a:lnTo>
                    <a:pt x="276436" y="19538"/>
                  </a:lnTo>
                  <a:close/>
                  <a:moveTo>
                    <a:pt x="6745" y="25943"/>
                  </a:moveTo>
                  <a:lnTo>
                    <a:pt x="6745" y="32028"/>
                  </a:lnTo>
                  <a:lnTo>
                    <a:pt x="339" y="32028"/>
                  </a:lnTo>
                  <a:lnTo>
                    <a:pt x="339" y="25943"/>
                  </a:lnTo>
                  <a:close/>
                  <a:moveTo>
                    <a:pt x="13471" y="25943"/>
                  </a:moveTo>
                  <a:lnTo>
                    <a:pt x="13471" y="32028"/>
                  </a:lnTo>
                  <a:lnTo>
                    <a:pt x="7066" y="32028"/>
                  </a:lnTo>
                  <a:lnTo>
                    <a:pt x="7066" y="25943"/>
                  </a:lnTo>
                  <a:close/>
                  <a:moveTo>
                    <a:pt x="20198" y="25943"/>
                  </a:moveTo>
                  <a:lnTo>
                    <a:pt x="20198" y="32028"/>
                  </a:lnTo>
                  <a:lnTo>
                    <a:pt x="13810" y="32028"/>
                  </a:lnTo>
                  <a:lnTo>
                    <a:pt x="13810" y="25943"/>
                  </a:lnTo>
                  <a:close/>
                  <a:moveTo>
                    <a:pt x="26942" y="25943"/>
                  </a:moveTo>
                  <a:lnTo>
                    <a:pt x="26942" y="32028"/>
                  </a:lnTo>
                  <a:lnTo>
                    <a:pt x="20537" y="32028"/>
                  </a:lnTo>
                  <a:lnTo>
                    <a:pt x="20537" y="25943"/>
                  </a:lnTo>
                  <a:close/>
                  <a:moveTo>
                    <a:pt x="33669" y="25943"/>
                  </a:moveTo>
                  <a:lnTo>
                    <a:pt x="33669" y="32028"/>
                  </a:lnTo>
                  <a:lnTo>
                    <a:pt x="27281" y="32028"/>
                  </a:lnTo>
                  <a:lnTo>
                    <a:pt x="27281" y="25943"/>
                  </a:lnTo>
                  <a:close/>
                  <a:moveTo>
                    <a:pt x="40414" y="25943"/>
                  </a:moveTo>
                  <a:lnTo>
                    <a:pt x="40414" y="32028"/>
                  </a:lnTo>
                  <a:lnTo>
                    <a:pt x="34008" y="32028"/>
                  </a:lnTo>
                  <a:lnTo>
                    <a:pt x="34008" y="25943"/>
                  </a:lnTo>
                  <a:close/>
                  <a:moveTo>
                    <a:pt x="47140" y="25943"/>
                  </a:moveTo>
                  <a:lnTo>
                    <a:pt x="47140" y="32028"/>
                  </a:lnTo>
                  <a:lnTo>
                    <a:pt x="40753" y="32028"/>
                  </a:lnTo>
                  <a:lnTo>
                    <a:pt x="40753" y="25943"/>
                  </a:lnTo>
                  <a:close/>
                  <a:moveTo>
                    <a:pt x="53885" y="25943"/>
                  </a:moveTo>
                  <a:lnTo>
                    <a:pt x="53885" y="32028"/>
                  </a:lnTo>
                  <a:lnTo>
                    <a:pt x="47479" y="32028"/>
                  </a:lnTo>
                  <a:lnTo>
                    <a:pt x="47479" y="25943"/>
                  </a:lnTo>
                  <a:close/>
                  <a:moveTo>
                    <a:pt x="60611" y="25943"/>
                  </a:moveTo>
                  <a:lnTo>
                    <a:pt x="60611" y="32028"/>
                  </a:lnTo>
                  <a:lnTo>
                    <a:pt x="54206" y="32028"/>
                  </a:lnTo>
                  <a:lnTo>
                    <a:pt x="54206" y="25943"/>
                  </a:lnTo>
                  <a:close/>
                  <a:moveTo>
                    <a:pt x="67338" y="25943"/>
                  </a:moveTo>
                  <a:lnTo>
                    <a:pt x="67338" y="32028"/>
                  </a:lnTo>
                  <a:lnTo>
                    <a:pt x="60950" y="32028"/>
                  </a:lnTo>
                  <a:lnTo>
                    <a:pt x="60950" y="25943"/>
                  </a:lnTo>
                  <a:close/>
                  <a:moveTo>
                    <a:pt x="74083" y="25943"/>
                  </a:moveTo>
                  <a:lnTo>
                    <a:pt x="74083" y="32028"/>
                  </a:lnTo>
                  <a:lnTo>
                    <a:pt x="67677" y="32028"/>
                  </a:lnTo>
                  <a:lnTo>
                    <a:pt x="67677" y="25943"/>
                  </a:lnTo>
                  <a:close/>
                  <a:moveTo>
                    <a:pt x="80809" y="25943"/>
                  </a:moveTo>
                  <a:lnTo>
                    <a:pt x="80809" y="32028"/>
                  </a:lnTo>
                  <a:lnTo>
                    <a:pt x="74422" y="32028"/>
                  </a:lnTo>
                  <a:lnTo>
                    <a:pt x="74422" y="25943"/>
                  </a:lnTo>
                  <a:close/>
                  <a:moveTo>
                    <a:pt x="87554" y="25943"/>
                  </a:moveTo>
                  <a:lnTo>
                    <a:pt x="87554" y="32028"/>
                  </a:lnTo>
                  <a:lnTo>
                    <a:pt x="81148" y="32028"/>
                  </a:lnTo>
                  <a:lnTo>
                    <a:pt x="81148" y="25943"/>
                  </a:lnTo>
                  <a:close/>
                  <a:moveTo>
                    <a:pt x="94281" y="25943"/>
                  </a:moveTo>
                  <a:lnTo>
                    <a:pt x="94281" y="32028"/>
                  </a:lnTo>
                  <a:lnTo>
                    <a:pt x="87893" y="32028"/>
                  </a:lnTo>
                  <a:lnTo>
                    <a:pt x="87893" y="25943"/>
                  </a:lnTo>
                  <a:close/>
                  <a:moveTo>
                    <a:pt x="101025" y="25943"/>
                  </a:moveTo>
                  <a:lnTo>
                    <a:pt x="101025" y="32028"/>
                  </a:lnTo>
                  <a:lnTo>
                    <a:pt x="94620" y="32028"/>
                  </a:lnTo>
                  <a:lnTo>
                    <a:pt x="94620" y="25943"/>
                  </a:lnTo>
                  <a:close/>
                  <a:moveTo>
                    <a:pt x="107752" y="25943"/>
                  </a:moveTo>
                  <a:lnTo>
                    <a:pt x="107752" y="32028"/>
                  </a:lnTo>
                  <a:lnTo>
                    <a:pt x="101346" y="32028"/>
                  </a:lnTo>
                  <a:lnTo>
                    <a:pt x="101346" y="25943"/>
                  </a:lnTo>
                  <a:close/>
                  <a:moveTo>
                    <a:pt x="114478" y="25943"/>
                  </a:moveTo>
                  <a:lnTo>
                    <a:pt x="114478" y="32028"/>
                  </a:lnTo>
                  <a:lnTo>
                    <a:pt x="108091" y="32028"/>
                  </a:lnTo>
                  <a:lnTo>
                    <a:pt x="108091" y="25943"/>
                  </a:lnTo>
                  <a:close/>
                  <a:moveTo>
                    <a:pt x="121223" y="25943"/>
                  </a:moveTo>
                  <a:lnTo>
                    <a:pt x="121223" y="32028"/>
                  </a:lnTo>
                  <a:lnTo>
                    <a:pt x="114817" y="32028"/>
                  </a:lnTo>
                  <a:lnTo>
                    <a:pt x="114817" y="25943"/>
                  </a:lnTo>
                  <a:close/>
                  <a:moveTo>
                    <a:pt x="127950" y="25943"/>
                  </a:moveTo>
                  <a:lnTo>
                    <a:pt x="127950" y="32028"/>
                  </a:lnTo>
                  <a:lnTo>
                    <a:pt x="121562" y="32028"/>
                  </a:lnTo>
                  <a:lnTo>
                    <a:pt x="121562" y="25943"/>
                  </a:lnTo>
                  <a:close/>
                  <a:moveTo>
                    <a:pt x="134694" y="25943"/>
                  </a:moveTo>
                  <a:lnTo>
                    <a:pt x="134694" y="32028"/>
                  </a:lnTo>
                  <a:lnTo>
                    <a:pt x="128289" y="32028"/>
                  </a:lnTo>
                  <a:lnTo>
                    <a:pt x="128289" y="25943"/>
                  </a:lnTo>
                  <a:close/>
                  <a:moveTo>
                    <a:pt x="141421" y="25943"/>
                  </a:moveTo>
                  <a:lnTo>
                    <a:pt x="141421" y="32028"/>
                  </a:lnTo>
                  <a:lnTo>
                    <a:pt x="135033" y="32028"/>
                  </a:lnTo>
                  <a:lnTo>
                    <a:pt x="135033" y="25943"/>
                  </a:lnTo>
                  <a:close/>
                  <a:moveTo>
                    <a:pt x="148148" y="25943"/>
                  </a:moveTo>
                  <a:lnTo>
                    <a:pt x="148148" y="32028"/>
                  </a:lnTo>
                  <a:lnTo>
                    <a:pt x="141760" y="32028"/>
                  </a:lnTo>
                  <a:lnTo>
                    <a:pt x="141760" y="25943"/>
                  </a:lnTo>
                  <a:close/>
                  <a:moveTo>
                    <a:pt x="154892" y="25943"/>
                  </a:moveTo>
                  <a:lnTo>
                    <a:pt x="154892" y="32028"/>
                  </a:lnTo>
                  <a:lnTo>
                    <a:pt x="148487" y="32028"/>
                  </a:lnTo>
                  <a:lnTo>
                    <a:pt x="148487" y="25943"/>
                  </a:lnTo>
                  <a:close/>
                  <a:moveTo>
                    <a:pt x="161619" y="25943"/>
                  </a:moveTo>
                  <a:lnTo>
                    <a:pt x="161619" y="32028"/>
                  </a:lnTo>
                  <a:lnTo>
                    <a:pt x="155231" y="32028"/>
                  </a:lnTo>
                  <a:lnTo>
                    <a:pt x="155231" y="25943"/>
                  </a:lnTo>
                  <a:close/>
                  <a:moveTo>
                    <a:pt x="168363" y="25943"/>
                  </a:moveTo>
                  <a:lnTo>
                    <a:pt x="168363" y="32028"/>
                  </a:lnTo>
                  <a:lnTo>
                    <a:pt x="161958" y="32028"/>
                  </a:lnTo>
                  <a:lnTo>
                    <a:pt x="161958" y="25943"/>
                  </a:lnTo>
                  <a:close/>
                  <a:moveTo>
                    <a:pt x="175090" y="25943"/>
                  </a:moveTo>
                  <a:lnTo>
                    <a:pt x="175090" y="32028"/>
                  </a:lnTo>
                  <a:lnTo>
                    <a:pt x="168702" y="32028"/>
                  </a:lnTo>
                  <a:lnTo>
                    <a:pt x="168702" y="25943"/>
                  </a:lnTo>
                  <a:close/>
                  <a:moveTo>
                    <a:pt x="181834" y="25943"/>
                  </a:moveTo>
                  <a:lnTo>
                    <a:pt x="181834" y="32028"/>
                  </a:lnTo>
                  <a:lnTo>
                    <a:pt x="175429" y="32028"/>
                  </a:lnTo>
                  <a:lnTo>
                    <a:pt x="175429" y="25943"/>
                  </a:lnTo>
                  <a:close/>
                  <a:moveTo>
                    <a:pt x="188561" y="25943"/>
                  </a:moveTo>
                  <a:lnTo>
                    <a:pt x="188561" y="32028"/>
                  </a:lnTo>
                  <a:lnTo>
                    <a:pt x="182173" y="32028"/>
                  </a:lnTo>
                  <a:lnTo>
                    <a:pt x="182173" y="25943"/>
                  </a:lnTo>
                  <a:close/>
                  <a:moveTo>
                    <a:pt x="195288" y="25943"/>
                  </a:moveTo>
                  <a:lnTo>
                    <a:pt x="195288" y="32028"/>
                  </a:lnTo>
                  <a:lnTo>
                    <a:pt x="188900" y="32028"/>
                  </a:lnTo>
                  <a:lnTo>
                    <a:pt x="188900" y="25943"/>
                  </a:lnTo>
                  <a:close/>
                  <a:moveTo>
                    <a:pt x="202032" y="25943"/>
                  </a:moveTo>
                  <a:lnTo>
                    <a:pt x="202032" y="32028"/>
                  </a:lnTo>
                  <a:lnTo>
                    <a:pt x="195627" y="32028"/>
                  </a:lnTo>
                  <a:lnTo>
                    <a:pt x="195627" y="25943"/>
                  </a:lnTo>
                  <a:close/>
                  <a:moveTo>
                    <a:pt x="208759" y="25943"/>
                  </a:moveTo>
                  <a:lnTo>
                    <a:pt x="208759" y="32028"/>
                  </a:lnTo>
                  <a:lnTo>
                    <a:pt x="202371" y="32028"/>
                  </a:lnTo>
                  <a:lnTo>
                    <a:pt x="202371" y="25943"/>
                  </a:lnTo>
                  <a:close/>
                  <a:moveTo>
                    <a:pt x="215504" y="25943"/>
                  </a:moveTo>
                  <a:lnTo>
                    <a:pt x="215504" y="32028"/>
                  </a:lnTo>
                  <a:lnTo>
                    <a:pt x="209098" y="32028"/>
                  </a:lnTo>
                  <a:lnTo>
                    <a:pt x="209098" y="25943"/>
                  </a:lnTo>
                  <a:close/>
                  <a:moveTo>
                    <a:pt x="222230" y="25943"/>
                  </a:moveTo>
                  <a:lnTo>
                    <a:pt x="222230" y="32028"/>
                  </a:lnTo>
                  <a:lnTo>
                    <a:pt x="215843" y="32028"/>
                  </a:lnTo>
                  <a:lnTo>
                    <a:pt x="215843" y="25943"/>
                  </a:lnTo>
                  <a:close/>
                  <a:moveTo>
                    <a:pt x="228975" y="25943"/>
                  </a:moveTo>
                  <a:lnTo>
                    <a:pt x="228975" y="32028"/>
                  </a:lnTo>
                  <a:lnTo>
                    <a:pt x="222569" y="32028"/>
                  </a:lnTo>
                  <a:lnTo>
                    <a:pt x="222569" y="25943"/>
                  </a:lnTo>
                  <a:close/>
                  <a:moveTo>
                    <a:pt x="235701" y="25943"/>
                  </a:moveTo>
                  <a:lnTo>
                    <a:pt x="235701" y="32028"/>
                  </a:lnTo>
                  <a:lnTo>
                    <a:pt x="229296" y="32028"/>
                  </a:lnTo>
                  <a:lnTo>
                    <a:pt x="229296" y="25943"/>
                  </a:lnTo>
                  <a:close/>
                  <a:moveTo>
                    <a:pt x="242428" y="25943"/>
                  </a:moveTo>
                  <a:lnTo>
                    <a:pt x="242428" y="32028"/>
                  </a:lnTo>
                  <a:lnTo>
                    <a:pt x="236040" y="32028"/>
                  </a:lnTo>
                  <a:lnTo>
                    <a:pt x="236040" y="25943"/>
                  </a:lnTo>
                  <a:close/>
                  <a:moveTo>
                    <a:pt x="249173" y="25943"/>
                  </a:moveTo>
                  <a:lnTo>
                    <a:pt x="249173" y="32028"/>
                  </a:lnTo>
                  <a:lnTo>
                    <a:pt x="242767" y="32028"/>
                  </a:lnTo>
                  <a:lnTo>
                    <a:pt x="242767" y="25943"/>
                  </a:lnTo>
                  <a:close/>
                  <a:moveTo>
                    <a:pt x="255899" y="25943"/>
                  </a:moveTo>
                  <a:lnTo>
                    <a:pt x="255899" y="32028"/>
                  </a:lnTo>
                  <a:lnTo>
                    <a:pt x="249512" y="32028"/>
                  </a:lnTo>
                  <a:lnTo>
                    <a:pt x="249512" y="25943"/>
                  </a:lnTo>
                  <a:close/>
                  <a:moveTo>
                    <a:pt x="262644" y="25943"/>
                  </a:moveTo>
                  <a:lnTo>
                    <a:pt x="262644" y="32028"/>
                  </a:lnTo>
                  <a:lnTo>
                    <a:pt x="256238" y="32028"/>
                  </a:lnTo>
                  <a:lnTo>
                    <a:pt x="256238" y="25943"/>
                  </a:lnTo>
                  <a:close/>
                  <a:moveTo>
                    <a:pt x="269370" y="25943"/>
                  </a:moveTo>
                  <a:lnTo>
                    <a:pt x="269370" y="32028"/>
                  </a:lnTo>
                  <a:lnTo>
                    <a:pt x="262983" y="32028"/>
                  </a:lnTo>
                  <a:lnTo>
                    <a:pt x="262983" y="25943"/>
                  </a:lnTo>
                  <a:close/>
                  <a:moveTo>
                    <a:pt x="276115" y="25943"/>
                  </a:moveTo>
                  <a:lnTo>
                    <a:pt x="276115" y="32028"/>
                  </a:lnTo>
                  <a:lnTo>
                    <a:pt x="269709" y="32028"/>
                  </a:lnTo>
                  <a:lnTo>
                    <a:pt x="269709" y="25943"/>
                  </a:lnTo>
                  <a:close/>
                  <a:moveTo>
                    <a:pt x="282842" y="25943"/>
                  </a:moveTo>
                  <a:lnTo>
                    <a:pt x="282842" y="32028"/>
                  </a:lnTo>
                  <a:lnTo>
                    <a:pt x="276436" y="32028"/>
                  </a:lnTo>
                  <a:lnTo>
                    <a:pt x="276436" y="25943"/>
                  </a:lnTo>
                  <a:close/>
                  <a:moveTo>
                    <a:pt x="6745" y="32349"/>
                  </a:moveTo>
                  <a:lnTo>
                    <a:pt x="6745" y="38451"/>
                  </a:lnTo>
                  <a:lnTo>
                    <a:pt x="339" y="38451"/>
                  </a:lnTo>
                  <a:lnTo>
                    <a:pt x="339" y="32349"/>
                  </a:lnTo>
                  <a:close/>
                  <a:moveTo>
                    <a:pt x="13471" y="32349"/>
                  </a:moveTo>
                  <a:lnTo>
                    <a:pt x="13471" y="38451"/>
                  </a:lnTo>
                  <a:lnTo>
                    <a:pt x="7066" y="38451"/>
                  </a:lnTo>
                  <a:lnTo>
                    <a:pt x="7066" y="32349"/>
                  </a:lnTo>
                  <a:close/>
                  <a:moveTo>
                    <a:pt x="20198" y="32349"/>
                  </a:moveTo>
                  <a:lnTo>
                    <a:pt x="20198" y="38451"/>
                  </a:lnTo>
                  <a:lnTo>
                    <a:pt x="13810" y="38451"/>
                  </a:lnTo>
                  <a:lnTo>
                    <a:pt x="13810" y="32349"/>
                  </a:lnTo>
                  <a:close/>
                  <a:moveTo>
                    <a:pt x="26942" y="32349"/>
                  </a:moveTo>
                  <a:lnTo>
                    <a:pt x="26942" y="38451"/>
                  </a:lnTo>
                  <a:lnTo>
                    <a:pt x="20537" y="38451"/>
                  </a:lnTo>
                  <a:lnTo>
                    <a:pt x="20537" y="32349"/>
                  </a:lnTo>
                  <a:close/>
                  <a:moveTo>
                    <a:pt x="33669" y="32349"/>
                  </a:moveTo>
                  <a:lnTo>
                    <a:pt x="33669" y="38451"/>
                  </a:lnTo>
                  <a:lnTo>
                    <a:pt x="27281" y="38451"/>
                  </a:lnTo>
                  <a:lnTo>
                    <a:pt x="27281" y="32349"/>
                  </a:lnTo>
                  <a:close/>
                  <a:moveTo>
                    <a:pt x="40414" y="32367"/>
                  </a:moveTo>
                  <a:lnTo>
                    <a:pt x="40414" y="38451"/>
                  </a:lnTo>
                  <a:lnTo>
                    <a:pt x="34008" y="38451"/>
                  </a:lnTo>
                  <a:lnTo>
                    <a:pt x="34008" y="32367"/>
                  </a:lnTo>
                  <a:close/>
                  <a:moveTo>
                    <a:pt x="47140" y="32367"/>
                  </a:moveTo>
                  <a:lnTo>
                    <a:pt x="47140" y="38451"/>
                  </a:lnTo>
                  <a:lnTo>
                    <a:pt x="40753" y="38451"/>
                  </a:lnTo>
                  <a:lnTo>
                    <a:pt x="40753" y="32367"/>
                  </a:lnTo>
                  <a:close/>
                  <a:moveTo>
                    <a:pt x="53885" y="32367"/>
                  </a:moveTo>
                  <a:lnTo>
                    <a:pt x="53885" y="38451"/>
                  </a:lnTo>
                  <a:lnTo>
                    <a:pt x="47479" y="38451"/>
                  </a:lnTo>
                  <a:lnTo>
                    <a:pt x="47479" y="32367"/>
                  </a:lnTo>
                  <a:close/>
                  <a:moveTo>
                    <a:pt x="60611" y="32367"/>
                  </a:moveTo>
                  <a:lnTo>
                    <a:pt x="60611" y="38451"/>
                  </a:lnTo>
                  <a:lnTo>
                    <a:pt x="54206" y="38451"/>
                  </a:lnTo>
                  <a:lnTo>
                    <a:pt x="54206" y="32367"/>
                  </a:lnTo>
                  <a:close/>
                  <a:moveTo>
                    <a:pt x="67338" y="32367"/>
                  </a:moveTo>
                  <a:lnTo>
                    <a:pt x="67338" y="38451"/>
                  </a:lnTo>
                  <a:lnTo>
                    <a:pt x="60950" y="38451"/>
                  </a:lnTo>
                  <a:lnTo>
                    <a:pt x="60950" y="32367"/>
                  </a:lnTo>
                  <a:close/>
                  <a:moveTo>
                    <a:pt x="74083" y="32367"/>
                  </a:moveTo>
                  <a:lnTo>
                    <a:pt x="74083" y="38451"/>
                  </a:lnTo>
                  <a:lnTo>
                    <a:pt x="67677" y="38451"/>
                  </a:lnTo>
                  <a:lnTo>
                    <a:pt x="67677" y="32367"/>
                  </a:lnTo>
                  <a:close/>
                  <a:moveTo>
                    <a:pt x="80809" y="32367"/>
                  </a:moveTo>
                  <a:lnTo>
                    <a:pt x="80809" y="38451"/>
                  </a:lnTo>
                  <a:lnTo>
                    <a:pt x="74422" y="38451"/>
                  </a:lnTo>
                  <a:lnTo>
                    <a:pt x="74422" y="32367"/>
                  </a:lnTo>
                  <a:close/>
                  <a:moveTo>
                    <a:pt x="87554" y="32367"/>
                  </a:moveTo>
                  <a:lnTo>
                    <a:pt x="87554" y="38451"/>
                  </a:lnTo>
                  <a:lnTo>
                    <a:pt x="81148" y="38451"/>
                  </a:lnTo>
                  <a:lnTo>
                    <a:pt x="81148" y="32367"/>
                  </a:lnTo>
                  <a:close/>
                  <a:moveTo>
                    <a:pt x="94281" y="32367"/>
                  </a:moveTo>
                  <a:lnTo>
                    <a:pt x="94281" y="38451"/>
                  </a:lnTo>
                  <a:lnTo>
                    <a:pt x="87893" y="38451"/>
                  </a:lnTo>
                  <a:lnTo>
                    <a:pt x="87893" y="32367"/>
                  </a:lnTo>
                  <a:close/>
                  <a:moveTo>
                    <a:pt x="101025" y="32367"/>
                  </a:moveTo>
                  <a:lnTo>
                    <a:pt x="101025" y="38451"/>
                  </a:lnTo>
                  <a:lnTo>
                    <a:pt x="94620" y="38451"/>
                  </a:lnTo>
                  <a:lnTo>
                    <a:pt x="94620" y="32367"/>
                  </a:lnTo>
                  <a:close/>
                  <a:moveTo>
                    <a:pt x="107752" y="32367"/>
                  </a:moveTo>
                  <a:lnTo>
                    <a:pt x="107752" y="38451"/>
                  </a:lnTo>
                  <a:lnTo>
                    <a:pt x="101346" y="38451"/>
                  </a:lnTo>
                  <a:lnTo>
                    <a:pt x="101346" y="32367"/>
                  </a:lnTo>
                  <a:close/>
                  <a:moveTo>
                    <a:pt x="114478" y="32367"/>
                  </a:moveTo>
                  <a:lnTo>
                    <a:pt x="114478" y="38451"/>
                  </a:lnTo>
                  <a:lnTo>
                    <a:pt x="108091" y="38451"/>
                  </a:lnTo>
                  <a:lnTo>
                    <a:pt x="108091" y="32367"/>
                  </a:lnTo>
                  <a:close/>
                  <a:moveTo>
                    <a:pt x="121223" y="32367"/>
                  </a:moveTo>
                  <a:lnTo>
                    <a:pt x="121223" y="38451"/>
                  </a:lnTo>
                  <a:lnTo>
                    <a:pt x="114817" y="38451"/>
                  </a:lnTo>
                  <a:lnTo>
                    <a:pt x="114817" y="32367"/>
                  </a:lnTo>
                  <a:close/>
                  <a:moveTo>
                    <a:pt x="127950" y="32367"/>
                  </a:moveTo>
                  <a:lnTo>
                    <a:pt x="127950" y="38451"/>
                  </a:lnTo>
                  <a:lnTo>
                    <a:pt x="121562" y="38451"/>
                  </a:lnTo>
                  <a:lnTo>
                    <a:pt x="121562" y="32367"/>
                  </a:lnTo>
                  <a:close/>
                  <a:moveTo>
                    <a:pt x="134694" y="32367"/>
                  </a:moveTo>
                  <a:lnTo>
                    <a:pt x="134694" y="38451"/>
                  </a:lnTo>
                  <a:lnTo>
                    <a:pt x="128289" y="38451"/>
                  </a:lnTo>
                  <a:lnTo>
                    <a:pt x="128289" y="32367"/>
                  </a:lnTo>
                  <a:close/>
                  <a:moveTo>
                    <a:pt x="141421" y="32367"/>
                  </a:moveTo>
                  <a:lnTo>
                    <a:pt x="141421" y="38451"/>
                  </a:lnTo>
                  <a:lnTo>
                    <a:pt x="135033" y="38451"/>
                  </a:lnTo>
                  <a:lnTo>
                    <a:pt x="135033" y="32367"/>
                  </a:lnTo>
                  <a:close/>
                  <a:moveTo>
                    <a:pt x="148148" y="32367"/>
                  </a:moveTo>
                  <a:lnTo>
                    <a:pt x="148148" y="38451"/>
                  </a:lnTo>
                  <a:lnTo>
                    <a:pt x="141760" y="38451"/>
                  </a:lnTo>
                  <a:lnTo>
                    <a:pt x="141760" y="32367"/>
                  </a:lnTo>
                  <a:close/>
                  <a:moveTo>
                    <a:pt x="154892" y="32367"/>
                  </a:moveTo>
                  <a:lnTo>
                    <a:pt x="154892" y="38451"/>
                  </a:lnTo>
                  <a:lnTo>
                    <a:pt x="148487" y="38451"/>
                  </a:lnTo>
                  <a:lnTo>
                    <a:pt x="148487" y="32367"/>
                  </a:lnTo>
                  <a:close/>
                  <a:moveTo>
                    <a:pt x="161619" y="32367"/>
                  </a:moveTo>
                  <a:lnTo>
                    <a:pt x="161619" y="38451"/>
                  </a:lnTo>
                  <a:lnTo>
                    <a:pt x="155231" y="38451"/>
                  </a:lnTo>
                  <a:lnTo>
                    <a:pt x="155231" y="32367"/>
                  </a:lnTo>
                  <a:close/>
                  <a:moveTo>
                    <a:pt x="168363" y="32367"/>
                  </a:moveTo>
                  <a:lnTo>
                    <a:pt x="168363" y="38451"/>
                  </a:lnTo>
                  <a:lnTo>
                    <a:pt x="161958" y="38451"/>
                  </a:lnTo>
                  <a:lnTo>
                    <a:pt x="161958" y="32367"/>
                  </a:lnTo>
                  <a:close/>
                  <a:moveTo>
                    <a:pt x="175090" y="32349"/>
                  </a:moveTo>
                  <a:lnTo>
                    <a:pt x="175090" y="38451"/>
                  </a:lnTo>
                  <a:lnTo>
                    <a:pt x="168702" y="38451"/>
                  </a:lnTo>
                  <a:lnTo>
                    <a:pt x="168702" y="32349"/>
                  </a:lnTo>
                  <a:close/>
                  <a:moveTo>
                    <a:pt x="181834" y="32349"/>
                  </a:moveTo>
                  <a:lnTo>
                    <a:pt x="181834" y="38451"/>
                  </a:lnTo>
                  <a:lnTo>
                    <a:pt x="175429" y="38451"/>
                  </a:lnTo>
                  <a:lnTo>
                    <a:pt x="175429" y="32349"/>
                  </a:lnTo>
                  <a:close/>
                  <a:moveTo>
                    <a:pt x="188561" y="32349"/>
                  </a:moveTo>
                  <a:lnTo>
                    <a:pt x="188561" y="38451"/>
                  </a:lnTo>
                  <a:lnTo>
                    <a:pt x="182173" y="38451"/>
                  </a:lnTo>
                  <a:lnTo>
                    <a:pt x="182173" y="32349"/>
                  </a:lnTo>
                  <a:close/>
                  <a:moveTo>
                    <a:pt x="195288" y="32349"/>
                  </a:moveTo>
                  <a:lnTo>
                    <a:pt x="195288" y="38451"/>
                  </a:lnTo>
                  <a:lnTo>
                    <a:pt x="188900" y="38451"/>
                  </a:lnTo>
                  <a:lnTo>
                    <a:pt x="188900" y="32349"/>
                  </a:lnTo>
                  <a:close/>
                  <a:moveTo>
                    <a:pt x="202032" y="32349"/>
                  </a:moveTo>
                  <a:lnTo>
                    <a:pt x="202032" y="38451"/>
                  </a:lnTo>
                  <a:lnTo>
                    <a:pt x="195627" y="38451"/>
                  </a:lnTo>
                  <a:lnTo>
                    <a:pt x="195627" y="32349"/>
                  </a:lnTo>
                  <a:close/>
                  <a:moveTo>
                    <a:pt x="208759" y="32367"/>
                  </a:moveTo>
                  <a:lnTo>
                    <a:pt x="208759" y="38451"/>
                  </a:lnTo>
                  <a:lnTo>
                    <a:pt x="202371" y="38451"/>
                  </a:lnTo>
                  <a:lnTo>
                    <a:pt x="202371" y="32367"/>
                  </a:lnTo>
                  <a:close/>
                  <a:moveTo>
                    <a:pt x="215504" y="32367"/>
                  </a:moveTo>
                  <a:lnTo>
                    <a:pt x="215504" y="38451"/>
                  </a:lnTo>
                  <a:lnTo>
                    <a:pt x="209098" y="38451"/>
                  </a:lnTo>
                  <a:lnTo>
                    <a:pt x="209098" y="32367"/>
                  </a:lnTo>
                  <a:close/>
                  <a:moveTo>
                    <a:pt x="222230" y="32367"/>
                  </a:moveTo>
                  <a:lnTo>
                    <a:pt x="222230" y="38451"/>
                  </a:lnTo>
                  <a:lnTo>
                    <a:pt x="215843" y="38451"/>
                  </a:lnTo>
                  <a:lnTo>
                    <a:pt x="215843" y="32367"/>
                  </a:lnTo>
                  <a:close/>
                  <a:moveTo>
                    <a:pt x="228975" y="32367"/>
                  </a:moveTo>
                  <a:lnTo>
                    <a:pt x="228975" y="38451"/>
                  </a:lnTo>
                  <a:lnTo>
                    <a:pt x="222569" y="38451"/>
                  </a:lnTo>
                  <a:lnTo>
                    <a:pt x="222569" y="32367"/>
                  </a:lnTo>
                  <a:close/>
                  <a:moveTo>
                    <a:pt x="235701" y="32367"/>
                  </a:moveTo>
                  <a:lnTo>
                    <a:pt x="235701" y="38451"/>
                  </a:lnTo>
                  <a:lnTo>
                    <a:pt x="229296" y="38451"/>
                  </a:lnTo>
                  <a:lnTo>
                    <a:pt x="229296" y="32367"/>
                  </a:lnTo>
                  <a:close/>
                  <a:moveTo>
                    <a:pt x="242428" y="32367"/>
                  </a:moveTo>
                  <a:lnTo>
                    <a:pt x="242428" y="38451"/>
                  </a:lnTo>
                  <a:lnTo>
                    <a:pt x="236040" y="38451"/>
                  </a:lnTo>
                  <a:lnTo>
                    <a:pt x="236040" y="32367"/>
                  </a:lnTo>
                  <a:close/>
                  <a:moveTo>
                    <a:pt x="249173" y="32367"/>
                  </a:moveTo>
                  <a:lnTo>
                    <a:pt x="249173" y="38451"/>
                  </a:lnTo>
                  <a:lnTo>
                    <a:pt x="242767" y="38451"/>
                  </a:lnTo>
                  <a:lnTo>
                    <a:pt x="242767" y="32367"/>
                  </a:lnTo>
                  <a:close/>
                  <a:moveTo>
                    <a:pt x="255899" y="32367"/>
                  </a:moveTo>
                  <a:lnTo>
                    <a:pt x="255899" y="38451"/>
                  </a:lnTo>
                  <a:lnTo>
                    <a:pt x="249512" y="38451"/>
                  </a:lnTo>
                  <a:lnTo>
                    <a:pt x="249512" y="32367"/>
                  </a:lnTo>
                  <a:close/>
                  <a:moveTo>
                    <a:pt x="262644" y="32367"/>
                  </a:moveTo>
                  <a:lnTo>
                    <a:pt x="262644" y="38451"/>
                  </a:lnTo>
                  <a:lnTo>
                    <a:pt x="256238" y="38451"/>
                  </a:lnTo>
                  <a:lnTo>
                    <a:pt x="256238" y="32367"/>
                  </a:lnTo>
                  <a:close/>
                  <a:moveTo>
                    <a:pt x="269370" y="32367"/>
                  </a:moveTo>
                  <a:lnTo>
                    <a:pt x="269370" y="38451"/>
                  </a:lnTo>
                  <a:lnTo>
                    <a:pt x="262983" y="38451"/>
                  </a:lnTo>
                  <a:lnTo>
                    <a:pt x="262983" y="32367"/>
                  </a:lnTo>
                  <a:close/>
                  <a:moveTo>
                    <a:pt x="276115" y="32367"/>
                  </a:moveTo>
                  <a:lnTo>
                    <a:pt x="276115" y="38451"/>
                  </a:lnTo>
                  <a:lnTo>
                    <a:pt x="269709" y="38451"/>
                  </a:lnTo>
                  <a:lnTo>
                    <a:pt x="269709" y="32367"/>
                  </a:lnTo>
                  <a:close/>
                  <a:moveTo>
                    <a:pt x="282842" y="32367"/>
                  </a:moveTo>
                  <a:lnTo>
                    <a:pt x="282842" y="38451"/>
                  </a:lnTo>
                  <a:lnTo>
                    <a:pt x="276436" y="38451"/>
                  </a:lnTo>
                  <a:lnTo>
                    <a:pt x="276436" y="32367"/>
                  </a:lnTo>
                  <a:close/>
                  <a:moveTo>
                    <a:pt x="6745" y="38772"/>
                  </a:moveTo>
                  <a:lnTo>
                    <a:pt x="6745" y="44856"/>
                  </a:lnTo>
                  <a:lnTo>
                    <a:pt x="339" y="44856"/>
                  </a:lnTo>
                  <a:lnTo>
                    <a:pt x="339" y="38772"/>
                  </a:lnTo>
                  <a:close/>
                  <a:moveTo>
                    <a:pt x="13471" y="38772"/>
                  </a:moveTo>
                  <a:lnTo>
                    <a:pt x="13471" y="44856"/>
                  </a:lnTo>
                  <a:lnTo>
                    <a:pt x="7066" y="44856"/>
                  </a:lnTo>
                  <a:lnTo>
                    <a:pt x="7066" y="38772"/>
                  </a:lnTo>
                  <a:close/>
                  <a:moveTo>
                    <a:pt x="20198" y="38772"/>
                  </a:moveTo>
                  <a:lnTo>
                    <a:pt x="20198" y="44856"/>
                  </a:lnTo>
                  <a:lnTo>
                    <a:pt x="13810" y="44856"/>
                  </a:lnTo>
                  <a:lnTo>
                    <a:pt x="13810" y="38772"/>
                  </a:lnTo>
                  <a:close/>
                  <a:moveTo>
                    <a:pt x="26942" y="38772"/>
                  </a:moveTo>
                  <a:lnTo>
                    <a:pt x="26942" y="44856"/>
                  </a:lnTo>
                  <a:lnTo>
                    <a:pt x="20537" y="44856"/>
                  </a:lnTo>
                  <a:lnTo>
                    <a:pt x="20537" y="38772"/>
                  </a:lnTo>
                  <a:close/>
                  <a:moveTo>
                    <a:pt x="33669" y="38772"/>
                  </a:moveTo>
                  <a:lnTo>
                    <a:pt x="33669" y="44856"/>
                  </a:lnTo>
                  <a:lnTo>
                    <a:pt x="27281" y="44856"/>
                  </a:lnTo>
                  <a:lnTo>
                    <a:pt x="27281" y="38772"/>
                  </a:lnTo>
                  <a:close/>
                  <a:moveTo>
                    <a:pt x="40414" y="38772"/>
                  </a:moveTo>
                  <a:lnTo>
                    <a:pt x="40414" y="44856"/>
                  </a:lnTo>
                  <a:lnTo>
                    <a:pt x="34008" y="44856"/>
                  </a:lnTo>
                  <a:lnTo>
                    <a:pt x="34008" y="38772"/>
                  </a:lnTo>
                  <a:close/>
                  <a:moveTo>
                    <a:pt x="47140" y="38772"/>
                  </a:moveTo>
                  <a:lnTo>
                    <a:pt x="47140" y="44856"/>
                  </a:lnTo>
                  <a:lnTo>
                    <a:pt x="40753" y="44856"/>
                  </a:lnTo>
                  <a:lnTo>
                    <a:pt x="40753" y="38772"/>
                  </a:lnTo>
                  <a:close/>
                  <a:moveTo>
                    <a:pt x="53885" y="38772"/>
                  </a:moveTo>
                  <a:lnTo>
                    <a:pt x="53885" y="44856"/>
                  </a:lnTo>
                  <a:lnTo>
                    <a:pt x="47479" y="44856"/>
                  </a:lnTo>
                  <a:lnTo>
                    <a:pt x="47479" y="38772"/>
                  </a:lnTo>
                  <a:close/>
                  <a:moveTo>
                    <a:pt x="60611" y="38772"/>
                  </a:moveTo>
                  <a:lnTo>
                    <a:pt x="60611" y="44856"/>
                  </a:lnTo>
                  <a:lnTo>
                    <a:pt x="54206" y="44856"/>
                  </a:lnTo>
                  <a:lnTo>
                    <a:pt x="54206" y="38772"/>
                  </a:lnTo>
                  <a:close/>
                  <a:moveTo>
                    <a:pt x="67338" y="38772"/>
                  </a:moveTo>
                  <a:lnTo>
                    <a:pt x="67338" y="44856"/>
                  </a:lnTo>
                  <a:lnTo>
                    <a:pt x="60950" y="44856"/>
                  </a:lnTo>
                  <a:lnTo>
                    <a:pt x="60950" y="38772"/>
                  </a:lnTo>
                  <a:close/>
                  <a:moveTo>
                    <a:pt x="74083" y="38772"/>
                  </a:moveTo>
                  <a:lnTo>
                    <a:pt x="74083" y="44856"/>
                  </a:lnTo>
                  <a:lnTo>
                    <a:pt x="67677" y="44856"/>
                  </a:lnTo>
                  <a:lnTo>
                    <a:pt x="67677" y="38772"/>
                  </a:lnTo>
                  <a:close/>
                  <a:moveTo>
                    <a:pt x="80809" y="38772"/>
                  </a:moveTo>
                  <a:lnTo>
                    <a:pt x="80809" y="44856"/>
                  </a:lnTo>
                  <a:lnTo>
                    <a:pt x="74422" y="44856"/>
                  </a:lnTo>
                  <a:lnTo>
                    <a:pt x="74422" y="38772"/>
                  </a:lnTo>
                  <a:close/>
                  <a:moveTo>
                    <a:pt x="87554" y="38772"/>
                  </a:moveTo>
                  <a:lnTo>
                    <a:pt x="87554" y="44856"/>
                  </a:lnTo>
                  <a:lnTo>
                    <a:pt x="81148" y="44856"/>
                  </a:lnTo>
                  <a:lnTo>
                    <a:pt x="81148" y="38772"/>
                  </a:lnTo>
                  <a:close/>
                  <a:moveTo>
                    <a:pt x="94281" y="38772"/>
                  </a:moveTo>
                  <a:lnTo>
                    <a:pt x="94281" y="44856"/>
                  </a:lnTo>
                  <a:lnTo>
                    <a:pt x="87893" y="44856"/>
                  </a:lnTo>
                  <a:lnTo>
                    <a:pt x="87893" y="38772"/>
                  </a:lnTo>
                  <a:close/>
                  <a:moveTo>
                    <a:pt x="101025" y="38772"/>
                  </a:moveTo>
                  <a:lnTo>
                    <a:pt x="101025" y="44856"/>
                  </a:lnTo>
                  <a:lnTo>
                    <a:pt x="94620" y="44856"/>
                  </a:lnTo>
                  <a:lnTo>
                    <a:pt x="94620" y="38772"/>
                  </a:lnTo>
                  <a:close/>
                  <a:moveTo>
                    <a:pt x="107752" y="38772"/>
                  </a:moveTo>
                  <a:lnTo>
                    <a:pt x="107752" y="44856"/>
                  </a:lnTo>
                  <a:lnTo>
                    <a:pt x="101346" y="44856"/>
                  </a:lnTo>
                  <a:lnTo>
                    <a:pt x="101346" y="38772"/>
                  </a:lnTo>
                  <a:close/>
                  <a:moveTo>
                    <a:pt x="114478" y="38772"/>
                  </a:moveTo>
                  <a:lnTo>
                    <a:pt x="114478" y="44856"/>
                  </a:lnTo>
                  <a:lnTo>
                    <a:pt x="108091" y="44856"/>
                  </a:lnTo>
                  <a:lnTo>
                    <a:pt x="108091" y="38772"/>
                  </a:lnTo>
                  <a:close/>
                  <a:moveTo>
                    <a:pt x="121223" y="38772"/>
                  </a:moveTo>
                  <a:lnTo>
                    <a:pt x="121223" y="44856"/>
                  </a:lnTo>
                  <a:lnTo>
                    <a:pt x="114817" y="44856"/>
                  </a:lnTo>
                  <a:lnTo>
                    <a:pt x="114817" y="38772"/>
                  </a:lnTo>
                  <a:close/>
                  <a:moveTo>
                    <a:pt x="127950" y="38772"/>
                  </a:moveTo>
                  <a:lnTo>
                    <a:pt x="127950" y="44856"/>
                  </a:lnTo>
                  <a:lnTo>
                    <a:pt x="121562" y="44856"/>
                  </a:lnTo>
                  <a:lnTo>
                    <a:pt x="121562" y="38772"/>
                  </a:lnTo>
                  <a:close/>
                  <a:moveTo>
                    <a:pt x="134694" y="38772"/>
                  </a:moveTo>
                  <a:lnTo>
                    <a:pt x="134694" y="44856"/>
                  </a:lnTo>
                  <a:lnTo>
                    <a:pt x="128289" y="44856"/>
                  </a:lnTo>
                  <a:lnTo>
                    <a:pt x="128289" y="38772"/>
                  </a:lnTo>
                  <a:close/>
                  <a:moveTo>
                    <a:pt x="141421" y="38772"/>
                  </a:moveTo>
                  <a:lnTo>
                    <a:pt x="141421" y="44856"/>
                  </a:lnTo>
                  <a:lnTo>
                    <a:pt x="135033" y="44856"/>
                  </a:lnTo>
                  <a:lnTo>
                    <a:pt x="135033" y="38772"/>
                  </a:lnTo>
                  <a:close/>
                  <a:moveTo>
                    <a:pt x="148148" y="38772"/>
                  </a:moveTo>
                  <a:lnTo>
                    <a:pt x="148148" y="44856"/>
                  </a:lnTo>
                  <a:lnTo>
                    <a:pt x="141760" y="44856"/>
                  </a:lnTo>
                  <a:lnTo>
                    <a:pt x="141760" y="38772"/>
                  </a:lnTo>
                  <a:close/>
                  <a:moveTo>
                    <a:pt x="154892" y="38772"/>
                  </a:moveTo>
                  <a:lnTo>
                    <a:pt x="154892" y="44856"/>
                  </a:lnTo>
                  <a:lnTo>
                    <a:pt x="148487" y="44856"/>
                  </a:lnTo>
                  <a:lnTo>
                    <a:pt x="148487" y="38772"/>
                  </a:lnTo>
                  <a:close/>
                  <a:moveTo>
                    <a:pt x="161619" y="38772"/>
                  </a:moveTo>
                  <a:lnTo>
                    <a:pt x="161619" y="44856"/>
                  </a:lnTo>
                  <a:lnTo>
                    <a:pt x="155231" y="44856"/>
                  </a:lnTo>
                  <a:lnTo>
                    <a:pt x="155231" y="38772"/>
                  </a:lnTo>
                  <a:close/>
                  <a:moveTo>
                    <a:pt x="168363" y="38772"/>
                  </a:moveTo>
                  <a:lnTo>
                    <a:pt x="168363" y="44856"/>
                  </a:lnTo>
                  <a:lnTo>
                    <a:pt x="161958" y="44856"/>
                  </a:lnTo>
                  <a:lnTo>
                    <a:pt x="161958" y="38772"/>
                  </a:lnTo>
                  <a:close/>
                  <a:moveTo>
                    <a:pt x="175090" y="38772"/>
                  </a:moveTo>
                  <a:lnTo>
                    <a:pt x="175090" y="44856"/>
                  </a:lnTo>
                  <a:lnTo>
                    <a:pt x="168702" y="44856"/>
                  </a:lnTo>
                  <a:lnTo>
                    <a:pt x="168702" y="38772"/>
                  </a:lnTo>
                  <a:close/>
                  <a:moveTo>
                    <a:pt x="181834" y="38772"/>
                  </a:moveTo>
                  <a:lnTo>
                    <a:pt x="181834" y="44856"/>
                  </a:lnTo>
                  <a:lnTo>
                    <a:pt x="175429" y="44856"/>
                  </a:lnTo>
                  <a:lnTo>
                    <a:pt x="175429" y="38772"/>
                  </a:lnTo>
                  <a:close/>
                  <a:moveTo>
                    <a:pt x="188561" y="38772"/>
                  </a:moveTo>
                  <a:lnTo>
                    <a:pt x="188561" y="44856"/>
                  </a:lnTo>
                  <a:lnTo>
                    <a:pt x="182173" y="44856"/>
                  </a:lnTo>
                  <a:lnTo>
                    <a:pt x="182173" y="38772"/>
                  </a:lnTo>
                  <a:close/>
                  <a:moveTo>
                    <a:pt x="195288" y="38772"/>
                  </a:moveTo>
                  <a:lnTo>
                    <a:pt x="195288" y="44856"/>
                  </a:lnTo>
                  <a:lnTo>
                    <a:pt x="188900" y="44856"/>
                  </a:lnTo>
                  <a:lnTo>
                    <a:pt x="188900" y="38772"/>
                  </a:lnTo>
                  <a:close/>
                  <a:moveTo>
                    <a:pt x="202032" y="38772"/>
                  </a:moveTo>
                  <a:lnTo>
                    <a:pt x="202032" y="44856"/>
                  </a:lnTo>
                  <a:lnTo>
                    <a:pt x="195627" y="44856"/>
                  </a:lnTo>
                  <a:lnTo>
                    <a:pt x="195627" y="38772"/>
                  </a:lnTo>
                  <a:close/>
                  <a:moveTo>
                    <a:pt x="208759" y="38772"/>
                  </a:moveTo>
                  <a:lnTo>
                    <a:pt x="208759" y="44856"/>
                  </a:lnTo>
                  <a:lnTo>
                    <a:pt x="202371" y="44856"/>
                  </a:lnTo>
                  <a:lnTo>
                    <a:pt x="202371" y="38772"/>
                  </a:lnTo>
                  <a:close/>
                  <a:moveTo>
                    <a:pt x="215504" y="38772"/>
                  </a:moveTo>
                  <a:lnTo>
                    <a:pt x="215504" y="44856"/>
                  </a:lnTo>
                  <a:lnTo>
                    <a:pt x="209098" y="44856"/>
                  </a:lnTo>
                  <a:lnTo>
                    <a:pt x="209098" y="38772"/>
                  </a:lnTo>
                  <a:close/>
                  <a:moveTo>
                    <a:pt x="222230" y="38772"/>
                  </a:moveTo>
                  <a:lnTo>
                    <a:pt x="222230" y="44856"/>
                  </a:lnTo>
                  <a:lnTo>
                    <a:pt x="215843" y="44856"/>
                  </a:lnTo>
                  <a:lnTo>
                    <a:pt x="215843" y="38772"/>
                  </a:lnTo>
                  <a:close/>
                  <a:moveTo>
                    <a:pt x="228975" y="38772"/>
                  </a:moveTo>
                  <a:lnTo>
                    <a:pt x="228975" y="44856"/>
                  </a:lnTo>
                  <a:lnTo>
                    <a:pt x="222569" y="44856"/>
                  </a:lnTo>
                  <a:lnTo>
                    <a:pt x="222569" y="38772"/>
                  </a:lnTo>
                  <a:close/>
                  <a:moveTo>
                    <a:pt x="235701" y="38772"/>
                  </a:moveTo>
                  <a:lnTo>
                    <a:pt x="235701" y="44856"/>
                  </a:lnTo>
                  <a:lnTo>
                    <a:pt x="229296" y="44856"/>
                  </a:lnTo>
                  <a:lnTo>
                    <a:pt x="229296" y="38772"/>
                  </a:lnTo>
                  <a:close/>
                  <a:moveTo>
                    <a:pt x="242428" y="38772"/>
                  </a:moveTo>
                  <a:lnTo>
                    <a:pt x="242428" y="44856"/>
                  </a:lnTo>
                  <a:lnTo>
                    <a:pt x="236040" y="44856"/>
                  </a:lnTo>
                  <a:lnTo>
                    <a:pt x="236040" y="38772"/>
                  </a:lnTo>
                  <a:close/>
                  <a:moveTo>
                    <a:pt x="249173" y="38772"/>
                  </a:moveTo>
                  <a:lnTo>
                    <a:pt x="249173" y="44856"/>
                  </a:lnTo>
                  <a:lnTo>
                    <a:pt x="242767" y="44856"/>
                  </a:lnTo>
                  <a:lnTo>
                    <a:pt x="242767" y="38772"/>
                  </a:lnTo>
                  <a:close/>
                  <a:moveTo>
                    <a:pt x="255899" y="38772"/>
                  </a:moveTo>
                  <a:lnTo>
                    <a:pt x="255899" y="44856"/>
                  </a:lnTo>
                  <a:lnTo>
                    <a:pt x="249512" y="44856"/>
                  </a:lnTo>
                  <a:lnTo>
                    <a:pt x="249512" y="38772"/>
                  </a:lnTo>
                  <a:close/>
                  <a:moveTo>
                    <a:pt x="262644" y="38772"/>
                  </a:moveTo>
                  <a:lnTo>
                    <a:pt x="262644" y="44856"/>
                  </a:lnTo>
                  <a:lnTo>
                    <a:pt x="256238" y="44856"/>
                  </a:lnTo>
                  <a:lnTo>
                    <a:pt x="256238" y="38772"/>
                  </a:lnTo>
                  <a:close/>
                  <a:moveTo>
                    <a:pt x="269370" y="38772"/>
                  </a:moveTo>
                  <a:lnTo>
                    <a:pt x="269370" y="44856"/>
                  </a:lnTo>
                  <a:lnTo>
                    <a:pt x="262983" y="44856"/>
                  </a:lnTo>
                  <a:lnTo>
                    <a:pt x="262983" y="38772"/>
                  </a:lnTo>
                  <a:close/>
                  <a:moveTo>
                    <a:pt x="276115" y="38772"/>
                  </a:moveTo>
                  <a:lnTo>
                    <a:pt x="276115" y="44856"/>
                  </a:lnTo>
                  <a:lnTo>
                    <a:pt x="269709" y="44856"/>
                  </a:lnTo>
                  <a:lnTo>
                    <a:pt x="269709" y="38772"/>
                  </a:lnTo>
                  <a:close/>
                  <a:moveTo>
                    <a:pt x="282842" y="38772"/>
                  </a:moveTo>
                  <a:lnTo>
                    <a:pt x="282842" y="44856"/>
                  </a:lnTo>
                  <a:lnTo>
                    <a:pt x="276436" y="44856"/>
                  </a:lnTo>
                  <a:lnTo>
                    <a:pt x="276436" y="38772"/>
                  </a:lnTo>
                  <a:close/>
                  <a:moveTo>
                    <a:pt x="6745" y="45178"/>
                  </a:moveTo>
                  <a:lnTo>
                    <a:pt x="6745" y="51262"/>
                  </a:lnTo>
                  <a:lnTo>
                    <a:pt x="339" y="51262"/>
                  </a:lnTo>
                  <a:lnTo>
                    <a:pt x="339" y="45178"/>
                  </a:lnTo>
                  <a:close/>
                  <a:moveTo>
                    <a:pt x="13471" y="45178"/>
                  </a:moveTo>
                  <a:lnTo>
                    <a:pt x="13471" y="51262"/>
                  </a:lnTo>
                  <a:lnTo>
                    <a:pt x="7066" y="51262"/>
                  </a:lnTo>
                  <a:lnTo>
                    <a:pt x="7066" y="45178"/>
                  </a:lnTo>
                  <a:close/>
                  <a:moveTo>
                    <a:pt x="20198" y="45178"/>
                  </a:moveTo>
                  <a:lnTo>
                    <a:pt x="20198" y="51262"/>
                  </a:lnTo>
                  <a:lnTo>
                    <a:pt x="13810" y="51262"/>
                  </a:lnTo>
                  <a:lnTo>
                    <a:pt x="13810" y="45178"/>
                  </a:lnTo>
                  <a:close/>
                  <a:moveTo>
                    <a:pt x="26942" y="45178"/>
                  </a:moveTo>
                  <a:lnTo>
                    <a:pt x="26942" y="51262"/>
                  </a:lnTo>
                  <a:lnTo>
                    <a:pt x="20537" y="51262"/>
                  </a:lnTo>
                  <a:lnTo>
                    <a:pt x="20537" y="45178"/>
                  </a:lnTo>
                  <a:close/>
                  <a:moveTo>
                    <a:pt x="33669" y="45178"/>
                  </a:moveTo>
                  <a:lnTo>
                    <a:pt x="33669" y="51262"/>
                  </a:lnTo>
                  <a:lnTo>
                    <a:pt x="27281" y="51262"/>
                  </a:lnTo>
                  <a:lnTo>
                    <a:pt x="27281" y="45178"/>
                  </a:lnTo>
                  <a:close/>
                  <a:moveTo>
                    <a:pt x="40414" y="45178"/>
                  </a:moveTo>
                  <a:lnTo>
                    <a:pt x="40414" y="51262"/>
                  </a:lnTo>
                  <a:lnTo>
                    <a:pt x="34008" y="51262"/>
                  </a:lnTo>
                  <a:lnTo>
                    <a:pt x="34008" y="45178"/>
                  </a:lnTo>
                  <a:close/>
                  <a:moveTo>
                    <a:pt x="47140" y="45178"/>
                  </a:moveTo>
                  <a:lnTo>
                    <a:pt x="47140" y="51262"/>
                  </a:lnTo>
                  <a:lnTo>
                    <a:pt x="40753" y="51262"/>
                  </a:lnTo>
                  <a:lnTo>
                    <a:pt x="40753" y="45178"/>
                  </a:lnTo>
                  <a:close/>
                  <a:moveTo>
                    <a:pt x="53885" y="45178"/>
                  </a:moveTo>
                  <a:lnTo>
                    <a:pt x="53885" y="51262"/>
                  </a:lnTo>
                  <a:lnTo>
                    <a:pt x="47479" y="51262"/>
                  </a:lnTo>
                  <a:lnTo>
                    <a:pt x="47479" y="45178"/>
                  </a:lnTo>
                  <a:close/>
                  <a:moveTo>
                    <a:pt x="60611" y="45178"/>
                  </a:moveTo>
                  <a:lnTo>
                    <a:pt x="60611" y="51262"/>
                  </a:lnTo>
                  <a:lnTo>
                    <a:pt x="54206" y="51262"/>
                  </a:lnTo>
                  <a:lnTo>
                    <a:pt x="54206" y="45178"/>
                  </a:lnTo>
                  <a:close/>
                  <a:moveTo>
                    <a:pt x="67338" y="45178"/>
                  </a:moveTo>
                  <a:lnTo>
                    <a:pt x="67338" y="51262"/>
                  </a:lnTo>
                  <a:lnTo>
                    <a:pt x="60950" y="51262"/>
                  </a:lnTo>
                  <a:lnTo>
                    <a:pt x="60950" y="45178"/>
                  </a:lnTo>
                  <a:close/>
                  <a:moveTo>
                    <a:pt x="74083" y="45178"/>
                  </a:moveTo>
                  <a:lnTo>
                    <a:pt x="74083" y="51262"/>
                  </a:lnTo>
                  <a:lnTo>
                    <a:pt x="67677" y="51262"/>
                  </a:lnTo>
                  <a:lnTo>
                    <a:pt x="67677" y="45178"/>
                  </a:lnTo>
                  <a:close/>
                  <a:moveTo>
                    <a:pt x="80809" y="45178"/>
                  </a:moveTo>
                  <a:lnTo>
                    <a:pt x="80809" y="51262"/>
                  </a:lnTo>
                  <a:lnTo>
                    <a:pt x="74422" y="51262"/>
                  </a:lnTo>
                  <a:lnTo>
                    <a:pt x="74422" y="45178"/>
                  </a:lnTo>
                  <a:close/>
                  <a:moveTo>
                    <a:pt x="87554" y="45178"/>
                  </a:moveTo>
                  <a:lnTo>
                    <a:pt x="87554" y="51262"/>
                  </a:lnTo>
                  <a:lnTo>
                    <a:pt x="81148" y="51262"/>
                  </a:lnTo>
                  <a:lnTo>
                    <a:pt x="81148" y="45178"/>
                  </a:lnTo>
                  <a:close/>
                  <a:moveTo>
                    <a:pt x="94281" y="45178"/>
                  </a:moveTo>
                  <a:lnTo>
                    <a:pt x="94281" y="51262"/>
                  </a:lnTo>
                  <a:lnTo>
                    <a:pt x="87893" y="51262"/>
                  </a:lnTo>
                  <a:lnTo>
                    <a:pt x="87893" y="45178"/>
                  </a:lnTo>
                  <a:close/>
                  <a:moveTo>
                    <a:pt x="101025" y="45178"/>
                  </a:moveTo>
                  <a:lnTo>
                    <a:pt x="101025" y="51262"/>
                  </a:lnTo>
                  <a:lnTo>
                    <a:pt x="94620" y="51262"/>
                  </a:lnTo>
                  <a:lnTo>
                    <a:pt x="94620" y="45178"/>
                  </a:lnTo>
                  <a:close/>
                  <a:moveTo>
                    <a:pt x="107752" y="45178"/>
                  </a:moveTo>
                  <a:lnTo>
                    <a:pt x="107752" y="51262"/>
                  </a:lnTo>
                  <a:lnTo>
                    <a:pt x="101346" y="51262"/>
                  </a:lnTo>
                  <a:lnTo>
                    <a:pt x="101346" y="45178"/>
                  </a:lnTo>
                  <a:close/>
                  <a:moveTo>
                    <a:pt x="114478" y="45178"/>
                  </a:moveTo>
                  <a:lnTo>
                    <a:pt x="114478" y="51262"/>
                  </a:lnTo>
                  <a:lnTo>
                    <a:pt x="108091" y="51262"/>
                  </a:lnTo>
                  <a:lnTo>
                    <a:pt x="108091" y="45178"/>
                  </a:lnTo>
                  <a:close/>
                  <a:moveTo>
                    <a:pt x="121223" y="45178"/>
                  </a:moveTo>
                  <a:lnTo>
                    <a:pt x="121223" y="51262"/>
                  </a:lnTo>
                  <a:lnTo>
                    <a:pt x="114817" y="51262"/>
                  </a:lnTo>
                  <a:lnTo>
                    <a:pt x="114817" y="45178"/>
                  </a:lnTo>
                  <a:close/>
                  <a:moveTo>
                    <a:pt x="127950" y="45178"/>
                  </a:moveTo>
                  <a:lnTo>
                    <a:pt x="127950" y="51262"/>
                  </a:lnTo>
                  <a:lnTo>
                    <a:pt x="121562" y="51262"/>
                  </a:lnTo>
                  <a:lnTo>
                    <a:pt x="121562" y="45178"/>
                  </a:lnTo>
                  <a:close/>
                  <a:moveTo>
                    <a:pt x="134694" y="45178"/>
                  </a:moveTo>
                  <a:lnTo>
                    <a:pt x="134694" y="51262"/>
                  </a:lnTo>
                  <a:lnTo>
                    <a:pt x="128289" y="51262"/>
                  </a:lnTo>
                  <a:lnTo>
                    <a:pt x="128289" y="45178"/>
                  </a:lnTo>
                  <a:close/>
                  <a:moveTo>
                    <a:pt x="141421" y="45178"/>
                  </a:moveTo>
                  <a:lnTo>
                    <a:pt x="141421" y="51262"/>
                  </a:lnTo>
                  <a:lnTo>
                    <a:pt x="135033" y="51262"/>
                  </a:lnTo>
                  <a:lnTo>
                    <a:pt x="135033" y="45178"/>
                  </a:lnTo>
                  <a:close/>
                  <a:moveTo>
                    <a:pt x="148148" y="45178"/>
                  </a:moveTo>
                  <a:lnTo>
                    <a:pt x="148148" y="51262"/>
                  </a:lnTo>
                  <a:lnTo>
                    <a:pt x="141760" y="51262"/>
                  </a:lnTo>
                  <a:lnTo>
                    <a:pt x="141760" y="45178"/>
                  </a:lnTo>
                  <a:close/>
                  <a:moveTo>
                    <a:pt x="154892" y="45178"/>
                  </a:moveTo>
                  <a:lnTo>
                    <a:pt x="154892" y="51262"/>
                  </a:lnTo>
                  <a:lnTo>
                    <a:pt x="148487" y="51262"/>
                  </a:lnTo>
                  <a:lnTo>
                    <a:pt x="148487" y="45178"/>
                  </a:lnTo>
                  <a:close/>
                  <a:moveTo>
                    <a:pt x="161619" y="45178"/>
                  </a:moveTo>
                  <a:lnTo>
                    <a:pt x="161619" y="51262"/>
                  </a:lnTo>
                  <a:lnTo>
                    <a:pt x="155231" y="51262"/>
                  </a:lnTo>
                  <a:lnTo>
                    <a:pt x="155231" y="45178"/>
                  </a:lnTo>
                  <a:close/>
                  <a:moveTo>
                    <a:pt x="168363" y="45178"/>
                  </a:moveTo>
                  <a:lnTo>
                    <a:pt x="168363" y="51262"/>
                  </a:lnTo>
                  <a:lnTo>
                    <a:pt x="161958" y="51262"/>
                  </a:lnTo>
                  <a:lnTo>
                    <a:pt x="161958" y="45178"/>
                  </a:lnTo>
                  <a:close/>
                  <a:moveTo>
                    <a:pt x="175090" y="45178"/>
                  </a:moveTo>
                  <a:lnTo>
                    <a:pt x="175090" y="51262"/>
                  </a:lnTo>
                  <a:lnTo>
                    <a:pt x="168702" y="51262"/>
                  </a:lnTo>
                  <a:lnTo>
                    <a:pt x="168702" y="45178"/>
                  </a:lnTo>
                  <a:close/>
                  <a:moveTo>
                    <a:pt x="181834" y="45178"/>
                  </a:moveTo>
                  <a:lnTo>
                    <a:pt x="181834" y="51262"/>
                  </a:lnTo>
                  <a:lnTo>
                    <a:pt x="175429" y="51262"/>
                  </a:lnTo>
                  <a:lnTo>
                    <a:pt x="175429" y="45178"/>
                  </a:lnTo>
                  <a:close/>
                  <a:moveTo>
                    <a:pt x="188561" y="45178"/>
                  </a:moveTo>
                  <a:lnTo>
                    <a:pt x="188561" y="51262"/>
                  </a:lnTo>
                  <a:lnTo>
                    <a:pt x="182173" y="51262"/>
                  </a:lnTo>
                  <a:lnTo>
                    <a:pt x="182173" y="45178"/>
                  </a:lnTo>
                  <a:close/>
                  <a:moveTo>
                    <a:pt x="195288" y="45178"/>
                  </a:moveTo>
                  <a:lnTo>
                    <a:pt x="195288" y="51262"/>
                  </a:lnTo>
                  <a:lnTo>
                    <a:pt x="188900" y="51262"/>
                  </a:lnTo>
                  <a:lnTo>
                    <a:pt x="188900" y="45178"/>
                  </a:lnTo>
                  <a:close/>
                  <a:moveTo>
                    <a:pt x="202032" y="45178"/>
                  </a:moveTo>
                  <a:lnTo>
                    <a:pt x="202032" y="51262"/>
                  </a:lnTo>
                  <a:lnTo>
                    <a:pt x="195627" y="51262"/>
                  </a:lnTo>
                  <a:lnTo>
                    <a:pt x="195627" y="45178"/>
                  </a:lnTo>
                  <a:close/>
                  <a:moveTo>
                    <a:pt x="208759" y="45178"/>
                  </a:moveTo>
                  <a:lnTo>
                    <a:pt x="208759" y="51262"/>
                  </a:lnTo>
                  <a:lnTo>
                    <a:pt x="202371" y="51262"/>
                  </a:lnTo>
                  <a:lnTo>
                    <a:pt x="202371" y="45178"/>
                  </a:lnTo>
                  <a:close/>
                  <a:moveTo>
                    <a:pt x="215504" y="45178"/>
                  </a:moveTo>
                  <a:lnTo>
                    <a:pt x="215504" y="51262"/>
                  </a:lnTo>
                  <a:lnTo>
                    <a:pt x="209098" y="51262"/>
                  </a:lnTo>
                  <a:lnTo>
                    <a:pt x="209098" y="45178"/>
                  </a:lnTo>
                  <a:close/>
                  <a:moveTo>
                    <a:pt x="222230" y="45178"/>
                  </a:moveTo>
                  <a:lnTo>
                    <a:pt x="222230" y="51262"/>
                  </a:lnTo>
                  <a:lnTo>
                    <a:pt x="215843" y="51262"/>
                  </a:lnTo>
                  <a:lnTo>
                    <a:pt x="215843" y="45178"/>
                  </a:lnTo>
                  <a:close/>
                  <a:moveTo>
                    <a:pt x="228975" y="45178"/>
                  </a:moveTo>
                  <a:lnTo>
                    <a:pt x="228975" y="51262"/>
                  </a:lnTo>
                  <a:lnTo>
                    <a:pt x="222569" y="51262"/>
                  </a:lnTo>
                  <a:lnTo>
                    <a:pt x="222569" y="45178"/>
                  </a:lnTo>
                  <a:close/>
                  <a:moveTo>
                    <a:pt x="235701" y="45178"/>
                  </a:moveTo>
                  <a:lnTo>
                    <a:pt x="235701" y="51262"/>
                  </a:lnTo>
                  <a:lnTo>
                    <a:pt x="229296" y="51262"/>
                  </a:lnTo>
                  <a:lnTo>
                    <a:pt x="229296" y="45178"/>
                  </a:lnTo>
                  <a:close/>
                  <a:moveTo>
                    <a:pt x="242428" y="45178"/>
                  </a:moveTo>
                  <a:lnTo>
                    <a:pt x="242428" y="51262"/>
                  </a:lnTo>
                  <a:lnTo>
                    <a:pt x="236040" y="51262"/>
                  </a:lnTo>
                  <a:lnTo>
                    <a:pt x="236040" y="45178"/>
                  </a:lnTo>
                  <a:close/>
                  <a:moveTo>
                    <a:pt x="249173" y="45178"/>
                  </a:moveTo>
                  <a:lnTo>
                    <a:pt x="249173" y="51262"/>
                  </a:lnTo>
                  <a:lnTo>
                    <a:pt x="242767" y="51262"/>
                  </a:lnTo>
                  <a:lnTo>
                    <a:pt x="242767" y="45178"/>
                  </a:lnTo>
                  <a:close/>
                  <a:moveTo>
                    <a:pt x="255899" y="45178"/>
                  </a:moveTo>
                  <a:lnTo>
                    <a:pt x="255899" y="51262"/>
                  </a:lnTo>
                  <a:lnTo>
                    <a:pt x="249512" y="51262"/>
                  </a:lnTo>
                  <a:lnTo>
                    <a:pt x="249512" y="45178"/>
                  </a:lnTo>
                  <a:close/>
                  <a:moveTo>
                    <a:pt x="262644" y="45178"/>
                  </a:moveTo>
                  <a:lnTo>
                    <a:pt x="262644" y="51262"/>
                  </a:lnTo>
                  <a:lnTo>
                    <a:pt x="256238" y="51262"/>
                  </a:lnTo>
                  <a:lnTo>
                    <a:pt x="256238" y="45178"/>
                  </a:lnTo>
                  <a:close/>
                  <a:moveTo>
                    <a:pt x="269370" y="45178"/>
                  </a:moveTo>
                  <a:lnTo>
                    <a:pt x="269370" y="51262"/>
                  </a:lnTo>
                  <a:lnTo>
                    <a:pt x="262983" y="51262"/>
                  </a:lnTo>
                  <a:lnTo>
                    <a:pt x="262983" y="45178"/>
                  </a:lnTo>
                  <a:close/>
                  <a:moveTo>
                    <a:pt x="276115" y="45178"/>
                  </a:moveTo>
                  <a:lnTo>
                    <a:pt x="276115" y="51262"/>
                  </a:lnTo>
                  <a:lnTo>
                    <a:pt x="269709" y="51262"/>
                  </a:lnTo>
                  <a:lnTo>
                    <a:pt x="269709" y="45178"/>
                  </a:lnTo>
                  <a:close/>
                  <a:moveTo>
                    <a:pt x="282842" y="45178"/>
                  </a:moveTo>
                  <a:lnTo>
                    <a:pt x="282842" y="51262"/>
                  </a:lnTo>
                  <a:lnTo>
                    <a:pt x="276436" y="51262"/>
                  </a:lnTo>
                  <a:lnTo>
                    <a:pt x="276436" y="45178"/>
                  </a:lnTo>
                  <a:close/>
                  <a:moveTo>
                    <a:pt x="6745" y="51583"/>
                  </a:moveTo>
                  <a:lnTo>
                    <a:pt x="6745" y="57667"/>
                  </a:lnTo>
                  <a:lnTo>
                    <a:pt x="339" y="57667"/>
                  </a:lnTo>
                  <a:lnTo>
                    <a:pt x="339" y="51583"/>
                  </a:lnTo>
                  <a:close/>
                  <a:moveTo>
                    <a:pt x="13471" y="51583"/>
                  </a:moveTo>
                  <a:lnTo>
                    <a:pt x="13471" y="57667"/>
                  </a:lnTo>
                  <a:lnTo>
                    <a:pt x="7066" y="57667"/>
                  </a:lnTo>
                  <a:lnTo>
                    <a:pt x="7066" y="51583"/>
                  </a:lnTo>
                  <a:close/>
                  <a:moveTo>
                    <a:pt x="20198" y="51583"/>
                  </a:moveTo>
                  <a:lnTo>
                    <a:pt x="20198" y="57667"/>
                  </a:lnTo>
                  <a:lnTo>
                    <a:pt x="13810" y="57667"/>
                  </a:lnTo>
                  <a:lnTo>
                    <a:pt x="13810" y="51583"/>
                  </a:lnTo>
                  <a:close/>
                  <a:moveTo>
                    <a:pt x="26942" y="51583"/>
                  </a:moveTo>
                  <a:lnTo>
                    <a:pt x="26942" y="57667"/>
                  </a:lnTo>
                  <a:lnTo>
                    <a:pt x="20537" y="57667"/>
                  </a:lnTo>
                  <a:lnTo>
                    <a:pt x="20537" y="51583"/>
                  </a:lnTo>
                  <a:close/>
                  <a:moveTo>
                    <a:pt x="33669" y="51583"/>
                  </a:moveTo>
                  <a:lnTo>
                    <a:pt x="33669" y="57667"/>
                  </a:lnTo>
                  <a:lnTo>
                    <a:pt x="27281" y="57667"/>
                  </a:lnTo>
                  <a:lnTo>
                    <a:pt x="27281" y="51583"/>
                  </a:lnTo>
                  <a:close/>
                  <a:moveTo>
                    <a:pt x="40414" y="51583"/>
                  </a:moveTo>
                  <a:lnTo>
                    <a:pt x="40414" y="57667"/>
                  </a:lnTo>
                  <a:lnTo>
                    <a:pt x="34008" y="57667"/>
                  </a:lnTo>
                  <a:lnTo>
                    <a:pt x="34008" y="51583"/>
                  </a:lnTo>
                  <a:close/>
                  <a:moveTo>
                    <a:pt x="47140" y="51583"/>
                  </a:moveTo>
                  <a:lnTo>
                    <a:pt x="47140" y="57667"/>
                  </a:lnTo>
                  <a:lnTo>
                    <a:pt x="40753" y="57667"/>
                  </a:lnTo>
                  <a:lnTo>
                    <a:pt x="40753" y="51583"/>
                  </a:lnTo>
                  <a:close/>
                  <a:moveTo>
                    <a:pt x="53885" y="51583"/>
                  </a:moveTo>
                  <a:lnTo>
                    <a:pt x="53885" y="57667"/>
                  </a:lnTo>
                  <a:lnTo>
                    <a:pt x="47479" y="57667"/>
                  </a:lnTo>
                  <a:lnTo>
                    <a:pt x="47479" y="51583"/>
                  </a:lnTo>
                  <a:close/>
                  <a:moveTo>
                    <a:pt x="60611" y="51583"/>
                  </a:moveTo>
                  <a:lnTo>
                    <a:pt x="60611" y="57667"/>
                  </a:lnTo>
                  <a:lnTo>
                    <a:pt x="54206" y="57667"/>
                  </a:lnTo>
                  <a:lnTo>
                    <a:pt x="54206" y="51583"/>
                  </a:lnTo>
                  <a:close/>
                  <a:moveTo>
                    <a:pt x="67338" y="51583"/>
                  </a:moveTo>
                  <a:lnTo>
                    <a:pt x="67338" y="57667"/>
                  </a:lnTo>
                  <a:lnTo>
                    <a:pt x="60950" y="57667"/>
                  </a:lnTo>
                  <a:lnTo>
                    <a:pt x="60950" y="51583"/>
                  </a:lnTo>
                  <a:close/>
                  <a:moveTo>
                    <a:pt x="74083" y="51583"/>
                  </a:moveTo>
                  <a:lnTo>
                    <a:pt x="74083" y="57667"/>
                  </a:lnTo>
                  <a:lnTo>
                    <a:pt x="67677" y="57667"/>
                  </a:lnTo>
                  <a:lnTo>
                    <a:pt x="67677" y="51583"/>
                  </a:lnTo>
                  <a:close/>
                  <a:moveTo>
                    <a:pt x="80809" y="51583"/>
                  </a:moveTo>
                  <a:lnTo>
                    <a:pt x="80809" y="57667"/>
                  </a:lnTo>
                  <a:lnTo>
                    <a:pt x="74422" y="57667"/>
                  </a:lnTo>
                  <a:lnTo>
                    <a:pt x="74422" y="51583"/>
                  </a:lnTo>
                  <a:close/>
                  <a:moveTo>
                    <a:pt x="87554" y="51583"/>
                  </a:moveTo>
                  <a:lnTo>
                    <a:pt x="87554" y="57667"/>
                  </a:lnTo>
                  <a:lnTo>
                    <a:pt x="81148" y="57667"/>
                  </a:lnTo>
                  <a:lnTo>
                    <a:pt x="81148" y="51583"/>
                  </a:lnTo>
                  <a:close/>
                  <a:moveTo>
                    <a:pt x="94281" y="51583"/>
                  </a:moveTo>
                  <a:lnTo>
                    <a:pt x="94281" y="57667"/>
                  </a:lnTo>
                  <a:lnTo>
                    <a:pt x="87893" y="57667"/>
                  </a:lnTo>
                  <a:lnTo>
                    <a:pt x="87893" y="51583"/>
                  </a:lnTo>
                  <a:close/>
                  <a:moveTo>
                    <a:pt x="101025" y="51583"/>
                  </a:moveTo>
                  <a:lnTo>
                    <a:pt x="101025" y="57667"/>
                  </a:lnTo>
                  <a:lnTo>
                    <a:pt x="94620" y="57667"/>
                  </a:lnTo>
                  <a:lnTo>
                    <a:pt x="94620" y="51583"/>
                  </a:lnTo>
                  <a:close/>
                  <a:moveTo>
                    <a:pt x="107752" y="51583"/>
                  </a:moveTo>
                  <a:lnTo>
                    <a:pt x="107752" y="57667"/>
                  </a:lnTo>
                  <a:lnTo>
                    <a:pt x="101346" y="57667"/>
                  </a:lnTo>
                  <a:lnTo>
                    <a:pt x="101346" y="51583"/>
                  </a:lnTo>
                  <a:close/>
                  <a:moveTo>
                    <a:pt x="114478" y="51583"/>
                  </a:moveTo>
                  <a:lnTo>
                    <a:pt x="114478" y="57667"/>
                  </a:lnTo>
                  <a:lnTo>
                    <a:pt x="108091" y="57667"/>
                  </a:lnTo>
                  <a:lnTo>
                    <a:pt x="108091" y="51583"/>
                  </a:lnTo>
                  <a:close/>
                  <a:moveTo>
                    <a:pt x="121223" y="51583"/>
                  </a:moveTo>
                  <a:lnTo>
                    <a:pt x="121223" y="57667"/>
                  </a:lnTo>
                  <a:lnTo>
                    <a:pt x="114817" y="57667"/>
                  </a:lnTo>
                  <a:lnTo>
                    <a:pt x="114817" y="51583"/>
                  </a:lnTo>
                  <a:close/>
                  <a:moveTo>
                    <a:pt x="127950" y="51583"/>
                  </a:moveTo>
                  <a:lnTo>
                    <a:pt x="127950" y="57667"/>
                  </a:lnTo>
                  <a:lnTo>
                    <a:pt x="121562" y="57667"/>
                  </a:lnTo>
                  <a:lnTo>
                    <a:pt x="121562" y="51583"/>
                  </a:lnTo>
                  <a:close/>
                  <a:moveTo>
                    <a:pt x="134694" y="51583"/>
                  </a:moveTo>
                  <a:lnTo>
                    <a:pt x="134694" y="57667"/>
                  </a:lnTo>
                  <a:lnTo>
                    <a:pt x="128289" y="57667"/>
                  </a:lnTo>
                  <a:lnTo>
                    <a:pt x="128289" y="51583"/>
                  </a:lnTo>
                  <a:close/>
                  <a:moveTo>
                    <a:pt x="141421" y="51583"/>
                  </a:moveTo>
                  <a:lnTo>
                    <a:pt x="141421" y="57667"/>
                  </a:lnTo>
                  <a:lnTo>
                    <a:pt x="135033" y="57667"/>
                  </a:lnTo>
                  <a:lnTo>
                    <a:pt x="135033" y="51583"/>
                  </a:lnTo>
                  <a:close/>
                  <a:moveTo>
                    <a:pt x="148148" y="51583"/>
                  </a:moveTo>
                  <a:lnTo>
                    <a:pt x="148148" y="57667"/>
                  </a:lnTo>
                  <a:lnTo>
                    <a:pt x="141760" y="57667"/>
                  </a:lnTo>
                  <a:lnTo>
                    <a:pt x="141760" y="51583"/>
                  </a:lnTo>
                  <a:close/>
                  <a:moveTo>
                    <a:pt x="154892" y="51583"/>
                  </a:moveTo>
                  <a:lnTo>
                    <a:pt x="154892" y="57667"/>
                  </a:lnTo>
                  <a:lnTo>
                    <a:pt x="148487" y="57667"/>
                  </a:lnTo>
                  <a:lnTo>
                    <a:pt x="148487" y="51583"/>
                  </a:lnTo>
                  <a:close/>
                  <a:moveTo>
                    <a:pt x="161619" y="51583"/>
                  </a:moveTo>
                  <a:lnTo>
                    <a:pt x="161619" y="57667"/>
                  </a:lnTo>
                  <a:lnTo>
                    <a:pt x="155231" y="57667"/>
                  </a:lnTo>
                  <a:lnTo>
                    <a:pt x="155231" y="51583"/>
                  </a:lnTo>
                  <a:close/>
                  <a:moveTo>
                    <a:pt x="168363" y="51583"/>
                  </a:moveTo>
                  <a:lnTo>
                    <a:pt x="168363" y="57667"/>
                  </a:lnTo>
                  <a:lnTo>
                    <a:pt x="161958" y="57667"/>
                  </a:lnTo>
                  <a:lnTo>
                    <a:pt x="161958" y="51583"/>
                  </a:lnTo>
                  <a:close/>
                  <a:moveTo>
                    <a:pt x="175090" y="51583"/>
                  </a:moveTo>
                  <a:lnTo>
                    <a:pt x="175090" y="57667"/>
                  </a:lnTo>
                  <a:lnTo>
                    <a:pt x="168702" y="57667"/>
                  </a:lnTo>
                  <a:lnTo>
                    <a:pt x="168702" y="51583"/>
                  </a:lnTo>
                  <a:close/>
                  <a:moveTo>
                    <a:pt x="181834" y="51583"/>
                  </a:moveTo>
                  <a:lnTo>
                    <a:pt x="181834" y="57667"/>
                  </a:lnTo>
                  <a:lnTo>
                    <a:pt x="175429" y="57667"/>
                  </a:lnTo>
                  <a:lnTo>
                    <a:pt x="175429" y="51583"/>
                  </a:lnTo>
                  <a:close/>
                  <a:moveTo>
                    <a:pt x="188561" y="51583"/>
                  </a:moveTo>
                  <a:lnTo>
                    <a:pt x="188561" y="57667"/>
                  </a:lnTo>
                  <a:lnTo>
                    <a:pt x="182173" y="57667"/>
                  </a:lnTo>
                  <a:lnTo>
                    <a:pt x="182173" y="51583"/>
                  </a:lnTo>
                  <a:close/>
                  <a:moveTo>
                    <a:pt x="195288" y="51583"/>
                  </a:moveTo>
                  <a:lnTo>
                    <a:pt x="195288" y="57667"/>
                  </a:lnTo>
                  <a:lnTo>
                    <a:pt x="188900" y="57667"/>
                  </a:lnTo>
                  <a:lnTo>
                    <a:pt x="188900" y="51583"/>
                  </a:lnTo>
                  <a:close/>
                  <a:moveTo>
                    <a:pt x="202032" y="51583"/>
                  </a:moveTo>
                  <a:lnTo>
                    <a:pt x="202032" y="57667"/>
                  </a:lnTo>
                  <a:lnTo>
                    <a:pt x="195627" y="57667"/>
                  </a:lnTo>
                  <a:lnTo>
                    <a:pt x="195627" y="51583"/>
                  </a:lnTo>
                  <a:close/>
                  <a:moveTo>
                    <a:pt x="208759" y="51583"/>
                  </a:moveTo>
                  <a:lnTo>
                    <a:pt x="208759" y="57667"/>
                  </a:lnTo>
                  <a:lnTo>
                    <a:pt x="202371" y="57667"/>
                  </a:lnTo>
                  <a:lnTo>
                    <a:pt x="202371" y="51583"/>
                  </a:lnTo>
                  <a:close/>
                  <a:moveTo>
                    <a:pt x="215504" y="51583"/>
                  </a:moveTo>
                  <a:lnTo>
                    <a:pt x="215504" y="57667"/>
                  </a:lnTo>
                  <a:lnTo>
                    <a:pt x="209098" y="57667"/>
                  </a:lnTo>
                  <a:lnTo>
                    <a:pt x="209098" y="51583"/>
                  </a:lnTo>
                  <a:close/>
                  <a:moveTo>
                    <a:pt x="222230" y="51583"/>
                  </a:moveTo>
                  <a:lnTo>
                    <a:pt x="222230" y="57667"/>
                  </a:lnTo>
                  <a:lnTo>
                    <a:pt x="215843" y="57667"/>
                  </a:lnTo>
                  <a:lnTo>
                    <a:pt x="215843" y="51583"/>
                  </a:lnTo>
                  <a:close/>
                  <a:moveTo>
                    <a:pt x="228975" y="51583"/>
                  </a:moveTo>
                  <a:lnTo>
                    <a:pt x="228975" y="57667"/>
                  </a:lnTo>
                  <a:lnTo>
                    <a:pt x="222569" y="57667"/>
                  </a:lnTo>
                  <a:lnTo>
                    <a:pt x="222569" y="51583"/>
                  </a:lnTo>
                  <a:close/>
                  <a:moveTo>
                    <a:pt x="235701" y="51583"/>
                  </a:moveTo>
                  <a:lnTo>
                    <a:pt x="235701" y="57667"/>
                  </a:lnTo>
                  <a:lnTo>
                    <a:pt x="229296" y="57667"/>
                  </a:lnTo>
                  <a:lnTo>
                    <a:pt x="229296" y="51583"/>
                  </a:lnTo>
                  <a:close/>
                  <a:moveTo>
                    <a:pt x="242428" y="51583"/>
                  </a:moveTo>
                  <a:lnTo>
                    <a:pt x="242428" y="57667"/>
                  </a:lnTo>
                  <a:lnTo>
                    <a:pt x="236040" y="57667"/>
                  </a:lnTo>
                  <a:lnTo>
                    <a:pt x="236040" y="51583"/>
                  </a:lnTo>
                  <a:close/>
                  <a:moveTo>
                    <a:pt x="249173" y="51583"/>
                  </a:moveTo>
                  <a:lnTo>
                    <a:pt x="249173" y="57667"/>
                  </a:lnTo>
                  <a:lnTo>
                    <a:pt x="242767" y="57667"/>
                  </a:lnTo>
                  <a:lnTo>
                    <a:pt x="242767" y="51583"/>
                  </a:lnTo>
                  <a:close/>
                  <a:moveTo>
                    <a:pt x="255899" y="51583"/>
                  </a:moveTo>
                  <a:lnTo>
                    <a:pt x="255899" y="57667"/>
                  </a:lnTo>
                  <a:lnTo>
                    <a:pt x="249512" y="57667"/>
                  </a:lnTo>
                  <a:lnTo>
                    <a:pt x="249512" y="51583"/>
                  </a:lnTo>
                  <a:close/>
                  <a:moveTo>
                    <a:pt x="262644" y="51583"/>
                  </a:moveTo>
                  <a:lnTo>
                    <a:pt x="262644" y="57667"/>
                  </a:lnTo>
                  <a:lnTo>
                    <a:pt x="256238" y="57667"/>
                  </a:lnTo>
                  <a:lnTo>
                    <a:pt x="256238" y="51583"/>
                  </a:lnTo>
                  <a:close/>
                  <a:moveTo>
                    <a:pt x="269370" y="51583"/>
                  </a:moveTo>
                  <a:lnTo>
                    <a:pt x="269370" y="57667"/>
                  </a:lnTo>
                  <a:lnTo>
                    <a:pt x="262983" y="57667"/>
                  </a:lnTo>
                  <a:lnTo>
                    <a:pt x="262983" y="51583"/>
                  </a:lnTo>
                  <a:close/>
                  <a:moveTo>
                    <a:pt x="276115" y="51583"/>
                  </a:moveTo>
                  <a:lnTo>
                    <a:pt x="276115" y="57667"/>
                  </a:lnTo>
                  <a:lnTo>
                    <a:pt x="269709" y="57667"/>
                  </a:lnTo>
                  <a:lnTo>
                    <a:pt x="269709" y="51583"/>
                  </a:lnTo>
                  <a:close/>
                  <a:moveTo>
                    <a:pt x="282842" y="51583"/>
                  </a:moveTo>
                  <a:lnTo>
                    <a:pt x="282842" y="57667"/>
                  </a:lnTo>
                  <a:lnTo>
                    <a:pt x="276436" y="57667"/>
                  </a:lnTo>
                  <a:lnTo>
                    <a:pt x="276436" y="51583"/>
                  </a:lnTo>
                  <a:close/>
                  <a:moveTo>
                    <a:pt x="6745" y="57989"/>
                  </a:moveTo>
                  <a:lnTo>
                    <a:pt x="6745" y="64073"/>
                  </a:lnTo>
                  <a:lnTo>
                    <a:pt x="339" y="64073"/>
                  </a:lnTo>
                  <a:lnTo>
                    <a:pt x="339" y="57989"/>
                  </a:lnTo>
                  <a:close/>
                  <a:moveTo>
                    <a:pt x="13471" y="57989"/>
                  </a:moveTo>
                  <a:lnTo>
                    <a:pt x="13471" y="64073"/>
                  </a:lnTo>
                  <a:lnTo>
                    <a:pt x="7066" y="64073"/>
                  </a:lnTo>
                  <a:lnTo>
                    <a:pt x="7066" y="57989"/>
                  </a:lnTo>
                  <a:close/>
                  <a:moveTo>
                    <a:pt x="20198" y="57989"/>
                  </a:moveTo>
                  <a:lnTo>
                    <a:pt x="20198" y="64073"/>
                  </a:lnTo>
                  <a:lnTo>
                    <a:pt x="13810" y="64073"/>
                  </a:lnTo>
                  <a:lnTo>
                    <a:pt x="13810" y="57989"/>
                  </a:lnTo>
                  <a:close/>
                  <a:moveTo>
                    <a:pt x="26942" y="57989"/>
                  </a:moveTo>
                  <a:lnTo>
                    <a:pt x="26942" y="64073"/>
                  </a:lnTo>
                  <a:lnTo>
                    <a:pt x="20537" y="64073"/>
                  </a:lnTo>
                  <a:lnTo>
                    <a:pt x="20537" y="57989"/>
                  </a:lnTo>
                  <a:close/>
                  <a:moveTo>
                    <a:pt x="33669" y="57989"/>
                  </a:moveTo>
                  <a:lnTo>
                    <a:pt x="33669" y="64073"/>
                  </a:lnTo>
                  <a:lnTo>
                    <a:pt x="27281" y="64073"/>
                  </a:lnTo>
                  <a:lnTo>
                    <a:pt x="27281" y="57989"/>
                  </a:lnTo>
                  <a:close/>
                  <a:moveTo>
                    <a:pt x="40414" y="57989"/>
                  </a:moveTo>
                  <a:lnTo>
                    <a:pt x="40414" y="64073"/>
                  </a:lnTo>
                  <a:lnTo>
                    <a:pt x="34008" y="64073"/>
                  </a:lnTo>
                  <a:lnTo>
                    <a:pt x="34008" y="57989"/>
                  </a:lnTo>
                  <a:close/>
                  <a:moveTo>
                    <a:pt x="47140" y="57989"/>
                  </a:moveTo>
                  <a:lnTo>
                    <a:pt x="47140" y="64073"/>
                  </a:lnTo>
                  <a:lnTo>
                    <a:pt x="40753" y="64073"/>
                  </a:lnTo>
                  <a:lnTo>
                    <a:pt x="40753" y="57989"/>
                  </a:lnTo>
                  <a:close/>
                  <a:moveTo>
                    <a:pt x="53885" y="57989"/>
                  </a:moveTo>
                  <a:lnTo>
                    <a:pt x="53885" y="64073"/>
                  </a:lnTo>
                  <a:lnTo>
                    <a:pt x="47479" y="64073"/>
                  </a:lnTo>
                  <a:lnTo>
                    <a:pt x="47479" y="57989"/>
                  </a:lnTo>
                  <a:close/>
                  <a:moveTo>
                    <a:pt x="60611" y="57989"/>
                  </a:moveTo>
                  <a:lnTo>
                    <a:pt x="60611" y="64073"/>
                  </a:lnTo>
                  <a:lnTo>
                    <a:pt x="54206" y="64073"/>
                  </a:lnTo>
                  <a:lnTo>
                    <a:pt x="54206" y="57989"/>
                  </a:lnTo>
                  <a:close/>
                  <a:moveTo>
                    <a:pt x="67338" y="57989"/>
                  </a:moveTo>
                  <a:lnTo>
                    <a:pt x="67338" y="64073"/>
                  </a:lnTo>
                  <a:lnTo>
                    <a:pt x="60950" y="64073"/>
                  </a:lnTo>
                  <a:lnTo>
                    <a:pt x="60950" y="57989"/>
                  </a:lnTo>
                  <a:close/>
                  <a:moveTo>
                    <a:pt x="74083" y="57989"/>
                  </a:moveTo>
                  <a:lnTo>
                    <a:pt x="74083" y="64073"/>
                  </a:lnTo>
                  <a:lnTo>
                    <a:pt x="67677" y="64073"/>
                  </a:lnTo>
                  <a:lnTo>
                    <a:pt x="67677" y="57989"/>
                  </a:lnTo>
                  <a:close/>
                  <a:moveTo>
                    <a:pt x="80809" y="57989"/>
                  </a:moveTo>
                  <a:lnTo>
                    <a:pt x="80809" y="64073"/>
                  </a:lnTo>
                  <a:lnTo>
                    <a:pt x="74422" y="64073"/>
                  </a:lnTo>
                  <a:lnTo>
                    <a:pt x="74422" y="57989"/>
                  </a:lnTo>
                  <a:close/>
                  <a:moveTo>
                    <a:pt x="87554" y="57989"/>
                  </a:moveTo>
                  <a:lnTo>
                    <a:pt x="87554" y="64073"/>
                  </a:lnTo>
                  <a:lnTo>
                    <a:pt x="81148" y="64073"/>
                  </a:lnTo>
                  <a:lnTo>
                    <a:pt x="81148" y="57989"/>
                  </a:lnTo>
                  <a:close/>
                  <a:moveTo>
                    <a:pt x="94281" y="57989"/>
                  </a:moveTo>
                  <a:lnTo>
                    <a:pt x="94281" y="64073"/>
                  </a:lnTo>
                  <a:lnTo>
                    <a:pt x="87893" y="64073"/>
                  </a:lnTo>
                  <a:lnTo>
                    <a:pt x="87893" y="57989"/>
                  </a:lnTo>
                  <a:close/>
                  <a:moveTo>
                    <a:pt x="101007" y="57989"/>
                  </a:moveTo>
                  <a:lnTo>
                    <a:pt x="101007" y="64073"/>
                  </a:lnTo>
                  <a:lnTo>
                    <a:pt x="94620" y="64073"/>
                  </a:lnTo>
                  <a:lnTo>
                    <a:pt x="94620" y="57989"/>
                  </a:lnTo>
                  <a:close/>
                  <a:moveTo>
                    <a:pt x="107752" y="57989"/>
                  </a:moveTo>
                  <a:lnTo>
                    <a:pt x="107752" y="64073"/>
                  </a:lnTo>
                  <a:lnTo>
                    <a:pt x="101346" y="64073"/>
                  </a:lnTo>
                  <a:lnTo>
                    <a:pt x="101346" y="57989"/>
                  </a:lnTo>
                  <a:close/>
                  <a:moveTo>
                    <a:pt x="114478" y="57989"/>
                  </a:moveTo>
                  <a:lnTo>
                    <a:pt x="114478" y="64073"/>
                  </a:lnTo>
                  <a:lnTo>
                    <a:pt x="108091" y="64073"/>
                  </a:lnTo>
                  <a:lnTo>
                    <a:pt x="108091" y="57989"/>
                  </a:lnTo>
                  <a:close/>
                  <a:moveTo>
                    <a:pt x="121223" y="57989"/>
                  </a:moveTo>
                  <a:lnTo>
                    <a:pt x="121223" y="64073"/>
                  </a:lnTo>
                  <a:lnTo>
                    <a:pt x="114817" y="64073"/>
                  </a:lnTo>
                  <a:lnTo>
                    <a:pt x="114817" y="57989"/>
                  </a:lnTo>
                  <a:close/>
                  <a:moveTo>
                    <a:pt x="127950" y="57989"/>
                  </a:moveTo>
                  <a:lnTo>
                    <a:pt x="127950" y="64073"/>
                  </a:lnTo>
                  <a:lnTo>
                    <a:pt x="121562" y="64073"/>
                  </a:lnTo>
                  <a:lnTo>
                    <a:pt x="121562" y="57989"/>
                  </a:lnTo>
                  <a:close/>
                  <a:moveTo>
                    <a:pt x="134694" y="57989"/>
                  </a:moveTo>
                  <a:lnTo>
                    <a:pt x="134694" y="64073"/>
                  </a:lnTo>
                  <a:lnTo>
                    <a:pt x="128289" y="64073"/>
                  </a:lnTo>
                  <a:lnTo>
                    <a:pt x="128289" y="57989"/>
                  </a:lnTo>
                  <a:close/>
                  <a:moveTo>
                    <a:pt x="141421" y="57989"/>
                  </a:moveTo>
                  <a:lnTo>
                    <a:pt x="141421" y="64073"/>
                  </a:lnTo>
                  <a:lnTo>
                    <a:pt x="135033" y="64073"/>
                  </a:lnTo>
                  <a:lnTo>
                    <a:pt x="135033" y="57989"/>
                  </a:lnTo>
                  <a:close/>
                  <a:moveTo>
                    <a:pt x="148148" y="57989"/>
                  </a:moveTo>
                  <a:lnTo>
                    <a:pt x="148148" y="64073"/>
                  </a:lnTo>
                  <a:lnTo>
                    <a:pt x="141760" y="64073"/>
                  </a:lnTo>
                  <a:lnTo>
                    <a:pt x="141760" y="57989"/>
                  </a:lnTo>
                  <a:close/>
                  <a:moveTo>
                    <a:pt x="154892" y="57989"/>
                  </a:moveTo>
                  <a:lnTo>
                    <a:pt x="154892" y="64073"/>
                  </a:lnTo>
                  <a:lnTo>
                    <a:pt x="148487" y="64073"/>
                  </a:lnTo>
                  <a:lnTo>
                    <a:pt x="148487" y="57989"/>
                  </a:lnTo>
                  <a:close/>
                  <a:moveTo>
                    <a:pt x="161619" y="57989"/>
                  </a:moveTo>
                  <a:lnTo>
                    <a:pt x="161619" y="64073"/>
                  </a:lnTo>
                  <a:lnTo>
                    <a:pt x="155231" y="64073"/>
                  </a:lnTo>
                  <a:lnTo>
                    <a:pt x="155231" y="57989"/>
                  </a:lnTo>
                  <a:close/>
                  <a:moveTo>
                    <a:pt x="168363" y="57989"/>
                  </a:moveTo>
                  <a:lnTo>
                    <a:pt x="168363" y="64073"/>
                  </a:lnTo>
                  <a:lnTo>
                    <a:pt x="161958" y="64073"/>
                  </a:lnTo>
                  <a:lnTo>
                    <a:pt x="161958" y="57989"/>
                  </a:lnTo>
                  <a:close/>
                  <a:moveTo>
                    <a:pt x="175090" y="57989"/>
                  </a:moveTo>
                  <a:lnTo>
                    <a:pt x="175090" y="64073"/>
                  </a:lnTo>
                  <a:lnTo>
                    <a:pt x="168702" y="64073"/>
                  </a:lnTo>
                  <a:lnTo>
                    <a:pt x="168702" y="57989"/>
                  </a:lnTo>
                  <a:close/>
                  <a:moveTo>
                    <a:pt x="181834" y="57989"/>
                  </a:moveTo>
                  <a:lnTo>
                    <a:pt x="181834" y="64073"/>
                  </a:lnTo>
                  <a:lnTo>
                    <a:pt x="175429" y="64073"/>
                  </a:lnTo>
                  <a:lnTo>
                    <a:pt x="175429" y="57989"/>
                  </a:lnTo>
                  <a:close/>
                  <a:moveTo>
                    <a:pt x="188561" y="57989"/>
                  </a:moveTo>
                  <a:lnTo>
                    <a:pt x="188561" y="64073"/>
                  </a:lnTo>
                  <a:lnTo>
                    <a:pt x="182173" y="64073"/>
                  </a:lnTo>
                  <a:lnTo>
                    <a:pt x="182173" y="57989"/>
                  </a:lnTo>
                  <a:close/>
                  <a:moveTo>
                    <a:pt x="195288" y="57989"/>
                  </a:moveTo>
                  <a:lnTo>
                    <a:pt x="195288" y="64073"/>
                  </a:lnTo>
                  <a:lnTo>
                    <a:pt x="188900" y="64073"/>
                  </a:lnTo>
                  <a:lnTo>
                    <a:pt x="188900" y="57989"/>
                  </a:lnTo>
                  <a:close/>
                  <a:moveTo>
                    <a:pt x="202032" y="57989"/>
                  </a:moveTo>
                  <a:lnTo>
                    <a:pt x="202032" y="64073"/>
                  </a:lnTo>
                  <a:lnTo>
                    <a:pt x="195627" y="64073"/>
                  </a:lnTo>
                  <a:lnTo>
                    <a:pt x="195627" y="57989"/>
                  </a:lnTo>
                  <a:close/>
                  <a:moveTo>
                    <a:pt x="208759" y="57989"/>
                  </a:moveTo>
                  <a:lnTo>
                    <a:pt x="208759" y="64073"/>
                  </a:lnTo>
                  <a:lnTo>
                    <a:pt x="202371" y="64073"/>
                  </a:lnTo>
                  <a:lnTo>
                    <a:pt x="202371" y="57989"/>
                  </a:lnTo>
                  <a:close/>
                  <a:moveTo>
                    <a:pt x="215504" y="57989"/>
                  </a:moveTo>
                  <a:lnTo>
                    <a:pt x="215504" y="64073"/>
                  </a:lnTo>
                  <a:lnTo>
                    <a:pt x="209098" y="64073"/>
                  </a:lnTo>
                  <a:lnTo>
                    <a:pt x="209098" y="57989"/>
                  </a:lnTo>
                  <a:close/>
                  <a:moveTo>
                    <a:pt x="222230" y="57989"/>
                  </a:moveTo>
                  <a:lnTo>
                    <a:pt x="222230" y="64073"/>
                  </a:lnTo>
                  <a:lnTo>
                    <a:pt x="215843" y="64073"/>
                  </a:lnTo>
                  <a:lnTo>
                    <a:pt x="215843" y="57989"/>
                  </a:lnTo>
                  <a:close/>
                  <a:moveTo>
                    <a:pt x="228975" y="57989"/>
                  </a:moveTo>
                  <a:lnTo>
                    <a:pt x="228975" y="64073"/>
                  </a:lnTo>
                  <a:lnTo>
                    <a:pt x="222569" y="64073"/>
                  </a:lnTo>
                  <a:lnTo>
                    <a:pt x="222569" y="57989"/>
                  </a:lnTo>
                  <a:close/>
                  <a:moveTo>
                    <a:pt x="235701" y="57989"/>
                  </a:moveTo>
                  <a:lnTo>
                    <a:pt x="235701" y="64073"/>
                  </a:lnTo>
                  <a:lnTo>
                    <a:pt x="229296" y="64073"/>
                  </a:lnTo>
                  <a:lnTo>
                    <a:pt x="229296" y="57989"/>
                  </a:lnTo>
                  <a:close/>
                  <a:moveTo>
                    <a:pt x="242428" y="57989"/>
                  </a:moveTo>
                  <a:lnTo>
                    <a:pt x="242428" y="64073"/>
                  </a:lnTo>
                  <a:lnTo>
                    <a:pt x="236040" y="64073"/>
                  </a:lnTo>
                  <a:lnTo>
                    <a:pt x="236040" y="57989"/>
                  </a:lnTo>
                  <a:close/>
                  <a:moveTo>
                    <a:pt x="249173" y="57989"/>
                  </a:moveTo>
                  <a:lnTo>
                    <a:pt x="249173" y="64073"/>
                  </a:lnTo>
                  <a:lnTo>
                    <a:pt x="242767" y="64073"/>
                  </a:lnTo>
                  <a:lnTo>
                    <a:pt x="242767" y="57989"/>
                  </a:lnTo>
                  <a:close/>
                  <a:moveTo>
                    <a:pt x="255899" y="57989"/>
                  </a:moveTo>
                  <a:lnTo>
                    <a:pt x="255899" y="64073"/>
                  </a:lnTo>
                  <a:lnTo>
                    <a:pt x="249512" y="64073"/>
                  </a:lnTo>
                  <a:lnTo>
                    <a:pt x="249512" y="57989"/>
                  </a:lnTo>
                  <a:close/>
                  <a:moveTo>
                    <a:pt x="262644" y="57989"/>
                  </a:moveTo>
                  <a:lnTo>
                    <a:pt x="262644" y="64073"/>
                  </a:lnTo>
                  <a:lnTo>
                    <a:pt x="256238" y="64073"/>
                  </a:lnTo>
                  <a:lnTo>
                    <a:pt x="256238" y="57989"/>
                  </a:lnTo>
                  <a:close/>
                  <a:moveTo>
                    <a:pt x="269370" y="57989"/>
                  </a:moveTo>
                  <a:lnTo>
                    <a:pt x="269370" y="64073"/>
                  </a:lnTo>
                  <a:lnTo>
                    <a:pt x="262983" y="64073"/>
                  </a:lnTo>
                  <a:lnTo>
                    <a:pt x="262983" y="57989"/>
                  </a:lnTo>
                  <a:close/>
                  <a:moveTo>
                    <a:pt x="276115" y="57989"/>
                  </a:moveTo>
                  <a:lnTo>
                    <a:pt x="276115" y="64073"/>
                  </a:lnTo>
                  <a:lnTo>
                    <a:pt x="269709" y="64073"/>
                  </a:lnTo>
                  <a:lnTo>
                    <a:pt x="269709" y="57989"/>
                  </a:lnTo>
                  <a:close/>
                  <a:moveTo>
                    <a:pt x="282842" y="57989"/>
                  </a:moveTo>
                  <a:lnTo>
                    <a:pt x="282842" y="64073"/>
                  </a:lnTo>
                  <a:lnTo>
                    <a:pt x="276436" y="64073"/>
                  </a:lnTo>
                  <a:lnTo>
                    <a:pt x="276436" y="57989"/>
                  </a:lnTo>
                  <a:close/>
                  <a:moveTo>
                    <a:pt x="6745" y="64394"/>
                  </a:moveTo>
                  <a:lnTo>
                    <a:pt x="6745" y="70478"/>
                  </a:lnTo>
                  <a:lnTo>
                    <a:pt x="339" y="70478"/>
                  </a:lnTo>
                  <a:lnTo>
                    <a:pt x="339" y="64394"/>
                  </a:lnTo>
                  <a:close/>
                  <a:moveTo>
                    <a:pt x="13471" y="64394"/>
                  </a:moveTo>
                  <a:lnTo>
                    <a:pt x="13471" y="70478"/>
                  </a:lnTo>
                  <a:lnTo>
                    <a:pt x="7066" y="70478"/>
                  </a:lnTo>
                  <a:lnTo>
                    <a:pt x="7066" y="64394"/>
                  </a:lnTo>
                  <a:close/>
                  <a:moveTo>
                    <a:pt x="20198" y="64394"/>
                  </a:moveTo>
                  <a:lnTo>
                    <a:pt x="20198" y="70478"/>
                  </a:lnTo>
                  <a:lnTo>
                    <a:pt x="13810" y="70478"/>
                  </a:lnTo>
                  <a:lnTo>
                    <a:pt x="13810" y="64394"/>
                  </a:lnTo>
                  <a:close/>
                  <a:moveTo>
                    <a:pt x="26942" y="64394"/>
                  </a:moveTo>
                  <a:lnTo>
                    <a:pt x="26942" y="70478"/>
                  </a:lnTo>
                  <a:lnTo>
                    <a:pt x="20537" y="70478"/>
                  </a:lnTo>
                  <a:lnTo>
                    <a:pt x="20537" y="64394"/>
                  </a:lnTo>
                  <a:close/>
                  <a:moveTo>
                    <a:pt x="33669" y="64394"/>
                  </a:moveTo>
                  <a:lnTo>
                    <a:pt x="33669" y="70478"/>
                  </a:lnTo>
                  <a:lnTo>
                    <a:pt x="27281" y="70478"/>
                  </a:lnTo>
                  <a:lnTo>
                    <a:pt x="27281" y="64394"/>
                  </a:lnTo>
                  <a:close/>
                  <a:moveTo>
                    <a:pt x="40414" y="64394"/>
                  </a:moveTo>
                  <a:lnTo>
                    <a:pt x="40414" y="70478"/>
                  </a:lnTo>
                  <a:lnTo>
                    <a:pt x="34008" y="70478"/>
                  </a:lnTo>
                  <a:lnTo>
                    <a:pt x="34008" y="64394"/>
                  </a:lnTo>
                  <a:close/>
                  <a:moveTo>
                    <a:pt x="47140" y="64394"/>
                  </a:moveTo>
                  <a:lnTo>
                    <a:pt x="47140" y="70478"/>
                  </a:lnTo>
                  <a:lnTo>
                    <a:pt x="40753" y="70478"/>
                  </a:lnTo>
                  <a:lnTo>
                    <a:pt x="40753" y="64394"/>
                  </a:lnTo>
                  <a:close/>
                  <a:moveTo>
                    <a:pt x="53885" y="64394"/>
                  </a:moveTo>
                  <a:lnTo>
                    <a:pt x="53885" y="70478"/>
                  </a:lnTo>
                  <a:lnTo>
                    <a:pt x="47479" y="70478"/>
                  </a:lnTo>
                  <a:lnTo>
                    <a:pt x="47479" y="64394"/>
                  </a:lnTo>
                  <a:close/>
                  <a:moveTo>
                    <a:pt x="60611" y="64394"/>
                  </a:moveTo>
                  <a:lnTo>
                    <a:pt x="60611" y="70478"/>
                  </a:lnTo>
                  <a:lnTo>
                    <a:pt x="54206" y="70478"/>
                  </a:lnTo>
                  <a:lnTo>
                    <a:pt x="54206" y="64394"/>
                  </a:lnTo>
                  <a:close/>
                  <a:moveTo>
                    <a:pt x="67338" y="64394"/>
                  </a:moveTo>
                  <a:lnTo>
                    <a:pt x="67338" y="70478"/>
                  </a:lnTo>
                  <a:lnTo>
                    <a:pt x="60950" y="70478"/>
                  </a:lnTo>
                  <a:lnTo>
                    <a:pt x="60950" y="64394"/>
                  </a:lnTo>
                  <a:close/>
                  <a:moveTo>
                    <a:pt x="74083" y="64394"/>
                  </a:moveTo>
                  <a:lnTo>
                    <a:pt x="74083" y="70478"/>
                  </a:lnTo>
                  <a:lnTo>
                    <a:pt x="67677" y="70478"/>
                  </a:lnTo>
                  <a:lnTo>
                    <a:pt x="67677" y="64394"/>
                  </a:lnTo>
                  <a:close/>
                  <a:moveTo>
                    <a:pt x="80809" y="64394"/>
                  </a:moveTo>
                  <a:lnTo>
                    <a:pt x="80809" y="70478"/>
                  </a:lnTo>
                  <a:lnTo>
                    <a:pt x="74422" y="70478"/>
                  </a:lnTo>
                  <a:lnTo>
                    <a:pt x="74422" y="64394"/>
                  </a:lnTo>
                  <a:close/>
                  <a:moveTo>
                    <a:pt x="87554" y="64394"/>
                  </a:moveTo>
                  <a:lnTo>
                    <a:pt x="87554" y="70478"/>
                  </a:lnTo>
                  <a:lnTo>
                    <a:pt x="81148" y="70478"/>
                  </a:lnTo>
                  <a:lnTo>
                    <a:pt x="81148" y="64394"/>
                  </a:lnTo>
                  <a:close/>
                  <a:moveTo>
                    <a:pt x="94281" y="64394"/>
                  </a:moveTo>
                  <a:lnTo>
                    <a:pt x="94281" y="70478"/>
                  </a:lnTo>
                  <a:lnTo>
                    <a:pt x="87893" y="70478"/>
                  </a:lnTo>
                  <a:lnTo>
                    <a:pt x="87893" y="64394"/>
                  </a:lnTo>
                  <a:close/>
                  <a:moveTo>
                    <a:pt x="101007" y="64394"/>
                  </a:moveTo>
                  <a:lnTo>
                    <a:pt x="101007" y="70478"/>
                  </a:lnTo>
                  <a:lnTo>
                    <a:pt x="94620" y="70478"/>
                  </a:lnTo>
                  <a:lnTo>
                    <a:pt x="94620" y="64394"/>
                  </a:lnTo>
                  <a:close/>
                  <a:moveTo>
                    <a:pt x="107752" y="64394"/>
                  </a:moveTo>
                  <a:lnTo>
                    <a:pt x="107752" y="70478"/>
                  </a:lnTo>
                  <a:lnTo>
                    <a:pt x="101346" y="70478"/>
                  </a:lnTo>
                  <a:lnTo>
                    <a:pt x="101346" y="64394"/>
                  </a:lnTo>
                  <a:close/>
                  <a:moveTo>
                    <a:pt x="114478" y="64394"/>
                  </a:moveTo>
                  <a:lnTo>
                    <a:pt x="114478" y="70478"/>
                  </a:lnTo>
                  <a:lnTo>
                    <a:pt x="108091" y="70478"/>
                  </a:lnTo>
                  <a:lnTo>
                    <a:pt x="108091" y="64394"/>
                  </a:lnTo>
                  <a:close/>
                  <a:moveTo>
                    <a:pt x="121223" y="64394"/>
                  </a:moveTo>
                  <a:lnTo>
                    <a:pt x="121223" y="70478"/>
                  </a:lnTo>
                  <a:lnTo>
                    <a:pt x="114817" y="70478"/>
                  </a:lnTo>
                  <a:lnTo>
                    <a:pt x="114817" y="64394"/>
                  </a:lnTo>
                  <a:close/>
                  <a:moveTo>
                    <a:pt x="127950" y="64394"/>
                  </a:moveTo>
                  <a:lnTo>
                    <a:pt x="127950" y="70478"/>
                  </a:lnTo>
                  <a:lnTo>
                    <a:pt x="121562" y="70478"/>
                  </a:lnTo>
                  <a:lnTo>
                    <a:pt x="121562" y="64394"/>
                  </a:lnTo>
                  <a:close/>
                  <a:moveTo>
                    <a:pt x="134694" y="64394"/>
                  </a:moveTo>
                  <a:lnTo>
                    <a:pt x="134694" y="70478"/>
                  </a:lnTo>
                  <a:lnTo>
                    <a:pt x="128289" y="70478"/>
                  </a:lnTo>
                  <a:lnTo>
                    <a:pt x="128289" y="64394"/>
                  </a:lnTo>
                  <a:close/>
                  <a:moveTo>
                    <a:pt x="141421" y="64394"/>
                  </a:moveTo>
                  <a:lnTo>
                    <a:pt x="141421" y="70478"/>
                  </a:lnTo>
                  <a:lnTo>
                    <a:pt x="135033" y="70478"/>
                  </a:lnTo>
                  <a:lnTo>
                    <a:pt x="135033" y="64394"/>
                  </a:lnTo>
                  <a:close/>
                  <a:moveTo>
                    <a:pt x="148148" y="64394"/>
                  </a:moveTo>
                  <a:lnTo>
                    <a:pt x="148148" y="70478"/>
                  </a:lnTo>
                  <a:lnTo>
                    <a:pt x="141760" y="70478"/>
                  </a:lnTo>
                  <a:lnTo>
                    <a:pt x="141760" y="64394"/>
                  </a:lnTo>
                  <a:close/>
                  <a:moveTo>
                    <a:pt x="154892" y="64394"/>
                  </a:moveTo>
                  <a:lnTo>
                    <a:pt x="154892" y="70478"/>
                  </a:lnTo>
                  <a:lnTo>
                    <a:pt x="148487" y="70478"/>
                  </a:lnTo>
                  <a:lnTo>
                    <a:pt x="148487" y="64394"/>
                  </a:lnTo>
                  <a:close/>
                  <a:moveTo>
                    <a:pt x="161619" y="64394"/>
                  </a:moveTo>
                  <a:lnTo>
                    <a:pt x="161619" y="70478"/>
                  </a:lnTo>
                  <a:lnTo>
                    <a:pt x="155231" y="70478"/>
                  </a:lnTo>
                  <a:lnTo>
                    <a:pt x="155231" y="64394"/>
                  </a:lnTo>
                  <a:close/>
                  <a:moveTo>
                    <a:pt x="168363" y="64394"/>
                  </a:moveTo>
                  <a:lnTo>
                    <a:pt x="168363" y="70478"/>
                  </a:lnTo>
                  <a:lnTo>
                    <a:pt x="161958" y="70478"/>
                  </a:lnTo>
                  <a:lnTo>
                    <a:pt x="161958" y="64394"/>
                  </a:lnTo>
                  <a:close/>
                  <a:moveTo>
                    <a:pt x="175090" y="64394"/>
                  </a:moveTo>
                  <a:lnTo>
                    <a:pt x="175090" y="70478"/>
                  </a:lnTo>
                  <a:lnTo>
                    <a:pt x="168702" y="70478"/>
                  </a:lnTo>
                  <a:lnTo>
                    <a:pt x="168702" y="64394"/>
                  </a:lnTo>
                  <a:close/>
                  <a:moveTo>
                    <a:pt x="181834" y="64394"/>
                  </a:moveTo>
                  <a:lnTo>
                    <a:pt x="181834" y="70478"/>
                  </a:lnTo>
                  <a:lnTo>
                    <a:pt x="175429" y="70478"/>
                  </a:lnTo>
                  <a:lnTo>
                    <a:pt x="175429" y="64394"/>
                  </a:lnTo>
                  <a:close/>
                  <a:moveTo>
                    <a:pt x="188561" y="64394"/>
                  </a:moveTo>
                  <a:lnTo>
                    <a:pt x="188561" y="70478"/>
                  </a:lnTo>
                  <a:lnTo>
                    <a:pt x="182173" y="70478"/>
                  </a:lnTo>
                  <a:lnTo>
                    <a:pt x="182173" y="64394"/>
                  </a:lnTo>
                  <a:close/>
                  <a:moveTo>
                    <a:pt x="195288" y="64394"/>
                  </a:moveTo>
                  <a:lnTo>
                    <a:pt x="195288" y="70478"/>
                  </a:lnTo>
                  <a:lnTo>
                    <a:pt x="188900" y="70478"/>
                  </a:lnTo>
                  <a:lnTo>
                    <a:pt x="188900" y="64394"/>
                  </a:lnTo>
                  <a:close/>
                  <a:moveTo>
                    <a:pt x="202032" y="64394"/>
                  </a:moveTo>
                  <a:lnTo>
                    <a:pt x="202032" y="70478"/>
                  </a:lnTo>
                  <a:lnTo>
                    <a:pt x="195627" y="70478"/>
                  </a:lnTo>
                  <a:lnTo>
                    <a:pt x="195627" y="64394"/>
                  </a:lnTo>
                  <a:close/>
                  <a:moveTo>
                    <a:pt x="208759" y="64394"/>
                  </a:moveTo>
                  <a:lnTo>
                    <a:pt x="208759" y="70478"/>
                  </a:lnTo>
                  <a:lnTo>
                    <a:pt x="202371" y="70478"/>
                  </a:lnTo>
                  <a:lnTo>
                    <a:pt x="202371" y="64394"/>
                  </a:lnTo>
                  <a:close/>
                  <a:moveTo>
                    <a:pt x="215504" y="64394"/>
                  </a:moveTo>
                  <a:lnTo>
                    <a:pt x="215504" y="70478"/>
                  </a:lnTo>
                  <a:lnTo>
                    <a:pt x="209098" y="70478"/>
                  </a:lnTo>
                  <a:lnTo>
                    <a:pt x="209098" y="64394"/>
                  </a:lnTo>
                  <a:close/>
                  <a:moveTo>
                    <a:pt x="222230" y="64394"/>
                  </a:moveTo>
                  <a:lnTo>
                    <a:pt x="222230" y="70478"/>
                  </a:lnTo>
                  <a:lnTo>
                    <a:pt x="215843" y="70478"/>
                  </a:lnTo>
                  <a:lnTo>
                    <a:pt x="215843" y="64394"/>
                  </a:lnTo>
                  <a:close/>
                  <a:moveTo>
                    <a:pt x="228975" y="64394"/>
                  </a:moveTo>
                  <a:lnTo>
                    <a:pt x="228975" y="70478"/>
                  </a:lnTo>
                  <a:lnTo>
                    <a:pt x="222569" y="70478"/>
                  </a:lnTo>
                  <a:lnTo>
                    <a:pt x="222569" y="64394"/>
                  </a:lnTo>
                  <a:close/>
                  <a:moveTo>
                    <a:pt x="235701" y="64394"/>
                  </a:moveTo>
                  <a:lnTo>
                    <a:pt x="235701" y="70478"/>
                  </a:lnTo>
                  <a:lnTo>
                    <a:pt x="229296" y="70478"/>
                  </a:lnTo>
                  <a:lnTo>
                    <a:pt x="229296" y="64394"/>
                  </a:lnTo>
                  <a:close/>
                  <a:moveTo>
                    <a:pt x="242428" y="64394"/>
                  </a:moveTo>
                  <a:lnTo>
                    <a:pt x="242428" y="70478"/>
                  </a:lnTo>
                  <a:lnTo>
                    <a:pt x="236040" y="70478"/>
                  </a:lnTo>
                  <a:lnTo>
                    <a:pt x="236040" y="64394"/>
                  </a:lnTo>
                  <a:close/>
                  <a:moveTo>
                    <a:pt x="249173" y="64394"/>
                  </a:moveTo>
                  <a:lnTo>
                    <a:pt x="249173" y="70478"/>
                  </a:lnTo>
                  <a:lnTo>
                    <a:pt x="242767" y="70478"/>
                  </a:lnTo>
                  <a:lnTo>
                    <a:pt x="242767" y="64394"/>
                  </a:lnTo>
                  <a:close/>
                  <a:moveTo>
                    <a:pt x="255899" y="64394"/>
                  </a:moveTo>
                  <a:lnTo>
                    <a:pt x="255899" y="70478"/>
                  </a:lnTo>
                  <a:lnTo>
                    <a:pt x="249512" y="70478"/>
                  </a:lnTo>
                  <a:lnTo>
                    <a:pt x="249512" y="64394"/>
                  </a:lnTo>
                  <a:close/>
                  <a:moveTo>
                    <a:pt x="262644" y="64394"/>
                  </a:moveTo>
                  <a:lnTo>
                    <a:pt x="262644" y="70478"/>
                  </a:lnTo>
                  <a:lnTo>
                    <a:pt x="256238" y="70478"/>
                  </a:lnTo>
                  <a:lnTo>
                    <a:pt x="256238" y="64394"/>
                  </a:lnTo>
                  <a:close/>
                  <a:moveTo>
                    <a:pt x="269370" y="64394"/>
                  </a:moveTo>
                  <a:lnTo>
                    <a:pt x="269370" y="70478"/>
                  </a:lnTo>
                  <a:lnTo>
                    <a:pt x="262983" y="70478"/>
                  </a:lnTo>
                  <a:lnTo>
                    <a:pt x="262983" y="64394"/>
                  </a:lnTo>
                  <a:close/>
                  <a:moveTo>
                    <a:pt x="276115" y="64394"/>
                  </a:moveTo>
                  <a:lnTo>
                    <a:pt x="276115" y="70478"/>
                  </a:lnTo>
                  <a:lnTo>
                    <a:pt x="269709" y="70478"/>
                  </a:lnTo>
                  <a:lnTo>
                    <a:pt x="269709" y="64394"/>
                  </a:lnTo>
                  <a:close/>
                  <a:moveTo>
                    <a:pt x="282842" y="64394"/>
                  </a:moveTo>
                  <a:lnTo>
                    <a:pt x="282842" y="70478"/>
                  </a:lnTo>
                  <a:lnTo>
                    <a:pt x="276436" y="70478"/>
                  </a:lnTo>
                  <a:lnTo>
                    <a:pt x="276436" y="64394"/>
                  </a:lnTo>
                  <a:close/>
                  <a:moveTo>
                    <a:pt x="6745" y="70800"/>
                  </a:moveTo>
                  <a:lnTo>
                    <a:pt x="6745" y="76884"/>
                  </a:lnTo>
                  <a:lnTo>
                    <a:pt x="339" y="76884"/>
                  </a:lnTo>
                  <a:lnTo>
                    <a:pt x="339" y="70800"/>
                  </a:lnTo>
                  <a:close/>
                  <a:moveTo>
                    <a:pt x="13471" y="70800"/>
                  </a:moveTo>
                  <a:lnTo>
                    <a:pt x="13471" y="76884"/>
                  </a:lnTo>
                  <a:lnTo>
                    <a:pt x="7066" y="76884"/>
                  </a:lnTo>
                  <a:lnTo>
                    <a:pt x="7066" y="70800"/>
                  </a:lnTo>
                  <a:close/>
                  <a:moveTo>
                    <a:pt x="20198" y="70800"/>
                  </a:moveTo>
                  <a:lnTo>
                    <a:pt x="20198" y="76884"/>
                  </a:lnTo>
                  <a:lnTo>
                    <a:pt x="13810" y="76884"/>
                  </a:lnTo>
                  <a:lnTo>
                    <a:pt x="13810" y="70800"/>
                  </a:lnTo>
                  <a:close/>
                  <a:moveTo>
                    <a:pt x="26942" y="70800"/>
                  </a:moveTo>
                  <a:lnTo>
                    <a:pt x="26942" y="76884"/>
                  </a:lnTo>
                  <a:lnTo>
                    <a:pt x="20537" y="76884"/>
                  </a:lnTo>
                  <a:lnTo>
                    <a:pt x="20537" y="70800"/>
                  </a:lnTo>
                  <a:close/>
                  <a:moveTo>
                    <a:pt x="33669" y="70800"/>
                  </a:moveTo>
                  <a:lnTo>
                    <a:pt x="33669" y="76884"/>
                  </a:lnTo>
                  <a:lnTo>
                    <a:pt x="27281" y="76884"/>
                  </a:lnTo>
                  <a:lnTo>
                    <a:pt x="27281" y="70800"/>
                  </a:lnTo>
                  <a:close/>
                  <a:moveTo>
                    <a:pt x="40414" y="70800"/>
                  </a:moveTo>
                  <a:lnTo>
                    <a:pt x="40414" y="76884"/>
                  </a:lnTo>
                  <a:lnTo>
                    <a:pt x="34008" y="76884"/>
                  </a:lnTo>
                  <a:lnTo>
                    <a:pt x="34008" y="70800"/>
                  </a:lnTo>
                  <a:close/>
                  <a:moveTo>
                    <a:pt x="47140" y="70800"/>
                  </a:moveTo>
                  <a:lnTo>
                    <a:pt x="47140" y="76884"/>
                  </a:lnTo>
                  <a:lnTo>
                    <a:pt x="40753" y="76884"/>
                  </a:lnTo>
                  <a:lnTo>
                    <a:pt x="40753" y="70800"/>
                  </a:lnTo>
                  <a:close/>
                  <a:moveTo>
                    <a:pt x="53885" y="70800"/>
                  </a:moveTo>
                  <a:lnTo>
                    <a:pt x="53885" y="76884"/>
                  </a:lnTo>
                  <a:lnTo>
                    <a:pt x="47479" y="76884"/>
                  </a:lnTo>
                  <a:lnTo>
                    <a:pt x="47479" y="70800"/>
                  </a:lnTo>
                  <a:close/>
                  <a:moveTo>
                    <a:pt x="60611" y="70800"/>
                  </a:moveTo>
                  <a:lnTo>
                    <a:pt x="60611" y="76884"/>
                  </a:lnTo>
                  <a:lnTo>
                    <a:pt x="54206" y="76884"/>
                  </a:lnTo>
                  <a:lnTo>
                    <a:pt x="54206" y="70800"/>
                  </a:lnTo>
                  <a:close/>
                  <a:moveTo>
                    <a:pt x="67338" y="70800"/>
                  </a:moveTo>
                  <a:lnTo>
                    <a:pt x="67338" y="76884"/>
                  </a:lnTo>
                  <a:lnTo>
                    <a:pt x="60950" y="76884"/>
                  </a:lnTo>
                  <a:lnTo>
                    <a:pt x="60950" y="70800"/>
                  </a:lnTo>
                  <a:close/>
                  <a:moveTo>
                    <a:pt x="74083" y="70800"/>
                  </a:moveTo>
                  <a:lnTo>
                    <a:pt x="74083" y="76884"/>
                  </a:lnTo>
                  <a:lnTo>
                    <a:pt x="67677" y="76884"/>
                  </a:lnTo>
                  <a:lnTo>
                    <a:pt x="67677" y="70800"/>
                  </a:lnTo>
                  <a:close/>
                  <a:moveTo>
                    <a:pt x="80809" y="70800"/>
                  </a:moveTo>
                  <a:lnTo>
                    <a:pt x="80809" y="76884"/>
                  </a:lnTo>
                  <a:lnTo>
                    <a:pt x="74422" y="76884"/>
                  </a:lnTo>
                  <a:lnTo>
                    <a:pt x="74422" y="70800"/>
                  </a:lnTo>
                  <a:close/>
                  <a:moveTo>
                    <a:pt x="87554" y="70800"/>
                  </a:moveTo>
                  <a:lnTo>
                    <a:pt x="87554" y="76884"/>
                  </a:lnTo>
                  <a:lnTo>
                    <a:pt x="81148" y="76884"/>
                  </a:lnTo>
                  <a:lnTo>
                    <a:pt x="81148" y="70800"/>
                  </a:lnTo>
                  <a:close/>
                  <a:moveTo>
                    <a:pt x="94281" y="70800"/>
                  </a:moveTo>
                  <a:lnTo>
                    <a:pt x="94281" y="76884"/>
                  </a:lnTo>
                  <a:lnTo>
                    <a:pt x="87893" y="76884"/>
                  </a:lnTo>
                  <a:lnTo>
                    <a:pt x="87893" y="70800"/>
                  </a:lnTo>
                  <a:close/>
                  <a:moveTo>
                    <a:pt x="101007" y="70800"/>
                  </a:moveTo>
                  <a:lnTo>
                    <a:pt x="101007" y="76884"/>
                  </a:lnTo>
                  <a:lnTo>
                    <a:pt x="94620" y="76884"/>
                  </a:lnTo>
                  <a:lnTo>
                    <a:pt x="94620" y="70800"/>
                  </a:lnTo>
                  <a:close/>
                  <a:moveTo>
                    <a:pt x="107752" y="70800"/>
                  </a:moveTo>
                  <a:lnTo>
                    <a:pt x="107752" y="76884"/>
                  </a:lnTo>
                  <a:lnTo>
                    <a:pt x="101346" y="76884"/>
                  </a:lnTo>
                  <a:lnTo>
                    <a:pt x="101346" y="70800"/>
                  </a:lnTo>
                  <a:close/>
                  <a:moveTo>
                    <a:pt x="114478" y="70800"/>
                  </a:moveTo>
                  <a:lnTo>
                    <a:pt x="114478" y="76884"/>
                  </a:lnTo>
                  <a:lnTo>
                    <a:pt x="108091" y="76884"/>
                  </a:lnTo>
                  <a:lnTo>
                    <a:pt x="108091" y="70800"/>
                  </a:lnTo>
                  <a:close/>
                  <a:moveTo>
                    <a:pt x="121223" y="70800"/>
                  </a:moveTo>
                  <a:lnTo>
                    <a:pt x="121223" y="76884"/>
                  </a:lnTo>
                  <a:lnTo>
                    <a:pt x="114817" y="76884"/>
                  </a:lnTo>
                  <a:lnTo>
                    <a:pt x="114817" y="70800"/>
                  </a:lnTo>
                  <a:close/>
                  <a:moveTo>
                    <a:pt x="127950" y="70800"/>
                  </a:moveTo>
                  <a:lnTo>
                    <a:pt x="127950" y="76884"/>
                  </a:lnTo>
                  <a:lnTo>
                    <a:pt x="121562" y="76884"/>
                  </a:lnTo>
                  <a:lnTo>
                    <a:pt x="121562" y="70800"/>
                  </a:lnTo>
                  <a:close/>
                  <a:moveTo>
                    <a:pt x="134694" y="70800"/>
                  </a:moveTo>
                  <a:lnTo>
                    <a:pt x="134694" y="76884"/>
                  </a:lnTo>
                  <a:lnTo>
                    <a:pt x="128289" y="76884"/>
                  </a:lnTo>
                  <a:lnTo>
                    <a:pt x="128289" y="70800"/>
                  </a:lnTo>
                  <a:close/>
                  <a:moveTo>
                    <a:pt x="141421" y="70800"/>
                  </a:moveTo>
                  <a:lnTo>
                    <a:pt x="141421" y="76884"/>
                  </a:lnTo>
                  <a:lnTo>
                    <a:pt x="135033" y="76884"/>
                  </a:lnTo>
                  <a:lnTo>
                    <a:pt x="135033" y="70800"/>
                  </a:lnTo>
                  <a:close/>
                  <a:moveTo>
                    <a:pt x="148148" y="70800"/>
                  </a:moveTo>
                  <a:lnTo>
                    <a:pt x="148148" y="76884"/>
                  </a:lnTo>
                  <a:lnTo>
                    <a:pt x="141760" y="76884"/>
                  </a:lnTo>
                  <a:lnTo>
                    <a:pt x="141760" y="70800"/>
                  </a:lnTo>
                  <a:close/>
                  <a:moveTo>
                    <a:pt x="154892" y="70800"/>
                  </a:moveTo>
                  <a:lnTo>
                    <a:pt x="154892" y="76884"/>
                  </a:lnTo>
                  <a:lnTo>
                    <a:pt x="148487" y="76884"/>
                  </a:lnTo>
                  <a:lnTo>
                    <a:pt x="148487" y="70800"/>
                  </a:lnTo>
                  <a:close/>
                  <a:moveTo>
                    <a:pt x="161619" y="70800"/>
                  </a:moveTo>
                  <a:lnTo>
                    <a:pt x="161619" y="76884"/>
                  </a:lnTo>
                  <a:lnTo>
                    <a:pt x="155231" y="76884"/>
                  </a:lnTo>
                  <a:lnTo>
                    <a:pt x="155231" y="70800"/>
                  </a:lnTo>
                  <a:close/>
                  <a:moveTo>
                    <a:pt x="168363" y="70800"/>
                  </a:moveTo>
                  <a:lnTo>
                    <a:pt x="168363" y="76884"/>
                  </a:lnTo>
                  <a:lnTo>
                    <a:pt x="161958" y="76884"/>
                  </a:lnTo>
                  <a:lnTo>
                    <a:pt x="161958" y="70800"/>
                  </a:lnTo>
                  <a:close/>
                  <a:moveTo>
                    <a:pt x="175090" y="70800"/>
                  </a:moveTo>
                  <a:lnTo>
                    <a:pt x="175090" y="76884"/>
                  </a:lnTo>
                  <a:lnTo>
                    <a:pt x="168702" y="76884"/>
                  </a:lnTo>
                  <a:lnTo>
                    <a:pt x="168702" y="70800"/>
                  </a:lnTo>
                  <a:close/>
                  <a:moveTo>
                    <a:pt x="181834" y="70800"/>
                  </a:moveTo>
                  <a:lnTo>
                    <a:pt x="181834" y="76884"/>
                  </a:lnTo>
                  <a:lnTo>
                    <a:pt x="175429" y="76884"/>
                  </a:lnTo>
                  <a:lnTo>
                    <a:pt x="175429" y="70800"/>
                  </a:lnTo>
                  <a:close/>
                  <a:moveTo>
                    <a:pt x="188561" y="70800"/>
                  </a:moveTo>
                  <a:lnTo>
                    <a:pt x="188561" y="76884"/>
                  </a:lnTo>
                  <a:lnTo>
                    <a:pt x="182173" y="76884"/>
                  </a:lnTo>
                  <a:lnTo>
                    <a:pt x="182173" y="70800"/>
                  </a:lnTo>
                  <a:close/>
                  <a:moveTo>
                    <a:pt x="195288" y="70800"/>
                  </a:moveTo>
                  <a:lnTo>
                    <a:pt x="195288" y="76884"/>
                  </a:lnTo>
                  <a:lnTo>
                    <a:pt x="188900" y="76884"/>
                  </a:lnTo>
                  <a:lnTo>
                    <a:pt x="188900" y="70800"/>
                  </a:lnTo>
                  <a:close/>
                  <a:moveTo>
                    <a:pt x="202032" y="70800"/>
                  </a:moveTo>
                  <a:lnTo>
                    <a:pt x="202032" y="76884"/>
                  </a:lnTo>
                  <a:lnTo>
                    <a:pt x="195627" y="76884"/>
                  </a:lnTo>
                  <a:lnTo>
                    <a:pt x="195627" y="70800"/>
                  </a:lnTo>
                  <a:close/>
                  <a:moveTo>
                    <a:pt x="208759" y="70800"/>
                  </a:moveTo>
                  <a:lnTo>
                    <a:pt x="208759" y="76884"/>
                  </a:lnTo>
                  <a:lnTo>
                    <a:pt x="202371" y="76884"/>
                  </a:lnTo>
                  <a:lnTo>
                    <a:pt x="202371" y="70800"/>
                  </a:lnTo>
                  <a:close/>
                  <a:moveTo>
                    <a:pt x="215504" y="70800"/>
                  </a:moveTo>
                  <a:lnTo>
                    <a:pt x="215504" y="76884"/>
                  </a:lnTo>
                  <a:lnTo>
                    <a:pt x="209098" y="76884"/>
                  </a:lnTo>
                  <a:lnTo>
                    <a:pt x="209098" y="70800"/>
                  </a:lnTo>
                  <a:close/>
                  <a:moveTo>
                    <a:pt x="222230" y="70800"/>
                  </a:moveTo>
                  <a:lnTo>
                    <a:pt x="222230" y="76884"/>
                  </a:lnTo>
                  <a:lnTo>
                    <a:pt x="215843" y="76884"/>
                  </a:lnTo>
                  <a:lnTo>
                    <a:pt x="215843" y="70800"/>
                  </a:lnTo>
                  <a:close/>
                  <a:moveTo>
                    <a:pt x="228975" y="70800"/>
                  </a:moveTo>
                  <a:lnTo>
                    <a:pt x="228975" y="76884"/>
                  </a:lnTo>
                  <a:lnTo>
                    <a:pt x="222569" y="76884"/>
                  </a:lnTo>
                  <a:lnTo>
                    <a:pt x="222569" y="70800"/>
                  </a:lnTo>
                  <a:close/>
                  <a:moveTo>
                    <a:pt x="235701" y="70800"/>
                  </a:moveTo>
                  <a:lnTo>
                    <a:pt x="235701" y="76884"/>
                  </a:lnTo>
                  <a:lnTo>
                    <a:pt x="229296" y="76884"/>
                  </a:lnTo>
                  <a:lnTo>
                    <a:pt x="229296" y="70800"/>
                  </a:lnTo>
                  <a:close/>
                  <a:moveTo>
                    <a:pt x="242428" y="70800"/>
                  </a:moveTo>
                  <a:lnTo>
                    <a:pt x="242428" y="76884"/>
                  </a:lnTo>
                  <a:lnTo>
                    <a:pt x="236040" y="76884"/>
                  </a:lnTo>
                  <a:lnTo>
                    <a:pt x="236040" y="70800"/>
                  </a:lnTo>
                  <a:close/>
                  <a:moveTo>
                    <a:pt x="249173" y="70800"/>
                  </a:moveTo>
                  <a:lnTo>
                    <a:pt x="249173" y="76884"/>
                  </a:lnTo>
                  <a:lnTo>
                    <a:pt x="242767" y="76884"/>
                  </a:lnTo>
                  <a:lnTo>
                    <a:pt x="242767" y="70800"/>
                  </a:lnTo>
                  <a:close/>
                  <a:moveTo>
                    <a:pt x="255899" y="70800"/>
                  </a:moveTo>
                  <a:lnTo>
                    <a:pt x="255899" y="76884"/>
                  </a:lnTo>
                  <a:lnTo>
                    <a:pt x="249512" y="76884"/>
                  </a:lnTo>
                  <a:lnTo>
                    <a:pt x="249512" y="70800"/>
                  </a:lnTo>
                  <a:close/>
                  <a:moveTo>
                    <a:pt x="262644" y="70800"/>
                  </a:moveTo>
                  <a:lnTo>
                    <a:pt x="262644" y="76884"/>
                  </a:lnTo>
                  <a:lnTo>
                    <a:pt x="256238" y="76884"/>
                  </a:lnTo>
                  <a:lnTo>
                    <a:pt x="256238" y="70800"/>
                  </a:lnTo>
                  <a:close/>
                  <a:moveTo>
                    <a:pt x="269370" y="70800"/>
                  </a:moveTo>
                  <a:lnTo>
                    <a:pt x="269370" y="76884"/>
                  </a:lnTo>
                  <a:lnTo>
                    <a:pt x="262983" y="76884"/>
                  </a:lnTo>
                  <a:lnTo>
                    <a:pt x="262983" y="70800"/>
                  </a:lnTo>
                  <a:close/>
                  <a:moveTo>
                    <a:pt x="276115" y="70800"/>
                  </a:moveTo>
                  <a:lnTo>
                    <a:pt x="276115" y="76884"/>
                  </a:lnTo>
                  <a:lnTo>
                    <a:pt x="269709" y="76884"/>
                  </a:lnTo>
                  <a:lnTo>
                    <a:pt x="269709" y="70800"/>
                  </a:lnTo>
                  <a:close/>
                  <a:moveTo>
                    <a:pt x="282842" y="70800"/>
                  </a:moveTo>
                  <a:lnTo>
                    <a:pt x="282842" y="76884"/>
                  </a:lnTo>
                  <a:lnTo>
                    <a:pt x="276436" y="76884"/>
                  </a:lnTo>
                  <a:lnTo>
                    <a:pt x="276436" y="70800"/>
                  </a:lnTo>
                  <a:close/>
                  <a:moveTo>
                    <a:pt x="6745" y="77205"/>
                  </a:moveTo>
                  <a:lnTo>
                    <a:pt x="6745" y="83289"/>
                  </a:lnTo>
                  <a:lnTo>
                    <a:pt x="339" y="83289"/>
                  </a:lnTo>
                  <a:lnTo>
                    <a:pt x="339" y="77205"/>
                  </a:lnTo>
                  <a:close/>
                  <a:moveTo>
                    <a:pt x="13471" y="77205"/>
                  </a:moveTo>
                  <a:lnTo>
                    <a:pt x="13471" y="83289"/>
                  </a:lnTo>
                  <a:lnTo>
                    <a:pt x="7066" y="83289"/>
                  </a:lnTo>
                  <a:lnTo>
                    <a:pt x="7066" y="77205"/>
                  </a:lnTo>
                  <a:close/>
                  <a:moveTo>
                    <a:pt x="20198" y="77205"/>
                  </a:moveTo>
                  <a:lnTo>
                    <a:pt x="20198" y="83289"/>
                  </a:lnTo>
                  <a:lnTo>
                    <a:pt x="13810" y="83289"/>
                  </a:lnTo>
                  <a:lnTo>
                    <a:pt x="13810" y="77205"/>
                  </a:lnTo>
                  <a:close/>
                  <a:moveTo>
                    <a:pt x="26942" y="77205"/>
                  </a:moveTo>
                  <a:lnTo>
                    <a:pt x="26942" y="83289"/>
                  </a:lnTo>
                  <a:lnTo>
                    <a:pt x="20537" y="83289"/>
                  </a:lnTo>
                  <a:lnTo>
                    <a:pt x="20537" y="77205"/>
                  </a:lnTo>
                  <a:close/>
                  <a:moveTo>
                    <a:pt x="33669" y="77205"/>
                  </a:moveTo>
                  <a:lnTo>
                    <a:pt x="33669" y="83289"/>
                  </a:lnTo>
                  <a:lnTo>
                    <a:pt x="27281" y="83289"/>
                  </a:lnTo>
                  <a:lnTo>
                    <a:pt x="27281" y="77205"/>
                  </a:lnTo>
                  <a:close/>
                  <a:moveTo>
                    <a:pt x="40414" y="77205"/>
                  </a:moveTo>
                  <a:lnTo>
                    <a:pt x="40414" y="83289"/>
                  </a:lnTo>
                  <a:lnTo>
                    <a:pt x="34008" y="83289"/>
                  </a:lnTo>
                  <a:lnTo>
                    <a:pt x="34008" y="77205"/>
                  </a:lnTo>
                  <a:close/>
                  <a:moveTo>
                    <a:pt x="47140" y="77205"/>
                  </a:moveTo>
                  <a:lnTo>
                    <a:pt x="47140" y="83289"/>
                  </a:lnTo>
                  <a:lnTo>
                    <a:pt x="40753" y="83289"/>
                  </a:lnTo>
                  <a:lnTo>
                    <a:pt x="40753" y="77205"/>
                  </a:lnTo>
                  <a:close/>
                  <a:moveTo>
                    <a:pt x="53885" y="77205"/>
                  </a:moveTo>
                  <a:lnTo>
                    <a:pt x="53885" y="83289"/>
                  </a:lnTo>
                  <a:lnTo>
                    <a:pt x="47479" y="83289"/>
                  </a:lnTo>
                  <a:lnTo>
                    <a:pt x="47479" y="77205"/>
                  </a:lnTo>
                  <a:close/>
                  <a:moveTo>
                    <a:pt x="60611" y="77205"/>
                  </a:moveTo>
                  <a:lnTo>
                    <a:pt x="60611" y="83289"/>
                  </a:lnTo>
                  <a:lnTo>
                    <a:pt x="54206" y="83289"/>
                  </a:lnTo>
                  <a:lnTo>
                    <a:pt x="54206" y="77205"/>
                  </a:lnTo>
                  <a:close/>
                  <a:moveTo>
                    <a:pt x="67338" y="77205"/>
                  </a:moveTo>
                  <a:lnTo>
                    <a:pt x="67338" y="83289"/>
                  </a:lnTo>
                  <a:lnTo>
                    <a:pt x="60950" y="83289"/>
                  </a:lnTo>
                  <a:lnTo>
                    <a:pt x="60950" y="77205"/>
                  </a:lnTo>
                  <a:close/>
                  <a:moveTo>
                    <a:pt x="74083" y="77205"/>
                  </a:moveTo>
                  <a:lnTo>
                    <a:pt x="74083" y="83289"/>
                  </a:lnTo>
                  <a:lnTo>
                    <a:pt x="67677" y="83289"/>
                  </a:lnTo>
                  <a:lnTo>
                    <a:pt x="67677" y="77205"/>
                  </a:lnTo>
                  <a:close/>
                  <a:moveTo>
                    <a:pt x="80809" y="77205"/>
                  </a:moveTo>
                  <a:lnTo>
                    <a:pt x="80809" y="83289"/>
                  </a:lnTo>
                  <a:lnTo>
                    <a:pt x="74422" y="83289"/>
                  </a:lnTo>
                  <a:lnTo>
                    <a:pt x="74422" y="77205"/>
                  </a:lnTo>
                  <a:close/>
                  <a:moveTo>
                    <a:pt x="87554" y="77205"/>
                  </a:moveTo>
                  <a:lnTo>
                    <a:pt x="87554" y="83289"/>
                  </a:lnTo>
                  <a:lnTo>
                    <a:pt x="81148" y="83289"/>
                  </a:lnTo>
                  <a:lnTo>
                    <a:pt x="81148" y="77205"/>
                  </a:lnTo>
                  <a:close/>
                  <a:moveTo>
                    <a:pt x="94281" y="77205"/>
                  </a:moveTo>
                  <a:lnTo>
                    <a:pt x="94281" y="83289"/>
                  </a:lnTo>
                  <a:lnTo>
                    <a:pt x="87893" y="83289"/>
                  </a:lnTo>
                  <a:lnTo>
                    <a:pt x="87893" y="77205"/>
                  </a:lnTo>
                  <a:close/>
                  <a:moveTo>
                    <a:pt x="101007" y="77205"/>
                  </a:moveTo>
                  <a:lnTo>
                    <a:pt x="101007" y="83289"/>
                  </a:lnTo>
                  <a:lnTo>
                    <a:pt x="94620" y="83289"/>
                  </a:lnTo>
                  <a:lnTo>
                    <a:pt x="94620" y="77205"/>
                  </a:lnTo>
                  <a:close/>
                  <a:moveTo>
                    <a:pt x="107752" y="77205"/>
                  </a:moveTo>
                  <a:lnTo>
                    <a:pt x="107752" y="83289"/>
                  </a:lnTo>
                  <a:lnTo>
                    <a:pt x="101346" y="83289"/>
                  </a:lnTo>
                  <a:lnTo>
                    <a:pt x="101346" y="77205"/>
                  </a:lnTo>
                  <a:close/>
                  <a:moveTo>
                    <a:pt x="114478" y="77205"/>
                  </a:moveTo>
                  <a:lnTo>
                    <a:pt x="114478" y="83289"/>
                  </a:lnTo>
                  <a:lnTo>
                    <a:pt x="108091" y="83289"/>
                  </a:lnTo>
                  <a:lnTo>
                    <a:pt x="108091" y="77205"/>
                  </a:lnTo>
                  <a:close/>
                  <a:moveTo>
                    <a:pt x="121223" y="77205"/>
                  </a:moveTo>
                  <a:lnTo>
                    <a:pt x="121223" y="83289"/>
                  </a:lnTo>
                  <a:lnTo>
                    <a:pt x="114817" y="83289"/>
                  </a:lnTo>
                  <a:lnTo>
                    <a:pt x="114817" y="77205"/>
                  </a:lnTo>
                  <a:close/>
                  <a:moveTo>
                    <a:pt x="127950" y="77205"/>
                  </a:moveTo>
                  <a:lnTo>
                    <a:pt x="127950" y="83289"/>
                  </a:lnTo>
                  <a:lnTo>
                    <a:pt x="121562" y="83289"/>
                  </a:lnTo>
                  <a:lnTo>
                    <a:pt x="121562" y="77205"/>
                  </a:lnTo>
                  <a:close/>
                  <a:moveTo>
                    <a:pt x="134694" y="77205"/>
                  </a:moveTo>
                  <a:lnTo>
                    <a:pt x="134694" y="83289"/>
                  </a:lnTo>
                  <a:lnTo>
                    <a:pt x="128289" y="83289"/>
                  </a:lnTo>
                  <a:lnTo>
                    <a:pt x="128289" y="77205"/>
                  </a:lnTo>
                  <a:close/>
                  <a:moveTo>
                    <a:pt x="141421" y="77205"/>
                  </a:moveTo>
                  <a:lnTo>
                    <a:pt x="141421" y="83289"/>
                  </a:lnTo>
                  <a:lnTo>
                    <a:pt x="135033" y="83289"/>
                  </a:lnTo>
                  <a:lnTo>
                    <a:pt x="135033" y="77205"/>
                  </a:lnTo>
                  <a:close/>
                  <a:moveTo>
                    <a:pt x="148148" y="77205"/>
                  </a:moveTo>
                  <a:lnTo>
                    <a:pt x="148148" y="83289"/>
                  </a:lnTo>
                  <a:lnTo>
                    <a:pt x="141760" y="83289"/>
                  </a:lnTo>
                  <a:lnTo>
                    <a:pt x="141760" y="77205"/>
                  </a:lnTo>
                  <a:close/>
                  <a:moveTo>
                    <a:pt x="154892" y="77205"/>
                  </a:moveTo>
                  <a:lnTo>
                    <a:pt x="154892" y="83289"/>
                  </a:lnTo>
                  <a:lnTo>
                    <a:pt x="148487" y="83289"/>
                  </a:lnTo>
                  <a:lnTo>
                    <a:pt x="148487" y="77205"/>
                  </a:lnTo>
                  <a:close/>
                  <a:moveTo>
                    <a:pt x="161619" y="77205"/>
                  </a:moveTo>
                  <a:lnTo>
                    <a:pt x="161619" y="83289"/>
                  </a:lnTo>
                  <a:lnTo>
                    <a:pt x="155231" y="83289"/>
                  </a:lnTo>
                  <a:lnTo>
                    <a:pt x="155231" y="77205"/>
                  </a:lnTo>
                  <a:close/>
                  <a:moveTo>
                    <a:pt x="168363" y="77205"/>
                  </a:moveTo>
                  <a:lnTo>
                    <a:pt x="168363" y="83289"/>
                  </a:lnTo>
                  <a:lnTo>
                    <a:pt x="161958" y="83289"/>
                  </a:lnTo>
                  <a:lnTo>
                    <a:pt x="161958" y="77205"/>
                  </a:lnTo>
                  <a:close/>
                  <a:moveTo>
                    <a:pt x="175090" y="77205"/>
                  </a:moveTo>
                  <a:lnTo>
                    <a:pt x="175090" y="83289"/>
                  </a:lnTo>
                  <a:lnTo>
                    <a:pt x="168702" y="83289"/>
                  </a:lnTo>
                  <a:lnTo>
                    <a:pt x="168702" y="77205"/>
                  </a:lnTo>
                  <a:close/>
                  <a:moveTo>
                    <a:pt x="181834" y="77205"/>
                  </a:moveTo>
                  <a:lnTo>
                    <a:pt x="181834" y="83289"/>
                  </a:lnTo>
                  <a:lnTo>
                    <a:pt x="175429" y="83289"/>
                  </a:lnTo>
                  <a:lnTo>
                    <a:pt x="175429" y="77205"/>
                  </a:lnTo>
                  <a:close/>
                  <a:moveTo>
                    <a:pt x="188561" y="77205"/>
                  </a:moveTo>
                  <a:lnTo>
                    <a:pt x="188561" y="83289"/>
                  </a:lnTo>
                  <a:lnTo>
                    <a:pt x="182173" y="83289"/>
                  </a:lnTo>
                  <a:lnTo>
                    <a:pt x="182173" y="77205"/>
                  </a:lnTo>
                  <a:close/>
                  <a:moveTo>
                    <a:pt x="195288" y="77205"/>
                  </a:moveTo>
                  <a:lnTo>
                    <a:pt x="195288" y="83289"/>
                  </a:lnTo>
                  <a:lnTo>
                    <a:pt x="188900" y="83289"/>
                  </a:lnTo>
                  <a:lnTo>
                    <a:pt x="188900" y="77205"/>
                  </a:lnTo>
                  <a:close/>
                  <a:moveTo>
                    <a:pt x="202032" y="77205"/>
                  </a:moveTo>
                  <a:lnTo>
                    <a:pt x="202032" y="83289"/>
                  </a:lnTo>
                  <a:lnTo>
                    <a:pt x="195627" y="83289"/>
                  </a:lnTo>
                  <a:lnTo>
                    <a:pt x="195627" y="77205"/>
                  </a:lnTo>
                  <a:close/>
                  <a:moveTo>
                    <a:pt x="208759" y="77205"/>
                  </a:moveTo>
                  <a:lnTo>
                    <a:pt x="208759" y="83289"/>
                  </a:lnTo>
                  <a:lnTo>
                    <a:pt x="202371" y="83289"/>
                  </a:lnTo>
                  <a:lnTo>
                    <a:pt x="202371" y="77205"/>
                  </a:lnTo>
                  <a:close/>
                  <a:moveTo>
                    <a:pt x="215504" y="77205"/>
                  </a:moveTo>
                  <a:lnTo>
                    <a:pt x="215504" y="83289"/>
                  </a:lnTo>
                  <a:lnTo>
                    <a:pt x="209098" y="83289"/>
                  </a:lnTo>
                  <a:lnTo>
                    <a:pt x="209098" y="77205"/>
                  </a:lnTo>
                  <a:close/>
                  <a:moveTo>
                    <a:pt x="222230" y="77205"/>
                  </a:moveTo>
                  <a:lnTo>
                    <a:pt x="222230" y="83289"/>
                  </a:lnTo>
                  <a:lnTo>
                    <a:pt x="215843" y="83289"/>
                  </a:lnTo>
                  <a:lnTo>
                    <a:pt x="215843" y="77205"/>
                  </a:lnTo>
                  <a:close/>
                  <a:moveTo>
                    <a:pt x="228975" y="77205"/>
                  </a:moveTo>
                  <a:lnTo>
                    <a:pt x="228975" y="83289"/>
                  </a:lnTo>
                  <a:lnTo>
                    <a:pt x="222569" y="83289"/>
                  </a:lnTo>
                  <a:lnTo>
                    <a:pt x="222569" y="77205"/>
                  </a:lnTo>
                  <a:close/>
                  <a:moveTo>
                    <a:pt x="235701" y="77205"/>
                  </a:moveTo>
                  <a:lnTo>
                    <a:pt x="235701" y="83289"/>
                  </a:lnTo>
                  <a:lnTo>
                    <a:pt x="229296" y="83289"/>
                  </a:lnTo>
                  <a:lnTo>
                    <a:pt x="229296" y="77205"/>
                  </a:lnTo>
                  <a:close/>
                  <a:moveTo>
                    <a:pt x="242428" y="77205"/>
                  </a:moveTo>
                  <a:lnTo>
                    <a:pt x="242428" y="83289"/>
                  </a:lnTo>
                  <a:lnTo>
                    <a:pt x="236040" y="83289"/>
                  </a:lnTo>
                  <a:lnTo>
                    <a:pt x="236040" y="77205"/>
                  </a:lnTo>
                  <a:close/>
                  <a:moveTo>
                    <a:pt x="249173" y="77205"/>
                  </a:moveTo>
                  <a:lnTo>
                    <a:pt x="249173" y="83289"/>
                  </a:lnTo>
                  <a:lnTo>
                    <a:pt x="242767" y="83289"/>
                  </a:lnTo>
                  <a:lnTo>
                    <a:pt x="242767" y="77205"/>
                  </a:lnTo>
                  <a:close/>
                  <a:moveTo>
                    <a:pt x="255899" y="77205"/>
                  </a:moveTo>
                  <a:lnTo>
                    <a:pt x="255899" y="83289"/>
                  </a:lnTo>
                  <a:lnTo>
                    <a:pt x="249512" y="83289"/>
                  </a:lnTo>
                  <a:lnTo>
                    <a:pt x="249512" y="77205"/>
                  </a:lnTo>
                  <a:close/>
                  <a:moveTo>
                    <a:pt x="262644" y="77205"/>
                  </a:moveTo>
                  <a:lnTo>
                    <a:pt x="262644" y="83289"/>
                  </a:lnTo>
                  <a:lnTo>
                    <a:pt x="256238" y="83289"/>
                  </a:lnTo>
                  <a:lnTo>
                    <a:pt x="256238" y="77205"/>
                  </a:lnTo>
                  <a:close/>
                  <a:moveTo>
                    <a:pt x="269370" y="77205"/>
                  </a:moveTo>
                  <a:lnTo>
                    <a:pt x="269370" y="83289"/>
                  </a:lnTo>
                  <a:lnTo>
                    <a:pt x="262983" y="83289"/>
                  </a:lnTo>
                  <a:lnTo>
                    <a:pt x="262983" y="77205"/>
                  </a:lnTo>
                  <a:close/>
                  <a:moveTo>
                    <a:pt x="276115" y="77205"/>
                  </a:moveTo>
                  <a:lnTo>
                    <a:pt x="276115" y="83289"/>
                  </a:lnTo>
                  <a:lnTo>
                    <a:pt x="269709" y="83289"/>
                  </a:lnTo>
                  <a:lnTo>
                    <a:pt x="269709" y="77205"/>
                  </a:lnTo>
                  <a:close/>
                  <a:moveTo>
                    <a:pt x="282842" y="77205"/>
                  </a:moveTo>
                  <a:lnTo>
                    <a:pt x="282842" y="83289"/>
                  </a:lnTo>
                  <a:lnTo>
                    <a:pt x="276436" y="83289"/>
                  </a:lnTo>
                  <a:lnTo>
                    <a:pt x="276436" y="77205"/>
                  </a:lnTo>
                  <a:close/>
                  <a:moveTo>
                    <a:pt x="6745" y="83611"/>
                  </a:moveTo>
                  <a:lnTo>
                    <a:pt x="6745" y="89695"/>
                  </a:lnTo>
                  <a:lnTo>
                    <a:pt x="339" y="89695"/>
                  </a:lnTo>
                  <a:lnTo>
                    <a:pt x="339" y="83611"/>
                  </a:lnTo>
                  <a:close/>
                  <a:moveTo>
                    <a:pt x="13471" y="83611"/>
                  </a:moveTo>
                  <a:lnTo>
                    <a:pt x="13471" y="89695"/>
                  </a:lnTo>
                  <a:lnTo>
                    <a:pt x="7066" y="89695"/>
                  </a:lnTo>
                  <a:lnTo>
                    <a:pt x="7066" y="83611"/>
                  </a:lnTo>
                  <a:close/>
                  <a:moveTo>
                    <a:pt x="20198" y="83611"/>
                  </a:moveTo>
                  <a:lnTo>
                    <a:pt x="20198" y="89695"/>
                  </a:lnTo>
                  <a:lnTo>
                    <a:pt x="13810" y="89695"/>
                  </a:lnTo>
                  <a:lnTo>
                    <a:pt x="13810" y="83611"/>
                  </a:lnTo>
                  <a:close/>
                  <a:moveTo>
                    <a:pt x="26942" y="83611"/>
                  </a:moveTo>
                  <a:lnTo>
                    <a:pt x="26942" y="89695"/>
                  </a:lnTo>
                  <a:lnTo>
                    <a:pt x="20537" y="89695"/>
                  </a:lnTo>
                  <a:lnTo>
                    <a:pt x="20537" y="83611"/>
                  </a:lnTo>
                  <a:close/>
                  <a:moveTo>
                    <a:pt x="33669" y="83611"/>
                  </a:moveTo>
                  <a:lnTo>
                    <a:pt x="33669" y="89695"/>
                  </a:lnTo>
                  <a:lnTo>
                    <a:pt x="27281" y="89695"/>
                  </a:lnTo>
                  <a:lnTo>
                    <a:pt x="27281" y="83611"/>
                  </a:lnTo>
                  <a:close/>
                  <a:moveTo>
                    <a:pt x="40414" y="83611"/>
                  </a:moveTo>
                  <a:lnTo>
                    <a:pt x="40414" y="89695"/>
                  </a:lnTo>
                  <a:lnTo>
                    <a:pt x="34008" y="89695"/>
                  </a:lnTo>
                  <a:lnTo>
                    <a:pt x="34008" y="83611"/>
                  </a:lnTo>
                  <a:close/>
                  <a:moveTo>
                    <a:pt x="47140" y="83611"/>
                  </a:moveTo>
                  <a:lnTo>
                    <a:pt x="47140" y="89695"/>
                  </a:lnTo>
                  <a:lnTo>
                    <a:pt x="40753" y="89695"/>
                  </a:lnTo>
                  <a:lnTo>
                    <a:pt x="40753" y="83611"/>
                  </a:lnTo>
                  <a:close/>
                  <a:moveTo>
                    <a:pt x="53885" y="83611"/>
                  </a:moveTo>
                  <a:lnTo>
                    <a:pt x="53885" y="89695"/>
                  </a:lnTo>
                  <a:lnTo>
                    <a:pt x="47479" y="89695"/>
                  </a:lnTo>
                  <a:lnTo>
                    <a:pt x="47479" y="83611"/>
                  </a:lnTo>
                  <a:close/>
                  <a:moveTo>
                    <a:pt x="60611" y="83611"/>
                  </a:moveTo>
                  <a:lnTo>
                    <a:pt x="60611" y="89695"/>
                  </a:lnTo>
                  <a:lnTo>
                    <a:pt x="54206" y="89695"/>
                  </a:lnTo>
                  <a:lnTo>
                    <a:pt x="54206" y="83611"/>
                  </a:lnTo>
                  <a:close/>
                  <a:moveTo>
                    <a:pt x="67338" y="83611"/>
                  </a:moveTo>
                  <a:lnTo>
                    <a:pt x="67338" y="89695"/>
                  </a:lnTo>
                  <a:lnTo>
                    <a:pt x="60950" y="89695"/>
                  </a:lnTo>
                  <a:lnTo>
                    <a:pt x="60950" y="83611"/>
                  </a:lnTo>
                  <a:close/>
                  <a:moveTo>
                    <a:pt x="74083" y="83611"/>
                  </a:moveTo>
                  <a:lnTo>
                    <a:pt x="74083" y="89695"/>
                  </a:lnTo>
                  <a:lnTo>
                    <a:pt x="67677" y="89695"/>
                  </a:lnTo>
                  <a:lnTo>
                    <a:pt x="67677" y="83611"/>
                  </a:lnTo>
                  <a:close/>
                  <a:moveTo>
                    <a:pt x="80809" y="83611"/>
                  </a:moveTo>
                  <a:lnTo>
                    <a:pt x="80809" y="89695"/>
                  </a:lnTo>
                  <a:lnTo>
                    <a:pt x="74422" y="89695"/>
                  </a:lnTo>
                  <a:lnTo>
                    <a:pt x="74422" y="83611"/>
                  </a:lnTo>
                  <a:close/>
                  <a:moveTo>
                    <a:pt x="87554" y="83611"/>
                  </a:moveTo>
                  <a:lnTo>
                    <a:pt x="87554" y="89695"/>
                  </a:lnTo>
                  <a:lnTo>
                    <a:pt x="81148" y="89695"/>
                  </a:lnTo>
                  <a:lnTo>
                    <a:pt x="81148" y="83611"/>
                  </a:lnTo>
                  <a:close/>
                  <a:moveTo>
                    <a:pt x="94281" y="83611"/>
                  </a:moveTo>
                  <a:lnTo>
                    <a:pt x="94281" y="89695"/>
                  </a:lnTo>
                  <a:lnTo>
                    <a:pt x="87893" y="89695"/>
                  </a:lnTo>
                  <a:lnTo>
                    <a:pt x="87893" y="83611"/>
                  </a:lnTo>
                  <a:close/>
                  <a:moveTo>
                    <a:pt x="101007" y="83611"/>
                  </a:moveTo>
                  <a:lnTo>
                    <a:pt x="101007" y="89695"/>
                  </a:lnTo>
                  <a:lnTo>
                    <a:pt x="94620" y="89695"/>
                  </a:lnTo>
                  <a:lnTo>
                    <a:pt x="94620" y="83611"/>
                  </a:lnTo>
                  <a:close/>
                  <a:moveTo>
                    <a:pt x="107752" y="83611"/>
                  </a:moveTo>
                  <a:lnTo>
                    <a:pt x="107752" y="89695"/>
                  </a:lnTo>
                  <a:lnTo>
                    <a:pt x="101346" y="89695"/>
                  </a:lnTo>
                  <a:lnTo>
                    <a:pt x="101346" y="83611"/>
                  </a:lnTo>
                  <a:close/>
                  <a:moveTo>
                    <a:pt x="114478" y="83611"/>
                  </a:moveTo>
                  <a:lnTo>
                    <a:pt x="114478" y="89695"/>
                  </a:lnTo>
                  <a:lnTo>
                    <a:pt x="108091" y="89695"/>
                  </a:lnTo>
                  <a:lnTo>
                    <a:pt x="108091" y="83611"/>
                  </a:lnTo>
                  <a:close/>
                  <a:moveTo>
                    <a:pt x="121223" y="83611"/>
                  </a:moveTo>
                  <a:lnTo>
                    <a:pt x="121223" y="89695"/>
                  </a:lnTo>
                  <a:lnTo>
                    <a:pt x="114817" y="89695"/>
                  </a:lnTo>
                  <a:lnTo>
                    <a:pt x="114817" y="83611"/>
                  </a:lnTo>
                  <a:close/>
                  <a:moveTo>
                    <a:pt x="127950" y="83611"/>
                  </a:moveTo>
                  <a:lnTo>
                    <a:pt x="127950" y="89695"/>
                  </a:lnTo>
                  <a:lnTo>
                    <a:pt x="121562" y="89695"/>
                  </a:lnTo>
                  <a:lnTo>
                    <a:pt x="121562" y="83611"/>
                  </a:lnTo>
                  <a:close/>
                  <a:moveTo>
                    <a:pt x="134694" y="83611"/>
                  </a:moveTo>
                  <a:lnTo>
                    <a:pt x="134694" y="89695"/>
                  </a:lnTo>
                  <a:lnTo>
                    <a:pt x="128289" y="89695"/>
                  </a:lnTo>
                  <a:lnTo>
                    <a:pt x="128289" y="83611"/>
                  </a:lnTo>
                  <a:close/>
                  <a:moveTo>
                    <a:pt x="141421" y="83611"/>
                  </a:moveTo>
                  <a:lnTo>
                    <a:pt x="141421" y="89695"/>
                  </a:lnTo>
                  <a:lnTo>
                    <a:pt x="135033" y="89695"/>
                  </a:lnTo>
                  <a:lnTo>
                    <a:pt x="135033" y="83611"/>
                  </a:lnTo>
                  <a:close/>
                  <a:moveTo>
                    <a:pt x="148148" y="83611"/>
                  </a:moveTo>
                  <a:lnTo>
                    <a:pt x="148148" y="89695"/>
                  </a:lnTo>
                  <a:lnTo>
                    <a:pt x="141760" y="89695"/>
                  </a:lnTo>
                  <a:lnTo>
                    <a:pt x="141760" y="83611"/>
                  </a:lnTo>
                  <a:close/>
                  <a:moveTo>
                    <a:pt x="154892" y="83611"/>
                  </a:moveTo>
                  <a:lnTo>
                    <a:pt x="154892" y="89695"/>
                  </a:lnTo>
                  <a:lnTo>
                    <a:pt x="148487" y="89695"/>
                  </a:lnTo>
                  <a:lnTo>
                    <a:pt x="148487" y="83611"/>
                  </a:lnTo>
                  <a:close/>
                  <a:moveTo>
                    <a:pt x="161619" y="83611"/>
                  </a:moveTo>
                  <a:lnTo>
                    <a:pt x="161619" y="89695"/>
                  </a:lnTo>
                  <a:lnTo>
                    <a:pt x="155231" y="89695"/>
                  </a:lnTo>
                  <a:lnTo>
                    <a:pt x="155231" y="83611"/>
                  </a:lnTo>
                  <a:close/>
                  <a:moveTo>
                    <a:pt x="168363" y="83611"/>
                  </a:moveTo>
                  <a:lnTo>
                    <a:pt x="168363" y="89695"/>
                  </a:lnTo>
                  <a:lnTo>
                    <a:pt x="161958" y="89695"/>
                  </a:lnTo>
                  <a:lnTo>
                    <a:pt x="161958" y="83611"/>
                  </a:lnTo>
                  <a:close/>
                  <a:moveTo>
                    <a:pt x="175090" y="83611"/>
                  </a:moveTo>
                  <a:lnTo>
                    <a:pt x="175090" y="89695"/>
                  </a:lnTo>
                  <a:lnTo>
                    <a:pt x="168702" y="89695"/>
                  </a:lnTo>
                  <a:lnTo>
                    <a:pt x="168702" y="83611"/>
                  </a:lnTo>
                  <a:close/>
                  <a:moveTo>
                    <a:pt x="181834" y="83611"/>
                  </a:moveTo>
                  <a:lnTo>
                    <a:pt x="181834" y="89695"/>
                  </a:lnTo>
                  <a:lnTo>
                    <a:pt x="175429" y="89695"/>
                  </a:lnTo>
                  <a:lnTo>
                    <a:pt x="175429" y="83611"/>
                  </a:lnTo>
                  <a:close/>
                  <a:moveTo>
                    <a:pt x="188561" y="83611"/>
                  </a:moveTo>
                  <a:lnTo>
                    <a:pt x="188561" y="89695"/>
                  </a:lnTo>
                  <a:lnTo>
                    <a:pt x="182173" y="89695"/>
                  </a:lnTo>
                  <a:lnTo>
                    <a:pt x="182173" y="83611"/>
                  </a:lnTo>
                  <a:close/>
                  <a:moveTo>
                    <a:pt x="195288" y="83611"/>
                  </a:moveTo>
                  <a:lnTo>
                    <a:pt x="195288" y="89695"/>
                  </a:lnTo>
                  <a:lnTo>
                    <a:pt x="188900" y="89695"/>
                  </a:lnTo>
                  <a:lnTo>
                    <a:pt x="188900" y="83611"/>
                  </a:lnTo>
                  <a:close/>
                  <a:moveTo>
                    <a:pt x="202032" y="83611"/>
                  </a:moveTo>
                  <a:lnTo>
                    <a:pt x="202032" y="89695"/>
                  </a:lnTo>
                  <a:lnTo>
                    <a:pt x="195627" y="89695"/>
                  </a:lnTo>
                  <a:lnTo>
                    <a:pt x="195627" y="83611"/>
                  </a:lnTo>
                  <a:close/>
                  <a:moveTo>
                    <a:pt x="208759" y="83611"/>
                  </a:moveTo>
                  <a:lnTo>
                    <a:pt x="208759" y="89695"/>
                  </a:lnTo>
                  <a:lnTo>
                    <a:pt x="202371" y="89695"/>
                  </a:lnTo>
                  <a:lnTo>
                    <a:pt x="202371" y="83611"/>
                  </a:lnTo>
                  <a:close/>
                  <a:moveTo>
                    <a:pt x="215504" y="83611"/>
                  </a:moveTo>
                  <a:lnTo>
                    <a:pt x="215504" y="89695"/>
                  </a:lnTo>
                  <a:lnTo>
                    <a:pt x="209098" y="89695"/>
                  </a:lnTo>
                  <a:lnTo>
                    <a:pt x="209098" y="83611"/>
                  </a:lnTo>
                  <a:close/>
                  <a:moveTo>
                    <a:pt x="222230" y="83611"/>
                  </a:moveTo>
                  <a:lnTo>
                    <a:pt x="222230" y="89695"/>
                  </a:lnTo>
                  <a:lnTo>
                    <a:pt x="215843" y="89695"/>
                  </a:lnTo>
                  <a:lnTo>
                    <a:pt x="215843" y="83611"/>
                  </a:lnTo>
                  <a:close/>
                  <a:moveTo>
                    <a:pt x="228975" y="83611"/>
                  </a:moveTo>
                  <a:lnTo>
                    <a:pt x="228975" y="89695"/>
                  </a:lnTo>
                  <a:lnTo>
                    <a:pt x="222569" y="89695"/>
                  </a:lnTo>
                  <a:lnTo>
                    <a:pt x="222569" y="83611"/>
                  </a:lnTo>
                  <a:close/>
                  <a:moveTo>
                    <a:pt x="235701" y="83611"/>
                  </a:moveTo>
                  <a:lnTo>
                    <a:pt x="235701" y="89695"/>
                  </a:lnTo>
                  <a:lnTo>
                    <a:pt x="229296" y="89695"/>
                  </a:lnTo>
                  <a:lnTo>
                    <a:pt x="229296" y="83611"/>
                  </a:lnTo>
                  <a:close/>
                  <a:moveTo>
                    <a:pt x="242428" y="83611"/>
                  </a:moveTo>
                  <a:lnTo>
                    <a:pt x="242428" y="89695"/>
                  </a:lnTo>
                  <a:lnTo>
                    <a:pt x="236040" y="89695"/>
                  </a:lnTo>
                  <a:lnTo>
                    <a:pt x="236040" y="83611"/>
                  </a:lnTo>
                  <a:close/>
                  <a:moveTo>
                    <a:pt x="249173" y="83611"/>
                  </a:moveTo>
                  <a:lnTo>
                    <a:pt x="249173" y="89695"/>
                  </a:lnTo>
                  <a:lnTo>
                    <a:pt x="242767" y="89695"/>
                  </a:lnTo>
                  <a:lnTo>
                    <a:pt x="242767" y="83611"/>
                  </a:lnTo>
                  <a:close/>
                  <a:moveTo>
                    <a:pt x="255899" y="83611"/>
                  </a:moveTo>
                  <a:lnTo>
                    <a:pt x="255899" y="89695"/>
                  </a:lnTo>
                  <a:lnTo>
                    <a:pt x="249512" y="89695"/>
                  </a:lnTo>
                  <a:lnTo>
                    <a:pt x="249512" y="83611"/>
                  </a:lnTo>
                  <a:close/>
                  <a:moveTo>
                    <a:pt x="262644" y="83611"/>
                  </a:moveTo>
                  <a:lnTo>
                    <a:pt x="262644" y="89695"/>
                  </a:lnTo>
                  <a:lnTo>
                    <a:pt x="256238" y="89695"/>
                  </a:lnTo>
                  <a:lnTo>
                    <a:pt x="256238" y="83611"/>
                  </a:lnTo>
                  <a:close/>
                  <a:moveTo>
                    <a:pt x="269370" y="83611"/>
                  </a:moveTo>
                  <a:lnTo>
                    <a:pt x="269370" y="89695"/>
                  </a:lnTo>
                  <a:lnTo>
                    <a:pt x="262983" y="89695"/>
                  </a:lnTo>
                  <a:lnTo>
                    <a:pt x="262983" y="83611"/>
                  </a:lnTo>
                  <a:close/>
                  <a:moveTo>
                    <a:pt x="276115" y="83611"/>
                  </a:moveTo>
                  <a:lnTo>
                    <a:pt x="276115" y="89695"/>
                  </a:lnTo>
                  <a:lnTo>
                    <a:pt x="269709" y="89695"/>
                  </a:lnTo>
                  <a:lnTo>
                    <a:pt x="269709" y="83611"/>
                  </a:lnTo>
                  <a:close/>
                  <a:moveTo>
                    <a:pt x="282842" y="83611"/>
                  </a:moveTo>
                  <a:lnTo>
                    <a:pt x="282842" y="89695"/>
                  </a:lnTo>
                  <a:lnTo>
                    <a:pt x="276436" y="89695"/>
                  </a:lnTo>
                  <a:lnTo>
                    <a:pt x="276436" y="83611"/>
                  </a:lnTo>
                  <a:close/>
                  <a:moveTo>
                    <a:pt x="6745" y="90016"/>
                  </a:moveTo>
                  <a:lnTo>
                    <a:pt x="6745" y="96100"/>
                  </a:lnTo>
                  <a:lnTo>
                    <a:pt x="339" y="96100"/>
                  </a:lnTo>
                  <a:lnTo>
                    <a:pt x="339" y="90016"/>
                  </a:lnTo>
                  <a:close/>
                  <a:moveTo>
                    <a:pt x="13471" y="90016"/>
                  </a:moveTo>
                  <a:lnTo>
                    <a:pt x="13471" y="96100"/>
                  </a:lnTo>
                  <a:lnTo>
                    <a:pt x="7066" y="96100"/>
                  </a:lnTo>
                  <a:lnTo>
                    <a:pt x="7066" y="90016"/>
                  </a:lnTo>
                  <a:close/>
                  <a:moveTo>
                    <a:pt x="20198" y="90016"/>
                  </a:moveTo>
                  <a:lnTo>
                    <a:pt x="20198" y="96100"/>
                  </a:lnTo>
                  <a:lnTo>
                    <a:pt x="13810" y="96100"/>
                  </a:lnTo>
                  <a:lnTo>
                    <a:pt x="13810" y="90016"/>
                  </a:lnTo>
                  <a:close/>
                  <a:moveTo>
                    <a:pt x="26942" y="90016"/>
                  </a:moveTo>
                  <a:lnTo>
                    <a:pt x="26942" y="96100"/>
                  </a:lnTo>
                  <a:lnTo>
                    <a:pt x="20537" y="96100"/>
                  </a:lnTo>
                  <a:lnTo>
                    <a:pt x="20537" y="90016"/>
                  </a:lnTo>
                  <a:close/>
                  <a:moveTo>
                    <a:pt x="33669" y="90016"/>
                  </a:moveTo>
                  <a:lnTo>
                    <a:pt x="33669" y="96100"/>
                  </a:lnTo>
                  <a:lnTo>
                    <a:pt x="27281" y="96100"/>
                  </a:lnTo>
                  <a:lnTo>
                    <a:pt x="27281" y="90016"/>
                  </a:lnTo>
                  <a:close/>
                  <a:moveTo>
                    <a:pt x="40414" y="90016"/>
                  </a:moveTo>
                  <a:lnTo>
                    <a:pt x="40414" y="96100"/>
                  </a:lnTo>
                  <a:lnTo>
                    <a:pt x="34008" y="96100"/>
                  </a:lnTo>
                  <a:lnTo>
                    <a:pt x="34008" y="90016"/>
                  </a:lnTo>
                  <a:close/>
                  <a:moveTo>
                    <a:pt x="47140" y="90016"/>
                  </a:moveTo>
                  <a:lnTo>
                    <a:pt x="47140" y="96100"/>
                  </a:lnTo>
                  <a:lnTo>
                    <a:pt x="40753" y="96100"/>
                  </a:lnTo>
                  <a:lnTo>
                    <a:pt x="40753" y="90016"/>
                  </a:lnTo>
                  <a:close/>
                  <a:moveTo>
                    <a:pt x="53885" y="90016"/>
                  </a:moveTo>
                  <a:lnTo>
                    <a:pt x="53885" y="96100"/>
                  </a:lnTo>
                  <a:lnTo>
                    <a:pt x="47479" y="96100"/>
                  </a:lnTo>
                  <a:lnTo>
                    <a:pt x="47479" y="90016"/>
                  </a:lnTo>
                  <a:close/>
                  <a:moveTo>
                    <a:pt x="60611" y="90016"/>
                  </a:moveTo>
                  <a:lnTo>
                    <a:pt x="60611" y="96100"/>
                  </a:lnTo>
                  <a:lnTo>
                    <a:pt x="54206" y="96100"/>
                  </a:lnTo>
                  <a:lnTo>
                    <a:pt x="54206" y="90016"/>
                  </a:lnTo>
                  <a:close/>
                  <a:moveTo>
                    <a:pt x="67338" y="90016"/>
                  </a:moveTo>
                  <a:lnTo>
                    <a:pt x="67338" y="96100"/>
                  </a:lnTo>
                  <a:lnTo>
                    <a:pt x="60950" y="96100"/>
                  </a:lnTo>
                  <a:lnTo>
                    <a:pt x="60950" y="90016"/>
                  </a:lnTo>
                  <a:close/>
                  <a:moveTo>
                    <a:pt x="74083" y="90016"/>
                  </a:moveTo>
                  <a:lnTo>
                    <a:pt x="74083" y="96100"/>
                  </a:lnTo>
                  <a:lnTo>
                    <a:pt x="67677" y="96100"/>
                  </a:lnTo>
                  <a:lnTo>
                    <a:pt x="67677" y="90016"/>
                  </a:lnTo>
                  <a:close/>
                  <a:moveTo>
                    <a:pt x="80809" y="90016"/>
                  </a:moveTo>
                  <a:lnTo>
                    <a:pt x="80809" y="96100"/>
                  </a:lnTo>
                  <a:lnTo>
                    <a:pt x="74422" y="96100"/>
                  </a:lnTo>
                  <a:lnTo>
                    <a:pt x="74422" y="90016"/>
                  </a:lnTo>
                  <a:close/>
                  <a:moveTo>
                    <a:pt x="87554" y="90016"/>
                  </a:moveTo>
                  <a:lnTo>
                    <a:pt x="87554" y="96100"/>
                  </a:lnTo>
                  <a:lnTo>
                    <a:pt x="81148" y="96100"/>
                  </a:lnTo>
                  <a:lnTo>
                    <a:pt x="81148" y="90016"/>
                  </a:lnTo>
                  <a:close/>
                  <a:moveTo>
                    <a:pt x="94281" y="90016"/>
                  </a:moveTo>
                  <a:lnTo>
                    <a:pt x="94281" y="96100"/>
                  </a:lnTo>
                  <a:lnTo>
                    <a:pt x="87893" y="96100"/>
                  </a:lnTo>
                  <a:lnTo>
                    <a:pt x="87893" y="90016"/>
                  </a:lnTo>
                  <a:close/>
                  <a:moveTo>
                    <a:pt x="101007" y="90016"/>
                  </a:moveTo>
                  <a:lnTo>
                    <a:pt x="101007" y="96100"/>
                  </a:lnTo>
                  <a:lnTo>
                    <a:pt x="94620" y="96100"/>
                  </a:lnTo>
                  <a:lnTo>
                    <a:pt x="94620" y="90016"/>
                  </a:lnTo>
                  <a:close/>
                  <a:moveTo>
                    <a:pt x="107752" y="90016"/>
                  </a:moveTo>
                  <a:lnTo>
                    <a:pt x="107752" y="96100"/>
                  </a:lnTo>
                  <a:lnTo>
                    <a:pt x="101346" y="96100"/>
                  </a:lnTo>
                  <a:lnTo>
                    <a:pt x="101346" y="90016"/>
                  </a:lnTo>
                  <a:close/>
                  <a:moveTo>
                    <a:pt x="114478" y="90016"/>
                  </a:moveTo>
                  <a:lnTo>
                    <a:pt x="114478" y="96100"/>
                  </a:lnTo>
                  <a:lnTo>
                    <a:pt x="108091" y="96100"/>
                  </a:lnTo>
                  <a:lnTo>
                    <a:pt x="108091" y="90016"/>
                  </a:lnTo>
                  <a:close/>
                  <a:moveTo>
                    <a:pt x="121223" y="90016"/>
                  </a:moveTo>
                  <a:lnTo>
                    <a:pt x="121223" y="96100"/>
                  </a:lnTo>
                  <a:lnTo>
                    <a:pt x="114817" y="96100"/>
                  </a:lnTo>
                  <a:lnTo>
                    <a:pt x="114817" y="90016"/>
                  </a:lnTo>
                  <a:close/>
                  <a:moveTo>
                    <a:pt x="127950" y="90016"/>
                  </a:moveTo>
                  <a:lnTo>
                    <a:pt x="127950" y="96100"/>
                  </a:lnTo>
                  <a:lnTo>
                    <a:pt x="121562" y="96100"/>
                  </a:lnTo>
                  <a:lnTo>
                    <a:pt x="121562" y="90016"/>
                  </a:lnTo>
                  <a:close/>
                  <a:moveTo>
                    <a:pt x="134694" y="90016"/>
                  </a:moveTo>
                  <a:lnTo>
                    <a:pt x="134694" y="96100"/>
                  </a:lnTo>
                  <a:lnTo>
                    <a:pt x="128289" y="96100"/>
                  </a:lnTo>
                  <a:lnTo>
                    <a:pt x="128289" y="90016"/>
                  </a:lnTo>
                  <a:close/>
                  <a:moveTo>
                    <a:pt x="141421" y="90016"/>
                  </a:moveTo>
                  <a:lnTo>
                    <a:pt x="141421" y="96100"/>
                  </a:lnTo>
                  <a:lnTo>
                    <a:pt x="135033" y="96100"/>
                  </a:lnTo>
                  <a:lnTo>
                    <a:pt x="135033" y="90016"/>
                  </a:lnTo>
                  <a:close/>
                  <a:moveTo>
                    <a:pt x="148148" y="90016"/>
                  </a:moveTo>
                  <a:lnTo>
                    <a:pt x="148148" y="96100"/>
                  </a:lnTo>
                  <a:lnTo>
                    <a:pt x="141760" y="96100"/>
                  </a:lnTo>
                  <a:lnTo>
                    <a:pt x="141760" y="90016"/>
                  </a:lnTo>
                  <a:close/>
                  <a:moveTo>
                    <a:pt x="154892" y="90016"/>
                  </a:moveTo>
                  <a:lnTo>
                    <a:pt x="154892" y="96100"/>
                  </a:lnTo>
                  <a:lnTo>
                    <a:pt x="148487" y="96100"/>
                  </a:lnTo>
                  <a:lnTo>
                    <a:pt x="148487" y="90016"/>
                  </a:lnTo>
                  <a:close/>
                  <a:moveTo>
                    <a:pt x="161619" y="90016"/>
                  </a:moveTo>
                  <a:lnTo>
                    <a:pt x="161619" y="96100"/>
                  </a:lnTo>
                  <a:lnTo>
                    <a:pt x="155231" y="96100"/>
                  </a:lnTo>
                  <a:lnTo>
                    <a:pt x="155231" y="90016"/>
                  </a:lnTo>
                  <a:close/>
                  <a:moveTo>
                    <a:pt x="168363" y="90016"/>
                  </a:moveTo>
                  <a:lnTo>
                    <a:pt x="168363" y="96100"/>
                  </a:lnTo>
                  <a:lnTo>
                    <a:pt x="161958" y="96100"/>
                  </a:lnTo>
                  <a:lnTo>
                    <a:pt x="161958" y="90016"/>
                  </a:lnTo>
                  <a:close/>
                  <a:moveTo>
                    <a:pt x="175090" y="90016"/>
                  </a:moveTo>
                  <a:lnTo>
                    <a:pt x="175090" y="96100"/>
                  </a:lnTo>
                  <a:lnTo>
                    <a:pt x="168702" y="96100"/>
                  </a:lnTo>
                  <a:lnTo>
                    <a:pt x="168702" y="90016"/>
                  </a:lnTo>
                  <a:close/>
                  <a:moveTo>
                    <a:pt x="181834" y="90016"/>
                  </a:moveTo>
                  <a:lnTo>
                    <a:pt x="181834" y="96100"/>
                  </a:lnTo>
                  <a:lnTo>
                    <a:pt x="175429" y="96100"/>
                  </a:lnTo>
                  <a:lnTo>
                    <a:pt x="175429" y="90016"/>
                  </a:lnTo>
                  <a:close/>
                  <a:moveTo>
                    <a:pt x="188561" y="90016"/>
                  </a:moveTo>
                  <a:lnTo>
                    <a:pt x="188561" y="96100"/>
                  </a:lnTo>
                  <a:lnTo>
                    <a:pt x="182173" y="96100"/>
                  </a:lnTo>
                  <a:lnTo>
                    <a:pt x="182173" y="90016"/>
                  </a:lnTo>
                  <a:close/>
                  <a:moveTo>
                    <a:pt x="195288" y="90016"/>
                  </a:moveTo>
                  <a:lnTo>
                    <a:pt x="195288" y="96100"/>
                  </a:lnTo>
                  <a:lnTo>
                    <a:pt x="188900" y="96100"/>
                  </a:lnTo>
                  <a:lnTo>
                    <a:pt x="188900" y="90016"/>
                  </a:lnTo>
                  <a:close/>
                  <a:moveTo>
                    <a:pt x="202032" y="90016"/>
                  </a:moveTo>
                  <a:lnTo>
                    <a:pt x="202032" y="96100"/>
                  </a:lnTo>
                  <a:lnTo>
                    <a:pt x="195627" y="96100"/>
                  </a:lnTo>
                  <a:lnTo>
                    <a:pt x="195627" y="90016"/>
                  </a:lnTo>
                  <a:close/>
                  <a:moveTo>
                    <a:pt x="208759" y="90016"/>
                  </a:moveTo>
                  <a:lnTo>
                    <a:pt x="208759" y="96100"/>
                  </a:lnTo>
                  <a:lnTo>
                    <a:pt x="202371" y="96100"/>
                  </a:lnTo>
                  <a:lnTo>
                    <a:pt x="202371" y="90016"/>
                  </a:lnTo>
                  <a:close/>
                  <a:moveTo>
                    <a:pt x="215504" y="90016"/>
                  </a:moveTo>
                  <a:lnTo>
                    <a:pt x="215504" y="96100"/>
                  </a:lnTo>
                  <a:lnTo>
                    <a:pt x="209098" y="96100"/>
                  </a:lnTo>
                  <a:lnTo>
                    <a:pt x="209098" y="90016"/>
                  </a:lnTo>
                  <a:close/>
                  <a:moveTo>
                    <a:pt x="222230" y="90016"/>
                  </a:moveTo>
                  <a:lnTo>
                    <a:pt x="222230" y="96100"/>
                  </a:lnTo>
                  <a:lnTo>
                    <a:pt x="215843" y="96100"/>
                  </a:lnTo>
                  <a:lnTo>
                    <a:pt x="215843" y="90016"/>
                  </a:lnTo>
                  <a:close/>
                  <a:moveTo>
                    <a:pt x="228975" y="90016"/>
                  </a:moveTo>
                  <a:lnTo>
                    <a:pt x="228975" y="96100"/>
                  </a:lnTo>
                  <a:lnTo>
                    <a:pt x="222569" y="96100"/>
                  </a:lnTo>
                  <a:lnTo>
                    <a:pt x="222569" y="90016"/>
                  </a:lnTo>
                  <a:close/>
                  <a:moveTo>
                    <a:pt x="235701" y="90016"/>
                  </a:moveTo>
                  <a:lnTo>
                    <a:pt x="235701" y="96100"/>
                  </a:lnTo>
                  <a:lnTo>
                    <a:pt x="229296" y="96100"/>
                  </a:lnTo>
                  <a:lnTo>
                    <a:pt x="229296" y="90016"/>
                  </a:lnTo>
                  <a:close/>
                  <a:moveTo>
                    <a:pt x="242428" y="90016"/>
                  </a:moveTo>
                  <a:lnTo>
                    <a:pt x="242428" y="96100"/>
                  </a:lnTo>
                  <a:lnTo>
                    <a:pt x="236040" y="96100"/>
                  </a:lnTo>
                  <a:lnTo>
                    <a:pt x="236040" y="90016"/>
                  </a:lnTo>
                  <a:close/>
                  <a:moveTo>
                    <a:pt x="249173" y="90016"/>
                  </a:moveTo>
                  <a:lnTo>
                    <a:pt x="249173" y="96100"/>
                  </a:lnTo>
                  <a:lnTo>
                    <a:pt x="242767" y="96100"/>
                  </a:lnTo>
                  <a:lnTo>
                    <a:pt x="242767" y="90016"/>
                  </a:lnTo>
                  <a:close/>
                  <a:moveTo>
                    <a:pt x="255899" y="90016"/>
                  </a:moveTo>
                  <a:lnTo>
                    <a:pt x="255899" y="96100"/>
                  </a:lnTo>
                  <a:lnTo>
                    <a:pt x="249512" y="96100"/>
                  </a:lnTo>
                  <a:lnTo>
                    <a:pt x="249512" y="90016"/>
                  </a:lnTo>
                  <a:close/>
                  <a:moveTo>
                    <a:pt x="262644" y="90016"/>
                  </a:moveTo>
                  <a:lnTo>
                    <a:pt x="262644" y="96100"/>
                  </a:lnTo>
                  <a:lnTo>
                    <a:pt x="256238" y="96100"/>
                  </a:lnTo>
                  <a:lnTo>
                    <a:pt x="256238" y="90016"/>
                  </a:lnTo>
                  <a:close/>
                  <a:moveTo>
                    <a:pt x="269370" y="90016"/>
                  </a:moveTo>
                  <a:lnTo>
                    <a:pt x="269370" y="96100"/>
                  </a:lnTo>
                  <a:lnTo>
                    <a:pt x="262983" y="96100"/>
                  </a:lnTo>
                  <a:lnTo>
                    <a:pt x="262983" y="90016"/>
                  </a:lnTo>
                  <a:close/>
                  <a:moveTo>
                    <a:pt x="276115" y="90016"/>
                  </a:moveTo>
                  <a:lnTo>
                    <a:pt x="276115" y="96100"/>
                  </a:lnTo>
                  <a:lnTo>
                    <a:pt x="269709" y="96100"/>
                  </a:lnTo>
                  <a:lnTo>
                    <a:pt x="269709" y="90016"/>
                  </a:lnTo>
                  <a:close/>
                  <a:moveTo>
                    <a:pt x="282842" y="90016"/>
                  </a:moveTo>
                  <a:lnTo>
                    <a:pt x="282842" y="96100"/>
                  </a:lnTo>
                  <a:lnTo>
                    <a:pt x="276436" y="96100"/>
                  </a:lnTo>
                  <a:lnTo>
                    <a:pt x="276436" y="90016"/>
                  </a:lnTo>
                  <a:close/>
                  <a:moveTo>
                    <a:pt x="6745" y="96422"/>
                  </a:moveTo>
                  <a:lnTo>
                    <a:pt x="6745" y="102524"/>
                  </a:lnTo>
                  <a:lnTo>
                    <a:pt x="339" y="102524"/>
                  </a:lnTo>
                  <a:lnTo>
                    <a:pt x="339" y="96422"/>
                  </a:lnTo>
                  <a:close/>
                  <a:moveTo>
                    <a:pt x="13471" y="96422"/>
                  </a:moveTo>
                  <a:lnTo>
                    <a:pt x="13471" y="102524"/>
                  </a:lnTo>
                  <a:lnTo>
                    <a:pt x="7066" y="102524"/>
                  </a:lnTo>
                  <a:lnTo>
                    <a:pt x="7066" y="96422"/>
                  </a:lnTo>
                  <a:close/>
                  <a:moveTo>
                    <a:pt x="20198" y="96422"/>
                  </a:moveTo>
                  <a:lnTo>
                    <a:pt x="20198" y="102524"/>
                  </a:lnTo>
                  <a:lnTo>
                    <a:pt x="13810" y="102524"/>
                  </a:lnTo>
                  <a:lnTo>
                    <a:pt x="13810" y="96422"/>
                  </a:lnTo>
                  <a:close/>
                  <a:moveTo>
                    <a:pt x="26942" y="96422"/>
                  </a:moveTo>
                  <a:lnTo>
                    <a:pt x="26942" y="102524"/>
                  </a:lnTo>
                  <a:lnTo>
                    <a:pt x="20537" y="102524"/>
                  </a:lnTo>
                  <a:lnTo>
                    <a:pt x="20537" y="96422"/>
                  </a:lnTo>
                  <a:close/>
                  <a:moveTo>
                    <a:pt x="33669" y="96422"/>
                  </a:moveTo>
                  <a:lnTo>
                    <a:pt x="33669" y="102524"/>
                  </a:lnTo>
                  <a:lnTo>
                    <a:pt x="27281" y="102524"/>
                  </a:lnTo>
                  <a:lnTo>
                    <a:pt x="27281" y="96422"/>
                  </a:lnTo>
                  <a:close/>
                  <a:moveTo>
                    <a:pt x="40414" y="96422"/>
                  </a:moveTo>
                  <a:lnTo>
                    <a:pt x="40414" y="102524"/>
                  </a:lnTo>
                  <a:lnTo>
                    <a:pt x="34008" y="102524"/>
                  </a:lnTo>
                  <a:lnTo>
                    <a:pt x="34008" y="96422"/>
                  </a:lnTo>
                  <a:close/>
                  <a:moveTo>
                    <a:pt x="47140" y="96422"/>
                  </a:moveTo>
                  <a:lnTo>
                    <a:pt x="47140" y="102524"/>
                  </a:lnTo>
                  <a:lnTo>
                    <a:pt x="40753" y="102524"/>
                  </a:lnTo>
                  <a:lnTo>
                    <a:pt x="40753" y="96422"/>
                  </a:lnTo>
                  <a:close/>
                  <a:moveTo>
                    <a:pt x="53885" y="96422"/>
                  </a:moveTo>
                  <a:lnTo>
                    <a:pt x="53885" y="102524"/>
                  </a:lnTo>
                  <a:lnTo>
                    <a:pt x="47479" y="102524"/>
                  </a:lnTo>
                  <a:lnTo>
                    <a:pt x="47479" y="96422"/>
                  </a:lnTo>
                  <a:close/>
                  <a:moveTo>
                    <a:pt x="60611" y="96422"/>
                  </a:moveTo>
                  <a:lnTo>
                    <a:pt x="60611" y="102524"/>
                  </a:lnTo>
                  <a:lnTo>
                    <a:pt x="54206" y="102524"/>
                  </a:lnTo>
                  <a:lnTo>
                    <a:pt x="54206" y="96422"/>
                  </a:lnTo>
                  <a:close/>
                  <a:moveTo>
                    <a:pt x="67338" y="96422"/>
                  </a:moveTo>
                  <a:lnTo>
                    <a:pt x="67338" y="102524"/>
                  </a:lnTo>
                  <a:lnTo>
                    <a:pt x="60950" y="102524"/>
                  </a:lnTo>
                  <a:lnTo>
                    <a:pt x="60950" y="96422"/>
                  </a:lnTo>
                  <a:close/>
                  <a:moveTo>
                    <a:pt x="74083" y="96422"/>
                  </a:moveTo>
                  <a:lnTo>
                    <a:pt x="74083" y="102524"/>
                  </a:lnTo>
                  <a:lnTo>
                    <a:pt x="67677" y="102524"/>
                  </a:lnTo>
                  <a:lnTo>
                    <a:pt x="67677" y="96422"/>
                  </a:lnTo>
                  <a:close/>
                  <a:moveTo>
                    <a:pt x="80809" y="96422"/>
                  </a:moveTo>
                  <a:lnTo>
                    <a:pt x="80809" y="102524"/>
                  </a:lnTo>
                  <a:lnTo>
                    <a:pt x="74422" y="102524"/>
                  </a:lnTo>
                  <a:lnTo>
                    <a:pt x="74422" y="96422"/>
                  </a:lnTo>
                  <a:close/>
                  <a:moveTo>
                    <a:pt x="87554" y="96422"/>
                  </a:moveTo>
                  <a:lnTo>
                    <a:pt x="87554" y="102524"/>
                  </a:lnTo>
                  <a:lnTo>
                    <a:pt x="81148" y="102524"/>
                  </a:lnTo>
                  <a:lnTo>
                    <a:pt x="81148" y="96422"/>
                  </a:lnTo>
                  <a:close/>
                  <a:moveTo>
                    <a:pt x="94281" y="96422"/>
                  </a:moveTo>
                  <a:lnTo>
                    <a:pt x="94281" y="102524"/>
                  </a:lnTo>
                  <a:lnTo>
                    <a:pt x="87893" y="102524"/>
                  </a:lnTo>
                  <a:lnTo>
                    <a:pt x="87893" y="96422"/>
                  </a:lnTo>
                  <a:close/>
                  <a:moveTo>
                    <a:pt x="101007" y="96422"/>
                  </a:moveTo>
                  <a:lnTo>
                    <a:pt x="101007" y="102524"/>
                  </a:lnTo>
                  <a:lnTo>
                    <a:pt x="94620" y="102524"/>
                  </a:lnTo>
                  <a:lnTo>
                    <a:pt x="94620" y="96422"/>
                  </a:lnTo>
                  <a:close/>
                  <a:moveTo>
                    <a:pt x="107752" y="96422"/>
                  </a:moveTo>
                  <a:lnTo>
                    <a:pt x="107752" y="102524"/>
                  </a:lnTo>
                  <a:lnTo>
                    <a:pt x="101346" y="102524"/>
                  </a:lnTo>
                  <a:lnTo>
                    <a:pt x="101346" y="96422"/>
                  </a:lnTo>
                  <a:close/>
                  <a:moveTo>
                    <a:pt x="114478" y="96422"/>
                  </a:moveTo>
                  <a:lnTo>
                    <a:pt x="114478" y="102524"/>
                  </a:lnTo>
                  <a:lnTo>
                    <a:pt x="108091" y="102524"/>
                  </a:lnTo>
                  <a:lnTo>
                    <a:pt x="108091" y="96422"/>
                  </a:lnTo>
                  <a:close/>
                  <a:moveTo>
                    <a:pt x="121223" y="96422"/>
                  </a:moveTo>
                  <a:lnTo>
                    <a:pt x="121223" y="102524"/>
                  </a:lnTo>
                  <a:lnTo>
                    <a:pt x="114817" y="102524"/>
                  </a:lnTo>
                  <a:lnTo>
                    <a:pt x="114817" y="96422"/>
                  </a:lnTo>
                  <a:close/>
                  <a:moveTo>
                    <a:pt x="127950" y="96422"/>
                  </a:moveTo>
                  <a:lnTo>
                    <a:pt x="127950" y="102524"/>
                  </a:lnTo>
                  <a:lnTo>
                    <a:pt x="121562" y="102524"/>
                  </a:lnTo>
                  <a:lnTo>
                    <a:pt x="121562" y="96422"/>
                  </a:lnTo>
                  <a:close/>
                  <a:moveTo>
                    <a:pt x="134694" y="96422"/>
                  </a:moveTo>
                  <a:lnTo>
                    <a:pt x="134694" y="102524"/>
                  </a:lnTo>
                  <a:lnTo>
                    <a:pt x="128289" y="102524"/>
                  </a:lnTo>
                  <a:lnTo>
                    <a:pt x="128289" y="96422"/>
                  </a:lnTo>
                  <a:close/>
                  <a:moveTo>
                    <a:pt x="141421" y="96422"/>
                  </a:moveTo>
                  <a:lnTo>
                    <a:pt x="141421" y="102524"/>
                  </a:lnTo>
                  <a:lnTo>
                    <a:pt x="135033" y="102524"/>
                  </a:lnTo>
                  <a:lnTo>
                    <a:pt x="135033" y="96422"/>
                  </a:lnTo>
                  <a:close/>
                  <a:moveTo>
                    <a:pt x="148148" y="96422"/>
                  </a:moveTo>
                  <a:lnTo>
                    <a:pt x="148148" y="102524"/>
                  </a:lnTo>
                  <a:lnTo>
                    <a:pt x="141760" y="102524"/>
                  </a:lnTo>
                  <a:lnTo>
                    <a:pt x="141760" y="96422"/>
                  </a:lnTo>
                  <a:close/>
                  <a:moveTo>
                    <a:pt x="154892" y="96422"/>
                  </a:moveTo>
                  <a:lnTo>
                    <a:pt x="154892" y="102524"/>
                  </a:lnTo>
                  <a:lnTo>
                    <a:pt x="148487" y="102524"/>
                  </a:lnTo>
                  <a:lnTo>
                    <a:pt x="148487" y="96422"/>
                  </a:lnTo>
                  <a:close/>
                  <a:moveTo>
                    <a:pt x="161619" y="96422"/>
                  </a:moveTo>
                  <a:lnTo>
                    <a:pt x="161619" y="102524"/>
                  </a:lnTo>
                  <a:lnTo>
                    <a:pt x="155231" y="102524"/>
                  </a:lnTo>
                  <a:lnTo>
                    <a:pt x="155231" y="96422"/>
                  </a:lnTo>
                  <a:close/>
                  <a:moveTo>
                    <a:pt x="168363" y="96422"/>
                  </a:moveTo>
                  <a:lnTo>
                    <a:pt x="168363" y="102524"/>
                  </a:lnTo>
                  <a:lnTo>
                    <a:pt x="161958" y="102524"/>
                  </a:lnTo>
                  <a:lnTo>
                    <a:pt x="161958" y="96422"/>
                  </a:lnTo>
                  <a:close/>
                  <a:moveTo>
                    <a:pt x="175090" y="96422"/>
                  </a:moveTo>
                  <a:lnTo>
                    <a:pt x="175090" y="102524"/>
                  </a:lnTo>
                  <a:lnTo>
                    <a:pt x="168702" y="102524"/>
                  </a:lnTo>
                  <a:lnTo>
                    <a:pt x="168702" y="96422"/>
                  </a:lnTo>
                  <a:close/>
                  <a:moveTo>
                    <a:pt x="181834" y="96422"/>
                  </a:moveTo>
                  <a:lnTo>
                    <a:pt x="181834" y="102524"/>
                  </a:lnTo>
                  <a:lnTo>
                    <a:pt x="175429" y="102524"/>
                  </a:lnTo>
                  <a:lnTo>
                    <a:pt x="175429" y="96422"/>
                  </a:lnTo>
                  <a:close/>
                  <a:moveTo>
                    <a:pt x="188561" y="96422"/>
                  </a:moveTo>
                  <a:lnTo>
                    <a:pt x="188561" y="102524"/>
                  </a:lnTo>
                  <a:lnTo>
                    <a:pt x="182173" y="102524"/>
                  </a:lnTo>
                  <a:lnTo>
                    <a:pt x="182173" y="96422"/>
                  </a:lnTo>
                  <a:close/>
                  <a:moveTo>
                    <a:pt x="195288" y="96422"/>
                  </a:moveTo>
                  <a:lnTo>
                    <a:pt x="195288" y="102524"/>
                  </a:lnTo>
                  <a:lnTo>
                    <a:pt x="188900" y="102524"/>
                  </a:lnTo>
                  <a:lnTo>
                    <a:pt x="188900" y="96422"/>
                  </a:lnTo>
                  <a:close/>
                  <a:moveTo>
                    <a:pt x="202032" y="96422"/>
                  </a:moveTo>
                  <a:lnTo>
                    <a:pt x="202032" y="102524"/>
                  </a:lnTo>
                  <a:lnTo>
                    <a:pt x="195627" y="102524"/>
                  </a:lnTo>
                  <a:lnTo>
                    <a:pt x="195627" y="96422"/>
                  </a:lnTo>
                  <a:close/>
                  <a:moveTo>
                    <a:pt x="208759" y="96422"/>
                  </a:moveTo>
                  <a:lnTo>
                    <a:pt x="208759" y="102524"/>
                  </a:lnTo>
                  <a:lnTo>
                    <a:pt x="202371" y="102524"/>
                  </a:lnTo>
                  <a:lnTo>
                    <a:pt x="202371" y="96422"/>
                  </a:lnTo>
                  <a:close/>
                  <a:moveTo>
                    <a:pt x="215504" y="96422"/>
                  </a:moveTo>
                  <a:lnTo>
                    <a:pt x="215504" y="102524"/>
                  </a:lnTo>
                  <a:lnTo>
                    <a:pt x="209098" y="102524"/>
                  </a:lnTo>
                  <a:lnTo>
                    <a:pt x="209098" y="96422"/>
                  </a:lnTo>
                  <a:close/>
                  <a:moveTo>
                    <a:pt x="222230" y="96422"/>
                  </a:moveTo>
                  <a:lnTo>
                    <a:pt x="222230" y="102524"/>
                  </a:lnTo>
                  <a:lnTo>
                    <a:pt x="215843" y="102524"/>
                  </a:lnTo>
                  <a:lnTo>
                    <a:pt x="215843" y="96422"/>
                  </a:lnTo>
                  <a:close/>
                  <a:moveTo>
                    <a:pt x="228975" y="96422"/>
                  </a:moveTo>
                  <a:lnTo>
                    <a:pt x="228975" y="102524"/>
                  </a:lnTo>
                  <a:lnTo>
                    <a:pt x="222569" y="102524"/>
                  </a:lnTo>
                  <a:lnTo>
                    <a:pt x="222569" y="96422"/>
                  </a:lnTo>
                  <a:close/>
                  <a:moveTo>
                    <a:pt x="235701" y="96422"/>
                  </a:moveTo>
                  <a:lnTo>
                    <a:pt x="235701" y="102524"/>
                  </a:lnTo>
                  <a:lnTo>
                    <a:pt x="229296" y="102524"/>
                  </a:lnTo>
                  <a:lnTo>
                    <a:pt x="229296" y="96422"/>
                  </a:lnTo>
                  <a:close/>
                  <a:moveTo>
                    <a:pt x="242428" y="96422"/>
                  </a:moveTo>
                  <a:lnTo>
                    <a:pt x="242428" y="102524"/>
                  </a:lnTo>
                  <a:lnTo>
                    <a:pt x="236040" y="102524"/>
                  </a:lnTo>
                  <a:lnTo>
                    <a:pt x="236040" y="96422"/>
                  </a:lnTo>
                  <a:close/>
                  <a:moveTo>
                    <a:pt x="249173" y="96422"/>
                  </a:moveTo>
                  <a:lnTo>
                    <a:pt x="249173" y="102524"/>
                  </a:lnTo>
                  <a:lnTo>
                    <a:pt x="242767" y="102524"/>
                  </a:lnTo>
                  <a:lnTo>
                    <a:pt x="242767" y="96422"/>
                  </a:lnTo>
                  <a:close/>
                  <a:moveTo>
                    <a:pt x="255899" y="96422"/>
                  </a:moveTo>
                  <a:lnTo>
                    <a:pt x="255899" y="102524"/>
                  </a:lnTo>
                  <a:lnTo>
                    <a:pt x="249512" y="102524"/>
                  </a:lnTo>
                  <a:lnTo>
                    <a:pt x="249512" y="96422"/>
                  </a:lnTo>
                  <a:close/>
                  <a:moveTo>
                    <a:pt x="262644" y="96422"/>
                  </a:moveTo>
                  <a:lnTo>
                    <a:pt x="262644" y="102524"/>
                  </a:lnTo>
                  <a:lnTo>
                    <a:pt x="256238" y="102524"/>
                  </a:lnTo>
                  <a:lnTo>
                    <a:pt x="256238" y="96422"/>
                  </a:lnTo>
                  <a:close/>
                  <a:moveTo>
                    <a:pt x="269370" y="96422"/>
                  </a:moveTo>
                  <a:lnTo>
                    <a:pt x="269370" y="102524"/>
                  </a:lnTo>
                  <a:lnTo>
                    <a:pt x="262983" y="102524"/>
                  </a:lnTo>
                  <a:lnTo>
                    <a:pt x="262983" y="96422"/>
                  </a:lnTo>
                  <a:close/>
                  <a:moveTo>
                    <a:pt x="276115" y="96422"/>
                  </a:moveTo>
                  <a:lnTo>
                    <a:pt x="276115" y="102524"/>
                  </a:lnTo>
                  <a:lnTo>
                    <a:pt x="269709" y="102524"/>
                  </a:lnTo>
                  <a:lnTo>
                    <a:pt x="269709" y="96422"/>
                  </a:lnTo>
                  <a:close/>
                  <a:moveTo>
                    <a:pt x="282842" y="96422"/>
                  </a:moveTo>
                  <a:lnTo>
                    <a:pt x="282842" y="102524"/>
                  </a:lnTo>
                  <a:lnTo>
                    <a:pt x="276436" y="102524"/>
                  </a:lnTo>
                  <a:lnTo>
                    <a:pt x="276436" y="96422"/>
                  </a:lnTo>
                  <a:close/>
                  <a:moveTo>
                    <a:pt x="6745" y="102827"/>
                  </a:moveTo>
                  <a:lnTo>
                    <a:pt x="6745" y="108929"/>
                  </a:lnTo>
                  <a:lnTo>
                    <a:pt x="339" y="108929"/>
                  </a:lnTo>
                  <a:lnTo>
                    <a:pt x="339" y="102827"/>
                  </a:lnTo>
                  <a:close/>
                  <a:moveTo>
                    <a:pt x="13471" y="102827"/>
                  </a:moveTo>
                  <a:lnTo>
                    <a:pt x="13471" y="108929"/>
                  </a:lnTo>
                  <a:lnTo>
                    <a:pt x="7066" y="108929"/>
                  </a:lnTo>
                  <a:lnTo>
                    <a:pt x="7066" y="102827"/>
                  </a:lnTo>
                  <a:close/>
                  <a:moveTo>
                    <a:pt x="20198" y="102827"/>
                  </a:moveTo>
                  <a:lnTo>
                    <a:pt x="20198" y="108929"/>
                  </a:lnTo>
                  <a:lnTo>
                    <a:pt x="13810" y="108929"/>
                  </a:lnTo>
                  <a:lnTo>
                    <a:pt x="13810" y="102827"/>
                  </a:lnTo>
                  <a:close/>
                  <a:moveTo>
                    <a:pt x="26942" y="102827"/>
                  </a:moveTo>
                  <a:lnTo>
                    <a:pt x="26942" y="108929"/>
                  </a:lnTo>
                  <a:lnTo>
                    <a:pt x="20537" y="108929"/>
                  </a:lnTo>
                  <a:lnTo>
                    <a:pt x="20537" y="102827"/>
                  </a:lnTo>
                  <a:close/>
                  <a:moveTo>
                    <a:pt x="33669" y="102827"/>
                  </a:moveTo>
                  <a:lnTo>
                    <a:pt x="33669" y="108929"/>
                  </a:lnTo>
                  <a:lnTo>
                    <a:pt x="27281" y="108929"/>
                  </a:lnTo>
                  <a:lnTo>
                    <a:pt x="27281" y="102827"/>
                  </a:lnTo>
                  <a:close/>
                  <a:moveTo>
                    <a:pt x="40414" y="102827"/>
                  </a:moveTo>
                  <a:lnTo>
                    <a:pt x="40414" y="108929"/>
                  </a:lnTo>
                  <a:lnTo>
                    <a:pt x="34008" y="108929"/>
                  </a:lnTo>
                  <a:lnTo>
                    <a:pt x="34008" y="102827"/>
                  </a:lnTo>
                  <a:close/>
                  <a:moveTo>
                    <a:pt x="47140" y="102827"/>
                  </a:moveTo>
                  <a:lnTo>
                    <a:pt x="47140" y="108929"/>
                  </a:lnTo>
                  <a:lnTo>
                    <a:pt x="40753" y="108929"/>
                  </a:lnTo>
                  <a:lnTo>
                    <a:pt x="40753" y="102827"/>
                  </a:lnTo>
                  <a:close/>
                  <a:moveTo>
                    <a:pt x="53885" y="102827"/>
                  </a:moveTo>
                  <a:lnTo>
                    <a:pt x="53885" y="108929"/>
                  </a:lnTo>
                  <a:lnTo>
                    <a:pt x="47479" y="108929"/>
                  </a:lnTo>
                  <a:lnTo>
                    <a:pt x="47479" y="102827"/>
                  </a:lnTo>
                  <a:close/>
                  <a:moveTo>
                    <a:pt x="60611" y="102827"/>
                  </a:moveTo>
                  <a:lnTo>
                    <a:pt x="60611" y="108929"/>
                  </a:lnTo>
                  <a:lnTo>
                    <a:pt x="54206" y="108929"/>
                  </a:lnTo>
                  <a:lnTo>
                    <a:pt x="54206" y="102827"/>
                  </a:lnTo>
                  <a:close/>
                  <a:moveTo>
                    <a:pt x="67338" y="102827"/>
                  </a:moveTo>
                  <a:lnTo>
                    <a:pt x="67338" y="108929"/>
                  </a:lnTo>
                  <a:lnTo>
                    <a:pt x="60950" y="108929"/>
                  </a:lnTo>
                  <a:lnTo>
                    <a:pt x="60950" y="102827"/>
                  </a:lnTo>
                  <a:close/>
                  <a:moveTo>
                    <a:pt x="74083" y="102827"/>
                  </a:moveTo>
                  <a:lnTo>
                    <a:pt x="74083" y="108929"/>
                  </a:lnTo>
                  <a:lnTo>
                    <a:pt x="67677" y="108929"/>
                  </a:lnTo>
                  <a:lnTo>
                    <a:pt x="67677" y="102827"/>
                  </a:lnTo>
                  <a:close/>
                  <a:moveTo>
                    <a:pt x="80809" y="102827"/>
                  </a:moveTo>
                  <a:lnTo>
                    <a:pt x="80809" y="108929"/>
                  </a:lnTo>
                  <a:lnTo>
                    <a:pt x="74422" y="108929"/>
                  </a:lnTo>
                  <a:lnTo>
                    <a:pt x="74422" y="102827"/>
                  </a:lnTo>
                  <a:close/>
                  <a:moveTo>
                    <a:pt x="87554" y="102827"/>
                  </a:moveTo>
                  <a:lnTo>
                    <a:pt x="87554" y="108929"/>
                  </a:lnTo>
                  <a:lnTo>
                    <a:pt x="81148" y="108929"/>
                  </a:lnTo>
                  <a:lnTo>
                    <a:pt x="81148" y="102827"/>
                  </a:lnTo>
                  <a:close/>
                  <a:moveTo>
                    <a:pt x="94281" y="102827"/>
                  </a:moveTo>
                  <a:lnTo>
                    <a:pt x="94281" y="108929"/>
                  </a:lnTo>
                  <a:lnTo>
                    <a:pt x="87893" y="108929"/>
                  </a:lnTo>
                  <a:lnTo>
                    <a:pt x="87893" y="102827"/>
                  </a:lnTo>
                  <a:close/>
                  <a:moveTo>
                    <a:pt x="101007" y="102827"/>
                  </a:moveTo>
                  <a:lnTo>
                    <a:pt x="101007" y="108929"/>
                  </a:lnTo>
                  <a:lnTo>
                    <a:pt x="94620" y="108929"/>
                  </a:lnTo>
                  <a:lnTo>
                    <a:pt x="94620" y="102827"/>
                  </a:lnTo>
                  <a:close/>
                  <a:moveTo>
                    <a:pt x="107752" y="102827"/>
                  </a:moveTo>
                  <a:lnTo>
                    <a:pt x="107752" y="108929"/>
                  </a:lnTo>
                  <a:lnTo>
                    <a:pt x="101346" y="108929"/>
                  </a:lnTo>
                  <a:lnTo>
                    <a:pt x="101346" y="102827"/>
                  </a:lnTo>
                  <a:close/>
                  <a:moveTo>
                    <a:pt x="114478" y="102827"/>
                  </a:moveTo>
                  <a:lnTo>
                    <a:pt x="114478" y="108929"/>
                  </a:lnTo>
                  <a:lnTo>
                    <a:pt x="108091" y="108929"/>
                  </a:lnTo>
                  <a:lnTo>
                    <a:pt x="108091" y="102827"/>
                  </a:lnTo>
                  <a:close/>
                  <a:moveTo>
                    <a:pt x="121223" y="102827"/>
                  </a:moveTo>
                  <a:lnTo>
                    <a:pt x="121223" y="108929"/>
                  </a:lnTo>
                  <a:lnTo>
                    <a:pt x="114817" y="108929"/>
                  </a:lnTo>
                  <a:lnTo>
                    <a:pt x="114817" y="102827"/>
                  </a:lnTo>
                  <a:close/>
                  <a:moveTo>
                    <a:pt x="127950" y="102827"/>
                  </a:moveTo>
                  <a:lnTo>
                    <a:pt x="127950" y="108929"/>
                  </a:lnTo>
                  <a:lnTo>
                    <a:pt x="121562" y="108929"/>
                  </a:lnTo>
                  <a:lnTo>
                    <a:pt x="121562" y="102827"/>
                  </a:lnTo>
                  <a:close/>
                  <a:moveTo>
                    <a:pt x="134694" y="102827"/>
                  </a:moveTo>
                  <a:lnTo>
                    <a:pt x="134694" y="108929"/>
                  </a:lnTo>
                  <a:lnTo>
                    <a:pt x="128289" y="108929"/>
                  </a:lnTo>
                  <a:lnTo>
                    <a:pt x="128289" y="102827"/>
                  </a:lnTo>
                  <a:close/>
                  <a:moveTo>
                    <a:pt x="141421" y="102827"/>
                  </a:moveTo>
                  <a:lnTo>
                    <a:pt x="141421" y="108929"/>
                  </a:lnTo>
                  <a:lnTo>
                    <a:pt x="135033" y="108929"/>
                  </a:lnTo>
                  <a:lnTo>
                    <a:pt x="135033" y="102827"/>
                  </a:lnTo>
                  <a:close/>
                  <a:moveTo>
                    <a:pt x="148148" y="102827"/>
                  </a:moveTo>
                  <a:lnTo>
                    <a:pt x="148148" y="108929"/>
                  </a:lnTo>
                  <a:lnTo>
                    <a:pt x="141760" y="108929"/>
                  </a:lnTo>
                  <a:lnTo>
                    <a:pt x="141760" y="102827"/>
                  </a:lnTo>
                  <a:close/>
                  <a:moveTo>
                    <a:pt x="154892" y="102827"/>
                  </a:moveTo>
                  <a:lnTo>
                    <a:pt x="154892" y="108929"/>
                  </a:lnTo>
                  <a:lnTo>
                    <a:pt x="148487" y="108929"/>
                  </a:lnTo>
                  <a:lnTo>
                    <a:pt x="148487" y="102827"/>
                  </a:lnTo>
                  <a:close/>
                  <a:moveTo>
                    <a:pt x="161619" y="102827"/>
                  </a:moveTo>
                  <a:lnTo>
                    <a:pt x="161619" y="108929"/>
                  </a:lnTo>
                  <a:lnTo>
                    <a:pt x="155231" y="108929"/>
                  </a:lnTo>
                  <a:lnTo>
                    <a:pt x="155231" y="102827"/>
                  </a:lnTo>
                  <a:close/>
                  <a:moveTo>
                    <a:pt x="168363" y="102827"/>
                  </a:moveTo>
                  <a:lnTo>
                    <a:pt x="168363" y="108929"/>
                  </a:lnTo>
                  <a:lnTo>
                    <a:pt x="161958" y="108929"/>
                  </a:lnTo>
                  <a:lnTo>
                    <a:pt x="161958" y="102827"/>
                  </a:lnTo>
                  <a:close/>
                  <a:moveTo>
                    <a:pt x="175090" y="102827"/>
                  </a:moveTo>
                  <a:lnTo>
                    <a:pt x="175090" y="108929"/>
                  </a:lnTo>
                  <a:lnTo>
                    <a:pt x="168702" y="108929"/>
                  </a:lnTo>
                  <a:lnTo>
                    <a:pt x="168702" y="102827"/>
                  </a:lnTo>
                  <a:close/>
                  <a:moveTo>
                    <a:pt x="181834" y="102827"/>
                  </a:moveTo>
                  <a:lnTo>
                    <a:pt x="181834" y="108929"/>
                  </a:lnTo>
                  <a:lnTo>
                    <a:pt x="175429" y="108929"/>
                  </a:lnTo>
                  <a:lnTo>
                    <a:pt x="175429" y="102827"/>
                  </a:lnTo>
                  <a:close/>
                  <a:moveTo>
                    <a:pt x="188561" y="102827"/>
                  </a:moveTo>
                  <a:lnTo>
                    <a:pt x="188561" y="108929"/>
                  </a:lnTo>
                  <a:lnTo>
                    <a:pt x="182173" y="108929"/>
                  </a:lnTo>
                  <a:lnTo>
                    <a:pt x="182173" y="102827"/>
                  </a:lnTo>
                  <a:close/>
                  <a:moveTo>
                    <a:pt x="195288" y="102827"/>
                  </a:moveTo>
                  <a:lnTo>
                    <a:pt x="195288" y="108929"/>
                  </a:lnTo>
                  <a:lnTo>
                    <a:pt x="188900" y="108929"/>
                  </a:lnTo>
                  <a:lnTo>
                    <a:pt x="188900" y="102827"/>
                  </a:lnTo>
                  <a:close/>
                  <a:moveTo>
                    <a:pt x="202032" y="102827"/>
                  </a:moveTo>
                  <a:lnTo>
                    <a:pt x="202032" y="108929"/>
                  </a:lnTo>
                  <a:lnTo>
                    <a:pt x="195627" y="108929"/>
                  </a:lnTo>
                  <a:lnTo>
                    <a:pt x="195627" y="102827"/>
                  </a:lnTo>
                  <a:close/>
                  <a:moveTo>
                    <a:pt x="208759" y="102827"/>
                  </a:moveTo>
                  <a:lnTo>
                    <a:pt x="208759" y="108929"/>
                  </a:lnTo>
                  <a:lnTo>
                    <a:pt x="202371" y="108929"/>
                  </a:lnTo>
                  <a:lnTo>
                    <a:pt x="202371" y="102827"/>
                  </a:lnTo>
                  <a:close/>
                  <a:moveTo>
                    <a:pt x="215504" y="102827"/>
                  </a:moveTo>
                  <a:lnTo>
                    <a:pt x="215504" y="108929"/>
                  </a:lnTo>
                  <a:lnTo>
                    <a:pt x="209098" y="108929"/>
                  </a:lnTo>
                  <a:lnTo>
                    <a:pt x="209098" y="102827"/>
                  </a:lnTo>
                  <a:close/>
                  <a:moveTo>
                    <a:pt x="222230" y="102827"/>
                  </a:moveTo>
                  <a:lnTo>
                    <a:pt x="222230" y="108929"/>
                  </a:lnTo>
                  <a:lnTo>
                    <a:pt x="215843" y="108929"/>
                  </a:lnTo>
                  <a:lnTo>
                    <a:pt x="215843" y="102827"/>
                  </a:lnTo>
                  <a:close/>
                  <a:moveTo>
                    <a:pt x="228975" y="102827"/>
                  </a:moveTo>
                  <a:lnTo>
                    <a:pt x="228975" y="108929"/>
                  </a:lnTo>
                  <a:lnTo>
                    <a:pt x="222569" y="108929"/>
                  </a:lnTo>
                  <a:lnTo>
                    <a:pt x="222569" y="102827"/>
                  </a:lnTo>
                  <a:close/>
                  <a:moveTo>
                    <a:pt x="235701" y="102827"/>
                  </a:moveTo>
                  <a:lnTo>
                    <a:pt x="235701" y="108929"/>
                  </a:lnTo>
                  <a:lnTo>
                    <a:pt x="229296" y="108929"/>
                  </a:lnTo>
                  <a:lnTo>
                    <a:pt x="229296" y="102827"/>
                  </a:lnTo>
                  <a:close/>
                  <a:moveTo>
                    <a:pt x="242428" y="102827"/>
                  </a:moveTo>
                  <a:lnTo>
                    <a:pt x="242428" y="108929"/>
                  </a:lnTo>
                  <a:lnTo>
                    <a:pt x="236040" y="108929"/>
                  </a:lnTo>
                  <a:lnTo>
                    <a:pt x="236040" y="102827"/>
                  </a:lnTo>
                  <a:close/>
                  <a:moveTo>
                    <a:pt x="249173" y="102827"/>
                  </a:moveTo>
                  <a:lnTo>
                    <a:pt x="249173" y="108929"/>
                  </a:lnTo>
                  <a:lnTo>
                    <a:pt x="242767" y="108929"/>
                  </a:lnTo>
                  <a:lnTo>
                    <a:pt x="242767" y="102827"/>
                  </a:lnTo>
                  <a:close/>
                  <a:moveTo>
                    <a:pt x="255899" y="102827"/>
                  </a:moveTo>
                  <a:lnTo>
                    <a:pt x="255899" y="108929"/>
                  </a:lnTo>
                  <a:lnTo>
                    <a:pt x="249512" y="108929"/>
                  </a:lnTo>
                  <a:lnTo>
                    <a:pt x="249512" y="102827"/>
                  </a:lnTo>
                  <a:close/>
                  <a:moveTo>
                    <a:pt x="262644" y="102827"/>
                  </a:moveTo>
                  <a:lnTo>
                    <a:pt x="262644" y="108929"/>
                  </a:lnTo>
                  <a:lnTo>
                    <a:pt x="256238" y="108929"/>
                  </a:lnTo>
                  <a:lnTo>
                    <a:pt x="256238" y="102827"/>
                  </a:lnTo>
                  <a:close/>
                  <a:moveTo>
                    <a:pt x="269370" y="102827"/>
                  </a:moveTo>
                  <a:lnTo>
                    <a:pt x="269370" y="108929"/>
                  </a:lnTo>
                  <a:lnTo>
                    <a:pt x="262983" y="108929"/>
                  </a:lnTo>
                  <a:lnTo>
                    <a:pt x="262983" y="102827"/>
                  </a:lnTo>
                  <a:close/>
                  <a:moveTo>
                    <a:pt x="276115" y="102827"/>
                  </a:moveTo>
                  <a:lnTo>
                    <a:pt x="276115" y="108929"/>
                  </a:lnTo>
                  <a:lnTo>
                    <a:pt x="269709" y="108929"/>
                  </a:lnTo>
                  <a:lnTo>
                    <a:pt x="269709" y="102827"/>
                  </a:lnTo>
                  <a:close/>
                  <a:moveTo>
                    <a:pt x="282842" y="102827"/>
                  </a:moveTo>
                  <a:lnTo>
                    <a:pt x="282842" y="108929"/>
                  </a:lnTo>
                  <a:lnTo>
                    <a:pt x="276436" y="108929"/>
                  </a:lnTo>
                  <a:lnTo>
                    <a:pt x="276436" y="102827"/>
                  </a:lnTo>
                  <a:close/>
                  <a:moveTo>
                    <a:pt x="6745" y="109250"/>
                  </a:moveTo>
                  <a:lnTo>
                    <a:pt x="6745" y="115335"/>
                  </a:lnTo>
                  <a:lnTo>
                    <a:pt x="339" y="115335"/>
                  </a:lnTo>
                  <a:lnTo>
                    <a:pt x="339" y="109250"/>
                  </a:lnTo>
                  <a:close/>
                  <a:moveTo>
                    <a:pt x="13471" y="109250"/>
                  </a:moveTo>
                  <a:lnTo>
                    <a:pt x="13471" y="115335"/>
                  </a:lnTo>
                  <a:lnTo>
                    <a:pt x="7066" y="115335"/>
                  </a:lnTo>
                  <a:lnTo>
                    <a:pt x="7066" y="109250"/>
                  </a:lnTo>
                  <a:close/>
                  <a:moveTo>
                    <a:pt x="20198" y="109250"/>
                  </a:moveTo>
                  <a:lnTo>
                    <a:pt x="20198" y="115335"/>
                  </a:lnTo>
                  <a:lnTo>
                    <a:pt x="13810" y="115335"/>
                  </a:lnTo>
                  <a:lnTo>
                    <a:pt x="13810" y="109250"/>
                  </a:lnTo>
                  <a:close/>
                  <a:moveTo>
                    <a:pt x="26942" y="109250"/>
                  </a:moveTo>
                  <a:lnTo>
                    <a:pt x="26942" y="115335"/>
                  </a:lnTo>
                  <a:lnTo>
                    <a:pt x="20537" y="115335"/>
                  </a:lnTo>
                  <a:lnTo>
                    <a:pt x="20537" y="109250"/>
                  </a:lnTo>
                  <a:close/>
                  <a:moveTo>
                    <a:pt x="33669" y="109250"/>
                  </a:moveTo>
                  <a:lnTo>
                    <a:pt x="33669" y="115335"/>
                  </a:lnTo>
                  <a:lnTo>
                    <a:pt x="27281" y="115335"/>
                  </a:lnTo>
                  <a:lnTo>
                    <a:pt x="27281" y="109250"/>
                  </a:lnTo>
                  <a:close/>
                  <a:moveTo>
                    <a:pt x="40414" y="109250"/>
                  </a:moveTo>
                  <a:lnTo>
                    <a:pt x="40414" y="115335"/>
                  </a:lnTo>
                  <a:lnTo>
                    <a:pt x="34008" y="115335"/>
                  </a:lnTo>
                  <a:lnTo>
                    <a:pt x="34008" y="109250"/>
                  </a:lnTo>
                  <a:close/>
                  <a:moveTo>
                    <a:pt x="47140" y="109250"/>
                  </a:moveTo>
                  <a:lnTo>
                    <a:pt x="47140" y="115335"/>
                  </a:lnTo>
                  <a:lnTo>
                    <a:pt x="40753" y="115335"/>
                  </a:lnTo>
                  <a:lnTo>
                    <a:pt x="40753" y="109250"/>
                  </a:lnTo>
                  <a:close/>
                  <a:moveTo>
                    <a:pt x="53885" y="109250"/>
                  </a:moveTo>
                  <a:lnTo>
                    <a:pt x="53885" y="115335"/>
                  </a:lnTo>
                  <a:lnTo>
                    <a:pt x="47479" y="115335"/>
                  </a:lnTo>
                  <a:lnTo>
                    <a:pt x="47479" y="109250"/>
                  </a:lnTo>
                  <a:close/>
                  <a:moveTo>
                    <a:pt x="60611" y="109250"/>
                  </a:moveTo>
                  <a:lnTo>
                    <a:pt x="60611" y="115335"/>
                  </a:lnTo>
                  <a:lnTo>
                    <a:pt x="54206" y="115335"/>
                  </a:lnTo>
                  <a:lnTo>
                    <a:pt x="54206" y="109250"/>
                  </a:lnTo>
                  <a:close/>
                  <a:moveTo>
                    <a:pt x="67338" y="109250"/>
                  </a:moveTo>
                  <a:lnTo>
                    <a:pt x="67338" y="115335"/>
                  </a:lnTo>
                  <a:lnTo>
                    <a:pt x="60950" y="115335"/>
                  </a:lnTo>
                  <a:lnTo>
                    <a:pt x="60950" y="109250"/>
                  </a:lnTo>
                  <a:close/>
                  <a:moveTo>
                    <a:pt x="74083" y="109250"/>
                  </a:moveTo>
                  <a:lnTo>
                    <a:pt x="74083" y="115335"/>
                  </a:lnTo>
                  <a:lnTo>
                    <a:pt x="67677" y="115335"/>
                  </a:lnTo>
                  <a:lnTo>
                    <a:pt x="67677" y="109250"/>
                  </a:lnTo>
                  <a:close/>
                  <a:moveTo>
                    <a:pt x="80809" y="109250"/>
                  </a:moveTo>
                  <a:lnTo>
                    <a:pt x="80809" y="115335"/>
                  </a:lnTo>
                  <a:lnTo>
                    <a:pt x="74422" y="115335"/>
                  </a:lnTo>
                  <a:lnTo>
                    <a:pt x="74422" y="109250"/>
                  </a:lnTo>
                  <a:close/>
                  <a:moveTo>
                    <a:pt x="87554" y="109250"/>
                  </a:moveTo>
                  <a:lnTo>
                    <a:pt x="87554" y="115335"/>
                  </a:lnTo>
                  <a:lnTo>
                    <a:pt x="81148" y="115335"/>
                  </a:lnTo>
                  <a:lnTo>
                    <a:pt x="81148" y="109250"/>
                  </a:lnTo>
                  <a:close/>
                  <a:moveTo>
                    <a:pt x="94281" y="109250"/>
                  </a:moveTo>
                  <a:lnTo>
                    <a:pt x="94281" y="115335"/>
                  </a:lnTo>
                  <a:lnTo>
                    <a:pt x="87893" y="115335"/>
                  </a:lnTo>
                  <a:lnTo>
                    <a:pt x="87893" y="109250"/>
                  </a:lnTo>
                  <a:close/>
                  <a:moveTo>
                    <a:pt x="101007" y="109250"/>
                  </a:moveTo>
                  <a:lnTo>
                    <a:pt x="101007" y="115335"/>
                  </a:lnTo>
                  <a:lnTo>
                    <a:pt x="94620" y="115335"/>
                  </a:lnTo>
                  <a:lnTo>
                    <a:pt x="94620" y="109250"/>
                  </a:lnTo>
                  <a:close/>
                  <a:moveTo>
                    <a:pt x="107752" y="109250"/>
                  </a:moveTo>
                  <a:lnTo>
                    <a:pt x="107752" y="115335"/>
                  </a:lnTo>
                  <a:lnTo>
                    <a:pt x="101346" y="115335"/>
                  </a:lnTo>
                  <a:lnTo>
                    <a:pt x="101346" y="109250"/>
                  </a:lnTo>
                  <a:close/>
                  <a:moveTo>
                    <a:pt x="114478" y="109250"/>
                  </a:moveTo>
                  <a:lnTo>
                    <a:pt x="114478" y="115335"/>
                  </a:lnTo>
                  <a:lnTo>
                    <a:pt x="108091" y="115335"/>
                  </a:lnTo>
                  <a:lnTo>
                    <a:pt x="108091" y="109250"/>
                  </a:lnTo>
                  <a:close/>
                  <a:moveTo>
                    <a:pt x="121223" y="109250"/>
                  </a:moveTo>
                  <a:lnTo>
                    <a:pt x="121223" y="115335"/>
                  </a:lnTo>
                  <a:lnTo>
                    <a:pt x="114817" y="115335"/>
                  </a:lnTo>
                  <a:lnTo>
                    <a:pt x="114817" y="109250"/>
                  </a:lnTo>
                  <a:close/>
                  <a:moveTo>
                    <a:pt x="127950" y="109250"/>
                  </a:moveTo>
                  <a:lnTo>
                    <a:pt x="127950" y="115335"/>
                  </a:lnTo>
                  <a:lnTo>
                    <a:pt x="121562" y="115335"/>
                  </a:lnTo>
                  <a:lnTo>
                    <a:pt x="121562" y="109250"/>
                  </a:lnTo>
                  <a:close/>
                  <a:moveTo>
                    <a:pt x="134694" y="109250"/>
                  </a:moveTo>
                  <a:lnTo>
                    <a:pt x="134694" y="115335"/>
                  </a:lnTo>
                  <a:lnTo>
                    <a:pt x="128289" y="115335"/>
                  </a:lnTo>
                  <a:lnTo>
                    <a:pt x="128289" y="109250"/>
                  </a:lnTo>
                  <a:close/>
                  <a:moveTo>
                    <a:pt x="141421" y="109250"/>
                  </a:moveTo>
                  <a:lnTo>
                    <a:pt x="141421" y="115335"/>
                  </a:lnTo>
                  <a:lnTo>
                    <a:pt x="135033" y="115335"/>
                  </a:lnTo>
                  <a:lnTo>
                    <a:pt x="135033" y="109250"/>
                  </a:lnTo>
                  <a:close/>
                  <a:moveTo>
                    <a:pt x="148148" y="109250"/>
                  </a:moveTo>
                  <a:lnTo>
                    <a:pt x="148148" y="115335"/>
                  </a:lnTo>
                  <a:lnTo>
                    <a:pt x="141760" y="115335"/>
                  </a:lnTo>
                  <a:lnTo>
                    <a:pt x="141760" y="109250"/>
                  </a:lnTo>
                  <a:close/>
                  <a:moveTo>
                    <a:pt x="154892" y="109250"/>
                  </a:moveTo>
                  <a:lnTo>
                    <a:pt x="154892" y="115335"/>
                  </a:lnTo>
                  <a:lnTo>
                    <a:pt x="148487" y="115335"/>
                  </a:lnTo>
                  <a:lnTo>
                    <a:pt x="148487" y="109250"/>
                  </a:lnTo>
                  <a:close/>
                  <a:moveTo>
                    <a:pt x="161619" y="109250"/>
                  </a:moveTo>
                  <a:lnTo>
                    <a:pt x="161619" y="115335"/>
                  </a:lnTo>
                  <a:lnTo>
                    <a:pt x="155231" y="115335"/>
                  </a:lnTo>
                  <a:lnTo>
                    <a:pt x="155231" y="109250"/>
                  </a:lnTo>
                  <a:close/>
                  <a:moveTo>
                    <a:pt x="168363" y="109250"/>
                  </a:moveTo>
                  <a:lnTo>
                    <a:pt x="168363" y="115335"/>
                  </a:lnTo>
                  <a:lnTo>
                    <a:pt x="161958" y="115335"/>
                  </a:lnTo>
                  <a:lnTo>
                    <a:pt x="161958" y="109250"/>
                  </a:lnTo>
                  <a:close/>
                  <a:moveTo>
                    <a:pt x="175090" y="109250"/>
                  </a:moveTo>
                  <a:lnTo>
                    <a:pt x="175090" y="115335"/>
                  </a:lnTo>
                  <a:lnTo>
                    <a:pt x="168702" y="115335"/>
                  </a:lnTo>
                  <a:lnTo>
                    <a:pt x="168702" y="109250"/>
                  </a:lnTo>
                  <a:close/>
                  <a:moveTo>
                    <a:pt x="181834" y="109250"/>
                  </a:moveTo>
                  <a:lnTo>
                    <a:pt x="181834" y="115335"/>
                  </a:lnTo>
                  <a:lnTo>
                    <a:pt x="175429" y="115335"/>
                  </a:lnTo>
                  <a:lnTo>
                    <a:pt x="175429" y="109250"/>
                  </a:lnTo>
                  <a:close/>
                  <a:moveTo>
                    <a:pt x="188561" y="109250"/>
                  </a:moveTo>
                  <a:lnTo>
                    <a:pt x="188561" y="115335"/>
                  </a:lnTo>
                  <a:lnTo>
                    <a:pt x="182173" y="115335"/>
                  </a:lnTo>
                  <a:lnTo>
                    <a:pt x="182173" y="109250"/>
                  </a:lnTo>
                  <a:close/>
                  <a:moveTo>
                    <a:pt x="195288" y="109250"/>
                  </a:moveTo>
                  <a:lnTo>
                    <a:pt x="195288" y="115335"/>
                  </a:lnTo>
                  <a:lnTo>
                    <a:pt x="188900" y="115335"/>
                  </a:lnTo>
                  <a:lnTo>
                    <a:pt x="188900" y="109250"/>
                  </a:lnTo>
                  <a:close/>
                  <a:moveTo>
                    <a:pt x="202032" y="109250"/>
                  </a:moveTo>
                  <a:lnTo>
                    <a:pt x="202032" y="115335"/>
                  </a:lnTo>
                  <a:lnTo>
                    <a:pt x="195627" y="115335"/>
                  </a:lnTo>
                  <a:lnTo>
                    <a:pt x="195627" y="109250"/>
                  </a:lnTo>
                  <a:close/>
                  <a:moveTo>
                    <a:pt x="208759" y="109250"/>
                  </a:moveTo>
                  <a:lnTo>
                    <a:pt x="208759" y="115335"/>
                  </a:lnTo>
                  <a:lnTo>
                    <a:pt x="202371" y="115335"/>
                  </a:lnTo>
                  <a:lnTo>
                    <a:pt x="202371" y="109250"/>
                  </a:lnTo>
                  <a:close/>
                  <a:moveTo>
                    <a:pt x="215504" y="109250"/>
                  </a:moveTo>
                  <a:lnTo>
                    <a:pt x="215504" y="115335"/>
                  </a:lnTo>
                  <a:lnTo>
                    <a:pt x="209098" y="115335"/>
                  </a:lnTo>
                  <a:lnTo>
                    <a:pt x="209098" y="109250"/>
                  </a:lnTo>
                  <a:close/>
                  <a:moveTo>
                    <a:pt x="222230" y="109250"/>
                  </a:moveTo>
                  <a:lnTo>
                    <a:pt x="222230" y="115335"/>
                  </a:lnTo>
                  <a:lnTo>
                    <a:pt x="215843" y="115335"/>
                  </a:lnTo>
                  <a:lnTo>
                    <a:pt x="215843" y="109250"/>
                  </a:lnTo>
                  <a:close/>
                  <a:moveTo>
                    <a:pt x="228975" y="109250"/>
                  </a:moveTo>
                  <a:lnTo>
                    <a:pt x="228975" y="115335"/>
                  </a:lnTo>
                  <a:lnTo>
                    <a:pt x="222569" y="115335"/>
                  </a:lnTo>
                  <a:lnTo>
                    <a:pt x="222569" y="109250"/>
                  </a:lnTo>
                  <a:close/>
                  <a:moveTo>
                    <a:pt x="235701" y="109250"/>
                  </a:moveTo>
                  <a:lnTo>
                    <a:pt x="235701" y="115335"/>
                  </a:lnTo>
                  <a:lnTo>
                    <a:pt x="229296" y="115335"/>
                  </a:lnTo>
                  <a:lnTo>
                    <a:pt x="229296" y="109250"/>
                  </a:lnTo>
                  <a:close/>
                  <a:moveTo>
                    <a:pt x="242428" y="109250"/>
                  </a:moveTo>
                  <a:lnTo>
                    <a:pt x="242428" y="115335"/>
                  </a:lnTo>
                  <a:lnTo>
                    <a:pt x="236040" y="115335"/>
                  </a:lnTo>
                  <a:lnTo>
                    <a:pt x="236040" y="109250"/>
                  </a:lnTo>
                  <a:close/>
                  <a:moveTo>
                    <a:pt x="249173" y="109250"/>
                  </a:moveTo>
                  <a:lnTo>
                    <a:pt x="249173" y="115335"/>
                  </a:lnTo>
                  <a:lnTo>
                    <a:pt x="242767" y="115335"/>
                  </a:lnTo>
                  <a:lnTo>
                    <a:pt x="242767" y="109250"/>
                  </a:lnTo>
                  <a:close/>
                  <a:moveTo>
                    <a:pt x="255899" y="109250"/>
                  </a:moveTo>
                  <a:lnTo>
                    <a:pt x="255899" y="115335"/>
                  </a:lnTo>
                  <a:lnTo>
                    <a:pt x="249512" y="115335"/>
                  </a:lnTo>
                  <a:lnTo>
                    <a:pt x="249512" y="109250"/>
                  </a:lnTo>
                  <a:close/>
                  <a:moveTo>
                    <a:pt x="262644" y="109250"/>
                  </a:moveTo>
                  <a:lnTo>
                    <a:pt x="262644" y="115335"/>
                  </a:lnTo>
                  <a:lnTo>
                    <a:pt x="256238" y="115335"/>
                  </a:lnTo>
                  <a:lnTo>
                    <a:pt x="256238" y="109250"/>
                  </a:lnTo>
                  <a:close/>
                  <a:moveTo>
                    <a:pt x="269370" y="109250"/>
                  </a:moveTo>
                  <a:lnTo>
                    <a:pt x="269370" y="115335"/>
                  </a:lnTo>
                  <a:lnTo>
                    <a:pt x="262983" y="115335"/>
                  </a:lnTo>
                  <a:lnTo>
                    <a:pt x="262983" y="109250"/>
                  </a:lnTo>
                  <a:close/>
                  <a:moveTo>
                    <a:pt x="276115" y="109250"/>
                  </a:moveTo>
                  <a:lnTo>
                    <a:pt x="276115" y="115335"/>
                  </a:lnTo>
                  <a:lnTo>
                    <a:pt x="269709" y="115335"/>
                  </a:lnTo>
                  <a:lnTo>
                    <a:pt x="269709" y="109250"/>
                  </a:lnTo>
                  <a:close/>
                  <a:moveTo>
                    <a:pt x="282842" y="109250"/>
                  </a:moveTo>
                  <a:lnTo>
                    <a:pt x="282842" y="115335"/>
                  </a:lnTo>
                  <a:lnTo>
                    <a:pt x="276436" y="115335"/>
                  </a:lnTo>
                  <a:lnTo>
                    <a:pt x="276436" y="109250"/>
                  </a:lnTo>
                  <a:close/>
                  <a:moveTo>
                    <a:pt x="6745" y="115656"/>
                  </a:moveTo>
                  <a:lnTo>
                    <a:pt x="6745" y="121740"/>
                  </a:lnTo>
                  <a:lnTo>
                    <a:pt x="339" y="121740"/>
                  </a:lnTo>
                  <a:lnTo>
                    <a:pt x="339" y="115656"/>
                  </a:lnTo>
                  <a:close/>
                  <a:moveTo>
                    <a:pt x="13471" y="115656"/>
                  </a:moveTo>
                  <a:lnTo>
                    <a:pt x="13471" y="121740"/>
                  </a:lnTo>
                  <a:lnTo>
                    <a:pt x="7066" y="121740"/>
                  </a:lnTo>
                  <a:lnTo>
                    <a:pt x="7066" y="115656"/>
                  </a:lnTo>
                  <a:close/>
                  <a:moveTo>
                    <a:pt x="20198" y="115656"/>
                  </a:moveTo>
                  <a:lnTo>
                    <a:pt x="20198" y="121740"/>
                  </a:lnTo>
                  <a:lnTo>
                    <a:pt x="13810" y="121740"/>
                  </a:lnTo>
                  <a:lnTo>
                    <a:pt x="13810" y="115656"/>
                  </a:lnTo>
                  <a:close/>
                  <a:moveTo>
                    <a:pt x="26942" y="115656"/>
                  </a:moveTo>
                  <a:lnTo>
                    <a:pt x="26942" y="121740"/>
                  </a:lnTo>
                  <a:lnTo>
                    <a:pt x="20537" y="121740"/>
                  </a:lnTo>
                  <a:lnTo>
                    <a:pt x="20537" y="115656"/>
                  </a:lnTo>
                  <a:close/>
                  <a:moveTo>
                    <a:pt x="33669" y="115656"/>
                  </a:moveTo>
                  <a:lnTo>
                    <a:pt x="33669" y="121740"/>
                  </a:lnTo>
                  <a:lnTo>
                    <a:pt x="27281" y="121740"/>
                  </a:lnTo>
                  <a:lnTo>
                    <a:pt x="27281" y="115656"/>
                  </a:lnTo>
                  <a:close/>
                  <a:moveTo>
                    <a:pt x="40414" y="115656"/>
                  </a:moveTo>
                  <a:lnTo>
                    <a:pt x="40414" y="121740"/>
                  </a:lnTo>
                  <a:lnTo>
                    <a:pt x="34008" y="121740"/>
                  </a:lnTo>
                  <a:lnTo>
                    <a:pt x="34008" y="115656"/>
                  </a:lnTo>
                  <a:close/>
                  <a:moveTo>
                    <a:pt x="47140" y="115656"/>
                  </a:moveTo>
                  <a:lnTo>
                    <a:pt x="47140" y="121740"/>
                  </a:lnTo>
                  <a:lnTo>
                    <a:pt x="40753" y="121740"/>
                  </a:lnTo>
                  <a:lnTo>
                    <a:pt x="40753" y="115656"/>
                  </a:lnTo>
                  <a:close/>
                  <a:moveTo>
                    <a:pt x="53885" y="115656"/>
                  </a:moveTo>
                  <a:lnTo>
                    <a:pt x="53885" y="121740"/>
                  </a:lnTo>
                  <a:lnTo>
                    <a:pt x="47479" y="121740"/>
                  </a:lnTo>
                  <a:lnTo>
                    <a:pt x="47479" y="115656"/>
                  </a:lnTo>
                  <a:close/>
                  <a:moveTo>
                    <a:pt x="60611" y="115656"/>
                  </a:moveTo>
                  <a:lnTo>
                    <a:pt x="60611" y="121740"/>
                  </a:lnTo>
                  <a:lnTo>
                    <a:pt x="54206" y="121740"/>
                  </a:lnTo>
                  <a:lnTo>
                    <a:pt x="54206" y="115656"/>
                  </a:lnTo>
                  <a:close/>
                  <a:moveTo>
                    <a:pt x="67338" y="115656"/>
                  </a:moveTo>
                  <a:lnTo>
                    <a:pt x="67338" y="121740"/>
                  </a:lnTo>
                  <a:lnTo>
                    <a:pt x="60950" y="121740"/>
                  </a:lnTo>
                  <a:lnTo>
                    <a:pt x="60950" y="115656"/>
                  </a:lnTo>
                  <a:close/>
                  <a:moveTo>
                    <a:pt x="74083" y="115656"/>
                  </a:moveTo>
                  <a:lnTo>
                    <a:pt x="74083" y="121740"/>
                  </a:lnTo>
                  <a:lnTo>
                    <a:pt x="67677" y="121740"/>
                  </a:lnTo>
                  <a:lnTo>
                    <a:pt x="67677" y="115656"/>
                  </a:lnTo>
                  <a:close/>
                  <a:moveTo>
                    <a:pt x="80809" y="115656"/>
                  </a:moveTo>
                  <a:lnTo>
                    <a:pt x="80809" y="121740"/>
                  </a:lnTo>
                  <a:lnTo>
                    <a:pt x="74422" y="121740"/>
                  </a:lnTo>
                  <a:lnTo>
                    <a:pt x="74422" y="115656"/>
                  </a:lnTo>
                  <a:close/>
                  <a:moveTo>
                    <a:pt x="87554" y="115656"/>
                  </a:moveTo>
                  <a:lnTo>
                    <a:pt x="87554" y="121740"/>
                  </a:lnTo>
                  <a:lnTo>
                    <a:pt x="81148" y="121740"/>
                  </a:lnTo>
                  <a:lnTo>
                    <a:pt x="81148" y="115656"/>
                  </a:lnTo>
                  <a:close/>
                  <a:moveTo>
                    <a:pt x="94281" y="115656"/>
                  </a:moveTo>
                  <a:lnTo>
                    <a:pt x="94281" y="121740"/>
                  </a:lnTo>
                  <a:lnTo>
                    <a:pt x="87893" y="121740"/>
                  </a:lnTo>
                  <a:lnTo>
                    <a:pt x="87893" y="115656"/>
                  </a:lnTo>
                  <a:close/>
                  <a:moveTo>
                    <a:pt x="101007" y="115656"/>
                  </a:moveTo>
                  <a:lnTo>
                    <a:pt x="101007" y="121740"/>
                  </a:lnTo>
                  <a:lnTo>
                    <a:pt x="94620" y="121740"/>
                  </a:lnTo>
                  <a:lnTo>
                    <a:pt x="94620" y="115656"/>
                  </a:lnTo>
                  <a:close/>
                  <a:moveTo>
                    <a:pt x="107752" y="115656"/>
                  </a:moveTo>
                  <a:lnTo>
                    <a:pt x="107752" y="121740"/>
                  </a:lnTo>
                  <a:lnTo>
                    <a:pt x="101346" y="121740"/>
                  </a:lnTo>
                  <a:lnTo>
                    <a:pt x="101346" y="115656"/>
                  </a:lnTo>
                  <a:close/>
                  <a:moveTo>
                    <a:pt x="114478" y="115656"/>
                  </a:moveTo>
                  <a:lnTo>
                    <a:pt x="114478" y="121740"/>
                  </a:lnTo>
                  <a:lnTo>
                    <a:pt x="108091" y="121740"/>
                  </a:lnTo>
                  <a:lnTo>
                    <a:pt x="108091" y="115656"/>
                  </a:lnTo>
                  <a:close/>
                  <a:moveTo>
                    <a:pt x="121223" y="115656"/>
                  </a:moveTo>
                  <a:lnTo>
                    <a:pt x="121223" y="121740"/>
                  </a:lnTo>
                  <a:lnTo>
                    <a:pt x="114817" y="121740"/>
                  </a:lnTo>
                  <a:lnTo>
                    <a:pt x="114817" y="115656"/>
                  </a:lnTo>
                  <a:close/>
                  <a:moveTo>
                    <a:pt x="127950" y="115656"/>
                  </a:moveTo>
                  <a:lnTo>
                    <a:pt x="127950" y="121740"/>
                  </a:lnTo>
                  <a:lnTo>
                    <a:pt x="121562" y="121740"/>
                  </a:lnTo>
                  <a:lnTo>
                    <a:pt x="121562" y="115656"/>
                  </a:lnTo>
                  <a:close/>
                  <a:moveTo>
                    <a:pt x="134694" y="115656"/>
                  </a:moveTo>
                  <a:lnTo>
                    <a:pt x="134694" y="121740"/>
                  </a:lnTo>
                  <a:lnTo>
                    <a:pt x="128289" y="121740"/>
                  </a:lnTo>
                  <a:lnTo>
                    <a:pt x="128289" y="115656"/>
                  </a:lnTo>
                  <a:close/>
                  <a:moveTo>
                    <a:pt x="141421" y="115656"/>
                  </a:moveTo>
                  <a:lnTo>
                    <a:pt x="141421" y="121740"/>
                  </a:lnTo>
                  <a:lnTo>
                    <a:pt x="135033" y="121740"/>
                  </a:lnTo>
                  <a:lnTo>
                    <a:pt x="135033" y="115656"/>
                  </a:lnTo>
                  <a:close/>
                  <a:moveTo>
                    <a:pt x="148148" y="115656"/>
                  </a:moveTo>
                  <a:lnTo>
                    <a:pt x="148148" y="121740"/>
                  </a:lnTo>
                  <a:lnTo>
                    <a:pt x="141760" y="121740"/>
                  </a:lnTo>
                  <a:lnTo>
                    <a:pt x="141760" y="115656"/>
                  </a:lnTo>
                  <a:close/>
                  <a:moveTo>
                    <a:pt x="154892" y="115656"/>
                  </a:moveTo>
                  <a:lnTo>
                    <a:pt x="154892" y="121740"/>
                  </a:lnTo>
                  <a:lnTo>
                    <a:pt x="148487" y="121740"/>
                  </a:lnTo>
                  <a:lnTo>
                    <a:pt x="148487" y="115656"/>
                  </a:lnTo>
                  <a:close/>
                  <a:moveTo>
                    <a:pt x="161619" y="115656"/>
                  </a:moveTo>
                  <a:lnTo>
                    <a:pt x="161619" y="121740"/>
                  </a:lnTo>
                  <a:lnTo>
                    <a:pt x="155231" y="121740"/>
                  </a:lnTo>
                  <a:lnTo>
                    <a:pt x="155231" y="115656"/>
                  </a:lnTo>
                  <a:close/>
                  <a:moveTo>
                    <a:pt x="168363" y="115656"/>
                  </a:moveTo>
                  <a:lnTo>
                    <a:pt x="168363" y="121740"/>
                  </a:lnTo>
                  <a:lnTo>
                    <a:pt x="161958" y="121740"/>
                  </a:lnTo>
                  <a:lnTo>
                    <a:pt x="161958" y="115656"/>
                  </a:lnTo>
                  <a:close/>
                  <a:moveTo>
                    <a:pt x="175090" y="115656"/>
                  </a:moveTo>
                  <a:lnTo>
                    <a:pt x="175090" y="121740"/>
                  </a:lnTo>
                  <a:lnTo>
                    <a:pt x="168702" y="121740"/>
                  </a:lnTo>
                  <a:lnTo>
                    <a:pt x="168702" y="115656"/>
                  </a:lnTo>
                  <a:close/>
                  <a:moveTo>
                    <a:pt x="181834" y="115656"/>
                  </a:moveTo>
                  <a:lnTo>
                    <a:pt x="181834" y="121740"/>
                  </a:lnTo>
                  <a:lnTo>
                    <a:pt x="175429" y="121740"/>
                  </a:lnTo>
                  <a:lnTo>
                    <a:pt x="175429" y="115656"/>
                  </a:lnTo>
                  <a:close/>
                  <a:moveTo>
                    <a:pt x="188561" y="115656"/>
                  </a:moveTo>
                  <a:lnTo>
                    <a:pt x="188561" y="121740"/>
                  </a:lnTo>
                  <a:lnTo>
                    <a:pt x="182173" y="121740"/>
                  </a:lnTo>
                  <a:lnTo>
                    <a:pt x="182173" y="115656"/>
                  </a:lnTo>
                  <a:close/>
                  <a:moveTo>
                    <a:pt x="195288" y="115656"/>
                  </a:moveTo>
                  <a:lnTo>
                    <a:pt x="195288" y="121740"/>
                  </a:lnTo>
                  <a:lnTo>
                    <a:pt x="188900" y="121740"/>
                  </a:lnTo>
                  <a:lnTo>
                    <a:pt x="188900" y="115656"/>
                  </a:lnTo>
                  <a:close/>
                  <a:moveTo>
                    <a:pt x="202032" y="115656"/>
                  </a:moveTo>
                  <a:lnTo>
                    <a:pt x="202032" y="121740"/>
                  </a:lnTo>
                  <a:lnTo>
                    <a:pt x="195627" y="121740"/>
                  </a:lnTo>
                  <a:lnTo>
                    <a:pt x="195627" y="115656"/>
                  </a:lnTo>
                  <a:close/>
                  <a:moveTo>
                    <a:pt x="208759" y="115656"/>
                  </a:moveTo>
                  <a:lnTo>
                    <a:pt x="208759" y="121740"/>
                  </a:lnTo>
                  <a:lnTo>
                    <a:pt x="202371" y="121740"/>
                  </a:lnTo>
                  <a:lnTo>
                    <a:pt x="202371" y="115656"/>
                  </a:lnTo>
                  <a:close/>
                  <a:moveTo>
                    <a:pt x="215504" y="115656"/>
                  </a:moveTo>
                  <a:lnTo>
                    <a:pt x="215504" y="121740"/>
                  </a:lnTo>
                  <a:lnTo>
                    <a:pt x="209098" y="121740"/>
                  </a:lnTo>
                  <a:lnTo>
                    <a:pt x="209098" y="115656"/>
                  </a:lnTo>
                  <a:close/>
                  <a:moveTo>
                    <a:pt x="222230" y="115656"/>
                  </a:moveTo>
                  <a:lnTo>
                    <a:pt x="222230" y="121740"/>
                  </a:lnTo>
                  <a:lnTo>
                    <a:pt x="215843" y="121740"/>
                  </a:lnTo>
                  <a:lnTo>
                    <a:pt x="215843" y="115656"/>
                  </a:lnTo>
                  <a:close/>
                  <a:moveTo>
                    <a:pt x="228975" y="115656"/>
                  </a:moveTo>
                  <a:lnTo>
                    <a:pt x="228975" y="121740"/>
                  </a:lnTo>
                  <a:lnTo>
                    <a:pt x="222569" y="121740"/>
                  </a:lnTo>
                  <a:lnTo>
                    <a:pt x="222569" y="115656"/>
                  </a:lnTo>
                  <a:close/>
                  <a:moveTo>
                    <a:pt x="235701" y="115656"/>
                  </a:moveTo>
                  <a:lnTo>
                    <a:pt x="235701" y="121740"/>
                  </a:lnTo>
                  <a:lnTo>
                    <a:pt x="229296" y="121740"/>
                  </a:lnTo>
                  <a:lnTo>
                    <a:pt x="229296" y="115656"/>
                  </a:lnTo>
                  <a:close/>
                  <a:moveTo>
                    <a:pt x="242428" y="115656"/>
                  </a:moveTo>
                  <a:lnTo>
                    <a:pt x="242428" y="121740"/>
                  </a:lnTo>
                  <a:lnTo>
                    <a:pt x="236040" y="121740"/>
                  </a:lnTo>
                  <a:lnTo>
                    <a:pt x="236040" y="115656"/>
                  </a:lnTo>
                  <a:close/>
                  <a:moveTo>
                    <a:pt x="249173" y="115656"/>
                  </a:moveTo>
                  <a:lnTo>
                    <a:pt x="249173" y="121740"/>
                  </a:lnTo>
                  <a:lnTo>
                    <a:pt x="242767" y="121740"/>
                  </a:lnTo>
                  <a:lnTo>
                    <a:pt x="242767" y="115656"/>
                  </a:lnTo>
                  <a:close/>
                  <a:moveTo>
                    <a:pt x="255899" y="115656"/>
                  </a:moveTo>
                  <a:lnTo>
                    <a:pt x="255899" y="121740"/>
                  </a:lnTo>
                  <a:lnTo>
                    <a:pt x="249512" y="121740"/>
                  </a:lnTo>
                  <a:lnTo>
                    <a:pt x="249512" y="115656"/>
                  </a:lnTo>
                  <a:close/>
                  <a:moveTo>
                    <a:pt x="262644" y="115656"/>
                  </a:moveTo>
                  <a:lnTo>
                    <a:pt x="262644" y="121740"/>
                  </a:lnTo>
                  <a:lnTo>
                    <a:pt x="256238" y="121740"/>
                  </a:lnTo>
                  <a:lnTo>
                    <a:pt x="256238" y="115656"/>
                  </a:lnTo>
                  <a:close/>
                  <a:moveTo>
                    <a:pt x="269370" y="115656"/>
                  </a:moveTo>
                  <a:lnTo>
                    <a:pt x="269370" y="121740"/>
                  </a:lnTo>
                  <a:lnTo>
                    <a:pt x="262983" y="121740"/>
                  </a:lnTo>
                  <a:lnTo>
                    <a:pt x="262983" y="115656"/>
                  </a:lnTo>
                  <a:close/>
                  <a:moveTo>
                    <a:pt x="276115" y="115656"/>
                  </a:moveTo>
                  <a:lnTo>
                    <a:pt x="276115" y="121740"/>
                  </a:lnTo>
                  <a:lnTo>
                    <a:pt x="269709" y="121740"/>
                  </a:lnTo>
                  <a:lnTo>
                    <a:pt x="269709" y="115656"/>
                  </a:lnTo>
                  <a:close/>
                  <a:moveTo>
                    <a:pt x="282842" y="115656"/>
                  </a:moveTo>
                  <a:lnTo>
                    <a:pt x="282842" y="121740"/>
                  </a:lnTo>
                  <a:lnTo>
                    <a:pt x="276436" y="121740"/>
                  </a:lnTo>
                  <a:lnTo>
                    <a:pt x="276436" y="115656"/>
                  </a:lnTo>
                  <a:close/>
                  <a:moveTo>
                    <a:pt x="6745" y="122061"/>
                  </a:moveTo>
                  <a:lnTo>
                    <a:pt x="6745" y="128146"/>
                  </a:lnTo>
                  <a:lnTo>
                    <a:pt x="339" y="128146"/>
                  </a:lnTo>
                  <a:lnTo>
                    <a:pt x="339" y="122061"/>
                  </a:lnTo>
                  <a:close/>
                  <a:moveTo>
                    <a:pt x="13471" y="122061"/>
                  </a:moveTo>
                  <a:lnTo>
                    <a:pt x="13471" y="128146"/>
                  </a:lnTo>
                  <a:lnTo>
                    <a:pt x="7066" y="128146"/>
                  </a:lnTo>
                  <a:lnTo>
                    <a:pt x="7066" y="122061"/>
                  </a:lnTo>
                  <a:close/>
                  <a:moveTo>
                    <a:pt x="20198" y="122061"/>
                  </a:moveTo>
                  <a:lnTo>
                    <a:pt x="20198" y="128146"/>
                  </a:lnTo>
                  <a:lnTo>
                    <a:pt x="13810" y="128146"/>
                  </a:lnTo>
                  <a:lnTo>
                    <a:pt x="13810" y="122061"/>
                  </a:lnTo>
                  <a:close/>
                  <a:moveTo>
                    <a:pt x="26942" y="122061"/>
                  </a:moveTo>
                  <a:lnTo>
                    <a:pt x="26942" y="128146"/>
                  </a:lnTo>
                  <a:lnTo>
                    <a:pt x="20537" y="128146"/>
                  </a:lnTo>
                  <a:lnTo>
                    <a:pt x="20537" y="122061"/>
                  </a:lnTo>
                  <a:close/>
                  <a:moveTo>
                    <a:pt x="33669" y="122061"/>
                  </a:moveTo>
                  <a:lnTo>
                    <a:pt x="33669" y="128146"/>
                  </a:lnTo>
                  <a:lnTo>
                    <a:pt x="27281" y="128146"/>
                  </a:lnTo>
                  <a:lnTo>
                    <a:pt x="27281" y="122061"/>
                  </a:lnTo>
                  <a:close/>
                  <a:moveTo>
                    <a:pt x="40414" y="122061"/>
                  </a:moveTo>
                  <a:lnTo>
                    <a:pt x="40414" y="128146"/>
                  </a:lnTo>
                  <a:lnTo>
                    <a:pt x="34008" y="128146"/>
                  </a:lnTo>
                  <a:lnTo>
                    <a:pt x="34008" y="122061"/>
                  </a:lnTo>
                  <a:close/>
                  <a:moveTo>
                    <a:pt x="47140" y="122061"/>
                  </a:moveTo>
                  <a:lnTo>
                    <a:pt x="47140" y="128146"/>
                  </a:lnTo>
                  <a:lnTo>
                    <a:pt x="40753" y="128146"/>
                  </a:lnTo>
                  <a:lnTo>
                    <a:pt x="40753" y="122061"/>
                  </a:lnTo>
                  <a:close/>
                  <a:moveTo>
                    <a:pt x="53885" y="122061"/>
                  </a:moveTo>
                  <a:lnTo>
                    <a:pt x="53885" y="128146"/>
                  </a:lnTo>
                  <a:lnTo>
                    <a:pt x="47479" y="128146"/>
                  </a:lnTo>
                  <a:lnTo>
                    <a:pt x="47479" y="122061"/>
                  </a:lnTo>
                  <a:close/>
                  <a:moveTo>
                    <a:pt x="60611" y="122061"/>
                  </a:moveTo>
                  <a:lnTo>
                    <a:pt x="60611" y="128146"/>
                  </a:lnTo>
                  <a:lnTo>
                    <a:pt x="54206" y="128146"/>
                  </a:lnTo>
                  <a:lnTo>
                    <a:pt x="54206" y="122061"/>
                  </a:lnTo>
                  <a:close/>
                  <a:moveTo>
                    <a:pt x="67338" y="122061"/>
                  </a:moveTo>
                  <a:lnTo>
                    <a:pt x="67338" y="128146"/>
                  </a:lnTo>
                  <a:lnTo>
                    <a:pt x="60950" y="128146"/>
                  </a:lnTo>
                  <a:lnTo>
                    <a:pt x="60950" y="122061"/>
                  </a:lnTo>
                  <a:close/>
                  <a:moveTo>
                    <a:pt x="74083" y="122061"/>
                  </a:moveTo>
                  <a:lnTo>
                    <a:pt x="74083" y="128146"/>
                  </a:lnTo>
                  <a:lnTo>
                    <a:pt x="67677" y="128146"/>
                  </a:lnTo>
                  <a:lnTo>
                    <a:pt x="67677" y="122061"/>
                  </a:lnTo>
                  <a:close/>
                  <a:moveTo>
                    <a:pt x="80809" y="122061"/>
                  </a:moveTo>
                  <a:lnTo>
                    <a:pt x="80809" y="128146"/>
                  </a:lnTo>
                  <a:lnTo>
                    <a:pt x="74422" y="128146"/>
                  </a:lnTo>
                  <a:lnTo>
                    <a:pt x="74422" y="122061"/>
                  </a:lnTo>
                  <a:close/>
                  <a:moveTo>
                    <a:pt x="87554" y="122061"/>
                  </a:moveTo>
                  <a:lnTo>
                    <a:pt x="87554" y="128146"/>
                  </a:lnTo>
                  <a:lnTo>
                    <a:pt x="81148" y="128146"/>
                  </a:lnTo>
                  <a:lnTo>
                    <a:pt x="81148" y="122061"/>
                  </a:lnTo>
                  <a:close/>
                  <a:moveTo>
                    <a:pt x="94281" y="122061"/>
                  </a:moveTo>
                  <a:lnTo>
                    <a:pt x="94281" y="128146"/>
                  </a:lnTo>
                  <a:lnTo>
                    <a:pt x="87893" y="128146"/>
                  </a:lnTo>
                  <a:lnTo>
                    <a:pt x="87893" y="122061"/>
                  </a:lnTo>
                  <a:close/>
                  <a:moveTo>
                    <a:pt x="101007" y="122061"/>
                  </a:moveTo>
                  <a:lnTo>
                    <a:pt x="101007" y="128146"/>
                  </a:lnTo>
                  <a:lnTo>
                    <a:pt x="94620" y="128146"/>
                  </a:lnTo>
                  <a:lnTo>
                    <a:pt x="94620" y="122061"/>
                  </a:lnTo>
                  <a:close/>
                  <a:moveTo>
                    <a:pt x="107752" y="122061"/>
                  </a:moveTo>
                  <a:lnTo>
                    <a:pt x="107752" y="128146"/>
                  </a:lnTo>
                  <a:lnTo>
                    <a:pt x="101346" y="128146"/>
                  </a:lnTo>
                  <a:lnTo>
                    <a:pt x="101346" y="122061"/>
                  </a:lnTo>
                  <a:close/>
                  <a:moveTo>
                    <a:pt x="114478" y="122061"/>
                  </a:moveTo>
                  <a:lnTo>
                    <a:pt x="114478" y="128146"/>
                  </a:lnTo>
                  <a:lnTo>
                    <a:pt x="108091" y="128146"/>
                  </a:lnTo>
                  <a:lnTo>
                    <a:pt x="108091" y="122061"/>
                  </a:lnTo>
                  <a:close/>
                  <a:moveTo>
                    <a:pt x="121223" y="122061"/>
                  </a:moveTo>
                  <a:lnTo>
                    <a:pt x="121223" y="128146"/>
                  </a:lnTo>
                  <a:lnTo>
                    <a:pt x="114817" y="128146"/>
                  </a:lnTo>
                  <a:lnTo>
                    <a:pt x="114817" y="122061"/>
                  </a:lnTo>
                  <a:close/>
                  <a:moveTo>
                    <a:pt x="127950" y="122061"/>
                  </a:moveTo>
                  <a:lnTo>
                    <a:pt x="127950" y="128146"/>
                  </a:lnTo>
                  <a:lnTo>
                    <a:pt x="121562" y="128146"/>
                  </a:lnTo>
                  <a:lnTo>
                    <a:pt x="121562" y="122061"/>
                  </a:lnTo>
                  <a:close/>
                  <a:moveTo>
                    <a:pt x="134694" y="122061"/>
                  </a:moveTo>
                  <a:lnTo>
                    <a:pt x="134694" y="128146"/>
                  </a:lnTo>
                  <a:lnTo>
                    <a:pt x="128289" y="128146"/>
                  </a:lnTo>
                  <a:lnTo>
                    <a:pt x="128289" y="122061"/>
                  </a:lnTo>
                  <a:close/>
                  <a:moveTo>
                    <a:pt x="141421" y="122061"/>
                  </a:moveTo>
                  <a:lnTo>
                    <a:pt x="141421" y="128146"/>
                  </a:lnTo>
                  <a:lnTo>
                    <a:pt x="135033" y="128146"/>
                  </a:lnTo>
                  <a:lnTo>
                    <a:pt x="135033" y="122061"/>
                  </a:lnTo>
                  <a:close/>
                  <a:moveTo>
                    <a:pt x="148148" y="122061"/>
                  </a:moveTo>
                  <a:lnTo>
                    <a:pt x="148148" y="128146"/>
                  </a:lnTo>
                  <a:lnTo>
                    <a:pt x="141760" y="128146"/>
                  </a:lnTo>
                  <a:lnTo>
                    <a:pt x="141760" y="122061"/>
                  </a:lnTo>
                  <a:close/>
                  <a:moveTo>
                    <a:pt x="154892" y="122061"/>
                  </a:moveTo>
                  <a:lnTo>
                    <a:pt x="154892" y="128146"/>
                  </a:lnTo>
                  <a:lnTo>
                    <a:pt x="148487" y="128146"/>
                  </a:lnTo>
                  <a:lnTo>
                    <a:pt x="148487" y="122061"/>
                  </a:lnTo>
                  <a:close/>
                  <a:moveTo>
                    <a:pt x="161619" y="122061"/>
                  </a:moveTo>
                  <a:lnTo>
                    <a:pt x="161619" y="128146"/>
                  </a:lnTo>
                  <a:lnTo>
                    <a:pt x="155231" y="128146"/>
                  </a:lnTo>
                  <a:lnTo>
                    <a:pt x="155231" y="122061"/>
                  </a:lnTo>
                  <a:close/>
                  <a:moveTo>
                    <a:pt x="168363" y="122061"/>
                  </a:moveTo>
                  <a:lnTo>
                    <a:pt x="168363" y="128146"/>
                  </a:lnTo>
                  <a:lnTo>
                    <a:pt x="161958" y="128146"/>
                  </a:lnTo>
                  <a:lnTo>
                    <a:pt x="161958" y="122061"/>
                  </a:lnTo>
                  <a:close/>
                  <a:moveTo>
                    <a:pt x="175090" y="122061"/>
                  </a:moveTo>
                  <a:lnTo>
                    <a:pt x="175090" y="128146"/>
                  </a:lnTo>
                  <a:lnTo>
                    <a:pt x="168702" y="128146"/>
                  </a:lnTo>
                  <a:lnTo>
                    <a:pt x="168702" y="122061"/>
                  </a:lnTo>
                  <a:close/>
                  <a:moveTo>
                    <a:pt x="181834" y="122061"/>
                  </a:moveTo>
                  <a:lnTo>
                    <a:pt x="181834" y="128146"/>
                  </a:lnTo>
                  <a:lnTo>
                    <a:pt x="175429" y="128146"/>
                  </a:lnTo>
                  <a:lnTo>
                    <a:pt x="175429" y="122061"/>
                  </a:lnTo>
                  <a:close/>
                  <a:moveTo>
                    <a:pt x="188561" y="122061"/>
                  </a:moveTo>
                  <a:lnTo>
                    <a:pt x="188561" y="128146"/>
                  </a:lnTo>
                  <a:lnTo>
                    <a:pt x="182173" y="128146"/>
                  </a:lnTo>
                  <a:lnTo>
                    <a:pt x="182173" y="122061"/>
                  </a:lnTo>
                  <a:close/>
                  <a:moveTo>
                    <a:pt x="195288" y="122061"/>
                  </a:moveTo>
                  <a:lnTo>
                    <a:pt x="195288" y="128146"/>
                  </a:lnTo>
                  <a:lnTo>
                    <a:pt x="188900" y="128146"/>
                  </a:lnTo>
                  <a:lnTo>
                    <a:pt x="188900" y="122061"/>
                  </a:lnTo>
                  <a:close/>
                  <a:moveTo>
                    <a:pt x="202032" y="122061"/>
                  </a:moveTo>
                  <a:lnTo>
                    <a:pt x="202032" y="128146"/>
                  </a:lnTo>
                  <a:lnTo>
                    <a:pt x="195627" y="128146"/>
                  </a:lnTo>
                  <a:lnTo>
                    <a:pt x="195627" y="122061"/>
                  </a:lnTo>
                  <a:close/>
                  <a:moveTo>
                    <a:pt x="208759" y="122061"/>
                  </a:moveTo>
                  <a:lnTo>
                    <a:pt x="208759" y="128146"/>
                  </a:lnTo>
                  <a:lnTo>
                    <a:pt x="202371" y="128146"/>
                  </a:lnTo>
                  <a:lnTo>
                    <a:pt x="202371" y="122061"/>
                  </a:lnTo>
                  <a:close/>
                  <a:moveTo>
                    <a:pt x="215504" y="122061"/>
                  </a:moveTo>
                  <a:lnTo>
                    <a:pt x="215504" y="128146"/>
                  </a:lnTo>
                  <a:lnTo>
                    <a:pt x="209098" y="128146"/>
                  </a:lnTo>
                  <a:lnTo>
                    <a:pt x="209098" y="122061"/>
                  </a:lnTo>
                  <a:close/>
                  <a:moveTo>
                    <a:pt x="222230" y="122061"/>
                  </a:moveTo>
                  <a:lnTo>
                    <a:pt x="222230" y="128146"/>
                  </a:lnTo>
                  <a:lnTo>
                    <a:pt x="215843" y="128146"/>
                  </a:lnTo>
                  <a:lnTo>
                    <a:pt x="215843" y="122061"/>
                  </a:lnTo>
                  <a:close/>
                  <a:moveTo>
                    <a:pt x="228975" y="122061"/>
                  </a:moveTo>
                  <a:lnTo>
                    <a:pt x="228975" y="128146"/>
                  </a:lnTo>
                  <a:lnTo>
                    <a:pt x="222569" y="128146"/>
                  </a:lnTo>
                  <a:lnTo>
                    <a:pt x="222569" y="122061"/>
                  </a:lnTo>
                  <a:close/>
                  <a:moveTo>
                    <a:pt x="235701" y="122061"/>
                  </a:moveTo>
                  <a:lnTo>
                    <a:pt x="235701" y="128146"/>
                  </a:lnTo>
                  <a:lnTo>
                    <a:pt x="229296" y="128146"/>
                  </a:lnTo>
                  <a:lnTo>
                    <a:pt x="229296" y="122061"/>
                  </a:lnTo>
                  <a:close/>
                  <a:moveTo>
                    <a:pt x="242428" y="122061"/>
                  </a:moveTo>
                  <a:lnTo>
                    <a:pt x="242428" y="128146"/>
                  </a:lnTo>
                  <a:lnTo>
                    <a:pt x="236040" y="128146"/>
                  </a:lnTo>
                  <a:lnTo>
                    <a:pt x="236040" y="122061"/>
                  </a:lnTo>
                  <a:close/>
                  <a:moveTo>
                    <a:pt x="249173" y="122061"/>
                  </a:moveTo>
                  <a:lnTo>
                    <a:pt x="249173" y="128146"/>
                  </a:lnTo>
                  <a:lnTo>
                    <a:pt x="242767" y="128146"/>
                  </a:lnTo>
                  <a:lnTo>
                    <a:pt x="242767" y="122061"/>
                  </a:lnTo>
                  <a:close/>
                  <a:moveTo>
                    <a:pt x="255899" y="122061"/>
                  </a:moveTo>
                  <a:lnTo>
                    <a:pt x="255899" y="128146"/>
                  </a:lnTo>
                  <a:lnTo>
                    <a:pt x="249512" y="128146"/>
                  </a:lnTo>
                  <a:lnTo>
                    <a:pt x="249512" y="122061"/>
                  </a:lnTo>
                  <a:close/>
                  <a:moveTo>
                    <a:pt x="262644" y="122061"/>
                  </a:moveTo>
                  <a:lnTo>
                    <a:pt x="262644" y="128146"/>
                  </a:lnTo>
                  <a:lnTo>
                    <a:pt x="256238" y="128146"/>
                  </a:lnTo>
                  <a:lnTo>
                    <a:pt x="256238" y="122061"/>
                  </a:lnTo>
                  <a:close/>
                  <a:moveTo>
                    <a:pt x="269370" y="122061"/>
                  </a:moveTo>
                  <a:lnTo>
                    <a:pt x="269370" y="128146"/>
                  </a:lnTo>
                  <a:lnTo>
                    <a:pt x="262983" y="128146"/>
                  </a:lnTo>
                  <a:lnTo>
                    <a:pt x="262983" y="122061"/>
                  </a:lnTo>
                  <a:close/>
                  <a:moveTo>
                    <a:pt x="276115" y="122061"/>
                  </a:moveTo>
                  <a:lnTo>
                    <a:pt x="276115" y="128146"/>
                  </a:lnTo>
                  <a:lnTo>
                    <a:pt x="269709" y="128146"/>
                  </a:lnTo>
                  <a:lnTo>
                    <a:pt x="269709" y="122061"/>
                  </a:lnTo>
                  <a:close/>
                  <a:moveTo>
                    <a:pt x="282842" y="122061"/>
                  </a:moveTo>
                  <a:lnTo>
                    <a:pt x="282842" y="128146"/>
                  </a:lnTo>
                  <a:lnTo>
                    <a:pt x="276436" y="128146"/>
                  </a:lnTo>
                  <a:lnTo>
                    <a:pt x="276436" y="122061"/>
                  </a:lnTo>
                  <a:close/>
                  <a:moveTo>
                    <a:pt x="6745" y="128467"/>
                  </a:moveTo>
                  <a:lnTo>
                    <a:pt x="6745" y="134551"/>
                  </a:lnTo>
                  <a:lnTo>
                    <a:pt x="339" y="134551"/>
                  </a:lnTo>
                  <a:lnTo>
                    <a:pt x="339" y="128467"/>
                  </a:lnTo>
                  <a:close/>
                  <a:moveTo>
                    <a:pt x="13471" y="128467"/>
                  </a:moveTo>
                  <a:lnTo>
                    <a:pt x="13471" y="134551"/>
                  </a:lnTo>
                  <a:lnTo>
                    <a:pt x="7066" y="134551"/>
                  </a:lnTo>
                  <a:lnTo>
                    <a:pt x="7066" y="128467"/>
                  </a:lnTo>
                  <a:close/>
                  <a:moveTo>
                    <a:pt x="20198" y="128467"/>
                  </a:moveTo>
                  <a:lnTo>
                    <a:pt x="20198" y="134551"/>
                  </a:lnTo>
                  <a:lnTo>
                    <a:pt x="13810" y="134551"/>
                  </a:lnTo>
                  <a:lnTo>
                    <a:pt x="13810" y="128467"/>
                  </a:lnTo>
                  <a:close/>
                  <a:moveTo>
                    <a:pt x="26942" y="128467"/>
                  </a:moveTo>
                  <a:lnTo>
                    <a:pt x="26942" y="134551"/>
                  </a:lnTo>
                  <a:lnTo>
                    <a:pt x="20537" y="134551"/>
                  </a:lnTo>
                  <a:lnTo>
                    <a:pt x="20537" y="128467"/>
                  </a:lnTo>
                  <a:close/>
                  <a:moveTo>
                    <a:pt x="33669" y="128467"/>
                  </a:moveTo>
                  <a:lnTo>
                    <a:pt x="33669" y="134551"/>
                  </a:lnTo>
                  <a:lnTo>
                    <a:pt x="27281" y="134551"/>
                  </a:lnTo>
                  <a:lnTo>
                    <a:pt x="27281" y="128467"/>
                  </a:lnTo>
                  <a:close/>
                  <a:moveTo>
                    <a:pt x="40414" y="128467"/>
                  </a:moveTo>
                  <a:lnTo>
                    <a:pt x="40414" y="134551"/>
                  </a:lnTo>
                  <a:lnTo>
                    <a:pt x="34008" y="134551"/>
                  </a:lnTo>
                  <a:lnTo>
                    <a:pt x="34008" y="128467"/>
                  </a:lnTo>
                  <a:close/>
                  <a:moveTo>
                    <a:pt x="47140" y="128467"/>
                  </a:moveTo>
                  <a:lnTo>
                    <a:pt x="47140" y="134551"/>
                  </a:lnTo>
                  <a:lnTo>
                    <a:pt x="40753" y="134551"/>
                  </a:lnTo>
                  <a:lnTo>
                    <a:pt x="40753" y="128467"/>
                  </a:lnTo>
                  <a:close/>
                  <a:moveTo>
                    <a:pt x="53885" y="128467"/>
                  </a:moveTo>
                  <a:lnTo>
                    <a:pt x="53885" y="134551"/>
                  </a:lnTo>
                  <a:lnTo>
                    <a:pt x="47479" y="134551"/>
                  </a:lnTo>
                  <a:lnTo>
                    <a:pt x="47479" y="128467"/>
                  </a:lnTo>
                  <a:close/>
                  <a:moveTo>
                    <a:pt x="60611" y="128467"/>
                  </a:moveTo>
                  <a:lnTo>
                    <a:pt x="60611" y="134551"/>
                  </a:lnTo>
                  <a:lnTo>
                    <a:pt x="54206" y="134551"/>
                  </a:lnTo>
                  <a:lnTo>
                    <a:pt x="54206" y="128467"/>
                  </a:lnTo>
                  <a:close/>
                  <a:moveTo>
                    <a:pt x="67338" y="128467"/>
                  </a:moveTo>
                  <a:lnTo>
                    <a:pt x="67338" y="134551"/>
                  </a:lnTo>
                  <a:lnTo>
                    <a:pt x="60950" y="134551"/>
                  </a:lnTo>
                  <a:lnTo>
                    <a:pt x="60950" y="128467"/>
                  </a:lnTo>
                  <a:close/>
                  <a:moveTo>
                    <a:pt x="74083" y="128467"/>
                  </a:moveTo>
                  <a:lnTo>
                    <a:pt x="74083" y="134551"/>
                  </a:lnTo>
                  <a:lnTo>
                    <a:pt x="67677" y="134551"/>
                  </a:lnTo>
                  <a:lnTo>
                    <a:pt x="67677" y="128467"/>
                  </a:lnTo>
                  <a:close/>
                  <a:moveTo>
                    <a:pt x="80809" y="128467"/>
                  </a:moveTo>
                  <a:lnTo>
                    <a:pt x="80809" y="134551"/>
                  </a:lnTo>
                  <a:lnTo>
                    <a:pt x="74422" y="134551"/>
                  </a:lnTo>
                  <a:lnTo>
                    <a:pt x="74422" y="128467"/>
                  </a:lnTo>
                  <a:close/>
                  <a:moveTo>
                    <a:pt x="87554" y="128467"/>
                  </a:moveTo>
                  <a:lnTo>
                    <a:pt x="87554" y="134551"/>
                  </a:lnTo>
                  <a:lnTo>
                    <a:pt x="81148" y="134551"/>
                  </a:lnTo>
                  <a:lnTo>
                    <a:pt x="81148" y="128467"/>
                  </a:lnTo>
                  <a:close/>
                  <a:moveTo>
                    <a:pt x="94281" y="128467"/>
                  </a:moveTo>
                  <a:lnTo>
                    <a:pt x="94281" y="134551"/>
                  </a:lnTo>
                  <a:lnTo>
                    <a:pt x="87893" y="134551"/>
                  </a:lnTo>
                  <a:lnTo>
                    <a:pt x="87893" y="128467"/>
                  </a:lnTo>
                  <a:close/>
                  <a:moveTo>
                    <a:pt x="101007" y="128467"/>
                  </a:moveTo>
                  <a:lnTo>
                    <a:pt x="101007" y="134551"/>
                  </a:lnTo>
                  <a:lnTo>
                    <a:pt x="94620" y="134551"/>
                  </a:lnTo>
                  <a:lnTo>
                    <a:pt x="94620" y="128467"/>
                  </a:lnTo>
                  <a:close/>
                  <a:moveTo>
                    <a:pt x="107752" y="128467"/>
                  </a:moveTo>
                  <a:lnTo>
                    <a:pt x="107752" y="134551"/>
                  </a:lnTo>
                  <a:lnTo>
                    <a:pt x="101346" y="134551"/>
                  </a:lnTo>
                  <a:lnTo>
                    <a:pt x="101346" y="128467"/>
                  </a:lnTo>
                  <a:close/>
                  <a:moveTo>
                    <a:pt x="114478" y="128467"/>
                  </a:moveTo>
                  <a:lnTo>
                    <a:pt x="114478" y="134551"/>
                  </a:lnTo>
                  <a:lnTo>
                    <a:pt x="108091" y="134551"/>
                  </a:lnTo>
                  <a:lnTo>
                    <a:pt x="108091" y="128467"/>
                  </a:lnTo>
                  <a:close/>
                  <a:moveTo>
                    <a:pt x="121223" y="128467"/>
                  </a:moveTo>
                  <a:lnTo>
                    <a:pt x="121223" y="134551"/>
                  </a:lnTo>
                  <a:lnTo>
                    <a:pt x="114817" y="134551"/>
                  </a:lnTo>
                  <a:lnTo>
                    <a:pt x="114817" y="128467"/>
                  </a:lnTo>
                  <a:close/>
                  <a:moveTo>
                    <a:pt x="127950" y="128467"/>
                  </a:moveTo>
                  <a:lnTo>
                    <a:pt x="127950" y="134551"/>
                  </a:lnTo>
                  <a:lnTo>
                    <a:pt x="121562" y="134551"/>
                  </a:lnTo>
                  <a:lnTo>
                    <a:pt x="121562" y="128467"/>
                  </a:lnTo>
                  <a:close/>
                  <a:moveTo>
                    <a:pt x="134694" y="128467"/>
                  </a:moveTo>
                  <a:lnTo>
                    <a:pt x="134694" y="134551"/>
                  </a:lnTo>
                  <a:lnTo>
                    <a:pt x="128289" y="134551"/>
                  </a:lnTo>
                  <a:lnTo>
                    <a:pt x="128289" y="128467"/>
                  </a:lnTo>
                  <a:close/>
                  <a:moveTo>
                    <a:pt x="141421" y="128467"/>
                  </a:moveTo>
                  <a:lnTo>
                    <a:pt x="141421" y="134551"/>
                  </a:lnTo>
                  <a:lnTo>
                    <a:pt x="135033" y="134551"/>
                  </a:lnTo>
                  <a:lnTo>
                    <a:pt x="135033" y="128467"/>
                  </a:lnTo>
                  <a:close/>
                  <a:moveTo>
                    <a:pt x="148148" y="128467"/>
                  </a:moveTo>
                  <a:lnTo>
                    <a:pt x="148148" y="134551"/>
                  </a:lnTo>
                  <a:lnTo>
                    <a:pt x="141760" y="134551"/>
                  </a:lnTo>
                  <a:lnTo>
                    <a:pt x="141760" y="128467"/>
                  </a:lnTo>
                  <a:close/>
                  <a:moveTo>
                    <a:pt x="154892" y="128467"/>
                  </a:moveTo>
                  <a:lnTo>
                    <a:pt x="154892" y="134551"/>
                  </a:lnTo>
                  <a:lnTo>
                    <a:pt x="148487" y="134551"/>
                  </a:lnTo>
                  <a:lnTo>
                    <a:pt x="148487" y="128467"/>
                  </a:lnTo>
                  <a:close/>
                  <a:moveTo>
                    <a:pt x="161619" y="128467"/>
                  </a:moveTo>
                  <a:lnTo>
                    <a:pt x="161619" y="134551"/>
                  </a:lnTo>
                  <a:lnTo>
                    <a:pt x="155231" y="134551"/>
                  </a:lnTo>
                  <a:lnTo>
                    <a:pt x="155231" y="128467"/>
                  </a:lnTo>
                  <a:close/>
                  <a:moveTo>
                    <a:pt x="168363" y="128467"/>
                  </a:moveTo>
                  <a:lnTo>
                    <a:pt x="168363" y="134551"/>
                  </a:lnTo>
                  <a:lnTo>
                    <a:pt x="161958" y="134551"/>
                  </a:lnTo>
                  <a:lnTo>
                    <a:pt x="161958" y="128467"/>
                  </a:lnTo>
                  <a:close/>
                  <a:moveTo>
                    <a:pt x="175090" y="128467"/>
                  </a:moveTo>
                  <a:lnTo>
                    <a:pt x="175090" y="134551"/>
                  </a:lnTo>
                  <a:lnTo>
                    <a:pt x="168702" y="134551"/>
                  </a:lnTo>
                  <a:lnTo>
                    <a:pt x="168702" y="128467"/>
                  </a:lnTo>
                  <a:close/>
                  <a:moveTo>
                    <a:pt x="181834" y="128467"/>
                  </a:moveTo>
                  <a:lnTo>
                    <a:pt x="181834" y="134551"/>
                  </a:lnTo>
                  <a:lnTo>
                    <a:pt x="175429" y="134551"/>
                  </a:lnTo>
                  <a:lnTo>
                    <a:pt x="175429" y="128467"/>
                  </a:lnTo>
                  <a:close/>
                  <a:moveTo>
                    <a:pt x="188561" y="128467"/>
                  </a:moveTo>
                  <a:lnTo>
                    <a:pt x="188561" y="134551"/>
                  </a:lnTo>
                  <a:lnTo>
                    <a:pt x="182173" y="134551"/>
                  </a:lnTo>
                  <a:lnTo>
                    <a:pt x="182173" y="128467"/>
                  </a:lnTo>
                  <a:close/>
                  <a:moveTo>
                    <a:pt x="195288" y="128467"/>
                  </a:moveTo>
                  <a:lnTo>
                    <a:pt x="195288" y="134551"/>
                  </a:lnTo>
                  <a:lnTo>
                    <a:pt x="188900" y="134551"/>
                  </a:lnTo>
                  <a:lnTo>
                    <a:pt x="188900" y="128467"/>
                  </a:lnTo>
                  <a:close/>
                  <a:moveTo>
                    <a:pt x="202032" y="128467"/>
                  </a:moveTo>
                  <a:lnTo>
                    <a:pt x="202032" y="134551"/>
                  </a:lnTo>
                  <a:lnTo>
                    <a:pt x="195627" y="134551"/>
                  </a:lnTo>
                  <a:lnTo>
                    <a:pt x="195627" y="128467"/>
                  </a:lnTo>
                  <a:close/>
                  <a:moveTo>
                    <a:pt x="208759" y="128467"/>
                  </a:moveTo>
                  <a:lnTo>
                    <a:pt x="208759" y="134551"/>
                  </a:lnTo>
                  <a:lnTo>
                    <a:pt x="202371" y="134551"/>
                  </a:lnTo>
                  <a:lnTo>
                    <a:pt x="202371" y="128467"/>
                  </a:lnTo>
                  <a:close/>
                  <a:moveTo>
                    <a:pt x="215504" y="128467"/>
                  </a:moveTo>
                  <a:lnTo>
                    <a:pt x="215504" y="134551"/>
                  </a:lnTo>
                  <a:lnTo>
                    <a:pt x="209098" y="134551"/>
                  </a:lnTo>
                  <a:lnTo>
                    <a:pt x="209098" y="128467"/>
                  </a:lnTo>
                  <a:close/>
                  <a:moveTo>
                    <a:pt x="222230" y="128467"/>
                  </a:moveTo>
                  <a:lnTo>
                    <a:pt x="222230" y="134551"/>
                  </a:lnTo>
                  <a:lnTo>
                    <a:pt x="215843" y="134551"/>
                  </a:lnTo>
                  <a:lnTo>
                    <a:pt x="215843" y="128467"/>
                  </a:lnTo>
                  <a:close/>
                  <a:moveTo>
                    <a:pt x="228975" y="128467"/>
                  </a:moveTo>
                  <a:lnTo>
                    <a:pt x="228975" y="134551"/>
                  </a:lnTo>
                  <a:lnTo>
                    <a:pt x="222569" y="134551"/>
                  </a:lnTo>
                  <a:lnTo>
                    <a:pt x="222569" y="128467"/>
                  </a:lnTo>
                  <a:close/>
                  <a:moveTo>
                    <a:pt x="235701" y="128467"/>
                  </a:moveTo>
                  <a:lnTo>
                    <a:pt x="235701" y="134551"/>
                  </a:lnTo>
                  <a:lnTo>
                    <a:pt x="229296" y="134551"/>
                  </a:lnTo>
                  <a:lnTo>
                    <a:pt x="229296" y="128467"/>
                  </a:lnTo>
                  <a:close/>
                  <a:moveTo>
                    <a:pt x="242428" y="128467"/>
                  </a:moveTo>
                  <a:lnTo>
                    <a:pt x="242428" y="134551"/>
                  </a:lnTo>
                  <a:lnTo>
                    <a:pt x="236040" y="134551"/>
                  </a:lnTo>
                  <a:lnTo>
                    <a:pt x="236040" y="128467"/>
                  </a:lnTo>
                  <a:close/>
                  <a:moveTo>
                    <a:pt x="249173" y="128467"/>
                  </a:moveTo>
                  <a:lnTo>
                    <a:pt x="249173" y="134551"/>
                  </a:lnTo>
                  <a:lnTo>
                    <a:pt x="242767" y="134551"/>
                  </a:lnTo>
                  <a:lnTo>
                    <a:pt x="242767" y="128467"/>
                  </a:lnTo>
                  <a:close/>
                  <a:moveTo>
                    <a:pt x="255899" y="128467"/>
                  </a:moveTo>
                  <a:lnTo>
                    <a:pt x="255899" y="134551"/>
                  </a:lnTo>
                  <a:lnTo>
                    <a:pt x="249512" y="134551"/>
                  </a:lnTo>
                  <a:lnTo>
                    <a:pt x="249512" y="128467"/>
                  </a:lnTo>
                  <a:close/>
                  <a:moveTo>
                    <a:pt x="262644" y="128467"/>
                  </a:moveTo>
                  <a:lnTo>
                    <a:pt x="262644" y="134551"/>
                  </a:lnTo>
                  <a:lnTo>
                    <a:pt x="256238" y="134551"/>
                  </a:lnTo>
                  <a:lnTo>
                    <a:pt x="256238" y="128467"/>
                  </a:lnTo>
                  <a:close/>
                  <a:moveTo>
                    <a:pt x="269370" y="128467"/>
                  </a:moveTo>
                  <a:lnTo>
                    <a:pt x="269370" y="134551"/>
                  </a:lnTo>
                  <a:lnTo>
                    <a:pt x="262983" y="134551"/>
                  </a:lnTo>
                  <a:lnTo>
                    <a:pt x="262983" y="128467"/>
                  </a:lnTo>
                  <a:close/>
                  <a:moveTo>
                    <a:pt x="276115" y="128467"/>
                  </a:moveTo>
                  <a:lnTo>
                    <a:pt x="276115" y="134551"/>
                  </a:lnTo>
                  <a:lnTo>
                    <a:pt x="269709" y="134551"/>
                  </a:lnTo>
                  <a:lnTo>
                    <a:pt x="269709" y="128467"/>
                  </a:lnTo>
                  <a:close/>
                  <a:moveTo>
                    <a:pt x="282842" y="128467"/>
                  </a:moveTo>
                  <a:lnTo>
                    <a:pt x="282842" y="134551"/>
                  </a:lnTo>
                  <a:lnTo>
                    <a:pt x="276436" y="134551"/>
                  </a:lnTo>
                  <a:lnTo>
                    <a:pt x="276436" y="128467"/>
                  </a:lnTo>
                  <a:close/>
                  <a:moveTo>
                    <a:pt x="6745" y="134872"/>
                  </a:moveTo>
                  <a:lnTo>
                    <a:pt x="6745" y="140957"/>
                  </a:lnTo>
                  <a:lnTo>
                    <a:pt x="339" y="140957"/>
                  </a:lnTo>
                  <a:lnTo>
                    <a:pt x="339" y="134872"/>
                  </a:lnTo>
                  <a:close/>
                  <a:moveTo>
                    <a:pt x="13471" y="134872"/>
                  </a:moveTo>
                  <a:lnTo>
                    <a:pt x="13471" y="140957"/>
                  </a:lnTo>
                  <a:lnTo>
                    <a:pt x="7066" y="140957"/>
                  </a:lnTo>
                  <a:lnTo>
                    <a:pt x="7066" y="134872"/>
                  </a:lnTo>
                  <a:close/>
                  <a:moveTo>
                    <a:pt x="20198" y="134872"/>
                  </a:moveTo>
                  <a:lnTo>
                    <a:pt x="20198" y="140957"/>
                  </a:lnTo>
                  <a:lnTo>
                    <a:pt x="13810" y="140957"/>
                  </a:lnTo>
                  <a:lnTo>
                    <a:pt x="13810" y="134872"/>
                  </a:lnTo>
                  <a:close/>
                  <a:moveTo>
                    <a:pt x="26942" y="134872"/>
                  </a:moveTo>
                  <a:lnTo>
                    <a:pt x="26942" y="140957"/>
                  </a:lnTo>
                  <a:lnTo>
                    <a:pt x="20537" y="140957"/>
                  </a:lnTo>
                  <a:lnTo>
                    <a:pt x="20537" y="134872"/>
                  </a:lnTo>
                  <a:close/>
                  <a:moveTo>
                    <a:pt x="33669" y="134872"/>
                  </a:moveTo>
                  <a:lnTo>
                    <a:pt x="33669" y="140957"/>
                  </a:lnTo>
                  <a:lnTo>
                    <a:pt x="27281" y="140957"/>
                  </a:lnTo>
                  <a:lnTo>
                    <a:pt x="27281" y="134872"/>
                  </a:lnTo>
                  <a:close/>
                  <a:moveTo>
                    <a:pt x="40414" y="134872"/>
                  </a:moveTo>
                  <a:lnTo>
                    <a:pt x="40414" y="140957"/>
                  </a:lnTo>
                  <a:lnTo>
                    <a:pt x="34008" y="140957"/>
                  </a:lnTo>
                  <a:lnTo>
                    <a:pt x="34008" y="134872"/>
                  </a:lnTo>
                  <a:close/>
                  <a:moveTo>
                    <a:pt x="47140" y="134872"/>
                  </a:moveTo>
                  <a:lnTo>
                    <a:pt x="47140" y="140957"/>
                  </a:lnTo>
                  <a:lnTo>
                    <a:pt x="40753" y="140957"/>
                  </a:lnTo>
                  <a:lnTo>
                    <a:pt x="40753" y="134872"/>
                  </a:lnTo>
                  <a:close/>
                  <a:moveTo>
                    <a:pt x="53885" y="134872"/>
                  </a:moveTo>
                  <a:lnTo>
                    <a:pt x="53885" y="140957"/>
                  </a:lnTo>
                  <a:lnTo>
                    <a:pt x="47479" y="140957"/>
                  </a:lnTo>
                  <a:lnTo>
                    <a:pt x="47479" y="134872"/>
                  </a:lnTo>
                  <a:close/>
                  <a:moveTo>
                    <a:pt x="60611" y="134872"/>
                  </a:moveTo>
                  <a:lnTo>
                    <a:pt x="60611" y="140957"/>
                  </a:lnTo>
                  <a:lnTo>
                    <a:pt x="54206" y="140957"/>
                  </a:lnTo>
                  <a:lnTo>
                    <a:pt x="54206" y="134872"/>
                  </a:lnTo>
                  <a:close/>
                  <a:moveTo>
                    <a:pt x="67338" y="134872"/>
                  </a:moveTo>
                  <a:lnTo>
                    <a:pt x="67338" y="140957"/>
                  </a:lnTo>
                  <a:lnTo>
                    <a:pt x="60950" y="140957"/>
                  </a:lnTo>
                  <a:lnTo>
                    <a:pt x="60950" y="134872"/>
                  </a:lnTo>
                  <a:close/>
                  <a:moveTo>
                    <a:pt x="74083" y="134872"/>
                  </a:moveTo>
                  <a:lnTo>
                    <a:pt x="74083" y="140957"/>
                  </a:lnTo>
                  <a:lnTo>
                    <a:pt x="67677" y="140957"/>
                  </a:lnTo>
                  <a:lnTo>
                    <a:pt x="67677" y="134872"/>
                  </a:lnTo>
                  <a:close/>
                  <a:moveTo>
                    <a:pt x="80809" y="134872"/>
                  </a:moveTo>
                  <a:lnTo>
                    <a:pt x="80809" y="140957"/>
                  </a:lnTo>
                  <a:lnTo>
                    <a:pt x="74422" y="140957"/>
                  </a:lnTo>
                  <a:lnTo>
                    <a:pt x="74422" y="134872"/>
                  </a:lnTo>
                  <a:close/>
                  <a:moveTo>
                    <a:pt x="87554" y="134872"/>
                  </a:moveTo>
                  <a:lnTo>
                    <a:pt x="87554" y="140957"/>
                  </a:lnTo>
                  <a:lnTo>
                    <a:pt x="81148" y="140957"/>
                  </a:lnTo>
                  <a:lnTo>
                    <a:pt x="81148" y="134872"/>
                  </a:lnTo>
                  <a:close/>
                  <a:moveTo>
                    <a:pt x="94281" y="134872"/>
                  </a:moveTo>
                  <a:lnTo>
                    <a:pt x="94281" y="140957"/>
                  </a:lnTo>
                  <a:lnTo>
                    <a:pt x="87893" y="140957"/>
                  </a:lnTo>
                  <a:lnTo>
                    <a:pt x="87893" y="134872"/>
                  </a:lnTo>
                  <a:close/>
                  <a:moveTo>
                    <a:pt x="101007" y="134872"/>
                  </a:moveTo>
                  <a:lnTo>
                    <a:pt x="101007" y="140957"/>
                  </a:lnTo>
                  <a:lnTo>
                    <a:pt x="94620" y="140957"/>
                  </a:lnTo>
                  <a:lnTo>
                    <a:pt x="94620" y="134872"/>
                  </a:lnTo>
                  <a:close/>
                  <a:moveTo>
                    <a:pt x="107752" y="134872"/>
                  </a:moveTo>
                  <a:lnTo>
                    <a:pt x="107752" y="140957"/>
                  </a:lnTo>
                  <a:lnTo>
                    <a:pt x="101346" y="140957"/>
                  </a:lnTo>
                  <a:lnTo>
                    <a:pt x="101346" y="134872"/>
                  </a:lnTo>
                  <a:close/>
                  <a:moveTo>
                    <a:pt x="114478" y="134872"/>
                  </a:moveTo>
                  <a:lnTo>
                    <a:pt x="114478" y="140957"/>
                  </a:lnTo>
                  <a:lnTo>
                    <a:pt x="108091" y="140957"/>
                  </a:lnTo>
                  <a:lnTo>
                    <a:pt x="108091" y="134872"/>
                  </a:lnTo>
                  <a:close/>
                  <a:moveTo>
                    <a:pt x="121223" y="134872"/>
                  </a:moveTo>
                  <a:lnTo>
                    <a:pt x="121223" y="140957"/>
                  </a:lnTo>
                  <a:lnTo>
                    <a:pt x="114817" y="140957"/>
                  </a:lnTo>
                  <a:lnTo>
                    <a:pt x="114817" y="134872"/>
                  </a:lnTo>
                  <a:close/>
                  <a:moveTo>
                    <a:pt x="127950" y="134872"/>
                  </a:moveTo>
                  <a:lnTo>
                    <a:pt x="127950" y="140957"/>
                  </a:lnTo>
                  <a:lnTo>
                    <a:pt x="121562" y="140957"/>
                  </a:lnTo>
                  <a:lnTo>
                    <a:pt x="121562" y="134872"/>
                  </a:lnTo>
                  <a:close/>
                  <a:moveTo>
                    <a:pt x="134694" y="134872"/>
                  </a:moveTo>
                  <a:lnTo>
                    <a:pt x="134694" y="140957"/>
                  </a:lnTo>
                  <a:lnTo>
                    <a:pt x="128289" y="140957"/>
                  </a:lnTo>
                  <a:lnTo>
                    <a:pt x="128289" y="134872"/>
                  </a:lnTo>
                  <a:close/>
                  <a:moveTo>
                    <a:pt x="141421" y="134872"/>
                  </a:moveTo>
                  <a:lnTo>
                    <a:pt x="141421" y="140957"/>
                  </a:lnTo>
                  <a:lnTo>
                    <a:pt x="135033" y="140957"/>
                  </a:lnTo>
                  <a:lnTo>
                    <a:pt x="135033" y="134872"/>
                  </a:lnTo>
                  <a:close/>
                  <a:moveTo>
                    <a:pt x="148148" y="134872"/>
                  </a:moveTo>
                  <a:lnTo>
                    <a:pt x="148148" y="140957"/>
                  </a:lnTo>
                  <a:lnTo>
                    <a:pt x="141760" y="140957"/>
                  </a:lnTo>
                  <a:lnTo>
                    <a:pt x="141760" y="134872"/>
                  </a:lnTo>
                  <a:close/>
                  <a:moveTo>
                    <a:pt x="154892" y="134872"/>
                  </a:moveTo>
                  <a:lnTo>
                    <a:pt x="154892" y="140957"/>
                  </a:lnTo>
                  <a:lnTo>
                    <a:pt x="148487" y="140957"/>
                  </a:lnTo>
                  <a:lnTo>
                    <a:pt x="148487" y="134872"/>
                  </a:lnTo>
                  <a:close/>
                  <a:moveTo>
                    <a:pt x="161619" y="134872"/>
                  </a:moveTo>
                  <a:lnTo>
                    <a:pt x="161619" y="140957"/>
                  </a:lnTo>
                  <a:lnTo>
                    <a:pt x="155231" y="140957"/>
                  </a:lnTo>
                  <a:lnTo>
                    <a:pt x="155231" y="134872"/>
                  </a:lnTo>
                  <a:close/>
                  <a:moveTo>
                    <a:pt x="168363" y="134872"/>
                  </a:moveTo>
                  <a:lnTo>
                    <a:pt x="168363" y="140957"/>
                  </a:lnTo>
                  <a:lnTo>
                    <a:pt x="161958" y="140957"/>
                  </a:lnTo>
                  <a:lnTo>
                    <a:pt x="161958" y="134872"/>
                  </a:lnTo>
                  <a:close/>
                  <a:moveTo>
                    <a:pt x="175090" y="134872"/>
                  </a:moveTo>
                  <a:lnTo>
                    <a:pt x="175090" y="140957"/>
                  </a:lnTo>
                  <a:lnTo>
                    <a:pt x="168702" y="140957"/>
                  </a:lnTo>
                  <a:lnTo>
                    <a:pt x="168702" y="134872"/>
                  </a:lnTo>
                  <a:close/>
                  <a:moveTo>
                    <a:pt x="181834" y="134872"/>
                  </a:moveTo>
                  <a:lnTo>
                    <a:pt x="181834" y="140957"/>
                  </a:lnTo>
                  <a:lnTo>
                    <a:pt x="175429" y="140957"/>
                  </a:lnTo>
                  <a:lnTo>
                    <a:pt x="175429" y="134872"/>
                  </a:lnTo>
                  <a:close/>
                  <a:moveTo>
                    <a:pt x="188561" y="134872"/>
                  </a:moveTo>
                  <a:lnTo>
                    <a:pt x="188561" y="140957"/>
                  </a:lnTo>
                  <a:lnTo>
                    <a:pt x="182173" y="140957"/>
                  </a:lnTo>
                  <a:lnTo>
                    <a:pt x="182173" y="134872"/>
                  </a:lnTo>
                  <a:close/>
                  <a:moveTo>
                    <a:pt x="195288" y="134872"/>
                  </a:moveTo>
                  <a:lnTo>
                    <a:pt x="195288" y="140957"/>
                  </a:lnTo>
                  <a:lnTo>
                    <a:pt x="188900" y="140957"/>
                  </a:lnTo>
                  <a:lnTo>
                    <a:pt x="188900" y="134872"/>
                  </a:lnTo>
                  <a:close/>
                  <a:moveTo>
                    <a:pt x="202032" y="134872"/>
                  </a:moveTo>
                  <a:lnTo>
                    <a:pt x="202032" y="140957"/>
                  </a:lnTo>
                  <a:lnTo>
                    <a:pt x="195627" y="140957"/>
                  </a:lnTo>
                  <a:lnTo>
                    <a:pt x="195627" y="134872"/>
                  </a:lnTo>
                  <a:close/>
                  <a:moveTo>
                    <a:pt x="208759" y="134872"/>
                  </a:moveTo>
                  <a:lnTo>
                    <a:pt x="208759" y="140957"/>
                  </a:lnTo>
                  <a:lnTo>
                    <a:pt x="202371" y="140957"/>
                  </a:lnTo>
                  <a:lnTo>
                    <a:pt x="202371" y="134872"/>
                  </a:lnTo>
                  <a:close/>
                  <a:moveTo>
                    <a:pt x="215504" y="134872"/>
                  </a:moveTo>
                  <a:lnTo>
                    <a:pt x="215504" y="140957"/>
                  </a:lnTo>
                  <a:lnTo>
                    <a:pt x="209098" y="140957"/>
                  </a:lnTo>
                  <a:lnTo>
                    <a:pt x="209098" y="134872"/>
                  </a:lnTo>
                  <a:close/>
                  <a:moveTo>
                    <a:pt x="222230" y="134872"/>
                  </a:moveTo>
                  <a:lnTo>
                    <a:pt x="222230" y="140957"/>
                  </a:lnTo>
                  <a:lnTo>
                    <a:pt x="215843" y="140957"/>
                  </a:lnTo>
                  <a:lnTo>
                    <a:pt x="215843" y="134872"/>
                  </a:lnTo>
                  <a:close/>
                  <a:moveTo>
                    <a:pt x="228975" y="134872"/>
                  </a:moveTo>
                  <a:lnTo>
                    <a:pt x="228975" y="140957"/>
                  </a:lnTo>
                  <a:lnTo>
                    <a:pt x="222569" y="140957"/>
                  </a:lnTo>
                  <a:lnTo>
                    <a:pt x="222569" y="134872"/>
                  </a:lnTo>
                  <a:close/>
                  <a:moveTo>
                    <a:pt x="235701" y="134872"/>
                  </a:moveTo>
                  <a:lnTo>
                    <a:pt x="235701" y="140957"/>
                  </a:lnTo>
                  <a:lnTo>
                    <a:pt x="229296" y="140957"/>
                  </a:lnTo>
                  <a:lnTo>
                    <a:pt x="229296" y="134872"/>
                  </a:lnTo>
                  <a:close/>
                  <a:moveTo>
                    <a:pt x="242428" y="134872"/>
                  </a:moveTo>
                  <a:lnTo>
                    <a:pt x="242428" y="140957"/>
                  </a:lnTo>
                  <a:lnTo>
                    <a:pt x="236040" y="140957"/>
                  </a:lnTo>
                  <a:lnTo>
                    <a:pt x="236040" y="134872"/>
                  </a:lnTo>
                  <a:close/>
                  <a:moveTo>
                    <a:pt x="249173" y="134872"/>
                  </a:moveTo>
                  <a:lnTo>
                    <a:pt x="249173" y="140957"/>
                  </a:lnTo>
                  <a:lnTo>
                    <a:pt x="242767" y="140957"/>
                  </a:lnTo>
                  <a:lnTo>
                    <a:pt x="242767" y="134872"/>
                  </a:lnTo>
                  <a:close/>
                  <a:moveTo>
                    <a:pt x="255899" y="134872"/>
                  </a:moveTo>
                  <a:lnTo>
                    <a:pt x="255899" y="140957"/>
                  </a:lnTo>
                  <a:lnTo>
                    <a:pt x="249512" y="140957"/>
                  </a:lnTo>
                  <a:lnTo>
                    <a:pt x="249512" y="134872"/>
                  </a:lnTo>
                  <a:close/>
                  <a:moveTo>
                    <a:pt x="262644" y="134872"/>
                  </a:moveTo>
                  <a:lnTo>
                    <a:pt x="262644" y="140957"/>
                  </a:lnTo>
                  <a:lnTo>
                    <a:pt x="256238" y="140957"/>
                  </a:lnTo>
                  <a:lnTo>
                    <a:pt x="256238" y="134872"/>
                  </a:lnTo>
                  <a:close/>
                  <a:moveTo>
                    <a:pt x="269370" y="134872"/>
                  </a:moveTo>
                  <a:lnTo>
                    <a:pt x="269370" y="140957"/>
                  </a:lnTo>
                  <a:lnTo>
                    <a:pt x="262983" y="140957"/>
                  </a:lnTo>
                  <a:lnTo>
                    <a:pt x="262983" y="134872"/>
                  </a:lnTo>
                  <a:close/>
                  <a:moveTo>
                    <a:pt x="276115" y="134872"/>
                  </a:moveTo>
                  <a:lnTo>
                    <a:pt x="276115" y="140957"/>
                  </a:lnTo>
                  <a:lnTo>
                    <a:pt x="269709" y="140957"/>
                  </a:lnTo>
                  <a:lnTo>
                    <a:pt x="269709" y="134872"/>
                  </a:lnTo>
                  <a:close/>
                  <a:moveTo>
                    <a:pt x="282842" y="134872"/>
                  </a:moveTo>
                  <a:lnTo>
                    <a:pt x="282842" y="140957"/>
                  </a:lnTo>
                  <a:lnTo>
                    <a:pt x="276436" y="140957"/>
                  </a:lnTo>
                  <a:lnTo>
                    <a:pt x="276436" y="134872"/>
                  </a:lnTo>
                  <a:close/>
                  <a:moveTo>
                    <a:pt x="6745" y="141278"/>
                  </a:moveTo>
                  <a:lnTo>
                    <a:pt x="6745" y="147362"/>
                  </a:lnTo>
                  <a:lnTo>
                    <a:pt x="339" y="147362"/>
                  </a:lnTo>
                  <a:lnTo>
                    <a:pt x="339" y="141278"/>
                  </a:lnTo>
                  <a:close/>
                  <a:moveTo>
                    <a:pt x="13471" y="141278"/>
                  </a:moveTo>
                  <a:lnTo>
                    <a:pt x="13471" y="147362"/>
                  </a:lnTo>
                  <a:lnTo>
                    <a:pt x="7066" y="147362"/>
                  </a:lnTo>
                  <a:lnTo>
                    <a:pt x="7066" y="141278"/>
                  </a:lnTo>
                  <a:close/>
                  <a:moveTo>
                    <a:pt x="20198" y="141278"/>
                  </a:moveTo>
                  <a:lnTo>
                    <a:pt x="20198" y="147362"/>
                  </a:lnTo>
                  <a:lnTo>
                    <a:pt x="13810" y="147362"/>
                  </a:lnTo>
                  <a:lnTo>
                    <a:pt x="13810" y="141278"/>
                  </a:lnTo>
                  <a:close/>
                  <a:moveTo>
                    <a:pt x="26942" y="141278"/>
                  </a:moveTo>
                  <a:lnTo>
                    <a:pt x="26942" y="147362"/>
                  </a:lnTo>
                  <a:lnTo>
                    <a:pt x="20537" y="147362"/>
                  </a:lnTo>
                  <a:lnTo>
                    <a:pt x="20537" y="141278"/>
                  </a:lnTo>
                  <a:close/>
                  <a:moveTo>
                    <a:pt x="33669" y="141278"/>
                  </a:moveTo>
                  <a:lnTo>
                    <a:pt x="33669" y="147362"/>
                  </a:lnTo>
                  <a:lnTo>
                    <a:pt x="27281" y="147362"/>
                  </a:lnTo>
                  <a:lnTo>
                    <a:pt x="27281" y="141278"/>
                  </a:lnTo>
                  <a:close/>
                  <a:moveTo>
                    <a:pt x="40414" y="141278"/>
                  </a:moveTo>
                  <a:lnTo>
                    <a:pt x="40414" y="147362"/>
                  </a:lnTo>
                  <a:lnTo>
                    <a:pt x="34008" y="147362"/>
                  </a:lnTo>
                  <a:lnTo>
                    <a:pt x="34008" y="141278"/>
                  </a:lnTo>
                  <a:close/>
                  <a:moveTo>
                    <a:pt x="47140" y="141278"/>
                  </a:moveTo>
                  <a:lnTo>
                    <a:pt x="47140" y="147362"/>
                  </a:lnTo>
                  <a:lnTo>
                    <a:pt x="40753" y="147362"/>
                  </a:lnTo>
                  <a:lnTo>
                    <a:pt x="40753" y="141278"/>
                  </a:lnTo>
                  <a:close/>
                  <a:moveTo>
                    <a:pt x="53885" y="141278"/>
                  </a:moveTo>
                  <a:lnTo>
                    <a:pt x="53885" y="147362"/>
                  </a:lnTo>
                  <a:lnTo>
                    <a:pt x="47479" y="147362"/>
                  </a:lnTo>
                  <a:lnTo>
                    <a:pt x="47479" y="141278"/>
                  </a:lnTo>
                  <a:close/>
                  <a:moveTo>
                    <a:pt x="60611" y="141278"/>
                  </a:moveTo>
                  <a:lnTo>
                    <a:pt x="60611" y="147362"/>
                  </a:lnTo>
                  <a:lnTo>
                    <a:pt x="54206" y="147362"/>
                  </a:lnTo>
                  <a:lnTo>
                    <a:pt x="54206" y="141278"/>
                  </a:lnTo>
                  <a:close/>
                  <a:moveTo>
                    <a:pt x="67338" y="141278"/>
                  </a:moveTo>
                  <a:lnTo>
                    <a:pt x="67338" y="147362"/>
                  </a:lnTo>
                  <a:lnTo>
                    <a:pt x="60950" y="147362"/>
                  </a:lnTo>
                  <a:lnTo>
                    <a:pt x="60950" y="141278"/>
                  </a:lnTo>
                  <a:close/>
                  <a:moveTo>
                    <a:pt x="74083" y="141278"/>
                  </a:moveTo>
                  <a:lnTo>
                    <a:pt x="74083" y="147362"/>
                  </a:lnTo>
                  <a:lnTo>
                    <a:pt x="67677" y="147362"/>
                  </a:lnTo>
                  <a:lnTo>
                    <a:pt x="67677" y="141278"/>
                  </a:lnTo>
                  <a:close/>
                  <a:moveTo>
                    <a:pt x="80809" y="141278"/>
                  </a:moveTo>
                  <a:lnTo>
                    <a:pt x="80809" y="147362"/>
                  </a:lnTo>
                  <a:lnTo>
                    <a:pt x="74422" y="147362"/>
                  </a:lnTo>
                  <a:lnTo>
                    <a:pt x="74422" y="141278"/>
                  </a:lnTo>
                  <a:close/>
                  <a:moveTo>
                    <a:pt x="87554" y="141278"/>
                  </a:moveTo>
                  <a:lnTo>
                    <a:pt x="87554" y="147362"/>
                  </a:lnTo>
                  <a:lnTo>
                    <a:pt x="81148" y="147362"/>
                  </a:lnTo>
                  <a:lnTo>
                    <a:pt x="81148" y="141278"/>
                  </a:lnTo>
                  <a:close/>
                  <a:moveTo>
                    <a:pt x="94281" y="141278"/>
                  </a:moveTo>
                  <a:lnTo>
                    <a:pt x="94281" y="147362"/>
                  </a:lnTo>
                  <a:lnTo>
                    <a:pt x="87893" y="147362"/>
                  </a:lnTo>
                  <a:lnTo>
                    <a:pt x="87893" y="141278"/>
                  </a:lnTo>
                  <a:close/>
                  <a:moveTo>
                    <a:pt x="101007" y="141278"/>
                  </a:moveTo>
                  <a:lnTo>
                    <a:pt x="101007" y="147362"/>
                  </a:lnTo>
                  <a:lnTo>
                    <a:pt x="94620" y="147362"/>
                  </a:lnTo>
                  <a:lnTo>
                    <a:pt x="94620" y="141278"/>
                  </a:lnTo>
                  <a:close/>
                  <a:moveTo>
                    <a:pt x="107752" y="141278"/>
                  </a:moveTo>
                  <a:lnTo>
                    <a:pt x="107752" y="147362"/>
                  </a:lnTo>
                  <a:lnTo>
                    <a:pt x="101346" y="147362"/>
                  </a:lnTo>
                  <a:lnTo>
                    <a:pt x="101346" y="141278"/>
                  </a:lnTo>
                  <a:close/>
                  <a:moveTo>
                    <a:pt x="114478" y="141278"/>
                  </a:moveTo>
                  <a:lnTo>
                    <a:pt x="114478" y="147362"/>
                  </a:lnTo>
                  <a:lnTo>
                    <a:pt x="108091" y="147362"/>
                  </a:lnTo>
                  <a:lnTo>
                    <a:pt x="108091" y="141278"/>
                  </a:lnTo>
                  <a:close/>
                  <a:moveTo>
                    <a:pt x="121223" y="141278"/>
                  </a:moveTo>
                  <a:lnTo>
                    <a:pt x="121223" y="147362"/>
                  </a:lnTo>
                  <a:lnTo>
                    <a:pt x="114817" y="147362"/>
                  </a:lnTo>
                  <a:lnTo>
                    <a:pt x="114817" y="141278"/>
                  </a:lnTo>
                  <a:close/>
                  <a:moveTo>
                    <a:pt x="127950" y="141278"/>
                  </a:moveTo>
                  <a:lnTo>
                    <a:pt x="127950" y="147362"/>
                  </a:lnTo>
                  <a:lnTo>
                    <a:pt x="121562" y="147362"/>
                  </a:lnTo>
                  <a:lnTo>
                    <a:pt x="121562" y="141278"/>
                  </a:lnTo>
                  <a:close/>
                  <a:moveTo>
                    <a:pt x="134694" y="141278"/>
                  </a:moveTo>
                  <a:lnTo>
                    <a:pt x="134694" y="147362"/>
                  </a:lnTo>
                  <a:lnTo>
                    <a:pt x="128289" y="147362"/>
                  </a:lnTo>
                  <a:lnTo>
                    <a:pt x="128289" y="141278"/>
                  </a:lnTo>
                  <a:close/>
                  <a:moveTo>
                    <a:pt x="141421" y="141278"/>
                  </a:moveTo>
                  <a:lnTo>
                    <a:pt x="141421" y="147362"/>
                  </a:lnTo>
                  <a:lnTo>
                    <a:pt x="135033" y="147362"/>
                  </a:lnTo>
                  <a:lnTo>
                    <a:pt x="135033" y="141278"/>
                  </a:lnTo>
                  <a:close/>
                  <a:moveTo>
                    <a:pt x="148148" y="141278"/>
                  </a:moveTo>
                  <a:lnTo>
                    <a:pt x="148148" y="147362"/>
                  </a:lnTo>
                  <a:lnTo>
                    <a:pt x="141760" y="147362"/>
                  </a:lnTo>
                  <a:lnTo>
                    <a:pt x="141760" y="141278"/>
                  </a:lnTo>
                  <a:close/>
                  <a:moveTo>
                    <a:pt x="154892" y="141278"/>
                  </a:moveTo>
                  <a:lnTo>
                    <a:pt x="154892" y="147362"/>
                  </a:lnTo>
                  <a:lnTo>
                    <a:pt x="148487" y="147362"/>
                  </a:lnTo>
                  <a:lnTo>
                    <a:pt x="148487" y="141278"/>
                  </a:lnTo>
                  <a:close/>
                  <a:moveTo>
                    <a:pt x="161619" y="141278"/>
                  </a:moveTo>
                  <a:lnTo>
                    <a:pt x="161619" y="147362"/>
                  </a:lnTo>
                  <a:lnTo>
                    <a:pt x="155231" y="147362"/>
                  </a:lnTo>
                  <a:lnTo>
                    <a:pt x="155231" y="141278"/>
                  </a:lnTo>
                  <a:close/>
                  <a:moveTo>
                    <a:pt x="168363" y="141278"/>
                  </a:moveTo>
                  <a:lnTo>
                    <a:pt x="168363" y="147362"/>
                  </a:lnTo>
                  <a:lnTo>
                    <a:pt x="161958" y="147362"/>
                  </a:lnTo>
                  <a:lnTo>
                    <a:pt x="161958" y="141278"/>
                  </a:lnTo>
                  <a:close/>
                  <a:moveTo>
                    <a:pt x="175090" y="141278"/>
                  </a:moveTo>
                  <a:lnTo>
                    <a:pt x="175090" y="147362"/>
                  </a:lnTo>
                  <a:lnTo>
                    <a:pt x="168702" y="147362"/>
                  </a:lnTo>
                  <a:lnTo>
                    <a:pt x="168702" y="141278"/>
                  </a:lnTo>
                  <a:close/>
                  <a:moveTo>
                    <a:pt x="181834" y="141278"/>
                  </a:moveTo>
                  <a:lnTo>
                    <a:pt x="181834" y="147362"/>
                  </a:lnTo>
                  <a:lnTo>
                    <a:pt x="175429" y="147362"/>
                  </a:lnTo>
                  <a:lnTo>
                    <a:pt x="175429" y="141278"/>
                  </a:lnTo>
                  <a:close/>
                  <a:moveTo>
                    <a:pt x="188561" y="141278"/>
                  </a:moveTo>
                  <a:lnTo>
                    <a:pt x="188561" y="147362"/>
                  </a:lnTo>
                  <a:lnTo>
                    <a:pt x="182173" y="147362"/>
                  </a:lnTo>
                  <a:lnTo>
                    <a:pt x="182173" y="141278"/>
                  </a:lnTo>
                  <a:close/>
                  <a:moveTo>
                    <a:pt x="195288" y="141278"/>
                  </a:moveTo>
                  <a:lnTo>
                    <a:pt x="195288" y="147362"/>
                  </a:lnTo>
                  <a:lnTo>
                    <a:pt x="188900" y="147362"/>
                  </a:lnTo>
                  <a:lnTo>
                    <a:pt x="188900" y="141278"/>
                  </a:lnTo>
                  <a:close/>
                  <a:moveTo>
                    <a:pt x="202032" y="141278"/>
                  </a:moveTo>
                  <a:lnTo>
                    <a:pt x="202032" y="147362"/>
                  </a:lnTo>
                  <a:lnTo>
                    <a:pt x="195627" y="147362"/>
                  </a:lnTo>
                  <a:lnTo>
                    <a:pt x="195627" y="141278"/>
                  </a:lnTo>
                  <a:close/>
                  <a:moveTo>
                    <a:pt x="208759" y="141278"/>
                  </a:moveTo>
                  <a:lnTo>
                    <a:pt x="208759" y="147362"/>
                  </a:lnTo>
                  <a:lnTo>
                    <a:pt x="202371" y="147362"/>
                  </a:lnTo>
                  <a:lnTo>
                    <a:pt x="202371" y="141278"/>
                  </a:lnTo>
                  <a:close/>
                  <a:moveTo>
                    <a:pt x="215504" y="141278"/>
                  </a:moveTo>
                  <a:lnTo>
                    <a:pt x="215504" y="147362"/>
                  </a:lnTo>
                  <a:lnTo>
                    <a:pt x="209098" y="147362"/>
                  </a:lnTo>
                  <a:lnTo>
                    <a:pt x="209098" y="141278"/>
                  </a:lnTo>
                  <a:close/>
                  <a:moveTo>
                    <a:pt x="222230" y="141278"/>
                  </a:moveTo>
                  <a:lnTo>
                    <a:pt x="222230" y="147362"/>
                  </a:lnTo>
                  <a:lnTo>
                    <a:pt x="215843" y="147362"/>
                  </a:lnTo>
                  <a:lnTo>
                    <a:pt x="215843" y="141278"/>
                  </a:lnTo>
                  <a:close/>
                  <a:moveTo>
                    <a:pt x="228975" y="141278"/>
                  </a:moveTo>
                  <a:lnTo>
                    <a:pt x="228975" y="147362"/>
                  </a:lnTo>
                  <a:lnTo>
                    <a:pt x="222569" y="147362"/>
                  </a:lnTo>
                  <a:lnTo>
                    <a:pt x="222569" y="141278"/>
                  </a:lnTo>
                  <a:close/>
                  <a:moveTo>
                    <a:pt x="235701" y="141278"/>
                  </a:moveTo>
                  <a:lnTo>
                    <a:pt x="235701" y="147362"/>
                  </a:lnTo>
                  <a:lnTo>
                    <a:pt x="229296" y="147362"/>
                  </a:lnTo>
                  <a:lnTo>
                    <a:pt x="229296" y="141278"/>
                  </a:lnTo>
                  <a:close/>
                  <a:moveTo>
                    <a:pt x="242428" y="141278"/>
                  </a:moveTo>
                  <a:lnTo>
                    <a:pt x="242428" y="147362"/>
                  </a:lnTo>
                  <a:lnTo>
                    <a:pt x="236040" y="147362"/>
                  </a:lnTo>
                  <a:lnTo>
                    <a:pt x="236040" y="141278"/>
                  </a:lnTo>
                  <a:close/>
                  <a:moveTo>
                    <a:pt x="249173" y="141278"/>
                  </a:moveTo>
                  <a:lnTo>
                    <a:pt x="249173" y="147362"/>
                  </a:lnTo>
                  <a:lnTo>
                    <a:pt x="242767" y="147362"/>
                  </a:lnTo>
                  <a:lnTo>
                    <a:pt x="242767" y="141278"/>
                  </a:lnTo>
                  <a:close/>
                  <a:moveTo>
                    <a:pt x="255899" y="141278"/>
                  </a:moveTo>
                  <a:lnTo>
                    <a:pt x="255899" y="147362"/>
                  </a:lnTo>
                  <a:lnTo>
                    <a:pt x="249512" y="147362"/>
                  </a:lnTo>
                  <a:lnTo>
                    <a:pt x="249512" y="141278"/>
                  </a:lnTo>
                  <a:close/>
                  <a:moveTo>
                    <a:pt x="262644" y="141278"/>
                  </a:moveTo>
                  <a:lnTo>
                    <a:pt x="262644" y="147362"/>
                  </a:lnTo>
                  <a:lnTo>
                    <a:pt x="256238" y="147362"/>
                  </a:lnTo>
                  <a:lnTo>
                    <a:pt x="256238" y="141278"/>
                  </a:lnTo>
                  <a:close/>
                  <a:moveTo>
                    <a:pt x="269370" y="141278"/>
                  </a:moveTo>
                  <a:lnTo>
                    <a:pt x="269370" y="147362"/>
                  </a:lnTo>
                  <a:lnTo>
                    <a:pt x="262983" y="147362"/>
                  </a:lnTo>
                  <a:lnTo>
                    <a:pt x="262983" y="141278"/>
                  </a:lnTo>
                  <a:close/>
                  <a:moveTo>
                    <a:pt x="276115" y="141278"/>
                  </a:moveTo>
                  <a:lnTo>
                    <a:pt x="276115" y="147362"/>
                  </a:lnTo>
                  <a:lnTo>
                    <a:pt x="269709" y="147362"/>
                  </a:lnTo>
                  <a:lnTo>
                    <a:pt x="269709" y="141278"/>
                  </a:lnTo>
                  <a:close/>
                  <a:moveTo>
                    <a:pt x="282842" y="141278"/>
                  </a:moveTo>
                  <a:lnTo>
                    <a:pt x="282842" y="147362"/>
                  </a:lnTo>
                  <a:lnTo>
                    <a:pt x="276436" y="147362"/>
                  </a:lnTo>
                  <a:lnTo>
                    <a:pt x="276436" y="141278"/>
                  </a:lnTo>
                  <a:close/>
                  <a:moveTo>
                    <a:pt x="6745" y="147683"/>
                  </a:moveTo>
                  <a:lnTo>
                    <a:pt x="6745" y="153768"/>
                  </a:lnTo>
                  <a:lnTo>
                    <a:pt x="339" y="153768"/>
                  </a:lnTo>
                  <a:lnTo>
                    <a:pt x="339" y="147683"/>
                  </a:lnTo>
                  <a:close/>
                  <a:moveTo>
                    <a:pt x="13471" y="147683"/>
                  </a:moveTo>
                  <a:lnTo>
                    <a:pt x="13471" y="153768"/>
                  </a:lnTo>
                  <a:lnTo>
                    <a:pt x="7066" y="153768"/>
                  </a:lnTo>
                  <a:lnTo>
                    <a:pt x="7066" y="147683"/>
                  </a:lnTo>
                  <a:close/>
                  <a:moveTo>
                    <a:pt x="20198" y="147683"/>
                  </a:moveTo>
                  <a:lnTo>
                    <a:pt x="20198" y="153768"/>
                  </a:lnTo>
                  <a:lnTo>
                    <a:pt x="13810" y="153768"/>
                  </a:lnTo>
                  <a:lnTo>
                    <a:pt x="13810" y="147683"/>
                  </a:lnTo>
                  <a:close/>
                  <a:moveTo>
                    <a:pt x="26942" y="147683"/>
                  </a:moveTo>
                  <a:lnTo>
                    <a:pt x="26942" y="153768"/>
                  </a:lnTo>
                  <a:lnTo>
                    <a:pt x="20537" y="153768"/>
                  </a:lnTo>
                  <a:lnTo>
                    <a:pt x="20537" y="147683"/>
                  </a:lnTo>
                  <a:close/>
                  <a:moveTo>
                    <a:pt x="33669" y="147683"/>
                  </a:moveTo>
                  <a:lnTo>
                    <a:pt x="33669" y="153768"/>
                  </a:lnTo>
                  <a:lnTo>
                    <a:pt x="27281" y="153768"/>
                  </a:lnTo>
                  <a:lnTo>
                    <a:pt x="27281" y="147683"/>
                  </a:lnTo>
                  <a:close/>
                  <a:moveTo>
                    <a:pt x="40414" y="147683"/>
                  </a:moveTo>
                  <a:lnTo>
                    <a:pt x="40414" y="153768"/>
                  </a:lnTo>
                  <a:lnTo>
                    <a:pt x="34008" y="153768"/>
                  </a:lnTo>
                  <a:lnTo>
                    <a:pt x="34008" y="147683"/>
                  </a:lnTo>
                  <a:close/>
                  <a:moveTo>
                    <a:pt x="47140" y="147683"/>
                  </a:moveTo>
                  <a:lnTo>
                    <a:pt x="47140" y="153768"/>
                  </a:lnTo>
                  <a:lnTo>
                    <a:pt x="40753" y="153768"/>
                  </a:lnTo>
                  <a:lnTo>
                    <a:pt x="40753" y="147683"/>
                  </a:lnTo>
                  <a:close/>
                  <a:moveTo>
                    <a:pt x="53885" y="147683"/>
                  </a:moveTo>
                  <a:lnTo>
                    <a:pt x="53885" y="153768"/>
                  </a:lnTo>
                  <a:lnTo>
                    <a:pt x="47479" y="153768"/>
                  </a:lnTo>
                  <a:lnTo>
                    <a:pt x="47479" y="147683"/>
                  </a:lnTo>
                  <a:close/>
                  <a:moveTo>
                    <a:pt x="60611" y="147683"/>
                  </a:moveTo>
                  <a:lnTo>
                    <a:pt x="60611" y="153768"/>
                  </a:lnTo>
                  <a:lnTo>
                    <a:pt x="54206" y="153768"/>
                  </a:lnTo>
                  <a:lnTo>
                    <a:pt x="54206" y="147683"/>
                  </a:lnTo>
                  <a:close/>
                  <a:moveTo>
                    <a:pt x="67338" y="147683"/>
                  </a:moveTo>
                  <a:lnTo>
                    <a:pt x="67338" y="153768"/>
                  </a:lnTo>
                  <a:lnTo>
                    <a:pt x="60950" y="153768"/>
                  </a:lnTo>
                  <a:lnTo>
                    <a:pt x="60950" y="147683"/>
                  </a:lnTo>
                  <a:close/>
                  <a:moveTo>
                    <a:pt x="74083" y="147683"/>
                  </a:moveTo>
                  <a:lnTo>
                    <a:pt x="74083" y="153768"/>
                  </a:lnTo>
                  <a:lnTo>
                    <a:pt x="67677" y="153768"/>
                  </a:lnTo>
                  <a:lnTo>
                    <a:pt x="67677" y="147683"/>
                  </a:lnTo>
                  <a:close/>
                  <a:moveTo>
                    <a:pt x="80809" y="147683"/>
                  </a:moveTo>
                  <a:lnTo>
                    <a:pt x="80809" y="153768"/>
                  </a:lnTo>
                  <a:lnTo>
                    <a:pt x="74422" y="153768"/>
                  </a:lnTo>
                  <a:lnTo>
                    <a:pt x="74422" y="147683"/>
                  </a:lnTo>
                  <a:close/>
                  <a:moveTo>
                    <a:pt x="87554" y="147683"/>
                  </a:moveTo>
                  <a:lnTo>
                    <a:pt x="87554" y="153768"/>
                  </a:lnTo>
                  <a:lnTo>
                    <a:pt x="81148" y="153768"/>
                  </a:lnTo>
                  <a:lnTo>
                    <a:pt x="81148" y="147683"/>
                  </a:lnTo>
                  <a:close/>
                  <a:moveTo>
                    <a:pt x="94281" y="147683"/>
                  </a:moveTo>
                  <a:lnTo>
                    <a:pt x="94281" y="153768"/>
                  </a:lnTo>
                  <a:lnTo>
                    <a:pt x="87893" y="153768"/>
                  </a:lnTo>
                  <a:lnTo>
                    <a:pt x="87893" y="147683"/>
                  </a:lnTo>
                  <a:close/>
                  <a:moveTo>
                    <a:pt x="101007" y="147683"/>
                  </a:moveTo>
                  <a:lnTo>
                    <a:pt x="101007" y="153768"/>
                  </a:lnTo>
                  <a:lnTo>
                    <a:pt x="94620" y="153768"/>
                  </a:lnTo>
                  <a:lnTo>
                    <a:pt x="94620" y="147683"/>
                  </a:lnTo>
                  <a:close/>
                  <a:moveTo>
                    <a:pt x="107752" y="147683"/>
                  </a:moveTo>
                  <a:lnTo>
                    <a:pt x="107752" y="153768"/>
                  </a:lnTo>
                  <a:lnTo>
                    <a:pt x="101346" y="153768"/>
                  </a:lnTo>
                  <a:lnTo>
                    <a:pt x="101346" y="147683"/>
                  </a:lnTo>
                  <a:close/>
                  <a:moveTo>
                    <a:pt x="114478" y="147683"/>
                  </a:moveTo>
                  <a:lnTo>
                    <a:pt x="114478" y="153768"/>
                  </a:lnTo>
                  <a:lnTo>
                    <a:pt x="108091" y="153768"/>
                  </a:lnTo>
                  <a:lnTo>
                    <a:pt x="108091" y="147683"/>
                  </a:lnTo>
                  <a:close/>
                  <a:moveTo>
                    <a:pt x="121223" y="147683"/>
                  </a:moveTo>
                  <a:lnTo>
                    <a:pt x="121223" y="153768"/>
                  </a:lnTo>
                  <a:lnTo>
                    <a:pt x="114817" y="153768"/>
                  </a:lnTo>
                  <a:lnTo>
                    <a:pt x="114817" y="147683"/>
                  </a:lnTo>
                  <a:close/>
                  <a:moveTo>
                    <a:pt x="127950" y="147683"/>
                  </a:moveTo>
                  <a:lnTo>
                    <a:pt x="127950" y="153768"/>
                  </a:lnTo>
                  <a:lnTo>
                    <a:pt x="121562" y="153768"/>
                  </a:lnTo>
                  <a:lnTo>
                    <a:pt x="121562" y="147683"/>
                  </a:lnTo>
                  <a:close/>
                  <a:moveTo>
                    <a:pt x="134694" y="147683"/>
                  </a:moveTo>
                  <a:lnTo>
                    <a:pt x="134694" y="153768"/>
                  </a:lnTo>
                  <a:lnTo>
                    <a:pt x="128289" y="153768"/>
                  </a:lnTo>
                  <a:lnTo>
                    <a:pt x="128289" y="147683"/>
                  </a:lnTo>
                  <a:close/>
                  <a:moveTo>
                    <a:pt x="141421" y="147683"/>
                  </a:moveTo>
                  <a:lnTo>
                    <a:pt x="141421" y="153768"/>
                  </a:lnTo>
                  <a:lnTo>
                    <a:pt x="135033" y="153768"/>
                  </a:lnTo>
                  <a:lnTo>
                    <a:pt x="135033" y="147683"/>
                  </a:lnTo>
                  <a:close/>
                  <a:moveTo>
                    <a:pt x="148148" y="147683"/>
                  </a:moveTo>
                  <a:lnTo>
                    <a:pt x="148148" y="153768"/>
                  </a:lnTo>
                  <a:lnTo>
                    <a:pt x="141760" y="153768"/>
                  </a:lnTo>
                  <a:lnTo>
                    <a:pt x="141760" y="147683"/>
                  </a:lnTo>
                  <a:close/>
                  <a:moveTo>
                    <a:pt x="154892" y="147683"/>
                  </a:moveTo>
                  <a:lnTo>
                    <a:pt x="154892" y="153768"/>
                  </a:lnTo>
                  <a:lnTo>
                    <a:pt x="148487" y="153768"/>
                  </a:lnTo>
                  <a:lnTo>
                    <a:pt x="148487" y="147683"/>
                  </a:lnTo>
                  <a:close/>
                  <a:moveTo>
                    <a:pt x="161619" y="147683"/>
                  </a:moveTo>
                  <a:lnTo>
                    <a:pt x="161619" y="153768"/>
                  </a:lnTo>
                  <a:lnTo>
                    <a:pt x="155231" y="153768"/>
                  </a:lnTo>
                  <a:lnTo>
                    <a:pt x="155231" y="147683"/>
                  </a:lnTo>
                  <a:close/>
                  <a:moveTo>
                    <a:pt x="168363" y="147683"/>
                  </a:moveTo>
                  <a:lnTo>
                    <a:pt x="168363" y="153768"/>
                  </a:lnTo>
                  <a:lnTo>
                    <a:pt x="161958" y="153768"/>
                  </a:lnTo>
                  <a:lnTo>
                    <a:pt x="161958" y="147683"/>
                  </a:lnTo>
                  <a:close/>
                  <a:moveTo>
                    <a:pt x="175090" y="147683"/>
                  </a:moveTo>
                  <a:lnTo>
                    <a:pt x="175090" y="153768"/>
                  </a:lnTo>
                  <a:lnTo>
                    <a:pt x="168702" y="153768"/>
                  </a:lnTo>
                  <a:lnTo>
                    <a:pt x="168702" y="147683"/>
                  </a:lnTo>
                  <a:close/>
                  <a:moveTo>
                    <a:pt x="181834" y="147683"/>
                  </a:moveTo>
                  <a:lnTo>
                    <a:pt x="181834" y="153768"/>
                  </a:lnTo>
                  <a:lnTo>
                    <a:pt x="175429" y="153768"/>
                  </a:lnTo>
                  <a:lnTo>
                    <a:pt x="175429" y="147683"/>
                  </a:lnTo>
                  <a:close/>
                  <a:moveTo>
                    <a:pt x="188561" y="147683"/>
                  </a:moveTo>
                  <a:lnTo>
                    <a:pt x="188561" y="153768"/>
                  </a:lnTo>
                  <a:lnTo>
                    <a:pt x="182173" y="153768"/>
                  </a:lnTo>
                  <a:lnTo>
                    <a:pt x="182173" y="147683"/>
                  </a:lnTo>
                  <a:close/>
                  <a:moveTo>
                    <a:pt x="195288" y="147683"/>
                  </a:moveTo>
                  <a:lnTo>
                    <a:pt x="195288" y="153768"/>
                  </a:lnTo>
                  <a:lnTo>
                    <a:pt x="188900" y="153768"/>
                  </a:lnTo>
                  <a:lnTo>
                    <a:pt x="188900" y="147683"/>
                  </a:lnTo>
                  <a:close/>
                  <a:moveTo>
                    <a:pt x="202032" y="147683"/>
                  </a:moveTo>
                  <a:lnTo>
                    <a:pt x="202032" y="153768"/>
                  </a:lnTo>
                  <a:lnTo>
                    <a:pt x="195627" y="153768"/>
                  </a:lnTo>
                  <a:lnTo>
                    <a:pt x="195627" y="147683"/>
                  </a:lnTo>
                  <a:close/>
                  <a:moveTo>
                    <a:pt x="208759" y="147683"/>
                  </a:moveTo>
                  <a:lnTo>
                    <a:pt x="208759" y="153768"/>
                  </a:lnTo>
                  <a:lnTo>
                    <a:pt x="202371" y="153768"/>
                  </a:lnTo>
                  <a:lnTo>
                    <a:pt x="202371" y="147683"/>
                  </a:lnTo>
                  <a:close/>
                  <a:moveTo>
                    <a:pt x="215504" y="147683"/>
                  </a:moveTo>
                  <a:lnTo>
                    <a:pt x="215504" y="153768"/>
                  </a:lnTo>
                  <a:lnTo>
                    <a:pt x="209098" y="153768"/>
                  </a:lnTo>
                  <a:lnTo>
                    <a:pt x="209098" y="147683"/>
                  </a:lnTo>
                  <a:close/>
                  <a:moveTo>
                    <a:pt x="222230" y="147683"/>
                  </a:moveTo>
                  <a:lnTo>
                    <a:pt x="222230" y="153768"/>
                  </a:lnTo>
                  <a:lnTo>
                    <a:pt x="215843" y="153768"/>
                  </a:lnTo>
                  <a:lnTo>
                    <a:pt x="215843" y="147683"/>
                  </a:lnTo>
                  <a:close/>
                  <a:moveTo>
                    <a:pt x="228975" y="147683"/>
                  </a:moveTo>
                  <a:lnTo>
                    <a:pt x="228975" y="153768"/>
                  </a:lnTo>
                  <a:lnTo>
                    <a:pt x="222569" y="153768"/>
                  </a:lnTo>
                  <a:lnTo>
                    <a:pt x="222569" y="147683"/>
                  </a:lnTo>
                  <a:close/>
                  <a:moveTo>
                    <a:pt x="235701" y="147683"/>
                  </a:moveTo>
                  <a:lnTo>
                    <a:pt x="235701" y="153768"/>
                  </a:lnTo>
                  <a:lnTo>
                    <a:pt x="229296" y="153768"/>
                  </a:lnTo>
                  <a:lnTo>
                    <a:pt x="229296" y="147683"/>
                  </a:lnTo>
                  <a:close/>
                  <a:moveTo>
                    <a:pt x="242428" y="147683"/>
                  </a:moveTo>
                  <a:lnTo>
                    <a:pt x="242428" y="153768"/>
                  </a:lnTo>
                  <a:lnTo>
                    <a:pt x="236040" y="153768"/>
                  </a:lnTo>
                  <a:lnTo>
                    <a:pt x="236040" y="147683"/>
                  </a:lnTo>
                  <a:close/>
                  <a:moveTo>
                    <a:pt x="249173" y="147683"/>
                  </a:moveTo>
                  <a:lnTo>
                    <a:pt x="249173" y="153768"/>
                  </a:lnTo>
                  <a:lnTo>
                    <a:pt x="242767" y="153768"/>
                  </a:lnTo>
                  <a:lnTo>
                    <a:pt x="242767" y="147683"/>
                  </a:lnTo>
                  <a:close/>
                  <a:moveTo>
                    <a:pt x="255899" y="147683"/>
                  </a:moveTo>
                  <a:lnTo>
                    <a:pt x="255899" y="153768"/>
                  </a:lnTo>
                  <a:lnTo>
                    <a:pt x="249512" y="153768"/>
                  </a:lnTo>
                  <a:lnTo>
                    <a:pt x="249512" y="147683"/>
                  </a:lnTo>
                  <a:close/>
                  <a:moveTo>
                    <a:pt x="262644" y="147683"/>
                  </a:moveTo>
                  <a:lnTo>
                    <a:pt x="262644" y="153768"/>
                  </a:lnTo>
                  <a:lnTo>
                    <a:pt x="256238" y="153768"/>
                  </a:lnTo>
                  <a:lnTo>
                    <a:pt x="256238" y="147683"/>
                  </a:lnTo>
                  <a:close/>
                  <a:moveTo>
                    <a:pt x="269370" y="147683"/>
                  </a:moveTo>
                  <a:lnTo>
                    <a:pt x="269370" y="153768"/>
                  </a:lnTo>
                  <a:lnTo>
                    <a:pt x="262983" y="153768"/>
                  </a:lnTo>
                  <a:lnTo>
                    <a:pt x="262983" y="147683"/>
                  </a:lnTo>
                  <a:close/>
                  <a:moveTo>
                    <a:pt x="276115" y="147683"/>
                  </a:moveTo>
                  <a:lnTo>
                    <a:pt x="276115" y="153768"/>
                  </a:lnTo>
                  <a:lnTo>
                    <a:pt x="269709" y="153768"/>
                  </a:lnTo>
                  <a:lnTo>
                    <a:pt x="269709" y="147683"/>
                  </a:lnTo>
                  <a:close/>
                  <a:moveTo>
                    <a:pt x="282842" y="147683"/>
                  </a:moveTo>
                  <a:lnTo>
                    <a:pt x="282842" y="153768"/>
                  </a:lnTo>
                  <a:lnTo>
                    <a:pt x="276436" y="153768"/>
                  </a:lnTo>
                  <a:lnTo>
                    <a:pt x="276436" y="147683"/>
                  </a:lnTo>
                  <a:close/>
                  <a:moveTo>
                    <a:pt x="6745" y="154089"/>
                  </a:moveTo>
                  <a:lnTo>
                    <a:pt x="6745" y="160173"/>
                  </a:lnTo>
                  <a:lnTo>
                    <a:pt x="339" y="160173"/>
                  </a:lnTo>
                  <a:lnTo>
                    <a:pt x="339" y="154089"/>
                  </a:lnTo>
                  <a:close/>
                  <a:moveTo>
                    <a:pt x="13471" y="154089"/>
                  </a:moveTo>
                  <a:lnTo>
                    <a:pt x="13471" y="160173"/>
                  </a:lnTo>
                  <a:lnTo>
                    <a:pt x="7066" y="160173"/>
                  </a:lnTo>
                  <a:lnTo>
                    <a:pt x="7066" y="154089"/>
                  </a:lnTo>
                  <a:close/>
                  <a:moveTo>
                    <a:pt x="20198" y="154089"/>
                  </a:moveTo>
                  <a:lnTo>
                    <a:pt x="20198" y="160173"/>
                  </a:lnTo>
                  <a:lnTo>
                    <a:pt x="13810" y="160173"/>
                  </a:lnTo>
                  <a:lnTo>
                    <a:pt x="13810" y="154089"/>
                  </a:lnTo>
                  <a:close/>
                  <a:moveTo>
                    <a:pt x="26942" y="154089"/>
                  </a:moveTo>
                  <a:lnTo>
                    <a:pt x="26942" y="160173"/>
                  </a:lnTo>
                  <a:lnTo>
                    <a:pt x="20537" y="160173"/>
                  </a:lnTo>
                  <a:lnTo>
                    <a:pt x="20537" y="154089"/>
                  </a:lnTo>
                  <a:close/>
                  <a:moveTo>
                    <a:pt x="33669" y="154089"/>
                  </a:moveTo>
                  <a:lnTo>
                    <a:pt x="33669" y="160173"/>
                  </a:lnTo>
                  <a:lnTo>
                    <a:pt x="27281" y="160173"/>
                  </a:lnTo>
                  <a:lnTo>
                    <a:pt x="27281" y="154089"/>
                  </a:lnTo>
                  <a:close/>
                  <a:moveTo>
                    <a:pt x="40414" y="154089"/>
                  </a:moveTo>
                  <a:lnTo>
                    <a:pt x="40414" y="160173"/>
                  </a:lnTo>
                  <a:lnTo>
                    <a:pt x="34008" y="160173"/>
                  </a:lnTo>
                  <a:lnTo>
                    <a:pt x="34008" y="154089"/>
                  </a:lnTo>
                  <a:close/>
                  <a:moveTo>
                    <a:pt x="47140" y="154089"/>
                  </a:moveTo>
                  <a:lnTo>
                    <a:pt x="47140" y="160173"/>
                  </a:lnTo>
                  <a:lnTo>
                    <a:pt x="40753" y="160173"/>
                  </a:lnTo>
                  <a:lnTo>
                    <a:pt x="40753" y="154089"/>
                  </a:lnTo>
                  <a:close/>
                  <a:moveTo>
                    <a:pt x="53885" y="154089"/>
                  </a:moveTo>
                  <a:lnTo>
                    <a:pt x="53885" y="160173"/>
                  </a:lnTo>
                  <a:lnTo>
                    <a:pt x="47479" y="160173"/>
                  </a:lnTo>
                  <a:lnTo>
                    <a:pt x="47479" y="154089"/>
                  </a:lnTo>
                  <a:close/>
                  <a:moveTo>
                    <a:pt x="60611" y="154089"/>
                  </a:moveTo>
                  <a:lnTo>
                    <a:pt x="60611" y="160173"/>
                  </a:lnTo>
                  <a:lnTo>
                    <a:pt x="54206" y="160173"/>
                  </a:lnTo>
                  <a:lnTo>
                    <a:pt x="54206" y="154089"/>
                  </a:lnTo>
                  <a:close/>
                  <a:moveTo>
                    <a:pt x="67338" y="154089"/>
                  </a:moveTo>
                  <a:lnTo>
                    <a:pt x="67338" y="160173"/>
                  </a:lnTo>
                  <a:lnTo>
                    <a:pt x="60950" y="160173"/>
                  </a:lnTo>
                  <a:lnTo>
                    <a:pt x="60950" y="154089"/>
                  </a:lnTo>
                  <a:close/>
                  <a:moveTo>
                    <a:pt x="74083" y="154089"/>
                  </a:moveTo>
                  <a:lnTo>
                    <a:pt x="74083" y="160173"/>
                  </a:lnTo>
                  <a:lnTo>
                    <a:pt x="67677" y="160173"/>
                  </a:lnTo>
                  <a:lnTo>
                    <a:pt x="67677" y="154089"/>
                  </a:lnTo>
                  <a:close/>
                  <a:moveTo>
                    <a:pt x="80809" y="154089"/>
                  </a:moveTo>
                  <a:lnTo>
                    <a:pt x="80809" y="160173"/>
                  </a:lnTo>
                  <a:lnTo>
                    <a:pt x="74422" y="160173"/>
                  </a:lnTo>
                  <a:lnTo>
                    <a:pt x="74422" y="154089"/>
                  </a:lnTo>
                  <a:close/>
                  <a:moveTo>
                    <a:pt x="87554" y="154089"/>
                  </a:moveTo>
                  <a:lnTo>
                    <a:pt x="87554" y="160173"/>
                  </a:lnTo>
                  <a:lnTo>
                    <a:pt x="81148" y="160173"/>
                  </a:lnTo>
                  <a:lnTo>
                    <a:pt x="81148" y="154089"/>
                  </a:lnTo>
                  <a:close/>
                  <a:moveTo>
                    <a:pt x="94281" y="154089"/>
                  </a:moveTo>
                  <a:lnTo>
                    <a:pt x="94281" y="160173"/>
                  </a:lnTo>
                  <a:lnTo>
                    <a:pt x="87893" y="160173"/>
                  </a:lnTo>
                  <a:lnTo>
                    <a:pt x="87893" y="154089"/>
                  </a:lnTo>
                  <a:close/>
                  <a:moveTo>
                    <a:pt x="101007" y="154089"/>
                  </a:moveTo>
                  <a:lnTo>
                    <a:pt x="101007" y="160173"/>
                  </a:lnTo>
                  <a:lnTo>
                    <a:pt x="94620" y="160173"/>
                  </a:lnTo>
                  <a:lnTo>
                    <a:pt x="94620" y="154089"/>
                  </a:lnTo>
                  <a:close/>
                  <a:moveTo>
                    <a:pt x="107752" y="154089"/>
                  </a:moveTo>
                  <a:lnTo>
                    <a:pt x="107752" y="160173"/>
                  </a:lnTo>
                  <a:lnTo>
                    <a:pt x="101346" y="160173"/>
                  </a:lnTo>
                  <a:lnTo>
                    <a:pt x="101346" y="154089"/>
                  </a:lnTo>
                  <a:close/>
                  <a:moveTo>
                    <a:pt x="114478" y="154089"/>
                  </a:moveTo>
                  <a:lnTo>
                    <a:pt x="114478" y="160173"/>
                  </a:lnTo>
                  <a:lnTo>
                    <a:pt x="108091" y="160173"/>
                  </a:lnTo>
                  <a:lnTo>
                    <a:pt x="108091" y="154089"/>
                  </a:lnTo>
                  <a:close/>
                  <a:moveTo>
                    <a:pt x="121223" y="154089"/>
                  </a:moveTo>
                  <a:lnTo>
                    <a:pt x="121223" y="160173"/>
                  </a:lnTo>
                  <a:lnTo>
                    <a:pt x="114817" y="160173"/>
                  </a:lnTo>
                  <a:lnTo>
                    <a:pt x="114817" y="154089"/>
                  </a:lnTo>
                  <a:close/>
                  <a:moveTo>
                    <a:pt x="127950" y="154089"/>
                  </a:moveTo>
                  <a:lnTo>
                    <a:pt x="127950" y="160173"/>
                  </a:lnTo>
                  <a:lnTo>
                    <a:pt x="121562" y="160173"/>
                  </a:lnTo>
                  <a:lnTo>
                    <a:pt x="121562" y="154089"/>
                  </a:lnTo>
                  <a:close/>
                  <a:moveTo>
                    <a:pt x="134694" y="154089"/>
                  </a:moveTo>
                  <a:lnTo>
                    <a:pt x="134694" y="160173"/>
                  </a:lnTo>
                  <a:lnTo>
                    <a:pt x="128289" y="160173"/>
                  </a:lnTo>
                  <a:lnTo>
                    <a:pt x="128289" y="154089"/>
                  </a:lnTo>
                  <a:close/>
                  <a:moveTo>
                    <a:pt x="141421" y="154089"/>
                  </a:moveTo>
                  <a:lnTo>
                    <a:pt x="141421" y="160173"/>
                  </a:lnTo>
                  <a:lnTo>
                    <a:pt x="135033" y="160173"/>
                  </a:lnTo>
                  <a:lnTo>
                    <a:pt x="135033" y="154089"/>
                  </a:lnTo>
                  <a:close/>
                  <a:moveTo>
                    <a:pt x="148148" y="154089"/>
                  </a:moveTo>
                  <a:lnTo>
                    <a:pt x="148148" y="160173"/>
                  </a:lnTo>
                  <a:lnTo>
                    <a:pt x="141760" y="160173"/>
                  </a:lnTo>
                  <a:lnTo>
                    <a:pt x="141760" y="154089"/>
                  </a:lnTo>
                  <a:close/>
                  <a:moveTo>
                    <a:pt x="154892" y="154089"/>
                  </a:moveTo>
                  <a:lnTo>
                    <a:pt x="154892" y="160173"/>
                  </a:lnTo>
                  <a:lnTo>
                    <a:pt x="148487" y="160173"/>
                  </a:lnTo>
                  <a:lnTo>
                    <a:pt x="148487" y="154089"/>
                  </a:lnTo>
                  <a:close/>
                  <a:moveTo>
                    <a:pt x="161619" y="154089"/>
                  </a:moveTo>
                  <a:lnTo>
                    <a:pt x="161619" y="160173"/>
                  </a:lnTo>
                  <a:lnTo>
                    <a:pt x="155231" y="160173"/>
                  </a:lnTo>
                  <a:lnTo>
                    <a:pt x="155231" y="154089"/>
                  </a:lnTo>
                  <a:close/>
                  <a:moveTo>
                    <a:pt x="168363" y="154089"/>
                  </a:moveTo>
                  <a:lnTo>
                    <a:pt x="168363" y="160173"/>
                  </a:lnTo>
                  <a:lnTo>
                    <a:pt x="161958" y="160173"/>
                  </a:lnTo>
                  <a:lnTo>
                    <a:pt x="161958" y="154089"/>
                  </a:lnTo>
                  <a:close/>
                  <a:moveTo>
                    <a:pt x="175090" y="154089"/>
                  </a:moveTo>
                  <a:lnTo>
                    <a:pt x="175090" y="160173"/>
                  </a:lnTo>
                  <a:lnTo>
                    <a:pt x="168702" y="160173"/>
                  </a:lnTo>
                  <a:lnTo>
                    <a:pt x="168702" y="154089"/>
                  </a:lnTo>
                  <a:close/>
                  <a:moveTo>
                    <a:pt x="181834" y="154089"/>
                  </a:moveTo>
                  <a:lnTo>
                    <a:pt x="181834" y="160173"/>
                  </a:lnTo>
                  <a:lnTo>
                    <a:pt x="175429" y="160173"/>
                  </a:lnTo>
                  <a:lnTo>
                    <a:pt x="175429" y="154089"/>
                  </a:lnTo>
                  <a:close/>
                  <a:moveTo>
                    <a:pt x="188561" y="154089"/>
                  </a:moveTo>
                  <a:lnTo>
                    <a:pt x="188561" y="160173"/>
                  </a:lnTo>
                  <a:lnTo>
                    <a:pt x="182173" y="160173"/>
                  </a:lnTo>
                  <a:lnTo>
                    <a:pt x="182173" y="154089"/>
                  </a:lnTo>
                  <a:close/>
                  <a:moveTo>
                    <a:pt x="195288" y="154089"/>
                  </a:moveTo>
                  <a:lnTo>
                    <a:pt x="195288" y="160173"/>
                  </a:lnTo>
                  <a:lnTo>
                    <a:pt x="188900" y="160173"/>
                  </a:lnTo>
                  <a:lnTo>
                    <a:pt x="188900" y="154089"/>
                  </a:lnTo>
                  <a:close/>
                  <a:moveTo>
                    <a:pt x="202032" y="154089"/>
                  </a:moveTo>
                  <a:lnTo>
                    <a:pt x="202032" y="160173"/>
                  </a:lnTo>
                  <a:lnTo>
                    <a:pt x="195627" y="160173"/>
                  </a:lnTo>
                  <a:lnTo>
                    <a:pt x="195627" y="154089"/>
                  </a:lnTo>
                  <a:close/>
                  <a:moveTo>
                    <a:pt x="208759" y="154089"/>
                  </a:moveTo>
                  <a:lnTo>
                    <a:pt x="208759" y="160173"/>
                  </a:lnTo>
                  <a:lnTo>
                    <a:pt x="202371" y="160173"/>
                  </a:lnTo>
                  <a:lnTo>
                    <a:pt x="202371" y="154089"/>
                  </a:lnTo>
                  <a:close/>
                  <a:moveTo>
                    <a:pt x="215504" y="154089"/>
                  </a:moveTo>
                  <a:lnTo>
                    <a:pt x="215504" y="160173"/>
                  </a:lnTo>
                  <a:lnTo>
                    <a:pt x="209098" y="160173"/>
                  </a:lnTo>
                  <a:lnTo>
                    <a:pt x="209098" y="154089"/>
                  </a:lnTo>
                  <a:close/>
                  <a:moveTo>
                    <a:pt x="222230" y="154089"/>
                  </a:moveTo>
                  <a:lnTo>
                    <a:pt x="222230" y="160173"/>
                  </a:lnTo>
                  <a:lnTo>
                    <a:pt x="215843" y="160173"/>
                  </a:lnTo>
                  <a:lnTo>
                    <a:pt x="215843" y="154089"/>
                  </a:lnTo>
                  <a:close/>
                  <a:moveTo>
                    <a:pt x="228975" y="154089"/>
                  </a:moveTo>
                  <a:lnTo>
                    <a:pt x="228975" y="160173"/>
                  </a:lnTo>
                  <a:lnTo>
                    <a:pt x="222569" y="160173"/>
                  </a:lnTo>
                  <a:lnTo>
                    <a:pt x="222569" y="154089"/>
                  </a:lnTo>
                  <a:close/>
                  <a:moveTo>
                    <a:pt x="235701" y="154089"/>
                  </a:moveTo>
                  <a:lnTo>
                    <a:pt x="235701" y="160173"/>
                  </a:lnTo>
                  <a:lnTo>
                    <a:pt x="229296" y="160173"/>
                  </a:lnTo>
                  <a:lnTo>
                    <a:pt x="229296" y="154089"/>
                  </a:lnTo>
                  <a:close/>
                  <a:moveTo>
                    <a:pt x="242428" y="154089"/>
                  </a:moveTo>
                  <a:lnTo>
                    <a:pt x="242428" y="160173"/>
                  </a:lnTo>
                  <a:lnTo>
                    <a:pt x="236040" y="160173"/>
                  </a:lnTo>
                  <a:lnTo>
                    <a:pt x="236040" y="154089"/>
                  </a:lnTo>
                  <a:close/>
                  <a:moveTo>
                    <a:pt x="249173" y="154089"/>
                  </a:moveTo>
                  <a:lnTo>
                    <a:pt x="249173" y="160173"/>
                  </a:lnTo>
                  <a:lnTo>
                    <a:pt x="242767" y="160173"/>
                  </a:lnTo>
                  <a:lnTo>
                    <a:pt x="242767" y="154089"/>
                  </a:lnTo>
                  <a:close/>
                  <a:moveTo>
                    <a:pt x="255899" y="154089"/>
                  </a:moveTo>
                  <a:lnTo>
                    <a:pt x="255899" y="160173"/>
                  </a:lnTo>
                  <a:lnTo>
                    <a:pt x="249512" y="160173"/>
                  </a:lnTo>
                  <a:lnTo>
                    <a:pt x="249512" y="154089"/>
                  </a:lnTo>
                  <a:close/>
                  <a:moveTo>
                    <a:pt x="262644" y="154089"/>
                  </a:moveTo>
                  <a:lnTo>
                    <a:pt x="262644" y="160173"/>
                  </a:lnTo>
                  <a:lnTo>
                    <a:pt x="256238" y="160173"/>
                  </a:lnTo>
                  <a:lnTo>
                    <a:pt x="256238" y="154089"/>
                  </a:lnTo>
                  <a:close/>
                  <a:moveTo>
                    <a:pt x="269370" y="154089"/>
                  </a:moveTo>
                  <a:lnTo>
                    <a:pt x="269370" y="160173"/>
                  </a:lnTo>
                  <a:lnTo>
                    <a:pt x="262983" y="160173"/>
                  </a:lnTo>
                  <a:lnTo>
                    <a:pt x="262983" y="154089"/>
                  </a:lnTo>
                  <a:close/>
                  <a:moveTo>
                    <a:pt x="276115" y="154089"/>
                  </a:moveTo>
                  <a:lnTo>
                    <a:pt x="276115" y="160173"/>
                  </a:lnTo>
                  <a:lnTo>
                    <a:pt x="269709" y="160173"/>
                  </a:lnTo>
                  <a:lnTo>
                    <a:pt x="269709" y="154089"/>
                  </a:lnTo>
                  <a:close/>
                  <a:moveTo>
                    <a:pt x="282842" y="154089"/>
                  </a:moveTo>
                  <a:lnTo>
                    <a:pt x="282842" y="160173"/>
                  </a:lnTo>
                  <a:lnTo>
                    <a:pt x="276436" y="160173"/>
                  </a:lnTo>
                  <a:lnTo>
                    <a:pt x="276436" y="154089"/>
                  </a:lnTo>
                  <a:close/>
                  <a:moveTo>
                    <a:pt x="178" y="0"/>
                  </a:moveTo>
                  <a:lnTo>
                    <a:pt x="178" y="161"/>
                  </a:lnTo>
                  <a:lnTo>
                    <a:pt x="0" y="161"/>
                  </a:lnTo>
                  <a:lnTo>
                    <a:pt x="0" y="160334"/>
                  </a:lnTo>
                  <a:lnTo>
                    <a:pt x="178" y="160334"/>
                  </a:lnTo>
                  <a:lnTo>
                    <a:pt x="178" y="160494"/>
                  </a:lnTo>
                  <a:lnTo>
                    <a:pt x="285482" y="160494"/>
                  </a:lnTo>
                  <a:lnTo>
                    <a:pt x="285482" y="160173"/>
                  </a:lnTo>
                  <a:lnTo>
                    <a:pt x="283181" y="160173"/>
                  </a:lnTo>
                  <a:lnTo>
                    <a:pt x="283181" y="154089"/>
                  </a:lnTo>
                  <a:lnTo>
                    <a:pt x="285482" y="154089"/>
                  </a:lnTo>
                  <a:lnTo>
                    <a:pt x="285482" y="153768"/>
                  </a:lnTo>
                  <a:lnTo>
                    <a:pt x="283181" y="153768"/>
                  </a:lnTo>
                  <a:lnTo>
                    <a:pt x="283181" y="147683"/>
                  </a:lnTo>
                  <a:lnTo>
                    <a:pt x="285482" y="147683"/>
                  </a:lnTo>
                  <a:lnTo>
                    <a:pt x="285482" y="147362"/>
                  </a:lnTo>
                  <a:lnTo>
                    <a:pt x="283181" y="147362"/>
                  </a:lnTo>
                  <a:lnTo>
                    <a:pt x="283181" y="141278"/>
                  </a:lnTo>
                  <a:lnTo>
                    <a:pt x="285482" y="141278"/>
                  </a:lnTo>
                  <a:lnTo>
                    <a:pt x="285482" y="140957"/>
                  </a:lnTo>
                  <a:lnTo>
                    <a:pt x="283181" y="140957"/>
                  </a:lnTo>
                  <a:lnTo>
                    <a:pt x="283181" y="134872"/>
                  </a:lnTo>
                  <a:lnTo>
                    <a:pt x="285482" y="134872"/>
                  </a:lnTo>
                  <a:lnTo>
                    <a:pt x="285482" y="134551"/>
                  </a:lnTo>
                  <a:lnTo>
                    <a:pt x="283181" y="134551"/>
                  </a:lnTo>
                  <a:lnTo>
                    <a:pt x="283181" y="128467"/>
                  </a:lnTo>
                  <a:lnTo>
                    <a:pt x="285482" y="128467"/>
                  </a:lnTo>
                  <a:lnTo>
                    <a:pt x="285482" y="128146"/>
                  </a:lnTo>
                  <a:lnTo>
                    <a:pt x="283181" y="128146"/>
                  </a:lnTo>
                  <a:lnTo>
                    <a:pt x="283181" y="122061"/>
                  </a:lnTo>
                  <a:lnTo>
                    <a:pt x="285482" y="122061"/>
                  </a:lnTo>
                  <a:lnTo>
                    <a:pt x="285482" y="121740"/>
                  </a:lnTo>
                  <a:lnTo>
                    <a:pt x="283181" y="121740"/>
                  </a:lnTo>
                  <a:lnTo>
                    <a:pt x="283181" y="115656"/>
                  </a:lnTo>
                  <a:lnTo>
                    <a:pt x="285482" y="115656"/>
                  </a:lnTo>
                  <a:lnTo>
                    <a:pt x="285482" y="115335"/>
                  </a:lnTo>
                  <a:lnTo>
                    <a:pt x="283181" y="115335"/>
                  </a:lnTo>
                  <a:lnTo>
                    <a:pt x="283181" y="109250"/>
                  </a:lnTo>
                  <a:lnTo>
                    <a:pt x="285482" y="109250"/>
                  </a:lnTo>
                  <a:lnTo>
                    <a:pt x="285482" y="108929"/>
                  </a:lnTo>
                  <a:lnTo>
                    <a:pt x="283181" y="108929"/>
                  </a:lnTo>
                  <a:lnTo>
                    <a:pt x="283181" y="102827"/>
                  </a:lnTo>
                  <a:lnTo>
                    <a:pt x="285482" y="102827"/>
                  </a:lnTo>
                  <a:lnTo>
                    <a:pt x="285482" y="102524"/>
                  </a:lnTo>
                  <a:lnTo>
                    <a:pt x="283181" y="102524"/>
                  </a:lnTo>
                  <a:lnTo>
                    <a:pt x="283181" y="96422"/>
                  </a:lnTo>
                  <a:lnTo>
                    <a:pt x="285482" y="96422"/>
                  </a:lnTo>
                  <a:lnTo>
                    <a:pt x="285482" y="96100"/>
                  </a:lnTo>
                  <a:lnTo>
                    <a:pt x="283181" y="96100"/>
                  </a:lnTo>
                  <a:lnTo>
                    <a:pt x="283181" y="90016"/>
                  </a:lnTo>
                  <a:lnTo>
                    <a:pt x="285482" y="90016"/>
                  </a:lnTo>
                  <a:lnTo>
                    <a:pt x="285482" y="89695"/>
                  </a:lnTo>
                  <a:lnTo>
                    <a:pt x="283181" y="89695"/>
                  </a:lnTo>
                  <a:lnTo>
                    <a:pt x="283181" y="83611"/>
                  </a:lnTo>
                  <a:lnTo>
                    <a:pt x="285482" y="83611"/>
                  </a:lnTo>
                  <a:lnTo>
                    <a:pt x="285482" y="83289"/>
                  </a:lnTo>
                  <a:lnTo>
                    <a:pt x="283181" y="83289"/>
                  </a:lnTo>
                  <a:lnTo>
                    <a:pt x="283181" y="77205"/>
                  </a:lnTo>
                  <a:lnTo>
                    <a:pt x="285482" y="77205"/>
                  </a:lnTo>
                  <a:lnTo>
                    <a:pt x="285482" y="76884"/>
                  </a:lnTo>
                  <a:lnTo>
                    <a:pt x="283181" y="76884"/>
                  </a:lnTo>
                  <a:lnTo>
                    <a:pt x="283181" y="70800"/>
                  </a:lnTo>
                  <a:lnTo>
                    <a:pt x="285482" y="70800"/>
                  </a:lnTo>
                  <a:lnTo>
                    <a:pt x="285482" y="70478"/>
                  </a:lnTo>
                  <a:lnTo>
                    <a:pt x="283181" y="70478"/>
                  </a:lnTo>
                  <a:lnTo>
                    <a:pt x="283181" y="64394"/>
                  </a:lnTo>
                  <a:lnTo>
                    <a:pt x="285482" y="64394"/>
                  </a:lnTo>
                  <a:lnTo>
                    <a:pt x="285482" y="64073"/>
                  </a:lnTo>
                  <a:lnTo>
                    <a:pt x="283181" y="64073"/>
                  </a:lnTo>
                  <a:lnTo>
                    <a:pt x="283181" y="57989"/>
                  </a:lnTo>
                  <a:lnTo>
                    <a:pt x="285482" y="57989"/>
                  </a:lnTo>
                  <a:lnTo>
                    <a:pt x="285482" y="57667"/>
                  </a:lnTo>
                  <a:lnTo>
                    <a:pt x="283181" y="57667"/>
                  </a:lnTo>
                  <a:lnTo>
                    <a:pt x="283181" y="51583"/>
                  </a:lnTo>
                  <a:lnTo>
                    <a:pt x="285482" y="51583"/>
                  </a:lnTo>
                  <a:lnTo>
                    <a:pt x="285482" y="51262"/>
                  </a:lnTo>
                  <a:lnTo>
                    <a:pt x="283181" y="51262"/>
                  </a:lnTo>
                  <a:lnTo>
                    <a:pt x="283181" y="45178"/>
                  </a:lnTo>
                  <a:lnTo>
                    <a:pt x="285482" y="45178"/>
                  </a:lnTo>
                  <a:lnTo>
                    <a:pt x="285482" y="44856"/>
                  </a:lnTo>
                  <a:lnTo>
                    <a:pt x="283181" y="44856"/>
                  </a:lnTo>
                  <a:lnTo>
                    <a:pt x="283181" y="38772"/>
                  </a:lnTo>
                  <a:lnTo>
                    <a:pt x="285482" y="38772"/>
                  </a:lnTo>
                  <a:lnTo>
                    <a:pt x="285482" y="38451"/>
                  </a:lnTo>
                  <a:lnTo>
                    <a:pt x="283181" y="38451"/>
                  </a:lnTo>
                  <a:lnTo>
                    <a:pt x="283181" y="32367"/>
                  </a:lnTo>
                  <a:lnTo>
                    <a:pt x="285482" y="32367"/>
                  </a:lnTo>
                  <a:lnTo>
                    <a:pt x="285482" y="32028"/>
                  </a:lnTo>
                  <a:lnTo>
                    <a:pt x="283181" y="32028"/>
                  </a:lnTo>
                  <a:lnTo>
                    <a:pt x="283181" y="25943"/>
                  </a:lnTo>
                  <a:lnTo>
                    <a:pt x="285482" y="25943"/>
                  </a:lnTo>
                  <a:lnTo>
                    <a:pt x="285482" y="25622"/>
                  </a:lnTo>
                  <a:lnTo>
                    <a:pt x="283181" y="25622"/>
                  </a:lnTo>
                  <a:lnTo>
                    <a:pt x="283181" y="19538"/>
                  </a:lnTo>
                  <a:lnTo>
                    <a:pt x="285482" y="19538"/>
                  </a:lnTo>
                  <a:lnTo>
                    <a:pt x="285482" y="19217"/>
                  </a:lnTo>
                  <a:lnTo>
                    <a:pt x="283181" y="19217"/>
                  </a:lnTo>
                  <a:lnTo>
                    <a:pt x="283181" y="13132"/>
                  </a:lnTo>
                  <a:lnTo>
                    <a:pt x="285482" y="13132"/>
                  </a:lnTo>
                  <a:lnTo>
                    <a:pt x="285482" y="12811"/>
                  </a:lnTo>
                  <a:lnTo>
                    <a:pt x="283181" y="12811"/>
                  </a:lnTo>
                  <a:lnTo>
                    <a:pt x="283181" y="6727"/>
                  </a:lnTo>
                  <a:lnTo>
                    <a:pt x="285482" y="6727"/>
                  </a:lnTo>
                  <a:lnTo>
                    <a:pt x="285482" y="6406"/>
                  </a:lnTo>
                  <a:lnTo>
                    <a:pt x="283181" y="6406"/>
                  </a:lnTo>
                  <a:lnTo>
                    <a:pt x="283181" y="321"/>
                  </a:lnTo>
                  <a:lnTo>
                    <a:pt x="285482" y="321"/>
                  </a:lnTo>
                  <a:lnTo>
                    <a:pt x="28548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45" name="Google Shape;145;p4"/>
            <p:cNvSpPr/>
            <p:nvPr/>
          </p:nvSpPr>
          <p:spPr>
            <a:xfrm>
              <a:off x="576225" y="847300"/>
              <a:ext cx="25" cy="4012375"/>
            </a:xfrm>
            <a:custGeom>
              <a:avLst/>
              <a:gdLst/>
              <a:ahLst/>
              <a:cxnLst/>
              <a:rect l="l" t="t" r="r" b="b"/>
              <a:pathLst>
                <a:path w="1" h="160495" extrusionOk="0">
                  <a:moveTo>
                    <a:pt x="1" y="0"/>
                  </a:moveTo>
                  <a:lnTo>
                    <a:pt x="1" y="160495"/>
                  </a:lnTo>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46" name="Google Shape;146;p4"/>
            <p:cNvSpPr/>
            <p:nvPr/>
          </p:nvSpPr>
          <p:spPr>
            <a:xfrm>
              <a:off x="576225" y="847300"/>
              <a:ext cx="25" cy="4012375"/>
            </a:xfrm>
            <a:custGeom>
              <a:avLst/>
              <a:gdLst/>
              <a:ahLst/>
              <a:cxnLst/>
              <a:rect l="l" t="t" r="r" b="b"/>
              <a:pathLst>
                <a:path w="1" h="160495" fill="none" extrusionOk="0">
                  <a:moveTo>
                    <a:pt x="1" y="0"/>
                  </a:moveTo>
                  <a:lnTo>
                    <a:pt x="1" y="160495"/>
                  </a:lnTo>
                </a:path>
              </a:pathLst>
            </a:custGeom>
            <a:noFill/>
            <a:ln w="147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47" name="Google Shape;147;p4"/>
            <p:cNvSpPr/>
            <p:nvPr/>
          </p:nvSpPr>
          <p:spPr>
            <a:xfrm>
              <a:off x="529850" y="847300"/>
              <a:ext cx="25" cy="4012375"/>
            </a:xfrm>
            <a:custGeom>
              <a:avLst/>
              <a:gdLst/>
              <a:ahLst/>
              <a:cxnLst/>
              <a:rect l="l" t="t" r="r" b="b"/>
              <a:pathLst>
                <a:path w="1" h="160495" extrusionOk="0">
                  <a:moveTo>
                    <a:pt x="0" y="0"/>
                  </a:moveTo>
                  <a:lnTo>
                    <a:pt x="0" y="160495"/>
                  </a:lnTo>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48" name="Google Shape;148;p4"/>
            <p:cNvSpPr/>
            <p:nvPr/>
          </p:nvSpPr>
          <p:spPr>
            <a:xfrm>
              <a:off x="529850" y="847300"/>
              <a:ext cx="25" cy="4012375"/>
            </a:xfrm>
            <a:custGeom>
              <a:avLst/>
              <a:gdLst/>
              <a:ahLst/>
              <a:cxnLst/>
              <a:rect l="l" t="t" r="r" b="b"/>
              <a:pathLst>
                <a:path w="1" h="160495" fill="none" extrusionOk="0">
                  <a:moveTo>
                    <a:pt x="0" y="0"/>
                  </a:moveTo>
                  <a:lnTo>
                    <a:pt x="0" y="160495"/>
                  </a:lnTo>
                </a:path>
              </a:pathLst>
            </a:custGeom>
            <a:noFill/>
            <a:ln w="147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49" name="Google Shape;149;p4"/>
            <p:cNvSpPr/>
            <p:nvPr/>
          </p:nvSpPr>
          <p:spPr>
            <a:xfrm>
              <a:off x="323300" y="1768875"/>
              <a:ext cx="92375" cy="92350"/>
            </a:xfrm>
            <a:custGeom>
              <a:avLst/>
              <a:gdLst/>
              <a:ahLst/>
              <a:cxnLst/>
              <a:rect l="l" t="t" r="r" b="b"/>
              <a:pathLst>
                <a:path w="3695" h="3694" extrusionOk="0">
                  <a:moveTo>
                    <a:pt x="1857" y="0"/>
                  </a:moveTo>
                  <a:cubicBezTo>
                    <a:pt x="822" y="0"/>
                    <a:pt x="1" y="839"/>
                    <a:pt x="1" y="1856"/>
                  </a:cubicBezTo>
                  <a:cubicBezTo>
                    <a:pt x="1" y="2873"/>
                    <a:pt x="822" y="3694"/>
                    <a:pt x="1857" y="3694"/>
                  </a:cubicBezTo>
                  <a:cubicBezTo>
                    <a:pt x="2874" y="3694"/>
                    <a:pt x="3694" y="2873"/>
                    <a:pt x="3694" y="1856"/>
                  </a:cubicBezTo>
                  <a:cubicBezTo>
                    <a:pt x="3694" y="1374"/>
                    <a:pt x="3498" y="892"/>
                    <a:pt x="3159" y="553"/>
                  </a:cubicBezTo>
                  <a:cubicBezTo>
                    <a:pt x="2802" y="196"/>
                    <a:pt x="2338" y="0"/>
                    <a:pt x="185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50" name="Google Shape;150;p4"/>
            <p:cNvSpPr/>
            <p:nvPr/>
          </p:nvSpPr>
          <p:spPr>
            <a:xfrm>
              <a:off x="323300" y="1078350"/>
              <a:ext cx="92375" cy="92375"/>
            </a:xfrm>
            <a:custGeom>
              <a:avLst/>
              <a:gdLst/>
              <a:ahLst/>
              <a:cxnLst/>
              <a:rect l="l" t="t" r="r" b="b"/>
              <a:pathLst>
                <a:path w="3695" h="3695" extrusionOk="0">
                  <a:moveTo>
                    <a:pt x="1857" y="1"/>
                  </a:moveTo>
                  <a:cubicBezTo>
                    <a:pt x="822" y="1"/>
                    <a:pt x="1" y="821"/>
                    <a:pt x="1" y="1838"/>
                  </a:cubicBezTo>
                  <a:cubicBezTo>
                    <a:pt x="1" y="2856"/>
                    <a:pt x="822" y="3694"/>
                    <a:pt x="1857" y="3694"/>
                  </a:cubicBezTo>
                  <a:cubicBezTo>
                    <a:pt x="2874" y="3694"/>
                    <a:pt x="3694" y="2856"/>
                    <a:pt x="3694" y="1838"/>
                  </a:cubicBezTo>
                  <a:cubicBezTo>
                    <a:pt x="3694" y="1357"/>
                    <a:pt x="3498" y="893"/>
                    <a:pt x="3159" y="536"/>
                  </a:cubicBezTo>
                  <a:cubicBezTo>
                    <a:pt x="2802" y="197"/>
                    <a:pt x="2338" y="1"/>
                    <a:pt x="185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51" name="Google Shape;151;p4"/>
            <p:cNvSpPr/>
            <p:nvPr/>
          </p:nvSpPr>
          <p:spPr>
            <a:xfrm>
              <a:off x="323300" y="4532250"/>
              <a:ext cx="92375" cy="92350"/>
            </a:xfrm>
            <a:custGeom>
              <a:avLst/>
              <a:gdLst/>
              <a:ahLst/>
              <a:cxnLst/>
              <a:rect l="l" t="t" r="r" b="b"/>
              <a:pathLst>
                <a:path w="3695" h="3694" extrusionOk="0">
                  <a:moveTo>
                    <a:pt x="1857" y="0"/>
                  </a:moveTo>
                  <a:cubicBezTo>
                    <a:pt x="822" y="0"/>
                    <a:pt x="1" y="821"/>
                    <a:pt x="1" y="1838"/>
                  </a:cubicBezTo>
                  <a:cubicBezTo>
                    <a:pt x="1" y="2873"/>
                    <a:pt x="822" y="3694"/>
                    <a:pt x="1857" y="3694"/>
                  </a:cubicBezTo>
                  <a:cubicBezTo>
                    <a:pt x="2874" y="3694"/>
                    <a:pt x="3694" y="2873"/>
                    <a:pt x="3694" y="1838"/>
                  </a:cubicBezTo>
                  <a:cubicBezTo>
                    <a:pt x="3694" y="1356"/>
                    <a:pt x="3498" y="892"/>
                    <a:pt x="3159" y="535"/>
                  </a:cubicBezTo>
                  <a:cubicBezTo>
                    <a:pt x="2802" y="196"/>
                    <a:pt x="2338" y="0"/>
                    <a:pt x="185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52" name="Google Shape;152;p4"/>
            <p:cNvSpPr/>
            <p:nvPr/>
          </p:nvSpPr>
          <p:spPr>
            <a:xfrm>
              <a:off x="323300" y="3841275"/>
              <a:ext cx="92375" cy="92375"/>
            </a:xfrm>
            <a:custGeom>
              <a:avLst/>
              <a:gdLst/>
              <a:ahLst/>
              <a:cxnLst/>
              <a:rect l="l" t="t" r="r" b="b"/>
              <a:pathLst>
                <a:path w="3695" h="3695" extrusionOk="0">
                  <a:moveTo>
                    <a:pt x="1857" y="1"/>
                  </a:moveTo>
                  <a:cubicBezTo>
                    <a:pt x="822" y="1"/>
                    <a:pt x="1" y="840"/>
                    <a:pt x="1" y="1857"/>
                  </a:cubicBezTo>
                  <a:cubicBezTo>
                    <a:pt x="1" y="2874"/>
                    <a:pt x="822" y="3694"/>
                    <a:pt x="1857" y="3694"/>
                  </a:cubicBezTo>
                  <a:cubicBezTo>
                    <a:pt x="2874" y="3694"/>
                    <a:pt x="3694" y="2874"/>
                    <a:pt x="3694" y="1857"/>
                  </a:cubicBezTo>
                  <a:cubicBezTo>
                    <a:pt x="3694" y="1357"/>
                    <a:pt x="3498" y="893"/>
                    <a:pt x="3159" y="554"/>
                  </a:cubicBezTo>
                  <a:cubicBezTo>
                    <a:pt x="2802" y="197"/>
                    <a:pt x="2338" y="1"/>
                    <a:pt x="185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53" name="Google Shape;153;p4"/>
            <p:cNvSpPr/>
            <p:nvPr/>
          </p:nvSpPr>
          <p:spPr>
            <a:xfrm>
              <a:off x="323300" y="3150775"/>
              <a:ext cx="92375" cy="92350"/>
            </a:xfrm>
            <a:custGeom>
              <a:avLst/>
              <a:gdLst/>
              <a:ahLst/>
              <a:cxnLst/>
              <a:rect l="l" t="t" r="r" b="b"/>
              <a:pathLst>
                <a:path w="3695" h="3694" extrusionOk="0">
                  <a:moveTo>
                    <a:pt x="1857" y="1"/>
                  </a:moveTo>
                  <a:cubicBezTo>
                    <a:pt x="822" y="1"/>
                    <a:pt x="1" y="821"/>
                    <a:pt x="1" y="1838"/>
                  </a:cubicBezTo>
                  <a:cubicBezTo>
                    <a:pt x="1" y="2855"/>
                    <a:pt x="822" y="3694"/>
                    <a:pt x="1857" y="3694"/>
                  </a:cubicBezTo>
                  <a:cubicBezTo>
                    <a:pt x="2874" y="3694"/>
                    <a:pt x="3694" y="2855"/>
                    <a:pt x="3694" y="1838"/>
                  </a:cubicBezTo>
                  <a:cubicBezTo>
                    <a:pt x="3694" y="1357"/>
                    <a:pt x="3498" y="875"/>
                    <a:pt x="3159" y="536"/>
                  </a:cubicBezTo>
                  <a:cubicBezTo>
                    <a:pt x="2802" y="197"/>
                    <a:pt x="2338" y="1"/>
                    <a:pt x="185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54" name="Google Shape;154;p4"/>
            <p:cNvSpPr/>
            <p:nvPr/>
          </p:nvSpPr>
          <p:spPr>
            <a:xfrm>
              <a:off x="323300" y="2459825"/>
              <a:ext cx="92375" cy="92350"/>
            </a:xfrm>
            <a:custGeom>
              <a:avLst/>
              <a:gdLst/>
              <a:ahLst/>
              <a:cxnLst/>
              <a:rect l="l" t="t" r="r" b="b"/>
              <a:pathLst>
                <a:path w="3695" h="3694" extrusionOk="0">
                  <a:moveTo>
                    <a:pt x="1857" y="0"/>
                  </a:moveTo>
                  <a:cubicBezTo>
                    <a:pt x="822" y="0"/>
                    <a:pt x="1" y="821"/>
                    <a:pt x="1" y="1856"/>
                  </a:cubicBezTo>
                  <a:cubicBezTo>
                    <a:pt x="1" y="2873"/>
                    <a:pt x="822" y="3694"/>
                    <a:pt x="1857" y="3694"/>
                  </a:cubicBezTo>
                  <a:cubicBezTo>
                    <a:pt x="2874" y="3694"/>
                    <a:pt x="3694" y="2873"/>
                    <a:pt x="3694" y="1856"/>
                  </a:cubicBezTo>
                  <a:cubicBezTo>
                    <a:pt x="3694" y="1356"/>
                    <a:pt x="3498" y="892"/>
                    <a:pt x="3159" y="536"/>
                  </a:cubicBezTo>
                  <a:cubicBezTo>
                    <a:pt x="2802" y="197"/>
                    <a:pt x="2338" y="0"/>
                    <a:pt x="185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55" name="Google Shape;155;p4"/>
            <p:cNvSpPr/>
            <p:nvPr/>
          </p:nvSpPr>
          <p:spPr>
            <a:xfrm>
              <a:off x="7375175" y="4529125"/>
              <a:ext cx="3150" cy="8050"/>
            </a:xfrm>
            <a:custGeom>
              <a:avLst/>
              <a:gdLst/>
              <a:ahLst/>
              <a:cxnLst/>
              <a:rect l="l" t="t" r="r" b="b"/>
              <a:pathLst>
                <a:path w="126" h="322" extrusionOk="0">
                  <a:moveTo>
                    <a:pt x="0" y="0"/>
                  </a:moveTo>
                  <a:lnTo>
                    <a:pt x="0" y="321"/>
                  </a:lnTo>
                  <a:lnTo>
                    <a:pt x="125" y="321"/>
                  </a:lnTo>
                  <a:lnTo>
                    <a:pt x="125" y="0"/>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56" name="Google Shape;156;p4"/>
            <p:cNvSpPr/>
            <p:nvPr/>
          </p:nvSpPr>
          <p:spPr>
            <a:xfrm>
              <a:off x="7375175" y="2767150"/>
              <a:ext cx="3150" cy="8075"/>
            </a:xfrm>
            <a:custGeom>
              <a:avLst/>
              <a:gdLst/>
              <a:ahLst/>
              <a:cxnLst/>
              <a:rect l="l" t="t" r="r" b="b"/>
              <a:pathLst>
                <a:path w="126" h="323" extrusionOk="0">
                  <a:moveTo>
                    <a:pt x="0" y="1"/>
                  </a:moveTo>
                  <a:lnTo>
                    <a:pt x="0" y="322"/>
                  </a:lnTo>
                  <a:lnTo>
                    <a:pt x="125" y="322"/>
                  </a:lnTo>
                  <a:lnTo>
                    <a:pt x="125" y="1"/>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57" name="Google Shape;157;p4"/>
            <p:cNvSpPr/>
            <p:nvPr/>
          </p:nvSpPr>
          <p:spPr>
            <a:xfrm>
              <a:off x="7375175" y="4368975"/>
              <a:ext cx="3150" cy="8050"/>
            </a:xfrm>
            <a:custGeom>
              <a:avLst/>
              <a:gdLst/>
              <a:ahLst/>
              <a:cxnLst/>
              <a:rect l="l" t="t" r="r" b="b"/>
              <a:pathLst>
                <a:path w="126" h="322" extrusionOk="0">
                  <a:moveTo>
                    <a:pt x="0" y="1"/>
                  </a:moveTo>
                  <a:lnTo>
                    <a:pt x="0" y="322"/>
                  </a:lnTo>
                  <a:lnTo>
                    <a:pt x="125" y="322"/>
                  </a:lnTo>
                  <a:lnTo>
                    <a:pt x="125" y="1"/>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58" name="Google Shape;158;p4"/>
            <p:cNvSpPr/>
            <p:nvPr/>
          </p:nvSpPr>
          <p:spPr>
            <a:xfrm>
              <a:off x="7375175" y="4208850"/>
              <a:ext cx="3150" cy="8050"/>
            </a:xfrm>
            <a:custGeom>
              <a:avLst/>
              <a:gdLst/>
              <a:ahLst/>
              <a:cxnLst/>
              <a:rect l="l" t="t" r="r" b="b"/>
              <a:pathLst>
                <a:path w="126" h="322" extrusionOk="0">
                  <a:moveTo>
                    <a:pt x="0" y="0"/>
                  </a:moveTo>
                  <a:lnTo>
                    <a:pt x="0" y="321"/>
                  </a:lnTo>
                  <a:lnTo>
                    <a:pt x="125" y="321"/>
                  </a:lnTo>
                  <a:lnTo>
                    <a:pt x="125" y="0"/>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59" name="Google Shape;159;p4"/>
            <p:cNvSpPr/>
            <p:nvPr/>
          </p:nvSpPr>
          <p:spPr>
            <a:xfrm>
              <a:off x="7375175" y="3248025"/>
              <a:ext cx="3150" cy="7600"/>
            </a:xfrm>
            <a:custGeom>
              <a:avLst/>
              <a:gdLst/>
              <a:ahLst/>
              <a:cxnLst/>
              <a:rect l="l" t="t" r="r" b="b"/>
              <a:pathLst>
                <a:path w="126" h="304" extrusionOk="0">
                  <a:moveTo>
                    <a:pt x="0" y="0"/>
                  </a:moveTo>
                  <a:lnTo>
                    <a:pt x="0" y="304"/>
                  </a:lnTo>
                  <a:lnTo>
                    <a:pt x="125" y="304"/>
                  </a:lnTo>
                  <a:lnTo>
                    <a:pt x="125" y="0"/>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60" name="Google Shape;160;p4"/>
            <p:cNvSpPr/>
            <p:nvPr/>
          </p:nvSpPr>
          <p:spPr>
            <a:xfrm>
              <a:off x="7375175" y="3728425"/>
              <a:ext cx="3150" cy="8050"/>
            </a:xfrm>
            <a:custGeom>
              <a:avLst/>
              <a:gdLst/>
              <a:ahLst/>
              <a:cxnLst/>
              <a:rect l="l" t="t" r="r" b="b"/>
              <a:pathLst>
                <a:path w="126" h="322" extrusionOk="0">
                  <a:moveTo>
                    <a:pt x="0" y="1"/>
                  </a:moveTo>
                  <a:lnTo>
                    <a:pt x="0" y="322"/>
                  </a:lnTo>
                  <a:lnTo>
                    <a:pt x="125" y="322"/>
                  </a:lnTo>
                  <a:lnTo>
                    <a:pt x="125" y="1"/>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61" name="Google Shape;161;p4"/>
            <p:cNvSpPr/>
            <p:nvPr/>
          </p:nvSpPr>
          <p:spPr>
            <a:xfrm>
              <a:off x="7375175" y="3568300"/>
              <a:ext cx="3150" cy="8050"/>
            </a:xfrm>
            <a:custGeom>
              <a:avLst/>
              <a:gdLst/>
              <a:ahLst/>
              <a:cxnLst/>
              <a:rect l="l" t="t" r="r" b="b"/>
              <a:pathLst>
                <a:path w="126" h="322" extrusionOk="0">
                  <a:moveTo>
                    <a:pt x="0" y="0"/>
                  </a:moveTo>
                  <a:lnTo>
                    <a:pt x="0" y="321"/>
                  </a:lnTo>
                  <a:lnTo>
                    <a:pt x="125" y="321"/>
                  </a:lnTo>
                  <a:lnTo>
                    <a:pt x="125" y="0"/>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62" name="Google Shape;162;p4"/>
            <p:cNvSpPr/>
            <p:nvPr/>
          </p:nvSpPr>
          <p:spPr>
            <a:xfrm>
              <a:off x="7375175" y="3888575"/>
              <a:ext cx="3150" cy="8050"/>
            </a:xfrm>
            <a:custGeom>
              <a:avLst/>
              <a:gdLst/>
              <a:ahLst/>
              <a:cxnLst/>
              <a:rect l="l" t="t" r="r" b="b"/>
              <a:pathLst>
                <a:path w="126" h="322" extrusionOk="0">
                  <a:moveTo>
                    <a:pt x="0" y="0"/>
                  </a:moveTo>
                  <a:lnTo>
                    <a:pt x="0" y="321"/>
                  </a:lnTo>
                  <a:lnTo>
                    <a:pt x="125" y="321"/>
                  </a:lnTo>
                  <a:lnTo>
                    <a:pt x="125" y="0"/>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63" name="Google Shape;163;p4"/>
            <p:cNvSpPr/>
            <p:nvPr/>
          </p:nvSpPr>
          <p:spPr>
            <a:xfrm>
              <a:off x="7375175" y="3087425"/>
              <a:ext cx="3150" cy="8075"/>
            </a:xfrm>
            <a:custGeom>
              <a:avLst/>
              <a:gdLst/>
              <a:ahLst/>
              <a:cxnLst/>
              <a:rect l="l" t="t" r="r" b="b"/>
              <a:pathLst>
                <a:path w="126" h="323" extrusionOk="0">
                  <a:moveTo>
                    <a:pt x="0" y="1"/>
                  </a:moveTo>
                  <a:lnTo>
                    <a:pt x="0" y="322"/>
                  </a:lnTo>
                  <a:lnTo>
                    <a:pt x="125" y="322"/>
                  </a:lnTo>
                  <a:lnTo>
                    <a:pt x="125" y="1"/>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64" name="Google Shape;164;p4"/>
            <p:cNvSpPr/>
            <p:nvPr/>
          </p:nvSpPr>
          <p:spPr>
            <a:xfrm>
              <a:off x="7375175" y="4849400"/>
              <a:ext cx="3150" cy="8050"/>
            </a:xfrm>
            <a:custGeom>
              <a:avLst/>
              <a:gdLst/>
              <a:ahLst/>
              <a:cxnLst/>
              <a:rect l="l" t="t" r="r" b="b"/>
              <a:pathLst>
                <a:path w="126" h="322" extrusionOk="0">
                  <a:moveTo>
                    <a:pt x="0" y="0"/>
                  </a:moveTo>
                  <a:lnTo>
                    <a:pt x="0" y="321"/>
                  </a:lnTo>
                  <a:lnTo>
                    <a:pt x="125" y="321"/>
                  </a:lnTo>
                  <a:lnTo>
                    <a:pt x="125" y="0"/>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65" name="Google Shape;165;p4"/>
            <p:cNvSpPr/>
            <p:nvPr/>
          </p:nvSpPr>
          <p:spPr>
            <a:xfrm>
              <a:off x="7375175" y="2927300"/>
              <a:ext cx="3150" cy="8050"/>
            </a:xfrm>
            <a:custGeom>
              <a:avLst/>
              <a:gdLst/>
              <a:ahLst/>
              <a:cxnLst/>
              <a:rect l="l" t="t" r="r" b="b"/>
              <a:pathLst>
                <a:path w="126" h="322" extrusionOk="0">
                  <a:moveTo>
                    <a:pt x="0" y="0"/>
                  </a:moveTo>
                  <a:lnTo>
                    <a:pt x="0" y="322"/>
                  </a:lnTo>
                  <a:lnTo>
                    <a:pt x="125" y="322"/>
                  </a:lnTo>
                  <a:lnTo>
                    <a:pt x="125" y="0"/>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66" name="Google Shape;166;p4"/>
            <p:cNvSpPr/>
            <p:nvPr/>
          </p:nvSpPr>
          <p:spPr>
            <a:xfrm>
              <a:off x="7375175" y="4048700"/>
              <a:ext cx="3150" cy="8050"/>
            </a:xfrm>
            <a:custGeom>
              <a:avLst/>
              <a:gdLst/>
              <a:ahLst/>
              <a:cxnLst/>
              <a:rect l="l" t="t" r="r" b="b"/>
              <a:pathLst>
                <a:path w="126" h="322" extrusionOk="0">
                  <a:moveTo>
                    <a:pt x="0" y="1"/>
                  </a:moveTo>
                  <a:lnTo>
                    <a:pt x="0" y="322"/>
                  </a:lnTo>
                  <a:lnTo>
                    <a:pt x="125" y="322"/>
                  </a:lnTo>
                  <a:lnTo>
                    <a:pt x="125" y="1"/>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67" name="Google Shape;167;p4"/>
            <p:cNvSpPr/>
            <p:nvPr/>
          </p:nvSpPr>
          <p:spPr>
            <a:xfrm>
              <a:off x="7375175" y="2446875"/>
              <a:ext cx="3150" cy="8075"/>
            </a:xfrm>
            <a:custGeom>
              <a:avLst/>
              <a:gdLst/>
              <a:ahLst/>
              <a:cxnLst/>
              <a:rect l="l" t="t" r="r" b="b"/>
              <a:pathLst>
                <a:path w="126" h="323" extrusionOk="0">
                  <a:moveTo>
                    <a:pt x="0" y="1"/>
                  </a:moveTo>
                  <a:lnTo>
                    <a:pt x="0" y="322"/>
                  </a:lnTo>
                  <a:lnTo>
                    <a:pt x="125" y="322"/>
                  </a:lnTo>
                  <a:lnTo>
                    <a:pt x="125" y="1"/>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68" name="Google Shape;168;p4"/>
            <p:cNvSpPr/>
            <p:nvPr/>
          </p:nvSpPr>
          <p:spPr>
            <a:xfrm>
              <a:off x="7375175" y="1005200"/>
              <a:ext cx="3150" cy="8050"/>
            </a:xfrm>
            <a:custGeom>
              <a:avLst/>
              <a:gdLst/>
              <a:ahLst/>
              <a:cxnLst/>
              <a:rect l="l" t="t" r="r" b="b"/>
              <a:pathLst>
                <a:path w="126" h="322" extrusionOk="0">
                  <a:moveTo>
                    <a:pt x="0" y="1"/>
                  </a:moveTo>
                  <a:lnTo>
                    <a:pt x="0" y="322"/>
                  </a:lnTo>
                  <a:lnTo>
                    <a:pt x="125" y="322"/>
                  </a:lnTo>
                  <a:lnTo>
                    <a:pt x="125" y="1"/>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69" name="Google Shape;169;p4"/>
            <p:cNvSpPr/>
            <p:nvPr/>
          </p:nvSpPr>
          <p:spPr>
            <a:xfrm>
              <a:off x="7375175" y="1645750"/>
              <a:ext cx="3150" cy="8500"/>
            </a:xfrm>
            <a:custGeom>
              <a:avLst/>
              <a:gdLst/>
              <a:ahLst/>
              <a:cxnLst/>
              <a:rect l="l" t="t" r="r" b="b"/>
              <a:pathLst>
                <a:path w="126" h="340" extrusionOk="0">
                  <a:moveTo>
                    <a:pt x="0" y="1"/>
                  </a:moveTo>
                  <a:lnTo>
                    <a:pt x="0" y="340"/>
                  </a:lnTo>
                  <a:lnTo>
                    <a:pt x="125" y="340"/>
                  </a:lnTo>
                  <a:lnTo>
                    <a:pt x="125" y="1"/>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70" name="Google Shape;170;p4"/>
            <p:cNvSpPr/>
            <p:nvPr/>
          </p:nvSpPr>
          <p:spPr>
            <a:xfrm>
              <a:off x="7375175" y="845075"/>
              <a:ext cx="3150" cy="8050"/>
            </a:xfrm>
            <a:custGeom>
              <a:avLst/>
              <a:gdLst/>
              <a:ahLst/>
              <a:cxnLst/>
              <a:rect l="l" t="t" r="r" b="b"/>
              <a:pathLst>
                <a:path w="126" h="322" extrusionOk="0">
                  <a:moveTo>
                    <a:pt x="0" y="0"/>
                  </a:moveTo>
                  <a:lnTo>
                    <a:pt x="0" y="321"/>
                  </a:lnTo>
                  <a:lnTo>
                    <a:pt x="125" y="321"/>
                  </a:lnTo>
                  <a:lnTo>
                    <a:pt x="125" y="0"/>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71" name="Google Shape;171;p4"/>
            <p:cNvSpPr/>
            <p:nvPr/>
          </p:nvSpPr>
          <p:spPr>
            <a:xfrm>
              <a:off x="7375175" y="1806325"/>
              <a:ext cx="3150" cy="8075"/>
            </a:xfrm>
            <a:custGeom>
              <a:avLst/>
              <a:gdLst/>
              <a:ahLst/>
              <a:cxnLst/>
              <a:rect l="l" t="t" r="r" b="b"/>
              <a:pathLst>
                <a:path w="126" h="323" extrusionOk="0">
                  <a:moveTo>
                    <a:pt x="0" y="1"/>
                  </a:moveTo>
                  <a:lnTo>
                    <a:pt x="0" y="322"/>
                  </a:lnTo>
                  <a:lnTo>
                    <a:pt x="125" y="322"/>
                  </a:lnTo>
                  <a:lnTo>
                    <a:pt x="125" y="1"/>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72" name="Google Shape;172;p4"/>
            <p:cNvSpPr/>
            <p:nvPr/>
          </p:nvSpPr>
          <p:spPr>
            <a:xfrm>
              <a:off x="7375175" y="2607025"/>
              <a:ext cx="3150" cy="8050"/>
            </a:xfrm>
            <a:custGeom>
              <a:avLst/>
              <a:gdLst/>
              <a:ahLst/>
              <a:cxnLst/>
              <a:rect l="l" t="t" r="r" b="b"/>
              <a:pathLst>
                <a:path w="126" h="322" extrusionOk="0">
                  <a:moveTo>
                    <a:pt x="0" y="0"/>
                  </a:moveTo>
                  <a:lnTo>
                    <a:pt x="0" y="322"/>
                  </a:lnTo>
                  <a:lnTo>
                    <a:pt x="125" y="322"/>
                  </a:lnTo>
                  <a:lnTo>
                    <a:pt x="125" y="0"/>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73" name="Google Shape;173;p4"/>
            <p:cNvSpPr/>
            <p:nvPr/>
          </p:nvSpPr>
          <p:spPr>
            <a:xfrm>
              <a:off x="7375175" y="1325475"/>
              <a:ext cx="3150" cy="8050"/>
            </a:xfrm>
            <a:custGeom>
              <a:avLst/>
              <a:gdLst/>
              <a:ahLst/>
              <a:cxnLst/>
              <a:rect l="l" t="t" r="r" b="b"/>
              <a:pathLst>
                <a:path w="126" h="322" extrusionOk="0">
                  <a:moveTo>
                    <a:pt x="0" y="1"/>
                  </a:moveTo>
                  <a:lnTo>
                    <a:pt x="0" y="322"/>
                  </a:lnTo>
                  <a:lnTo>
                    <a:pt x="125" y="322"/>
                  </a:lnTo>
                  <a:lnTo>
                    <a:pt x="125" y="1"/>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74" name="Google Shape;174;p4"/>
            <p:cNvSpPr/>
            <p:nvPr/>
          </p:nvSpPr>
          <p:spPr>
            <a:xfrm>
              <a:off x="7375175" y="1485625"/>
              <a:ext cx="3150" cy="8050"/>
            </a:xfrm>
            <a:custGeom>
              <a:avLst/>
              <a:gdLst/>
              <a:ahLst/>
              <a:cxnLst/>
              <a:rect l="l" t="t" r="r" b="b"/>
              <a:pathLst>
                <a:path w="126" h="322" extrusionOk="0">
                  <a:moveTo>
                    <a:pt x="0" y="0"/>
                  </a:moveTo>
                  <a:lnTo>
                    <a:pt x="0" y="321"/>
                  </a:lnTo>
                  <a:lnTo>
                    <a:pt x="125" y="321"/>
                  </a:lnTo>
                  <a:lnTo>
                    <a:pt x="125" y="0"/>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75" name="Google Shape;175;p4"/>
            <p:cNvSpPr/>
            <p:nvPr/>
          </p:nvSpPr>
          <p:spPr>
            <a:xfrm>
              <a:off x="7375175" y="2286750"/>
              <a:ext cx="3150" cy="8050"/>
            </a:xfrm>
            <a:custGeom>
              <a:avLst/>
              <a:gdLst/>
              <a:ahLst/>
              <a:cxnLst/>
              <a:rect l="l" t="t" r="r" b="b"/>
              <a:pathLst>
                <a:path w="126" h="322" extrusionOk="0">
                  <a:moveTo>
                    <a:pt x="0" y="0"/>
                  </a:moveTo>
                  <a:lnTo>
                    <a:pt x="0" y="322"/>
                  </a:lnTo>
                  <a:lnTo>
                    <a:pt x="125" y="322"/>
                  </a:lnTo>
                  <a:lnTo>
                    <a:pt x="125" y="0"/>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76" name="Google Shape;176;p4"/>
            <p:cNvSpPr/>
            <p:nvPr/>
          </p:nvSpPr>
          <p:spPr>
            <a:xfrm>
              <a:off x="7375175" y="1165350"/>
              <a:ext cx="3150" cy="8050"/>
            </a:xfrm>
            <a:custGeom>
              <a:avLst/>
              <a:gdLst/>
              <a:ahLst/>
              <a:cxnLst/>
              <a:rect l="l" t="t" r="r" b="b"/>
              <a:pathLst>
                <a:path w="126" h="322" extrusionOk="0">
                  <a:moveTo>
                    <a:pt x="0" y="0"/>
                  </a:moveTo>
                  <a:lnTo>
                    <a:pt x="0" y="321"/>
                  </a:lnTo>
                  <a:lnTo>
                    <a:pt x="125" y="321"/>
                  </a:lnTo>
                  <a:lnTo>
                    <a:pt x="125" y="0"/>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77" name="Google Shape;177;p4"/>
            <p:cNvSpPr/>
            <p:nvPr/>
          </p:nvSpPr>
          <p:spPr>
            <a:xfrm>
              <a:off x="7375175" y="4689250"/>
              <a:ext cx="3150" cy="8050"/>
            </a:xfrm>
            <a:custGeom>
              <a:avLst/>
              <a:gdLst/>
              <a:ahLst/>
              <a:cxnLst/>
              <a:rect l="l" t="t" r="r" b="b"/>
              <a:pathLst>
                <a:path w="126" h="322" extrusionOk="0">
                  <a:moveTo>
                    <a:pt x="0" y="1"/>
                  </a:moveTo>
                  <a:lnTo>
                    <a:pt x="0" y="322"/>
                  </a:lnTo>
                  <a:lnTo>
                    <a:pt x="125" y="322"/>
                  </a:lnTo>
                  <a:lnTo>
                    <a:pt x="125" y="1"/>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78" name="Google Shape;178;p4"/>
            <p:cNvSpPr/>
            <p:nvPr/>
          </p:nvSpPr>
          <p:spPr>
            <a:xfrm>
              <a:off x="7375175" y="3408150"/>
              <a:ext cx="3150" cy="7625"/>
            </a:xfrm>
            <a:custGeom>
              <a:avLst/>
              <a:gdLst/>
              <a:ahLst/>
              <a:cxnLst/>
              <a:rect l="l" t="t" r="r" b="b"/>
              <a:pathLst>
                <a:path w="126" h="305" extrusionOk="0">
                  <a:moveTo>
                    <a:pt x="0" y="1"/>
                  </a:moveTo>
                  <a:lnTo>
                    <a:pt x="0" y="304"/>
                  </a:lnTo>
                  <a:lnTo>
                    <a:pt x="125" y="304"/>
                  </a:lnTo>
                  <a:lnTo>
                    <a:pt x="125" y="1"/>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79" name="Google Shape;179;p4"/>
            <p:cNvSpPr/>
            <p:nvPr/>
          </p:nvSpPr>
          <p:spPr>
            <a:xfrm>
              <a:off x="7375175" y="1966475"/>
              <a:ext cx="3150" cy="8050"/>
            </a:xfrm>
            <a:custGeom>
              <a:avLst/>
              <a:gdLst/>
              <a:ahLst/>
              <a:cxnLst/>
              <a:rect l="l" t="t" r="r" b="b"/>
              <a:pathLst>
                <a:path w="126" h="322" extrusionOk="0">
                  <a:moveTo>
                    <a:pt x="0" y="0"/>
                  </a:moveTo>
                  <a:lnTo>
                    <a:pt x="0" y="322"/>
                  </a:lnTo>
                  <a:lnTo>
                    <a:pt x="125" y="322"/>
                  </a:lnTo>
                  <a:lnTo>
                    <a:pt x="125" y="0"/>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80" name="Google Shape;180;p4"/>
            <p:cNvSpPr/>
            <p:nvPr/>
          </p:nvSpPr>
          <p:spPr>
            <a:xfrm>
              <a:off x="7375175" y="2126600"/>
              <a:ext cx="3150" cy="8075"/>
            </a:xfrm>
            <a:custGeom>
              <a:avLst/>
              <a:gdLst/>
              <a:ahLst/>
              <a:cxnLst/>
              <a:rect l="l" t="t" r="r" b="b"/>
              <a:pathLst>
                <a:path w="126" h="323" extrusionOk="0">
                  <a:moveTo>
                    <a:pt x="0" y="1"/>
                  </a:moveTo>
                  <a:lnTo>
                    <a:pt x="0" y="322"/>
                  </a:lnTo>
                  <a:lnTo>
                    <a:pt x="125" y="322"/>
                  </a:lnTo>
                  <a:lnTo>
                    <a:pt x="125" y="1"/>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grpSp>
      <p:sp>
        <p:nvSpPr>
          <p:cNvPr id="181" name="Google Shape;181;p4"/>
          <p:cNvSpPr txBox="1">
            <a:spLocks noGrp="1"/>
          </p:cNvSpPr>
          <p:nvPr>
            <p:ph type="title"/>
          </p:nvPr>
        </p:nvSpPr>
        <p:spPr>
          <a:xfrm>
            <a:off x="960000" y="593367"/>
            <a:ext cx="10272000" cy="763600"/>
          </a:xfrm>
          <a:prstGeom prst="rect">
            <a:avLst/>
          </a:prstGeom>
        </p:spPr>
        <p:txBody>
          <a:bodyPr spcFirstLastPara="1" wrap="square" lIns="91425" tIns="91425" rIns="91425" bIns="91425" anchor="ctr"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82" name="Google Shape;182;p4"/>
          <p:cNvSpPr txBox="1">
            <a:spLocks noGrp="1"/>
          </p:cNvSpPr>
          <p:nvPr>
            <p:ph type="body" idx="1"/>
          </p:nvPr>
        </p:nvSpPr>
        <p:spPr>
          <a:xfrm>
            <a:off x="960000" y="1621003"/>
            <a:ext cx="10272000" cy="4555200"/>
          </a:xfrm>
          <a:prstGeom prst="rect">
            <a:avLst/>
          </a:prstGeom>
        </p:spPr>
        <p:txBody>
          <a:bodyPr spcFirstLastPara="1" wrap="square" lIns="91425" tIns="91425" rIns="91425" bIns="91425" anchor="ctr" anchorCtr="0">
            <a:noAutofit/>
          </a:bodyPr>
          <a:lstStyle>
            <a:lvl1pPr marL="609585" lvl="0" indent="-406390" rtl="0">
              <a:lnSpc>
                <a:spcPct val="100000"/>
              </a:lnSpc>
              <a:spcBef>
                <a:spcPts val="0"/>
              </a:spcBef>
              <a:spcAft>
                <a:spcPts val="0"/>
              </a:spcAft>
              <a:buSzPts val="1200"/>
              <a:buAutoNum type="arabicPeriod"/>
              <a:defRPr sz="1667"/>
            </a:lvl1pPr>
            <a:lvl2pPr marL="1219170" lvl="1" indent="-406390" rtl="0">
              <a:lnSpc>
                <a:spcPct val="115000"/>
              </a:lnSpc>
              <a:spcBef>
                <a:spcPts val="2133"/>
              </a:spcBef>
              <a:spcAft>
                <a:spcPts val="0"/>
              </a:spcAft>
              <a:buSzPts val="1200"/>
              <a:buFont typeface="Roboto Condensed Light"/>
              <a:buAutoNum type="alphaLcPeriod"/>
              <a:defRPr/>
            </a:lvl2pPr>
            <a:lvl3pPr marL="1828754" lvl="2" indent="-406390" rtl="0">
              <a:lnSpc>
                <a:spcPct val="115000"/>
              </a:lnSpc>
              <a:spcBef>
                <a:spcPts val="2133"/>
              </a:spcBef>
              <a:spcAft>
                <a:spcPts val="0"/>
              </a:spcAft>
              <a:buSzPts val="1200"/>
              <a:buFont typeface="Roboto Condensed Light"/>
              <a:buAutoNum type="romanLcPeriod"/>
              <a:defRPr/>
            </a:lvl3pPr>
            <a:lvl4pPr marL="2438339" lvl="3" indent="-406390" rtl="0">
              <a:lnSpc>
                <a:spcPct val="115000"/>
              </a:lnSpc>
              <a:spcBef>
                <a:spcPts val="2133"/>
              </a:spcBef>
              <a:spcAft>
                <a:spcPts val="0"/>
              </a:spcAft>
              <a:buSzPts val="1200"/>
              <a:buFont typeface="Roboto Condensed Light"/>
              <a:buAutoNum type="arabicPeriod"/>
              <a:defRPr/>
            </a:lvl4pPr>
            <a:lvl5pPr marL="3047924" lvl="4" indent="-406390" rtl="0">
              <a:lnSpc>
                <a:spcPct val="115000"/>
              </a:lnSpc>
              <a:spcBef>
                <a:spcPts val="2133"/>
              </a:spcBef>
              <a:spcAft>
                <a:spcPts val="0"/>
              </a:spcAft>
              <a:buSzPts val="1200"/>
              <a:buFont typeface="Roboto Condensed Light"/>
              <a:buAutoNum type="alphaLcPeriod"/>
              <a:defRPr/>
            </a:lvl5pPr>
            <a:lvl6pPr marL="3657509" lvl="5" indent="-406390" rtl="0">
              <a:lnSpc>
                <a:spcPct val="115000"/>
              </a:lnSpc>
              <a:spcBef>
                <a:spcPts val="2133"/>
              </a:spcBef>
              <a:spcAft>
                <a:spcPts val="0"/>
              </a:spcAft>
              <a:buSzPts val="1200"/>
              <a:buFont typeface="Roboto Condensed Light"/>
              <a:buAutoNum type="romanLcPeriod"/>
              <a:defRPr/>
            </a:lvl6pPr>
            <a:lvl7pPr marL="4267093" lvl="6" indent="-406390" rtl="0">
              <a:lnSpc>
                <a:spcPct val="115000"/>
              </a:lnSpc>
              <a:spcBef>
                <a:spcPts val="2133"/>
              </a:spcBef>
              <a:spcAft>
                <a:spcPts val="0"/>
              </a:spcAft>
              <a:buSzPts val="1200"/>
              <a:buFont typeface="Roboto Condensed Light"/>
              <a:buAutoNum type="arabicPeriod"/>
              <a:defRPr/>
            </a:lvl7pPr>
            <a:lvl8pPr marL="4876678" lvl="7" indent="-406390" rtl="0">
              <a:lnSpc>
                <a:spcPct val="115000"/>
              </a:lnSpc>
              <a:spcBef>
                <a:spcPts val="2133"/>
              </a:spcBef>
              <a:spcAft>
                <a:spcPts val="0"/>
              </a:spcAft>
              <a:buSzPts val="1200"/>
              <a:buFont typeface="Roboto Condensed Light"/>
              <a:buAutoNum type="alphaLcPeriod"/>
              <a:defRPr/>
            </a:lvl8pPr>
            <a:lvl9pPr marL="5486263" lvl="8" indent="-406390" rtl="0">
              <a:lnSpc>
                <a:spcPct val="115000"/>
              </a:lnSpc>
              <a:spcBef>
                <a:spcPts val="2133"/>
              </a:spcBef>
              <a:spcAft>
                <a:spcPts val="2133"/>
              </a:spcAft>
              <a:buSzPts val="1200"/>
              <a:buFont typeface="Roboto Condensed Light"/>
              <a:buAutoNum type="romanLcPeriod"/>
              <a:defRPr/>
            </a:lvl9pPr>
          </a:lstStyle>
          <a:p>
            <a:endParaRPr/>
          </a:p>
        </p:txBody>
      </p:sp>
      <p:grpSp>
        <p:nvGrpSpPr>
          <p:cNvPr id="183" name="Google Shape;183;p4"/>
          <p:cNvGrpSpPr/>
          <p:nvPr/>
        </p:nvGrpSpPr>
        <p:grpSpPr>
          <a:xfrm>
            <a:off x="820747" y="432336"/>
            <a:ext cx="11150920" cy="5924997"/>
            <a:chOff x="615560" y="324252"/>
            <a:chExt cx="8363190" cy="4443748"/>
          </a:xfrm>
        </p:grpSpPr>
        <p:grpSp>
          <p:nvGrpSpPr>
            <p:cNvPr id="184" name="Google Shape;184;p4"/>
            <p:cNvGrpSpPr/>
            <p:nvPr/>
          </p:nvGrpSpPr>
          <p:grpSpPr>
            <a:xfrm>
              <a:off x="8874850" y="3912550"/>
              <a:ext cx="103900" cy="115875"/>
              <a:chOff x="1385075" y="3682325"/>
              <a:chExt cx="103900" cy="115875"/>
            </a:xfrm>
          </p:grpSpPr>
          <p:sp>
            <p:nvSpPr>
              <p:cNvPr id="185" name="Google Shape;185;p4"/>
              <p:cNvSpPr/>
              <p:nvPr/>
            </p:nvSpPr>
            <p:spPr>
              <a:xfrm>
                <a:off x="1399350" y="3682325"/>
                <a:ext cx="86200" cy="115875"/>
              </a:xfrm>
              <a:custGeom>
                <a:avLst/>
                <a:gdLst/>
                <a:ahLst/>
                <a:cxnLst/>
                <a:rect l="l" t="t" r="r" b="b"/>
                <a:pathLst>
                  <a:path w="3448" h="4635" fill="none" extrusionOk="0">
                    <a:moveTo>
                      <a:pt x="0" y="1"/>
                    </a:moveTo>
                    <a:cubicBezTo>
                      <a:pt x="1073" y="1599"/>
                      <a:pt x="2215" y="3128"/>
                      <a:pt x="3447" y="4634"/>
                    </a:cubicBezTo>
                  </a:path>
                </a:pathLst>
              </a:custGeom>
              <a:noFill/>
              <a:ln w="1905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86" name="Google Shape;186;p4"/>
              <p:cNvSpPr/>
              <p:nvPr/>
            </p:nvSpPr>
            <p:spPr>
              <a:xfrm>
                <a:off x="1385075" y="3685200"/>
                <a:ext cx="103900" cy="110725"/>
              </a:xfrm>
              <a:custGeom>
                <a:avLst/>
                <a:gdLst/>
                <a:ahLst/>
                <a:cxnLst/>
                <a:rect l="l" t="t" r="r" b="b"/>
                <a:pathLst>
                  <a:path w="4156" h="4429" fill="none" extrusionOk="0">
                    <a:moveTo>
                      <a:pt x="1" y="4428"/>
                    </a:moveTo>
                    <a:cubicBezTo>
                      <a:pt x="1644" y="2785"/>
                      <a:pt x="2534" y="1666"/>
                      <a:pt x="4155" y="0"/>
                    </a:cubicBezTo>
                  </a:path>
                </a:pathLst>
              </a:custGeom>
              <a:noFill/>
              <a:ln w="1905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grpSp>
        <p:sp>
          <p:nvSpPr>
            <p:cNvPr id="187" name="Google Shape;187;p4"/>
            <p:cNvSpPr/>
            <p:nvPr/>
          </p:nvSpPr>
          <p:spPr>
            <a:xfrm>
              <a:off x="8533013" y="4632150"/>
              <a:ext cx="122125" cy="135850"/>
            </a:xfrm>
            <a:custGeom>
              <a:avLst/>
              <a:gdLst/>
              <a:ahLst/>
              <a:cxnLst/>
              <a:rect l="l" t="t" r="r" b="b"/>
              <a:pathLst>
                <a:path w="4885" h="5434" fill="none" extrusionOk="0">
                  <a:moveTo>
                    <a:pt x="274" y="3493"/>
                  </a:moveTo>
                  <a:cubicBezTo>
                    <a:pt x="411" y="4452"/>
                    <a:pt x="1370" y="5273"/>
                    <a:pt x="2351" y="5319"/>
                  </a:cubicBezTo>
                  <a:cubicBezTo>
                    <a:pt x="3903" y="5433"/>
                    <a:pt x="4702" y="4315"/>
                    <a:pt x="4816" y="3151"/>
                  </a:cubicBezTo>
                  <a:cubicBezTo>
                    <a:pt x="4885" y="2420"/>
                    <a:pt x="4519" y="1507"/>
                    <a:pt x="3903" y="1119"/>
                  </a:cubicBezTo>
                  <a:cubicBezTo>
                    <a:pt x="2191" y="1"/>
                    <a:pt x="0" y="1530"/>
                    <a:pt x="274" y="3493"/>
                  </a:cubicBezTo>
                  <a:close/>
                </a:path>
              </a:pathLst>
            </a:custGeom>
            <a:noFill/>
            <a:ln w="1905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88" name="Google Shape;188;p4"/>
            <p:cNvSpPr/>
            <p:nvPr/>
          </p:nvSpPr>
          <p:spPr>
            <a:xfrm>
              <a:off x="8783663" y="433650"/>
              <a:ext cx="195075" cy="211500"/>
            </a:xfrm>
            <a:custGeom>
              <a:avLst/>
              <a:gdLst/>
              <a:ahLst/>
              <a:cxnLst/>
              <a:rect l="l" t="t" r="r" b="b"/>
              <a:pathLst>
                <a:path w="7803" h="8460" extrusionOk="0">
                  <a:moveTo>
                    <a:pt x="5958" y="1015"/>
                  </a:moveTo>
                  <a:lnTo>
                    <a:pt x="5270" y="3433"/>
                  </a:lnTo>
                  <a:lnTo>
                    <a:pt x="3993" y="2794"/>
                  </a:lnTo>
                  <a:lnTo>
                    <a:pt x="5958" y="1015"/>
                  </a:lnTo>
                  <a:close/>
                  <a:moveTo>
                    <a:pt x="1414" y="2059"/>
                  </a:moveTo>
                  <a:lnTo>
                    <a:pt x="3117" y="2912"/>
                  </a:lnTo>
                  <a:lnTo>
                    <a:pt x="2229" y="3716"/>
                  </a:lnTo>
                  <a:lnTo>
                    <a:pt x="1414" y="2059"/>
                  </a:lnTo>
                  <a:close/>
                  <a:moveTo>
                    <a:pt x="5584" y="4146"/>
                  </a:moveTo>
                  <a:lnTo>
                    <a:pt x="6706" y="4710"/>
                  </a:lnTo>
                  <a:lnTo>
                    <a:pt x="5373" y="4888"/>
                  </a:lnTo>
                  <a:lnTo>
                    <a:pt x="5584" y="4146"/>
                  </a:lnTo>
                  <a:close/>
                  <a:moveTo>
                    <a:pt x="3595" y="3151"/>
                  </a:moveTo>
                  <a:lnTo>
                    <a:pt x="5130" y="3919"/>
                  </a:lnTo>
                  <a:lnTo>
                    <a:pt x="4834" y="4958"/>
                  </a:lnTo>
                  <a:lnTo>
                    <a:pt x="2964" y="5208"/>
                  </a:lnTo>
                  <a:lnTo>
                    <a:pt x="2457" y="4179"/>
                  </a:lnTo>
                  <a:lnTo>
                    <a:pt x="3595" y="3151"/>
                  </a:lnTo>
                  <a:close/>
                  <a:moveTo>
                    <a:pt x="2074" y="4528"/>
                  </a:moveTo>
                  <a:lnTo>
                    <a:pt x="2445" y="5280"/>
                  </a:lnTo>
                  <a:lnTo>
                    <a:pt x="1034" y="5469"/>
                  </a:lnTo>
                  <a:lnTo>
                    <a:pt x="2074" y="4528"/>
                  </a:lnTo>
                  <a:close/>
                  <a:moveTo>
                    <a:pt x="4686" y="5480"/>
                  </a:moveTo>
                  <a:lnTo>
                    <a:pt x="4104" y="7522"/>
                  </a:lnTo>
                  <a:lnTo>
                    <a:pt x="3197" y="5680"/>
                  </a:lnTo>
                  <a:lnTo>
                    <a:pt x="4686" y="5480"/>
                  </a:lnTo>
                  <a:close/>
                  <a:moveTo>
                    <a:pt x="6436" y="1"/>
                  </a:moveTo>
                  <a:cubicBezTo>
                    <a:pt x="6376" y="1"/>
                    <a:pt x="6316" y="23"/>
                    <a:pt x="6269" y="65"/>
                  </a:cubicBezTo>
                  <a:lnTo>
                    <a:pt x="3515" y="2555"/>
                  </a:lnTo>
                  <a:lnTo>
                    <a:pt x="975" y="1283"/>
                  </a:lnTo>
                  <a:cubicBezTo>
                    <a:pt x="940" y="1266"/>
                    <a:pt x="901" y="1257"/>
                    <a:pt x="863" y="1257"/>
                  </a:cubicBezTo>
                  <a:cubicBezTo>
                    <a:pt x="799" y="1257"/>
                    <a:pt x="736" y="1282"/>
                    <a:pt x="688" y="1329"/>
                  </a:cubicBezTo>
                  <a:cubicBezTo>
                    <a:pt x="613" y="1405"/>
                    <a:pt x="593" y="1520"/>
                    <a:pt x="640" y="1616"/>
                  </a:cubicBezTo>
                  <a:lnTo>
                    <a:pt x="1845" y="4063"/>
                  </a:lnTo>
                  <a:lnTo>
                    <a:pt x="105" y="5636"/>
                  </a:lnTo>
                  <a:cubicBezTo>
                    <a:pt x="23" y="5709"/>
                    <a:pt x="0" y="5827"/>
                    <a:pt x="46" y="5925"/>
                  </a:cubicBezTo>
                  <a:cubicBezTo>
                    <a:pt x="86" y="6011"/>
                    <a:pt x="170" y="6070"/>
                    <a:pt x="263" y="6070"/>
                  </a:cubicBezTo>
                  <a:cubicBezTo>
                    <a:pt x="277" y="6070"/>
                    <a:pt x="291" y="6069"/>
                    <a:pt x="305" y="6066"/>
                  </a:cubicBezTo>
                  <a:lnTo>
                    <a:pt x="2676" y="5749"/>
                  </a:lnTo>
                  <a:lnTo>
                    <a:pt x="3943" y="8321"/>
                  </a:lnTo>
                  <a:cubicBezTo>
                    <a:pt x="3986" y="8406"/>
                    <a:pt x="4073" y="8460"/>
                    <a:pt x="4167" y="8460"/>
                  </a:cubicBezTo>
                  <a:lnTo>
                    <a:pt x="4189" y="8460"/>
                  </a:lnTo>
                  <a:cubicBezTo>
                    <a:pt x="4292" y="8450"/>
                    <a:pt x="4377" y="8380"/>
                    <a:pt x="4405" y="8281"/>
                  </a:cubicBezTo>
                  <a:lnTo>
                    <a:pt x="5224" y="5409"/>
                  </a:lnTo>
                  <a:lnTo>
                    <a:pt x="7574" y="5095"/>
                  </a:lnTo>
                  <a:cubicBezTo>
                    <a:pt x="7681" y="5081"/>
                    <a:pt x="7768" y="4998"/>
                    <a:pt x="7786" y="4890"/>
                  </a:cubicBezTo>
                  <a:cubicBezTo>
                    <a:pt x="7802" y="4783"/>
                    <a:pt x="7749" y="4676"/>
                    <a:pt x="7651" y="4627"/>
                  </a:cubicBezTo>
                  <a:lnTo>
                    <a:pt x="5722" y="3661"/>
                  </a:lnTo>
                  <a:lnTo>
                    <a:pt x="6675" y="319"/>
                  </a:lnTo>
                  <a:cubicBezTo>
                    <a:pt x="6706" y="211"/>
                    <a:pt x="6661" y="98"/>
                    <a:pt x="6567" y="39"/>
                  </a:cubicBezTo>
                  <a:cubicBezTo>
                    <a:pt x="6527" y="13"/>
                    <a:pt x="6482" y="1"/>
                    <a:pt x="643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grpSp>
          <p:nvGrpSpPr>
            <p:cNvPr id="189" name="Google Shape;189;p4"/>
            <p:cNvGrpSpPr/>
            <p:nvPr/>
          </p:nvGrpSpPr>
          <p:grpSpPr>
            <a:xfrm>
              <a:off x="615560" y="324252"/>
              <a:ext cx="195076" cy="215146"/>
              <a:chOff x="3080000" y="3727500"/>
              <a:chExt cx="99625" cy="109875"/>
            </a:xfrm>
          </p:grpSpPr>
          <p:sp>
            <p:nvSpPr>
              <p:cNvPr id="190" name="Google Shape;190;p4"/>
              <p:cNvSpPr/>
              <p:nvPr/>
            </p:nvSpPr>
            <p:spPr>
              <a:xfrm>
                <a:off x="3096775" y="3751800"/>
                <a:ext cx="60225" cy="59975"/>
              </a:xfrm>
              <a:custGeom>
                <a:avLst/>
                <a:gdLst/>
                <a:ahLst/>
                <a:cxnLst/>
                <a:rect l="l" t="t" r="r" b="b"/>
                <a:pathLst>
                  <a:path w="2409" h="2399" extrusionOk="0">
                    <a:moveTo>
                      <a:pt x="187" y="0"/>
                    </a:moveTo>
                    <a:cubicBezTo>
                      <a:pt x="137" y="0"/>
                      <a:pt x="88" y="23"/>
                      <a:pt x="56" y="66"/>
                    </a:cubicBezTo>
                    <a:cubicBezTo>
                      <a:pt x="1" y="139"/>
                      <a:pt x="15" y="243"/>
                      <a:pt x="89" y="298"/>
                    </a:cubicBezTo>
                    <a:cubicBezTo>
                      <a:pt x="853" y="875"/>
                      <a:pt x="1524" y="1560"/>
                      <a:pt x="2089" y="2331"/>
                    </a:cubicBezTo>
                    <a:cubicBezTo>
                      <a:pt x="2121" y="2376"/>
                      <a:pt x="2171" y="2399"/>
                      <a:pt x="2223" y="2399"/>
                    </a:cubicBezTo>
                    <a:cubicBezTo>
                      <a:pt x="2256" y="2399"/>
                      <a:pt x="2291" y="2388"/>
                      <a:pt x="2319" y="2369"/>
                    </a:cubicBezTo>
                    <a:cubicBezTo>
                      <a:pt x="2393" y="2315"/>
                      <a:pt x="2409" y="2211"/>
                      <a:pt x="2355" y="2137"/>
                    </a:cubicBezTo>
                    <a:cubicBezTo>
                      <a:pt x="1773" y="1340"/>
                      <a:pt x="1077" y="631"/>
                      <a:pt x="287" y="35"/>
                    </a:cubicBezTo>
                    <a:cubicBezTo>
                      <a:pt x="257" y="11"/>
                      <a:pt x="222" y="0"/>
                      <a:pt x="18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91" name="Google Shape;191;p4"/>
              <p:cNvSpPr/>
              <p:nvPr/>
            </p:nvSpPr>
            <p:spPr>
              <a:xfrm>
                <a:off x="3106225" y="3744750"/>
                <a:ext cx="45925" cy="73150"/>
              </a:xfrm>
              <a:custGeom>
                <a:avLst/>
                <a:gdLst/>
                <a:ahLst/>
                <a:cxnLst/>
                <a:rect l="l" t="t" r="r" b="b"/>
                <a:pathLst>
                  <a:path w="1837" h="2926" extrusionOk="0">
                    <a:moveTo>
                      <a:pt x="1648" y="1"/>
                    </a:moveTo>
                    <a:cubicBezTo>
                      <a:pt x="1590" y="1"/>
                      <a:pt x="1534" y="31"/>
                      <a:pt x="1504" y="85"/>
                    </a:cubicBezTo>
                    <a:lnTo>
                      <a:pt x="45" y="2680"/>
                    </a:lnTo>
                    <a:cubicBezTo>
                      <a:pt x="0" y="2759"/>
                      <a:pt x="29" y="2860"/>
                      <a:pt x="108" y="2905"/>
                    </a:cubicBezTo>
                    <a:cubicBezTo>
                      <a:pt x="134" y="2920"/>
                      <a:pt x="162" y="2926"/>
                      <a:pt x="189" y="2926"/>
                    </a:cubicBezTo>
                    <a:cubicBezTo>
                      <a:pt x="246" y="2926"/>
                      <a:pt x="303" y="2895"/>
                      <a:pt x="333" y="2842"/>
                    </a:cubicBezTo>
                    <a:lnTo>
                      <a:pt x="1792" y="248"/>
                    </a:lnTo>
                    <a:cubicBezTo>
                      <a:pt x="1836" y="168"/>
                      <a:pt x="1809" y="68"/>
                      <a:pt x="1729" y="23"/>
                    </a:cubicBezTo>
                    <a:cubicBezTo>
                      <a:pt x="1703" y="8"/>
                      <a:pt x="1675" y="1"/>
                      <a:pt x="164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92" name="Google Shape;192;p4"/>
              <p:cNvSpPr/>
              <p:nvPr/>
            </p:nvSpPr>
            <p:spPr>
              <a:xfrm>
                <a:off x="3080000" y="3775125"/>
                <a:ext cx="99625" cy="14400"/>
              </a:xfrm>
              <a:custGeom>
                <a:avLst/>
                <a:gdLst/>
                <a:ahLst/>
                <a:cxnLst/>
                <a:rect l="l" t="t" r="r" b="b"/>
                <a:pathLst>
                  <a:path w="3985" h="576" extrusionOk="0">
                    <a:moveTo>
                      <a:pt x="3405" y="1"/>
                    </a:moveTo>
                    <a:cubicBezTo>
                      <a:pt x="2317" y="1"/>
                      <a:pt x="1225" y="84"/>
                      <a:pt x="152" y="247"/>
                    </a:cubicBezTo>
                    <a:cubicBezTo>
                      <a:pt x="62" y="260"/>
                      <a:pt x="1" y="345"/>
                      <a:pt x="13" y="435"/>
                    </a:cubicBezTo>
                    <a:cubicBezTo>
                      <a:pt x="27" y="517"/>
                      <a:pt x="97" y="575"/>
                      <a:pt x="178" y="575"/>
                    </a:cubicBezTo>
                    <a:cubicBezTo>
                      <a:pt x="185" y="575"/>
                      <a:pt x="194" y="574"/>
                      <a:pt x="202" y="574"/>
                    </a:cubicBezTo>
                    <a:cubicBezTo>
                      <a:pt x="1260" y="413"/>
                      <a:pt x="2338" y="332"/>
                      <a:pt x="3411" y="332"/>
                    </a:cubicBezTo>
                    <a:cubicBezTo>
                      <a:pt x="3546" y="332"/>
                      <a:pt x="3680" y="333"/>
                      <a:pt x="3815" y="336"/>
                    </a:cubicBezTo>
                    <a:cubicBezTo>
                      <a:pt x="3904" y="331"/>
                      <a:pt x="3982" y="264"/>
                      <a:pt x="3983" y="173"/>
                    </a:cubicBezTo>
                    <a:cubicBezTo>
                      <a:pt x="3984" y="81"/>
                      <a:pt x="3912" y="6"/>
                      <a:pt x="3821" y="5"/>
                    </a:cubicBezTo>
                    <a:cubicBezTo>
                      <a:pt x="3682" y="2"/>
                      <a:pt x="3543" y="1"/>
                      <a:pt x="340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93" name="Google Shape;193;p4"/>
              <p:cNvSpPr/>
              <p:nvPr/>
            </p:nvSpPr>
            <p:spPr>
              <a:xfrm>
                <a:off x="3124475" y="3727500"/>
                <a:ext cx="10275" cy="109875"/>
              </a:xfrm>
              <a:custGeom>
                <a:avLst/>
                <a:gdLst/>
                <a:ahLst/>
                <a:cxnLst/>
                <a:rect l="l" t="t" r="r" b="b"/>
                <a:pathLst>
                  <a:path w="411" h="4395" extrusionOk="0">
                    <a:moveTo>
                      <a:pt x="174" y="0"/>
                    </a:moveTo>
                    <a:cubicBezTo>
                      <a:pt x="171" y="0"/>
                      <a:pt x="167" y="1"/>
                      <a:pt x="164" y="1"/>
                    </a:cubicBezTo>
                    <a:cubicBezTo>
                      <a:pt x="73" y="4"/>
                      <a:pt x="1" y="78"/>
                      <a:pt x="2" y="169"/>
                    </a:cubicBezTo>
                    <a:lnTo>
                      <a:pt x="78" y="4232"/>
                    </a:lnTo>
                    <a:cubicBezTo>
                      <a:pt x="79" y="4322"/>
                      <a:pt x="153" y="4394"/>
                      <a:pt x="243" y="4394"/>
                    </a:cubicBezTo>
                    <a:cubicBezTo>
                      <a:pt x="243" y="4394"/>
                      <a:pt x="244" y="4394"/>
                      <a:pt x="247" y="4392"/>
                    </a:cubicBezTo>
                    <a:cubicBezTo>
                      <a:pt x="338" y="4391"/>
                      <a:pt x="410" y="4316"/>
                      <a:pt x="409" y="4224"/>
                    </a:cubicBezTo>
                    <a:lnTo>
                      <a:pt x="333" y="163"/>
                    </a:lnTo>
                    <a:cubicBezTo>
                      <a:pt x="331" y="75"/>
                      <a:pt x="254" y="0"/>
                      <a:pt x="17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grpSp>
      </p:grpSp>
    </p:spTree>
    <p:extLst>
      <p:ext uri="{BB962C8B-B14F-4D97-AF65-F5344CB8AC3E}">
        <p14:creationId xmlns:p14="http://schemas.microsoft.com/office/powerpoint/2010/main" val="5991752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Text 1">
  <p:cSld name="Title and Text 1">
    <p:spTree>
      <p:nvGrpSpPr>
        <p:cNvPr id="1" name="Shape 873"/>
        <p:cNvGrpSpPr/>
        <p:nvPr/>
      </p:nvGrpSpPr>
      <p:grpSpPr>
        <a:xfrm>
          <a:off x="0" y="0"/>
          <a:ext cx="0" cy="0"/>
          <a:chOff x="0" y="0"/>
          <a:chExt cx="0" cy="0"/>
        </a:xfrm>
      </p:grpSpPr>
      <p:grpSp>
        <p:nvGrpSpPr>
          <p:cNvPr id="874" name="Google Shape;874;p16"/>
          <p:cNvGrpSpPr/>
          <p:nvPr/>
        </p:nvGrpSpPr>
        <p:grpSpPr>
          <a:xfrm>
            <a:off x="-12" y="-41"/>
            <a:ext cx="12191653" cy="6854796"/>
            <a:chOff x="238125" y="845075"/>
            <a:chExt cx="7140200" cy="4014600"/>
          </a:xfrm>
        </p:grpSpPr>
        <p:sp>
          <p:nvSpPr>
            <p:cNvPr id="875" name="Google Shape;875;p16"/>
            <p:cNvSpPr/>
            <p:nvPr/>
          </p:nvSpPr>
          <p:spPr>
            <a:xfrm>
              <a:off x="238125" y="845075"/>
              <a:ext cx="7137075" cy="4012375"/>
            </a:xfrm>
            <a:custGeom>
              <a:avLst/>
              <a:gdLst/>
              <a:ahLst/>
              <a:cxnLst/>
              <a:rect l="l" t="t" r="r" b="b"/>
              <a:pathLst>
                <a:path w="285483" h="160495" extrusionOk="0">
                  <a:moveTo>
                    <a:pt x="6745" y="321"/>
                  </a:moveTo>
                  <a:lnTo>
                    <a:pt x="6745" y="6406"/>
                  </a:lnTo>
                  <a:lnTo>
                    <a:pt x="339" y="6406"/>
                  </a:lnTo>
                  <a:lnTo>
                    <a:pt x="339" y="321"/>
                  </a:lnTo>
                  <a:close/>
                  <a:moveTo>
                    <a:pt x="13471" y="321"/>
                  </a:moveTo>
                  <a:lnTo>
                    <a:pt x="13471" y="6406"/>
                  </a:lnTo>
                  <a:lnTo>
                    <a:pt x="7066" y="6406"/>
                  </a:lnTo>
                  <a:lnTo>
                    <a:pt x="7066" y="321"/>
                  </a:lnTo>
                  <a:close/>
                  <a:moveTo>
                    <a:pt x="20198" y="321"/>
                  </a:moveTo>
                  <a:lnTo>
                    <a:pt x="20198" y="6406"/>
                  </a:lnTo>
                  <a:lnTo>
                    <a:pt x="13810" y="6406"/>
                  </a:lnTo>
                  <a:lnTo>
                    <a:pt x="13810" y="321"/>
                  </a:lnTo>
                  <a:close/>
                  <a:moveTo>
                    <a:pt x="26942" y="321"/>
                  </a:moveTo>
                  <a:lnTo>
                    <a:pt x="26942" y="6406"/>
                  </a:lnTo>
                  <a:lnTo>
                    <a:pt x="20537" y="6406"/>
                  </a:lnTo>
                  <a:lnTo>
                    <a:pt x="20537" y="321"/>
                  </a:lnTo>
                  <a:close/>
                  <a:moveTo>
                    <a:pt x="33669" y="321"/>
                  </a:moveTo>
                  <a:lnTo>
                    <a:pt x="33669" y="6406"/>
                  </a:lnTo>
                  <a:lnTo>
                    <a:pt x="27281" y="6406"/>
                  </a:lnTo>
                  <a:lnTo>
                    <a:pt x="27281" y="321"/>
                  </a:lnTo>
                  <a:close/>
                  <a:moveTo>
                    <a:pt x="40414" y="321"/>
                  </a:moveTo>
                  <a:lnTo>
                    <a:pt x="40414" y="6406"/>
                  </a:lnTo>
                  <a:lnTo>
                    <a:pt x="34008" y="6406"/>
                  </a:lnTo>
                  <a:lnTo>
                    <a:pt x="34008" y="321"/>
                  </a:lnTo>
                  <a:close/>
                  <a:moveTo>
                    <a:pt x="47140" y="321"/>
                  </a:moveTo>
                  <a:lnTo>
                    <a:pt x="47140" y="6406"/>
                  </a:lnTo>
                  <a:lnTo>
                    <a:pt x="40753" y="6406"/>
                  </a:lnTo>
                  <a:lnTo>
                    <a:pt x="40753" y="321"/>
                  </a:lnTo>
                  <a:close/>
                  <a:moveTo>
                    <a:pt x="53885" y="321"/>
                  </a:moveTo>
                  <a:lnTo>
                    <a:pt x="53885" y="6406"/>
                  </a:lnTo>
                  <a:lnTo>
                    <a:pt x="47479" y="6406"/>
                  </a:lnTo>
                  <a:lnTo>
                    <a:pt x="47479" y="321"/>
                  </a:lnTo>
                  <a:close/>
                  <a:moveTo>
                    <a:pt x="60611" y="321"/>
                  </a:moveTo>
                  <a:lnTo>
                    <a:pt x="60611" y="6406"/>
                  </a:lnTo>
                  <a:lnTo>
                    <a:pt x="54206" y="6406"/>
                  </a:lnTo>
                  <a:lnTo>
                    <a:pt x="54206" y="321"/>
                  </a:lnTo>
                  <a:close/>
                  <a:moveTo>
                    <a:pt x="67338" y="321"/>
                  </a:moveTo>
                  <a:lnTo>
                    <a:pt x="67338" y="6406"/>
                  </a:lnTo>
                  <a:lnTo>
                    <a:pt x="60950" y="6406"/>
                  </a:lnTo>
                  <a:lnTo>
                    <a:pt x="60950" y="321"/>
                  </a:lnTo>
                  <a:close/>
                  <a:moveTo>
                    <a:pt x="74083" y="321"/>
                  </a:moveTo>
                  <a:lnTo>
                    <a:pt x="74083" y="6406"/>
                  </a:lnTo>
                  <a:lnTo>
                    <a:pt x="67677" y="6406"/>
                  </a:lnTo>
                  <a:lnTo>
                    <a:pt x="67677" y="321"/>
                  </a:lnTo>
                  <a:close/>
                  <a:moveTo>
                    <a:pt x="80809" y="321"/>
                  </a:moveTo>
                  <a:lnTo>
                    <a:pt x="80809" y="6406"/>
                  </a:lnTo>
                  <a:lnTo>
                    <a:pt x="74422" y="6406"/>
                  </a:lnTo>
                  <a:lnTo>
                    <a:pt x="74422" y="321"/>
                  </a:lnTo>
                  <a:close/>
                  <a:moveTo>
                    <a:pt x="87554" y="321"/>
                  </a:moveTo>
                  <a:lnTo>
                    <a:pt x="87554" y="6406"/>
                  </a:lnTo>
                  <a:lnTo>
                    <a:pt x="81148" y="6406"/>
                  </a:lnTo>
                  <a:lnTo>
                    <a:pt x="81148" y="321"/>
                  </a:lnTo>
                  <a:close/>
                  <a:moveTo>
                    <a:pt x="94281" y="321"/>
                  </a:moveTo>
                  <a:lnTo>
                    <a:pt x="94281" y="6406"/>
                  </a:lnTo>
                  <a:lnTo>
                    <a:pt x="87893" y="6406"/>
                  </a:lnTo>
                  <a:lnTo>
                    <a:pt x="87893" y="321"/>
                  </a:lnTo>
                  <a:close/>
                  <a:moveTo>
                    <a:pt x="101025" y="321"/>
                  </a:moveTo>
                  <a:lnTo>
                    <a:pt x="101025" y="6406"/>
                  </a:lnTo>
                  <a:lnTo>
                    <a:pt x="94620" y="6406"/>
                  </a:lnTo>
                  <a:lnTo>
                    <a:pt x="94620" y="321"/>
                  </a:lnTo>
                  <a:close/>
                  <a:moveTo>
                    <a:pt x="107752" y="321"/>
                  </a:moveTo>
                  <a:lnTo>
                    <a:pt x="107752" y="6406"/>
                  </a:lnTo>
                  <a:lnTo>
                    <a:pt x="101346" y="6406"/>
                  </a:lnTo>
                  <a:lnTo>
                    <a:pt x="101346" y="321"/>
                  </a:lnTo>
                  <a:close/>
                  <a:moveTo>
                    <a:pt x="114478" y="321"/>
                  </a:moveTo>
                  <a:lnTo>
                    <a:pt x="114478" y="6406"/>
                  </a:lnTo>
                  <a:lnTo>
                    <a:pt x="108091" y="6406"/>
                  </a:lnTo>
                  <a:lnTo>
                    <a:pt x="108091" y="321"/>
                  </a:lnTo>
                  <a:close/>
                  <a:moveTo>
                    <a:pt x="121223" y="321"/>
                  </a:moveTo>
                  <a:lnTo>
                    <a:pt x="121223" y="6406"/>
                  </a:lnTo>
                  <a:lnTo>
                    <a:pt x="114817" y="6406"/>
                  </a:lnTo>
                  <a:lnTo>
                    <a:pt x="114817" y="321"/>
                  </a:lnTo>
                  <a:close/>
                  <a:moveTo>
                    <a:pt x="127950" y="321"/>
                  </a:moveTo>
                  <a:lnTo>
                    <a:pt x="127950" y="6406"/>
                  </a:lnTo>
                  <a:lnTo>
                    <a:pt x="121562" y="6406"/>
                  </a:lnTo>
                  <a:lnTo>
                    <a:pt x="121562" y="321"/>
                  </a:lnTo>
                  <a:close/>
                  <a:moveTo>
                    <a:pt x="134694" y="321"/>
                  </a:moveTo>
                  <a:lnTo>
                    <a:pt x="134694" y="6406"/>
                  </a:lnTo>
                  <a:lnTo>
                    <a:pt x="128289" y="6406"/>
                  </a:lnTo>
                  <a:lnTo>
                    <a:pt x="128289" y="321"/>
                  </a:lnTo>
                  <a:close/>
                  <a:moveTo>
                    <a:pt x="141421" y="321"/>
                  </a:moveTo>
                  <a:lnTo>
                    <a:pt x="141421" y="6406"/>
                  </a:lnTo>
                  <a:lnTo>
                    <a:pt x="135033" y="6406"/>
                  </a:lnTo>
                  <a:lnTo>
                    <a:pt x="135033" y="321"/>
                  </a:lnTo>
                  <a:close/>
                  <a:moveTo>
                    <a:pt x="148148" y="321"/>
                  </a:moveTo>
                  <a:lnTo>
                    <a:pt x="148148" y="6406"/>
                  </a:lnTo>
                  <a:lnTo>
                    <a:pt x="141760" y="6406"/>
                  </a:lnTo>
                  <a:lnTo>
                    <a:pt x="141760" y="321"/>
                  </a:lnTo>
                  <a:close/>
                  <a:moveTo>
                    <a:pt x="154892" y="321"/>
                  </a:moveTo>
                  <a:lnTo>
                    <a:pt x="154892" y="6406"/>
                  </a:lnTo>
                  <a:lnTo>
                    <a:pt x="148487" y="6406"/>
                  </a:lnTo>
                  <a:lnTo>
                    <a:pt x="148487" y="321"/>
                  </a:lnTo>
                  <a:close/>
                  <a:moveTo>
                    <a:pt x="161619" y="321"/>
                  </a:moveTo>
                  <a:lnTo>
                    <a:pt x="161619" y="6406"/>
                  </a:lnTo>
                  <a:lnTo>
                    <a:pt x="155231" y="6406"/>
                  </a:lnTo>
                  <a:lnTo>
                    <a:pt x="155231" y="321"/>
                  </a:lnTo>
                  <a:close/>
                  <a:moveTo>
                    <a:pt x="168363" y="321"/>
                  </a:moveTo>
                  <a:lnTo>
                    <a:pt x="168363" y="6406"/>
                  </a:lnTo>
                  <a:lnTo>
                    <a:pt x="161958" y="6406"/>
                  </a:lnTo>
                  <a:lnTo>
                    <a:pt x="161958" y="321"/>
                  </a:lnTo>
                  <a:close/>
                  <a:moveTo>
                    <a:pt x="175090" y="321"/>
                  </a:moveTo>
                  <a:lnTo>
                    <a:pt x="175090" y="6406"/>
                  </a:lnTo>
                  <a:lnTo>
                    <a:pt x="168702" y="6406"/>
                  </a:lnTo>
                  <a:lnTo>
                    <a:pt x="168702" y="321"/>
                  </a:lnTo>
                  <a:close/>
                  <a:moveTo>
                    <a:pt x="181834" y="321"/>
                  </a:moveTo>
                  <a:lnTo>
                    <a:pt x="181834" y="6406"/>
                  </a:lnTo>
                  <a:lnTo>
                    <a:pt x="175429" y="6406"/>
                  </a:lnTo>
                  <a:lnTo>
                    <a:pt x="175429" y="321"/>
                  </a:lnTo>
                  <a:close/>
                  <a:moveTo>
                    <a:pt x="188561" y="321"/>
                  </a:moveTo>
                  <a:lnTo>
                    <a:pt x="188561" y="6406"/>
                  </a:lnTo>
                  <a:lnTo>
                    <a:pt x="182173" y="6406"/>
                  </a:lnTo>
                  <a:lnTo>
                    <a:pt x="182173" y="321"/>
                  </a:lnTo>
                  <a:close/>
                  <a:moveTo>
                    <a:pt x="195288" y="321"/>
                  </a:moveTo>
                  <a:lnTo>
                    <a:pt x="195288" y="6406"/>
                  </a:lnTo>
                  <a:lnTo>
                    <a:pt x="188900" y="6406"/>
                  </a:lnTo>
                  <a:lnTo>
                    <a:pt x="188900" y="321"/>
                  </a:lnTo>
                  <a:close/>
                  <a:moveTo>
                    <a:pt x="202032" y="321"/>
                  </a:moveTo>
                  <a:lnTo>
                    <a:pt x="202032" y="6406"/>
                  </a:lnTo>
                  <a:lnTo>
                    <a:pt x="195627" y="6406"/>
                  </a:lnTo>
                  <a:lnTo>
                    <a:pt x="195627" y="321"/>
                  </a:lnTo>
                  <a:close/>
                  <a:moveTo>
                    <a:pt x="208759" y="321"/>
                  </a:moveTo>
                  <a:lnTo>
                    <a:pt x="208759" y="6406"/>
                  </a:lnTo>
                  <a:lnTo>
                    <a:pt x="202371" y="6406"/>
                  </a:lnTo>
                  <a:lnTo>
                    <a:pt x="202371" y="321"/>
                  </a:lnTo>
                  <a:close/>
                  <a:moveTo>
                    <a:pt x="215504" y="321"/>
                  </a:moveTo>
                  <a:lnTo>
                    <a:pt x="215504" y="6406"/>
                  </a:lnTo>
                  <a:lnTo>
                    <a:pt x="209098" y="6406"/>
                  </a:lnTo>
                  <a:lnTo>
                    <a:pt x="209098" y="321"/>
                  </a:lnTo>
                  <a:close/>
                  <a:moveTo>
                    <a:pt x="222230" y="321"/>
                  </a:moveTo>
                  <a:lnTo>
                    <a:pt x="222230" y="6406"/>
                  </a:lnTo>
                  <a:lnTo>
                    <a:pt x="215843" y="6406"/>
                  </a:lnTo>
                  <a:lnTo>
                    <a:pt x="215843" y="321"/>
                  </a:lnTo>
                  <a:close/>
                  <a:moveTo>
                    <a:pt x="228975" y="321"/>
                  </a:moveTo>
                  <a:lnTo>
                    <a:pt x="228975" y="6406"/>
                  </a:lnTo>
                  <a:lnTo>
                    <a:pt x="222569" y="6406"/>
                  </a:lnTo>
                  <a:lnTo>
                    <a:pt x="222569" y="321"/>
                  </a:lnTo>
                  <a:close/>
                  <a:moveTo>
                    <a:pt x="235701" y="321"/>
                  </a:moveTo>
                  <a:lnTo>
                    <a:pt x="235701" y="6406"/>
                  </a:lnTo>
                  <a:lnTo>
                    <a:pt x="229296" y="6406"/>
                  </a:lnTo>
                  <a:lnTo>
                    <a:pt x="229296" y="321"/>
                  </a:lnTo>
                  <a:close/>
                  <a:moveTo>
                    <a:pt x="242428" y="321"/>
                  </a:moveTo>
                  <a:lnTo>
                    <a:pt x="242428" y="6406"/>
                  </a:lnTo>
                  <a:lnTo>
                    <a:pt x="236040" y="6406"/>
                  </a:lnTo>
                  <a:lnTo>
                    <a:pt x="236040" y="321"/>
                  </a:lnTo>
                  <a:close/>
                  <a:moveTo>
                    <a:pt x="249173" y="321"/>
                  </a:moveTo>
                  <a:lnTo>
                    <a:pt x="249173" y="6406"/>
                  </a:lnTo>
                  <a:lnTo>
                    <a:pt x="242767" y="6406"/>
                  </a:lnTo>
                  <a:lnTo>
                    <a:pt x="242767" y="321"/>
                  </a:lnTo>
                  <a:close/>
                  <a:moveTo>
                    <a:pt x="255899" y="321"/>
                  </a:moveTo>
                  <a:lnTo>
                    <a:pt x="255899" y="6406"/>
                  </a:lnTo>
                  <a:lnTo>
                    <a:pt x="249512" y="6406"/>
                  </a:lnTo>
                  <a:lnTo>
                    <a:pt x="249512" y="321"/>
                  </a:lnTo>
                  <a:close/>
                  <a:moveTo>
                    <a:pt x="262644" y="321"/>
                  </a:moveTo>
                  <a:lnTo>
                    <a:pt x="262644" y="6406"/>
                  </a:lnTo>
                  <a:lnTo>
                    <a:pt x="256238" y="6406"/>
                  </a:lnTo>
                  <a:lnTo>
                    <a:pt x="256238" y="321"/>
                  </a:lnTo>
                  <a:close/>
                  <a:moveTo>
                    <a:pt x="269370" y="321"/>
                  </a:moveTo>
                  <a:lnTo>
                    <a:pt x="269370" y="6406"/>
                  </a:lnTo>
                  <a:lnTo>
                    <a:pt x="262983" y="6406"/>
                  </a:lnTo>
                  <a:lnTo>
                    <a:pt x="262983" y="321"/>
                  </a:lnTo>
                  <a:close/>
                  <a:moveTo>
                    <a:pt x="276115" y="321"/>
                  </a:moveTo>
                  <a:lnTo>
                    <a:pt x="276115" y="6406"/>
                  </a:lnTo>
                  <a:lnTo>
                    <a:pt x="269709" y="6406"/>
                  </a:lnTo>
                  <a:lnTo>
                    <a:pt x="269709" y="321"/>
                  </a:lnTo>
                  <a:close/>
                  <a:moveTo>
                    <a:pt x="282842" y="321"/>
                  </a:moveTo>
                  <a:lnTo>
                    <a:pt x="282842" y="6406"/>
                  </a:lnTo>
                  <a:lnTo>
                    <a:pt x="276436" y="6406"/>
                  </a:lnTo>
                  <a:lnTo>
                    <a:pt x="276436" y="321"/>
                  </a:lnTo>
                  <a:close/>
                  <a:moveTo>
                    <a:pt x="6745" y="6727"/>
                  </a:moveTo>
                  <a:lnTo>
                    <a:pt x="6745" y="12811"/>
                  </a:lnTo>
                  <a:lnTo>
                    <a:pt x="339" y="12811"/>
                  </a:lnTo>
                  <a:lnTo>
                    <a:pt x="339" y="6727"/>
                  </a:lnTo>
                  <a:close/>
                  <a:moveTo>
                    <a:pt x="13471" y="6727"/>
                  </a:moveTo>
                  <a:lnTo>
                    <a:pt x="13471" y="12811"/>
                  </a:lnTo>
                  <a:lnTo>
                    <a:pt x="7066" y="12811"/>
                  </a:lnTo>
                  <a:lnTo>
                    <a:pt x="7066" y="6727"/>
                  </a:lnTo>
                  <a:close/>
                  <a:moveTo>
                    <a:pt x="20198" y="6727"/>
                  </a:moveTo>
                  <a:lnTo>
                    <a:pt x="20198" y="12811"/>
                  </a:lnTo>
                  <a:lnTo>
                    <a:pt x="13810" y="12811"/>
                  </a:lnTo>
                  <a:lnTo>
                    <a:pt x="13810" y="6727"/>
                  </a:lnTo>
                  <a:close/>
                  <a:moveTo>
                    <a:pt x="26942" y="6727"/>
                  </a:moveTo>
                  <a:lnTo>
                    <a:pt x="26942" y="12811"/>
                  </a:lnTo>
                  <a:lnTo>
                    <a:pt x="20537" y="12811"/>
                  </a:lnTo>
                  <a:lnTo>
                    <a:pt x="20537" y="6727"/>
                  </a:lnTo>
                  <a:close/>
                  <a:moveTo>
                    <a:pt x="33669" y="6727"/>
                  </a:moveTo>
                  <a:lnTo>
                    <a:pt x="33669" y="12811"/>
                  </a:lnTo>
                  <a:lnTo>
                    <a:pt x="27281" y="12811"/>
                  </a:lnTo>
                  <a:lnTo>
                    <a:pt x="27281" y="6727"/>
                  </a:lnTo>
                  <a:close/>
                  <a:moveTo>
                    <a:pt x="40414" y="6727"/>
                  </a:moveTo>
                  <a:lnTo>
                    <a:pt x="40414" y="12811"/>
                  </a:lnTo>
                  <a:lnTo>
                    <a:pt x="34008" y="12811"/>
                  </a:lnTo>
                  <a:lnTo>
                    <a:pt x="34008" y="6727"/>
                  </a:lnTo>
                  <a:close/>
                  <a:moveTo>
                    <a:pt x="47140" y="6727"/>
                  </a:moveTo>
                  <a:lnTo>
                    <a:pt x="47140" y="12811"/>
                  </a:lnTo>
                  <a:lnTo>
                    <a:pt x="40753" y="12811"/>
                  </a:lnTo>
                  <a:lnTo>
                    <a:pt x="40753" y="6727"/>
                  </a:lnTo>
                  <a:close/>
                  <a:moveTo>
                    <a:pt x="53885" y="6727"/>
                  </a:moveTo>
                  <a:lnTo>
                    <a:pt x="53885" y="12811"/>
                  </a:lnTo>
                  <a:lnTo>
                    <a:pt x="47479" y="12811"/>
                  </a:lnTo>
                  <a:lnTo>
                    <a:pt x="47479" y="6727"/>
                  </a:lnTo>
                  <a:close/>
                  <a:moveTo>
                    <a:pt x="60611" y="6727"/>
                  </a:moveTo>
                  <a:lnTo>
                    <a:pt x="60611" y="12811"/>
                  </a:lnTo>
                  <a:lnTo>
                    <a:pt x="54206" y="12811"/>
                  </a:lnTo>
                  <a:lnTo>
                    <a:pt x="54206" y="6727"/>
                  </a:lnTo>
                  <a:close/>
                  <a:moveTo>
                    <a:pt x="67338" y="6727"/>
                  </a:moveTo>
                  <a:lnTo>
                    <a:pt x="67338" y="12811"/>
                  </a:lnTo>
                  <a:lnTo>
                    <a:pt x="60950" y="12811"/>
                  </a:lnTo>
                  <a:lnTo>
                    <a:pt x="60950" y="6727"/>
                  </a:lnTo>
                  <a:close/>
                  <a:moveTo>
                    <a:pt x="74083" y="6727"/>
                  </a:moveTo>
                  <a:lnTo>
                    <a:pt x="74083" y="12811"/>
                  </a:lnTo>
                  <a:lnTo>
                    <a:pt x="67677" y="12811"/>
                  </a:lnTo>
                  <a:lnTo>
                    <a:pt x="67677" y="6727"/>
                  </a:lnTo>
                  <a:close/>
                  <a:moveTo>
                    <a:pt x="80809" y="6727"/>
                  </a:moveTo>
                  <a:lnTo>
                    <a:pt x="80809" y="12811"/>
                  </a:lnTo>
                  <a:lnTo>
                    <a:pt x="74422" y="12811"/>
                  </a:lnTo>
                  <a:lnTo>
                    <a:pt x="74422" y="6727"/>
                  </a:lnTo>
                  <a:close/>
                  <a:moveTo>
                    <a:pt x="87554" y="6727"/>
                  </a:moveTo>
                  <a:lnTo>
                    <a:pt x="87554" y="12811"/>
                  </a:lnTo>
                  <a:lnTo>
                    <a:pt x="81148" y="12811"/>
                  </a:lnTo>
                  <a:lnTo>
                    <a:pt x="81148" y="6727"/>
                  </a:lnTo>
                  <a:close/>
                  <a:moveTo>
                    <a:pt x="94281" y="6727"/>
                  </a:moveTo>
                  <a:lnTo>
                    <a:pt x="94281" y="12811"/>
                  </a:lnTo>
                  <a:lnTo>
                    <a:pt x="87893" y="12811"/>
                  </a:lnTo>
                  <a:lnTo>
                    <a:pt x="87893" y="6727"/>
                  </a:lnTo>
                  <a:close/>
                  <a:moveTo>
                    <a:pt x="101025" y="6727"/>
                  </a:moveTo>
                  <a:lnTo>
                    <a:pt x="101025" y="12811"/>
                  </a:lnTo>
                  <a:lnTo>
                    <a:pt x="94620" y="12811"/>
                  </a:lnTo>
                  <a:lnTo>
                    <a:pt x="94620" y="6727"/>
                  </a:lnTo>
                  <a:close/>
                  <a:moveTo>
                    <a:pt x="107752" y="6727"/>
                  </a:moveTo>
                  <a:lnTo>
                    <a:pt x="107752" y="12811"/>
                  </a:lnTo>
                  <a:lnTo>
                    <a:pt x="101346" y="12811"/>
                  </a:lnTo>
                  <a:lnTo>
                    <a:pt x="101346" y="6727"/>
                  </a:lnTo>
                  <a:close/>
                  <a:moveTo>
                    <a:pt x="114478" y="6727"/>
                  </a:moveTo>
                  <a:lnTo>
                    <a:pt x="114478" y="12811"/>
                  </a:lnTo>
                  <a:lnTo>
                    <a:pt x="108091" y="12811"/>
                  </a:lnTo>
                  <a:lnTo>
                    <a:pt x="108091" y="6727"/>
                  </a:lnTo>
                  <a:close/>
                  <a:moveTo>
                    <a:pt x="121223" y="6727"/>
                  </a:moveTo>
                  <a:lnTo>
                    <a:pt x="121223" y="12811"/>
                  </a:lnTo>
                  <a:lnTo>
                    <a:pt x="114817" y="12811"/>
                  </a:lnTo>
                  <a:lnTo>
                    <a:pt x="114817" y="6727"/>
                  </a:lnTo>
                  <a:close/>
                  <a:moveTo>
                    <a:pt x="127950" y="6727"/>
                  </a:moveTo>
                  <a:lnTo>
                    <a:pt x="127950" y="12811"/>
                  </a:lnTo>
                  <a:lnTo>
                    <a:pt x="121562" y="12811"/>
                  </a:lnTo>
                  <a:lnTo>
                    <a:pt x="121562" y="6727"/>
                  </a:lnTo>
                  <a:close/>
                  <a:moveTo>
                    <a:pt x="134694" y="6727"/>
                  </a:moveTo>
                  <a:lnTo>
                    <a:pt x="134694" y="12811"/>
                  </a:lnTo>
                  <a:lnTo>
                    <a:pt x="128289" y="12811"/>
                  </a:lnTo>
                  <a:lnTo>
                    <a:pt x="128289" y="6727"/>
                  </a:lnTo>
                  <a:close/>
                  <a:moveTo>
                    <a:pt x="141421" y="6727"/>
                  </a:moveTo>
                  <a:lnTo>
                    <a:pt x="141421" y="12811"/>
                  </a:lnTo>
                  <a:lnTo>
                    <a:pt x="135033" y="12811"/>
                  </a:lnTo>
                  <a:lnTo>
                    <a:pt x="135033" y="6727"/>
                  </a:lnTo>
                  <a:close/>
                  <a:moveTo>
                    <a:pt x="148148" y="6727"/>
                  </a:moveTo>
                  <a:lnTo>
                    <a:pt x="148148" y="12811"/>
                  </a:lnTo>
                  <a:lnTo>
                    <a:pt x="141760" y="12811"/>
                  </a:lnTo>
                  <a:lnTo>
                    <a:pt x="141760" y="6727"/>
                  </a:lnTo>
                  <a:close/>
                  <a:moveTo>
                    <a:pt x="154892" y="6727"/>
                  </a:moveTo>
                  <a:lnTo>
                    <a:pt x="154892" y="12811"/>
                  </a:lnTo>
                  <a:lnTo>
                    <a:pt x="148487" y="12811"/>
                  </a:lnTo>
                  <a:lnTo>
                    <a:pt x="148487" y="6727"/>
                  </a:lnTo>
                  <a:close/>
                  <a:moveTo>
                    <a:pt x="161619" y="6727"/>
                  </a:moveTo>
                  <a:lnTo>
                    <a:pt x="161619" y="12811"/>
                  </a:lnTo>
                  <a:lnTo>
                    <a:pt x="155231" y="12811"/>
                  </a:lnTo>
                  <a:lnTo>
                    <a:pt x="155231" y="6727"/>
                  </a:lnTo>
                  <a:close/>
                  <a:moveTo>
                    <a:pt x="168363" y="6727"/>
                  </a:moveTo>
                  <a:lnTo>
                    <a:pt x="168363" y="12811"/>
                  </a:lnTo>
                  <a:lnTo>
                    <a:pt x="161958" y="12811"/>
                  </a:lnTo>
                  <a:lnTo>
                    <a:pt x="161958" y="6727"/>
                  </a:lnTo>
                  <a:close/>
                  <a:moveTo>
                    <a:pt x="175090" y="6727"/>
                  </a:moveTo>
                  <a:lnTo>
                    <a:pt x="175090" y="12811"/>
                  </a:lnTo>
                  <a:lnTo>
                    <a:pt x="168702" y="12811"/>
                  </a:lnTo>
                  <a:lnTo>
                    <a:pt x="168702" y="6727"/>
                  </a:lnTo>
                  <a:close/>
                  <a:moveTo>
                    <a:pt x="181834" y="6727"/>
                  </a:moveTo>
                  <a:lnTo>
                    <a:pt x="181834" y="12811"/>
                  </a:lnTo>
                  <a:lnTo>
                    <a:pt x="175429" y="12811"/>
                  </a:lnTo>
                  <a:lnTo>
                    <a:pt x="175429" y="6727"/>
                  </a:lnTo>
                  <a:close/>
                  <a:moveTo>
                    <a:pt x="188561" y="6727"/>
                  </a:moveTo>
                  <a:lnTo>
                    <a:pt x="188561" y="12811"/>
                  </a:lnTo>
                  <a:lnTo>
                    <a:pt x="182173" y="12811"/>
                  </a:lnTo>
                  <a:lnTo>
                    <a:pt x="182173" y="6727"/>
                  </a:lnTo>
                  <a:close/>
                  <a:moveTo>
                    <a:pt x="195288" y="6727"/>
                  </a:moveTo>
                  <a:lnTo>
                    <a:pt x="195288" y="12811"/>
                  </a:lnTo>
                  <a:lnTo>
                    <a:pt x="188900" y="12811"/>
                  </a:lnTo>
                  <a:lnTo>
                    <a:pt x="188900" y="6727"/>
                  </a:lnTo>
                  <a:close/>
                  <a:moveTo>
                    <a:pt x="202032" y="6727"/>
                  </a:moveTo>
                  <a:lnTo>
                    <a:pt x="202032" y="12811"/>
                  </a:lnTo>
                  <a:lnTo>
                    <a:pt x="195627" y="12811"/>
                  </a:lnTo>
                  <a:lnTo>
                    <a:pt x="195627" y="6727"/>
                  </a:lnTo>
                  <a:close/>
                  <a:moveTo>
                    <a:pt x="208759" y="6727"/>
                  </a:moveTo>
                  <a:lnTo>
                    <a:pt x="208759" y="12811"/>
                  </a:lnTo>
                  <a:lnTo>
                    <a:pt x="202371" y="12811"/>
                  </a:lnTo>
                  <a:lnTo>
                    <a:pt x="202371" y="6727"/>
                  </a:lnTo>
                  <a:close/>
                  <a:moveTo>
                    <a:pt x="215504" y="6727"/>
                  </a:moveTo>
                  <a:lnTo>
                    <a:pt x="215504" y="12811"/>
                  </a:lnTo>
                  <a:lnTo>
                    <a:pt x="209098" y="12811"/>
                  </a:lnTo>
                  <a:lnTo>
                    <a:pt x="209098" y="6727"/>
                  </a:lnTo>
                  <a:close/>
                  <a:moveTo>
                    <a:pt x="222230" y="6727"/>
                  </a:moveTo>
                  <a:lnTo>
                    <a:pt x="222230" y="12811"/>
                  </a:lnTo>
                  <a:lnTo>
                    <a:pt x="215843" y="12811"/>
                  </a:lnTo>
                  <a:lnTo>
                    <a:pt x="215843" y="6727"/>
                  </a:lnTo>
                  <a:close/>
                  <a:moveTo>
                    <a:pt x="228975" y="6727"/>
                  </a:moveTo>
                  <a:lnTo>
                    <a:pt x="228975" y="12811"/>
                  </a:lnTo>
                  <a:lnTo>
                    <a:pt x="222569" y="12811"/>
                  </a:lnTo>
                  <a:lnTo>
                    <a:pt x="222569" y="6727"/>
                  </a:lnTo>
                  <a:close/>
                  <a:moveTo>
                    <a:pt x="235701" y="6727"/>
                  </a:moveTo>
                  <a:lnTo>
                    <a:pt x="235701" y="12811"/>
                  </a:lnTo>
                  <a:lnTo>
                    <a:pt x="229296" y="12811"/>
                  </a:lnTo>
                  <a:lnTo>
                    <a:pt x="229296" y="6727"/>
                  </a:lnTo>
                  <a:close/>
                  <a:moveTo>
                    <a:pt x="242428" y="6727"/>
                  </a:moveTo>
                  <a:lnTo>
                    <a:pt x="242428" y="12811"/>
                  </a:lnTo>
                  <a:lnTo>
                    <a:pt x="236040" y="12811"/>
                  </a:lnTo>
                  <a:lnTo>
                    <a:pt x="236040" y="6727"/>
                  </a:lnTo>
                  <a:close/>
                  <a:moveTo>
                    <a:pt x="249173" y="6727"/>
                  </a:moveTo>
                  <a:lnTo>
                    <a:pt x="249173" y="12811"/>
                  </a:lnTo>
                  <a:lnTo>
                    <a:pt x="242767" y="12811"/>
                  </a:lnTo>
                  <a:lnTo>
                    <a:pt x="242767" y="6727"/>
                  </a:lnTo>
                  <a:close/>
                  <a:moveTo>
                    <a:pt x="255899" y="6727"/>
                  </a:moveTo>
                  <a:lnTo>
                    <a:pt x="255899" y="12811"/>
                  </a:lnTo>
                  <a:lnTo>
                    <a:pt x="249512" y="12811"/>
                  </a:lnTo>
                  <a:lnTo>
                    <a:pt x="249512" y="6727"/>
                  </a:lnTo>
                  <a:close/>
                  <a:moveTo>
                    <a:pt x="262644" y="6727"/>
                  </a:moveTo>
                  <a:lnTo>
                    <a:pt x="262644" y="12811"/>
                  </a:lnTo>
                  <a:lnTo>
                    <a:pt x="256238" y="12811"/>
                  </a:lnTo>
                  <a:lnTo>
                    <a:pt x="256238" y="6727"/>
                  </a:lnTo>
                  <a:close/>
                  <a:moveTo>
                    <a:pt x="269370" y="6727"/>
                  </a:moveTo>
                  <a:lnTo>
                    <a:pt x="269370" y="12811"/>
                  </a:lnTo>
                  <a:lnTo>
                    <a:pt x="262983" y="12811"/>
                  </a:lnTo>
                  <a:lnTo>
                    <a:pt x="262983" y="6727"/>
                  </a:lnTo>
                  <a:close/>
                  <a:moveTo>
                    <a:pt x="276115" y="6727"/>
                  </a:moveTo>
                  <a:lnTo>
                    <a:pt x="276115" y="12811"/>
                  </a:lnTo>
                  <a:lnTo>
                    <a:pt x="269709" y="12811"/>
                  </a:lnTo>
                  <a:lnTo>
                    <a:pt x="269709" y="6727"/>
                  </a:lnTo>
                  <a:close/>
                  <a:moveTo>
                    <a:pt x="282842" y="6727"/>
                  </a:moveTo>
                  <a:lnTo>
                    <a:pt x="282842" y="12811"/>
                  </a:lnTo>
                  <a:lnTo>
                    <a:pt x="276436" y="12811"/>
                  </a:lnTo>
                  <a:lnTo>
                    <a:pt x="276436" y="6727"/>
                  </a:lnTo>
                  <a:close/>
                  <a:moveTo>
                    <a:pt x="6745" y="13132"/>
                  </a:moveTo>
                  <a:lnTo>
                    <a:pt x="6745" y="19217"/>
                  </a:lnTo>
                  <a:lnTo>
                    <a:pt x="339" y="19217"/>
                  </a:lnTo>
                  <a:lnTo>
                    <a:pt x="339" y="13132"/>
                  </a:lnTo>
                  <a:close/>
                  <a:moveTo>
                    <a:pt x="13471" y="13132"/>
                  </a:moveTo>
                  <a:lnTo>
                    <a:pt x="13471" y="19217"/>
                  </a:lnTo>
                  <a:lnTo>
                    <a:pt x="7066" y="19217"/>
                  </a:lnTo>
                  <a:lnTo>
                    <a:pt x="7066" y="13132"/>
                  </a:lnTo>
                  <a:close/>
                  <a:moveTo>
                    <a:pt x="20198" y="13132"/>
                  </a:moveTo>
                  <a:lnTo>
                    <a:pt x="20198" y="19217"/>
                  </a:lnTo>
                  <a:lnTo>
                    <a:pt x="13810" y="19217"/>
                  </a:lnTo>
                  <a:lnTo>
                    <a:pt x="13810" y="13132"/>
                  </a:lnTo>
                  <a:close/>
                  <a:moveTo>
                    <a:pt x="26942" y="13132"/>
                  </a:moveTo>
                  <a:lnTo>
                    <a:pt x="26942" y="19217"/>
                  </a:lnTo>
                  <a:lnTo>
                    <a:pt x="20537" y="19217"/>
                  </a:lnTo>
                  <a:lnTo>
                    <a:pt x="20537" y="13132"/>
                  </a:lnTo>
                  <a:close/>
                  <a:moveTo>
                    <a:pt x="33669" y="13132"/>
                  </a:moveTo>
                  <a:lnTo>
                    <a:pt x="33669" y="19217"/>
                  </a:lnTo>
                  <a:lnTo>
                    <a:pt x="27281" y="19217"/>
                  </a:lnTo>
                  <a:lnTo>
                    <a:pt x="27281" y="13132"/>
                  </a:lnTo>
                  <a:close/>
                  <a:moveTo>
                    <a:pt x="40414" y="13132"/>
                  </a:moveTo>
                  <a:lnTo>
                    <a:pt x="40414" y="19217"/>
                  </a:lnTo>
                  <a:lnTo>
                    <a:pt x="34008" y="19217"/>
                  </a:lnTo>
                  <a:lnTo>
                    <a:pt x="34008" y="13132"/>
                  </a:lnTo>
                  <a:close/>
                  <a:moveTo>
                    <a:pt x="47140" y="13132"/>
                  </a:moveTo>
                  <a:lnTo>
                    <a:pt x="47140" y="19217"/>
                  </a:lnTo>
                  <a:lnTo>
                    <a:pt x="40753" y="19217"/>
                  </a:lnTo>
                  <a:lnTo>
                    <a:pt x="40753" y="13132"/>
                  </a:lnTo>
                  <a:close/>
                  <a:moveTo>
                    <a:pt x="53885" y="13132"/>
                  </a:moveTo>
                  <a:lnTo>
                    <a:pt x="53885" y="19217"/>
                  </a:lnTo>
                  <a:lnTo>
                    <a:pt x="47479" y="19217"/>
                  </a:lnTo>
                  <a:lnTo>
                    <a:pt x="47479" y="13132"/>
                  </a:lnTo>
                  <a:close/>
                  <a:moveTo>
                    <a:pt x="60611" y="13132"/>
                  </a:moveTo>
                  <a:lnTo>
                    <a:pt x="60611" y="19217"/>
                  </a:lnTo>
                  <a:lnTo>
                    <a:pt x="54206" y="19217"/>
                  </a:lnTo>
                  <a:lnTo>
                    <a:pt x="54206" y="13132"/>
                  </a:lnTo>
                  <a:close/>
                  <a:moveTo>
                    <a:pt x="67338" y="13132"/>
                  </a:moveTo>
                  <a:lnTo>
                    <a:pt x="67338" y="19217"/>
                  </a:lnTo>
                  <a:lnTo>
                    <a:pt x="60950" y="19217"/>
                  </a:lnTo>
                  <a:lnTo>
                    <a:pt x="60950" y="13132"/>
                  </a:lnTo>
                  <a:close/>
                  <a:moveTo>
                    <a:pt x="74083" y="13132"/>
                  </a:moveTo>
                  <a:lnTo>
                    <a:pt x="74083" y="19217"/>
                  </a:lnTo>
                  <a:lnTo>
                    <a:pt x="67677" y="19217"/>
                  </a:lnTo>
                  <a:lnTo>
                    <a:pt x="67677" y="13132"/>
                  </a:lnTo>
                  <a:close/>
                  <a:moveTo>
                    <a:pt x="80809" y="13132"/>
                  </a:moveTo>
                  <a:lnTo>
                    <a:pt x="80809" y="19217"/>
                  </a:lnTo>
                  <a:lnTo>
                    <a:pt x="74422" y="19217"/>
                  </a:lnTo>
                  <a:lnTo>
                    <a:pt x="74422" y="13132"/>
                  </a:lnTo>
                  <a:close/>
                  <a:moveTo>
                    <a:pt x="87554" y="13132"/>
                  </a:moveTo>
                  <a:lnTo>
                    <a:pt x="87554" y="19217"/>
                  </a:lnTo>
                  <a:lnTo>
                    <a:pt x="81148" y="19217"/>
                  </a:lnTo>
                  <a:lnTo>
                    <a:pt x="81148" y="13132"/>
                  </a:lnTo>
                  <a:close/>
                  <a:moveTo>
                    <a:pt x="94281" y="13132"/>
                  </a:moveTo>
                  <a:lnTo>
                    <a:pt x="94281" y="19217"/>
                  </a:lnTo>
                  <a:lnTo>
                    <a:pt x="87893" y="19217"/>
                  </a:lnTo>
                  <a:lnTo>
                    <a:pt x="87893" y="13132"/>
                  </a:lnTo>
                  <a:close/>
                  <a:moveTo>
                    <a:pt x="101025" y="13132"/>
                  </a:moveTo>
                  <a:lnTo>
                    <a:pt x="101025" y="19217"/>
                  </a:lnTo>
                  <a:lnTo>
                    <a:pt x="94620" y="19217"/>
                  </a:lnTo>
                  <a:lnTo>
                    <a:pt x="94620" y="13132"/>
                  </a:lnTo>
                  <a:close/>
                  <a:moveTo>
                    <a:pt x="107752" y="13132"/>
                  </a:moveTo>
                  <a:lnTo>
                    <a:pt x="107752" y="19217"/>
                  </a:lnTo>
                  <a:lnTo>
                    <a:pt x="101346" y="19217"/>
                  </a:lnTo>
                  <a:lnTo>
                    <a:pt x="101346" y="13132"/>
                  </a:lnTo>
                  <a:close/>
                  <a:moveTo>
                    <a:pt x="114478" y="13132"/>
                  </a:moveTo>
                  <a:lnTo>
                    <a:pt x="114478" y="19217"/>
                  </a:lnTo>
                  <a:lnTo>
                    <a:pt x="108091" y="19217"/>
                  </a:lnTo>
                  <a:lnTo>
                    <a:pt x="108091" y="13132"/>
                  </a:lnTo>
                  <a:close/>
                  <a:moveTo>
                    <a:pt x="121223" y="13132"/>
                  </a:moveTo>
                  <a:lnTo>
                    <a:pt x="121223" y="19217"/>
                  </a:lnTo>
                  <a:lnTo>
                    <a:pt x="114817" y="19217"/>
                  </a:lnTo>
                  <a:lnTo>
                    <a:pt x="114817" y="13132"/>
                  </a:lnTo>
                  <a:close/>
                  <a:moveTo>
                    <a:pt x="127950" y="13132"/>
                  </a:moveTo>
                  <a:lnTo>
                    <a:pt x="127950" y="19217"/>
                  </a:lnTo>
                  <a:lnTo>
                    <a:pt x="121562" y="19217"/>
                  </a:lnTo>
                  <a:lnTo>
                    <a:pt x="121562" y="13132"/>
                  </a:lnTo>
                  <a:close/>
                  <a:moveTo>
                    <a:pt x="134694" y="13132"/>
                  </a:moveTo>
                  <a:lnTo>
                    <a:pt x="134694" y="19217"/>
                  </a:lnTo>
                  <a:lnTo>
                    <a:pt x="128289" y="19217"/>
                  </a:lnTo>
                  <a:lnTo>
                    <a:pt x="128289" y="13132"/>
                  </a:lnTo>
                  <a:close/>
                  <a:moveTo>
                    <a:pt x="141421" y="13132"/>
                  </a:moveTo>
                  <a:lnTo>
                    <a:pt x="141421" y="19217"/>
                  </a:lnTo>
                  <a:lnTo>
                    <a:pt x="135033" y="19217"/>
                  </a:lnTo>
                  <a:lnTo>
                    <a:pt x="135033" y="13132"/>
                  </a:lnTo>
                  <a:close/>
                  <a:moveTo>
                    <a:pt x="148148" y="13132"/>
                  </a:moveTo>
                  <a:lnTo>
                    <a:pt x="148148" y="19217"/>
                  </a:lnTo>
                  <a:lnTo>
                    <a:pt x="141760" y="19217"/>
                  </a:lnTo>
                  <a:lnTo>
                    <a:pt x="141760" y="13132"/>
                  </a:lnTo>
                  <a:close/>
                  <a:moveTo>
                    <a:pt x="154892" y="13132"/>
                  </a:moveTo>
                  <a:lnTo>
                    <a:pt x="154892" y="19217"/>
                  </a:lnTo>
                  <a:lnTo>
                    <a:pt x="148487" y="19217"/>
                  </a:lnTo>
                  <a:lnTo>
                    <a:pt x="148487" y="13132"/>
                  </a:lnTo>
                  <a:close/>
                  <a:moveTo>
                    <a:pt x="161619" y="13132"/>
                  </a:moveTo>
                  <a:lnTo>
                    <a:pt x="161619" y="19217"/>
                  </a:lnTo>
                  <a:lnTo>
                    <a:pt x="155231" y="19217"/>
                  </a:lnTo>
                  <a:lnTo>
                    <a:pt x="155231" y="13132"/>
                  </a:lnTo>
                  <a:close/>
                  <a:moveTo>
                    <a:pt x="168363" y="13132"/>
                  </a:moveTo>
                  <a:lnTo>
                    <a:pt x="168363" y="19217"/>
                  </a:lnTo>
                  <a:lnTo>
                    <a:pt x="161958" y="19217"/>
                  </a:lnTo>
                  <a:lnTo>
                    <a:pt x="161958" y="13132"/>
                  </a:lnTo>
                  <a:close/>
                  <a:moveTo>
                    <a:pt x="175090" y="13132"/>
                  </a:moveTo>
                  <a:lnTo>
                    <a:pt x="175090" y="19217"/>
                  </a:lnTo>
                  <a:lnTo>
                    <a:pt x="168702" y="19217"/>
                  </a:lnTo>
                  <a:lnTo>
                    <a:pt x="168702" y="13132"/>
                  </a:lnTo>
                  <a:close/>
                  <a:moveTo>
                    <a:pt x="181834" y="13132"/>
                  </a:moveTo>
                  <a:lnTo>
                    <a:pt x="181834" y="19217"/>
                  </a:lnTo>
                  <a:lnTo>
                    <a:pt x="175429" y="19217"/>
                  </a:lnTo>
                  <a:lnTo>
                    <a:pt x="175429" y="13132"/>
                  </a:lnTo>
                  <a:close/>
                  <a:moveTo>
                    <a:pt x="188561" y="13132"/>
                  </a:moveTo>
                  <a:lnTo>
                    <a:pt x="188561" y="19217"/>
                  </a:lnTo>
                  <a:lnTo>
                    <a:pt x="182173" y="19217"/>
                  </a:lnTo>
                  <a:lnTo>
                    <a:pt x="182173" y="13132"/>
                  </a:lnTo>
                  <a:close/>
                  <a:moveTo>
                    <a:pt x="195288" y="13132"/>
                  </a:moveTo>
                  <a:lnTo>
                    <a:pt x="195288" y="19217"/>
                  </a:lnTo>
                  <a:lnTo>
                    <a:pt x="188900" y="19217"/>
                  </a:lnTo>
                  <a:lnTo>
                    <a:pt x="188900" y="13132"/>
                  </a:lnTo>
                  <a:close/>
                  <a:moveTo>
                    <a:pt x="202032" y="13132"/>
                  </a:moveTo>
                  <a:lnTo>
                    <a:pt x="202032" y="19217"/>
                  </a:lnTo>
                  <a:lnTo>
                    <a:pt x="195627" y="19217"/>
                  </a:lnTo>
                  <a:lnTo>
                    <a:pt x="195627" y="13132"/>
                  </a:lnTo>
                  <a:close/>
                  <a:moveTo>
                    <a:pt x="208759" y="13132"/>
                  </a:moveTo>
                  <a:lnTo>
                    <a:pt x="208759" y="19217"/>
                  </a:lnTo>
                  <a:lnTo>
                    <a:pt x="202371" y="19217"/>
                  </a:lnTo>
                  <a:lnTo>
                    <a:pt x="202371" y="13132"/>
                  </a:lnTo>
                  <a:close/>
                  <a:moveTo>
                    <a:pt x="215504" y="13132"/>
                  </a:moveTo>
                  <a:lnTo>
                    <a:pt x="215504" y="19217"/>
                  </a:lnTo>
                  <a:lnTo>
                    <a:pt x="209098" y="19217"/>
                  </a:lnTo>
                  <a:lnTo>
                    <a:pt x="209098" y="13132"/>
                  </a:lnTo>
                  <a:close/>
                  <a:moveTo>
                    <a:pt x="222230" y="13132"/>
                  </a:moveTo>
                  <a:lnTo>
                    <a:pt x="222230" y="19217"/>
                  </a:lnTo>
                  <a:lnTo>
                    <a:pt x="215843" y="19217"/>
                  </a:lnTo>
                  <a:lnTo>
                    <a:pt x="215843" y="13132"/>
                  </a:lnTo>
                  <a:close/>
                  <a:moveTo>
                    <a:pt x="228975" y="13132"/>
                  </a:moveTo>
                  <a:lnTo>
                    <a:pt x="228975" y="19217"/>
                  </a:lnTo>
                  <a:lnTo>
                    <a:pt x="222569" y="19217"/>
                  </a:lnTo>
                  <a:lnTo>
                    <a:pt x="222569" y="13132"/>
                  </a:lnTo>
                  <a:close/>
                  <a:moveTo>
                    <a:pt x="235701" y="13132"/>
                  </a:moveTo>
                  <a:lnTo>
                    <a:pt x="235701" y="19217"/>
                  </a:lnTo>
                  <a:lnTo>
                    <a:pt x="229296" y="19217"/>
                  </a:lnTo>
                  <a:lnTo>
                    <a:pt x="229296" y="13132"/>
                  </a:lnTo>
                  <a:close/>
                  <a:moveTo>
                    <a:pt x="242428" y="13132"/>
                  </a:moveTo>
                  <a:lnTo>
                    <a:pt x="242428" y="19217"/>
                  </a:lnTo>
                  <a:lnTo>
                    <a:pt x="236040" y="19217"/>
                  </a:lnTo>
                  <a:lnTo>
                    <a:pt x="236040" y="13132"/>
                  </a:lnTo>
                  <a:close/>
                  <a:moveTo>
                    <a:pt x="249173" y="13132"/>
                  </a:moveTo>
                  <a:lnTo>
                    <a:pt x="249173" y="19217"/>
                  </a:lnTo>
                  <a:lnTo>
                    <a:pt x="242767" y="19217"/>
                  </a:lnTo>
                  <a:lnTo>
                    <a:pt x="242767" y="13132"/>
                  </a:lnTo>
                  <a:close/>
                  <a:moveTo>
                    <a:pt x="255899" y="13132"/>
                  </a:moveTo>
                  <a:lnTo>
                    <a:pt x="255899" y="19217"/>
                  </a:lnTo>
                  <a:lnTo>
                    <a:pt x="249512" y="19217"/>
                  </a:lnTo>
                  <a:lnTo>
                    <a:pt x="249512" y="13132"/>
                  </a:lnTo>
                  <a:close/>
                  <a:moveTo>
                    <a:pt x="262644" y="13132"/>
                  </a:moveTo>
                  <a:lnTo>
                    <a:pt x="262644" y="19217"/>
                  </a:lnTo>
                  <a:lnTo>
                    <a:pt x="256238" y="19217"/>
                  </a:lnTo>
                  <a:lnTo>
                    <a:pt x="256238" y="13132"/>
                  </a:lnTo>
                  <a:close/>
                  <a:moveTo>
                    <a:pt x="269370" y="13132"/>
                  </a:moveTo>
                  <a:lnTo>
                    <a:pt x="269370" y="19217"/>
                  </a:lnTo>
                  <a:lnTo>
                    <a:pt x="262983" y="19217"/>
                  </a:lnTo>
                  <a:lnTo>
                    <a:pt x="262983" y="13132"/>
                  </a:lnTo>
                  <a:close/>
                  <a:moveTo>
                    <a:pt x="276115" y="13132"/>
                  </a:moveTo>
                  <a:lnTo>
                    <a:pt x="276115" y="19217"/>
                  </a:lnTo>
                  <a:lnTo>
                    <a:pt x="269709" y="19217"/>
                  </a:lnTo>
                  <a:lnTo>
                    <a:pt x="269709" y="13132"/>
                  </a:lnTo>
                  <a:close/>
                  <a:moveTo>
                    <a:pt x="282842" y="13132"/>
                  </a:moveTo>
                  <a:lnTo>
                    <a:pt x="282842" y="19217"/>
                  </a:lnTo>
                  <a:lnTo>
                    <a:pt x="276436" y="19217"/>
                  </a:lnTo>
                  <a:lnTo>
                    <a:pt x="276436" y="13132"/>
                  </a:lnTo>
                  <a:close/>
                  <a:moveTo>
                    <a:pt x="6745" y="19538"/>
                  </a:moveTo>
                  <a:lnTo>
                    <a:pt x="6745" y="25622"/>
                  </a:lnTo>
                  <a:lnTo>
                    <a:pt x="339" y="25622"/>
                  </a:lnTo>
                  <a:lnTo>
                    <a:pt x="339" y="19538"/>
                  </a:lnTo>
                  <a:close/>
                  <a:moveTo>
                    <a:pt x="13471" y="19538"/>
                  </a:moveTo>
                  <a:lnTo>
                    <a:pt x="13471" y="25622"/>
                  </a:lnTo>
                  <a:lnTo>
                    <a:pt x="7066" y="25622"/>
                  </a:lnTo>
                  <a:lnTo>
                    <a:pt x="7066" y="19538"/>
                  </a:lnTo>
                  <a:close/>
                  <a:moveTo>
                    <a:pt x="20198" y="19538"/>
                  </a:moveTo>
                  <a:lnTo>
                    <a:pt x="20198" y="25622"/>
                  </a:lnTo>
                  <a:lnTo>
                    <a:pt x="13810" y="25622"/>
                  </a:lnTo>
                  <a:lnTo>
                    <a:pt x="13810" y="19538"/>
                  </a:lnTo>
                  <a:close/>
                  <a:moveTo>
                    <a:pt x="26942" y="19538"/>
                  </a:moveTo>
                  <a:lnTo>
                    <a:pt x="26942" y="25622"/>
                  </a:lnTo>
                  <a:lnTo>
                    <a:pt x="20537" y="25622"/>
                  </a:lnTo>
                  <a:lnTo>
                    <a:pt x="20537" y="19538"/>
                  </a:lnTo>
                  <a:close/>
                  <a:moveTo>
                    <a:pt x="33669" y="19538"/>
                  </a:moveTo>
                  <a:lnTo>
                    <a:pt x="33669" y="25622"/>
                  </a:lnTo>
                  <a:lnTo>
                    <a:pt x="27281" y="25622"/>
                  </a:lnTo>
                  <a:lnTo>
                    <a:pt x="27281" y="19538"/>
                  </a:lnTo>
                  <a:close/>
                  <a:moveTo>
                    <a:pt x="40414" y="19538"/>
                  </a:moveTo>
                  <a:lnTo>
                    <a:pt x="40414" y="25622"/>
                  </a:lnTo>
                  <a:lnTo>
                    <a:pt x="34008" y="25622"/>
                  </a:lnTo>
                  <a:lnTo>
                    <a:pt x="34008" y="19538"/>
                  </a:lnTo>
                  <a:close/>
                  <a:moveTo>
                    <a:pt x="47140" y="19538"/>
                  </a:moveTo>
                  <a:lnTo>
                    <a:pt x="47140" y="25622"/>
                  </a:lnTo>
                  <a:lnTo>
                    <a:pt x="40753" y="25622"/>
                  </a:lnTo>
                  <a:lnTo>
                    <a:pt x="40753" y="19538"/>
                  </a:lnTo>
                  <a:close/>
                  <a:moveTo>
                    <a:pt x="53885" y="19538"/>
                  </a:moveTo>
                  <a:lnTo>
                    <a:pt x="53885" y="25622"/>
                  </a:lnTo>
                  <a:lnTo>
                    <a:pt x="47479" y="25622"/>
                  </a:lnTo>
                  <a:lnTo>
                    <a:pt x="47479" y="19538"/>
                  </a:lnTo>
                  <a:close/>
                  <a:moveTo>
                    <a:pt x="60611" y="19538"/>
                  </a:moveTo>
                  <a:lnTo>
                    <a:pt x="60611" y="25622"/>
                  </a:lnTo>
                  <a:lnTo>
                    <a:pt x="54206" y="25622"/>
                  </a:lnTo>
                  <a:lnTo>
                    <a:pt x="54206" y="19538"/>
                  </a:lnTo>
                  <a:close/>
                  <a:moveTo>
                    <a:pt x="67338" y="19538"/>
                  </a:moveTo>
                  <a:lnTo>
                    <a:pt x="67338" y="25622"/>
                  </a:lnTo>
                  <a:lnTo>
                    <a:pt x="60950" y="25622"/>
                  </a:lnTo>
                  <a:lnTo>
                    <a:pt x="60950" y="19538"/>
                  </a:lnTo>
                  <a:close/>
                  <a:moveTo>
                    <a:pt x="74083" y="19538"/>
                  </a:moveTo>
                  <a:lnTo>
                    <a:pt x="74083" y="25622"/>
                  </a:lnTo>
                  <a:lnTo>
                    <a:pt x="67677" y="25622"/>
                  </a:lnTo>
                  <a:lnTo>
                    <a:pt x="67677" y="19538"/>
                  </a:lnTo>
                  <a:close/>
                  <a:moveTo>
                    <a:pt x="80809" y="19538"/>
                  </a:moveTo>
                  <a:lnTo>
                    <a:pt x="80809" y="25622"/>
                  </a:lnTo>
                  <a:lnTo>
                    <a:pt x="74422" y="25622"/>
                  </a:lnTo>
                  <a:lnTo>
                    <a:pt x="74422" y="19538"/>
                  </a:lnTo>
                  <a:close/>
                  <a:moveTo>
                    <a:pt x="87554" y="19538"/>
                  </a:moveTo>
                  <a:lnTo>
                    <a:pt x="87554" y="25622"/>
                  </a:lnTo>
                  <a:lnTo>
                    <a:pt x="81148" y="25622"/>
                  </a:lnTo>
                  <a:lnTo>
                    <a:pt x="81148" y="19538"/>
                  </a:lnTo>
                  <a:close/>
                  <a:moveTo>
                    <a:pt x="94281" y="19538"/>
                  </a:moveTo>
                  <a:lnTo>
                    <a:pt x="94281" y="25622"/>
                  </a:lnTo>
                  <a:lnTo>
                    <a:pt x="87893" y="25622"/>
                  </a:lnTo>
                  <a:lnTo>
                    <a:pt x="87893" y="19538"/>
                  </a:lnTo>
                  <a:close/>
                  <a:moveTo>
                    <a:pt x="101025" y="19538"/>
                  </a:moveTo>
                  <a:lnTo>
                    <a:pt x="101025" y="25622"/>
                  </a:lnTo>
                  <a:lnTo>
                    <a:pt x="94620" y="25622"/>
                  </a:lnTo>
                  <a:lnTo>
                    <a:pt x="94620" y="19538"/>
                  </a:lnTo>
                  <a:close/>
                  <a:moveTo>
                    <a:pt x="107752" y="19538"/>
                  </a:moveTo>
                  <a:lnTo>
                    <a:pt x="107752" y="25622"/>
                  </a:lnTo>
                  <a:lnTo>
                    <a:pt x="101346" y="25622"/>
                  </a:lnTo>
                  <a:lnTo>
                    <a:pt x="101346" y="19538"/>
                  </a:lnTo>
                  <a:close/>
                  <a:moveTo>
                    <a:pt x="114478" y="19538"/>
                  </a:moveTo>
                  <a:lnTo>
                    <a:pt x="114478" y="25622"/>
                  </a:lnTo>
                  <a:lnTo>
                    <a:pt x="108091" y="25622"/>
                  </a:lnTo>
                  <a:lnTo>
                    <a:pt x="108091" y="19538"/>
                  </a:lnTo>
                  <a:close/>
                  <a:moveTo>
                    <a:pt x="121223" y="19538"/>
                  </a:moveTo>
                  <a:lnTo>
                    <a:pt x="121223" y="25622"/>
                  </a:lnTo>
                  <a:lnTo>
                    <a:pt x="114817" y="25622"/>
                  </a:lnTo>
                  <a:lnTo>
                    <a:pt x="114817" y="19538"/>
                  </a:lnTo>
                  <a:close/>
                  <a:moveTo>
                    <a:pt x="127950" y="19538"/>
                  </a:moveTo>
                  <a:lnTo>
                    <a:pt x="127950" y="25622"/>
                  </a:lnTo>
                  <a:lnTo>
                    <a:pt x="121562" y="25622"/>
                  </a:lnTo>
                  <a:lnTo>
                    <a:pt x="121562" y="19538"/>
                  </a:lnTo>
                  <a:close/>
                  <a:moveTo>
                    <a:pt x="134694" y="19538"/>
                  </a:moveTo>
                  <a:lnTo>
                    <a:pt x="134694" y="25622"/>
                  </a:lnTo>
                  <a:lnTo>
                    <a:pt x="128289" y="25622"/>
                  </a:lnTo>
                  <a:lnTo>
                    <a:pt x="128289" y="19538"/>
                  </a:lnTo>
                  <a:close/>
                  <a:moveTo>
                    <a:pt x="141421" y="19538"/>
                  </a:moveTo>
                  <a:lnTo>
                    <a:pt x="141421" y="25622"/>
                  </a:lnTo>
                  <a:lnTo>
                    <a:pt x="135033" y="25622"/>
                  </a:lnTo>
                  <a:lnTo>
                    <a:pt x="135033" y="19538"/>
                  </a:lnTo>
                  <a:close/>
                  <a:moveTo>
                    <a:pt x="148148" y="19538"/>
                  </a:moveTo>
                  <a:lnTo>
                    <a:pt x="148148" y="25622"/>
                  </a:lnTo>
                  <a:lnTo>
                    <a:pt x="141760" y="25622"/>
                  </a:lnTo>
                  <a:lnTo>
                    <a:pt x="141760" y="19538"/>
                  </a:lnTo>
                  <a:close/>
                  <a:moveTo>
                    <a:pt x="154892" y="19538"/>
                  </a:moveTo>
                  <a:lnTo>
                    <a:pt x="154892" y="25622"/>
                  </a:lnTo>
                  <a:lnTo>
                    <a:pt x="148487" y="25622"/>
                  </a:lnTo>
                  <a:lnTo>
                    <a:pt x="148487" y="19538"/>
                  </a:lnTo>
                  <a:close/>
                  <a:moveTo>
                    <a:pt x="161619" y="19538"/>
                  </a:moveTo>
                  <a:lnTo>
                    <a:pt x="161619" y="25622"/>
                  </a:lnTo>
                  <a:lnTo>
                    <a:pt x="155231" y="25622"/>
                  </a:lnTo>
                  <a:lnTo>
                    <a:pt x="155231" y="19538"/>
                  </a:lnTo>
                  <a:close/>
                  <a:moveTo>
                    <a:pt x="168363" y="19538"/>
                  </a:moveTo>
                  <a:lnTo>
                    <a:pt x="168363" y="25622"/>
                  </a:lnTo>
                  <a:lnTo>
                    <a:pt x="161958" y="25622"/>
                  </a:lnTo>
                  <a:lnTo>
                    <a:pt x="161958" y="19538"/>
                  </a:lnTo>
                  <a:close/>
                  <a:moveTo>
                    <a:pt x="175090" y="19538"/>
                  </a:moveTo>
                  <a:lnTo>
                    <a:pt x="175090" y="25622"/>
                  </a:lnTo>
                  <a:lnTo>
                    <a:pt x="168702" y="25622"/>
                  </a:lnTo>
                  <a:lnTo>
                    <a:pt x="168702" y="19538"/>
                  </a:lnTo>
                  <a:close/>
                  <a:moveTo>
                    <a:pt x="181834" y="19538"/>
                  </a:moveTo>
                  <a:lnTo>
                    <a:pt x="181834" y="25622"/>
                  </a:lnTo>
                  <a:lnTo>
                    <a:pt x="175429" y="25622"/>
                  </a:lnTo>
                  <a:lnTo>
                    <a:pt x="175429" y="19538"/>
                  </a:lnTo>
                  <a:close/>
                  <a:moveTo>
                    <a:pt x="188561" y="19538"/>
                  </a:moveTo>
                  <a:lnTo>
                    <a:pt x="188561" y="25622"/>
                  </a:lnTo>
                  <a:lnTo>
                    <a:pt x="182173" y="25622"/>
                  </a:lnTo>
                  <a:lnTo>
                    <a:pt x="182173" y="19538"/>
                  </a:lnTo>
                  <a:close/>
                  <a:moveTo>
                    <a:pt x="195288" y="19538"/>
                  </a:moveTo>
                  <a:lnTo>
                    <a:pt x="195288" y="25622"/>
                  </a:lnTo>
                  <a:lnTo>
                    <a:pt x="188900" y="25622"/>
                  </a:lnTo>
                  <a:lnTo>
                    <a:pt x="188900" y="19538"/>
                  </a:lnTo>
                  <a:close/>
                  <a:moveTo>
                    <a:pt x="202032" y="19538"/>
                  </a:moveTo>
                  <a:lnTo>
                    <a:pt x="202032" y="25622"/>
                  </a:lnTo>
                  <a:lnTo>
                    <a:pt x="195627" y="25622"/>
                  </a:lnTo>
                  <a:lnTo>
                    <a:pt x="195627" y="19538"/>
                  </a:lnTo>
                  <a:close/>
                  <a:moveTo>
                    <a:pt x="208759" y="19538"/>
                  </a:moveTo>
                  <a:lnTo>
                    <a:pt x="208759" y="25622"/>
                  </a:lnTo>
                  <a:lnTo>
                    <a:pt x="202371" y="25622"/>
                  </a:lnTo>
                  <a:lnTo>
                    <a:pt x="202371" y="19538"/>
                  </a:lnTo>
                  <a:close/>
                  <a:moveTo>
                    <a:pt x="215504" y="19538"/>
                  </a:moveTo>
                  <a:lnTo>
                    <a:pt x="215504" y="25622"/>
                  </a:lnTo>
                  <a:lnTo>
                    <a:pt x="209098" y="25622"/>
                  </a:lnTo>
                  <a:lnTo>
                    <a:pt x="209098" y="19538"/>
                  </a:lnTo>
                  <a:close/>
                  <a:moveTo>
                    <a:pt x="222230" y="19538"/>
                  </a:moveTo>
                  <a:lnTo>
                    <a:pt x="222230" y="25622"/>
                  </a:lnTo>
                  <a:lnTo>
                    <a:pt x="215843" y="25622"/>
                  </a:lnTo>
                  <a:lnTo>
                    <a:pt x="215843" y="19538"/>
                  </a:lnTo>
                  <a:close/>
                  <a:moveTo>
                    <a:pt x="228975" y="19538"/>
                  </a:moveTo>
                  <a:lnTo>
                    <a:pt x="228975" y="25622"/>
                  </a:lnTo>
                  <a:lnTo>
                    <a:pt x="222569" y="25622"/>
                  </a:lnTo>
                  <a:lnTo>
                    <a:pt x="222569" y="19538"/>
                  </a:lnTo>
                  <a:close/>
                  <a:moveTo>
                    <a:pt x="235701" y="19538"/>
                  </a:moveTo>
                  <a:lnTo>
                    <a:pt x="235701" y="25622"/>
                  </a:lnTo>
                  <a:lnTo>
                    <a:pt x="229296" y="25622"/>
                  </a:lnTo>
                  <a:lnTo>
                    <a:pt x="229296" y="19538"/>
                  </a:lnTo>
                  <a:close/>
                  <a:moveTo>
                    <a:pt x="242428" y="19538"/>
                  </a:moveTo>
                  <a:lnTo>
                    <a:pt x="242428" y="25622"/>
                  </a:lnTo>
                  <a:lnTo>
                    <a:pt x="236040" y="25622"/>
                  </a:lnTo>
                  <a:lnTo>
                    <a:pt x="236040" y="19538"/>
                  </a:lnTo>
                  <a:close/>
                  <a:moveTo>
                    <a:pt x="249173" y="19538"/>
                  </a:moveTo>
                  <a:lnTo>
                    <a:pt x="249173" y="25622"/>
                  </a:lnTo>
                  <a:lnTo>
                    <a:pt x="242767" y="25622"/>
                  </a:lnTo>
                  <a:lnTo>
                    <a:pt x="242767" y="19538"/>
                  </a:lnTo>
                  <a:close/>
                  <a:moveTo>
                    <a:pt x="255899" y="19538"/>
                  </a:moveTo>
                  <a:lnTo>
                    <a:pt x="255899" y="25622"/>
                  </a:lnTo>
                  <a:lnTo>
                    <a:pt x="249512" y="25622"/>
                  </a:lnTo>
                  <a:lnTo>
                    <a:pt x="249512" y="19538"/>
                  </a:lnTo>
                  <a:close/>
                  <a:moveTo>
                    <a:pt x="262644" y="19538"/>
                  </a:moveTo>
                  <a:lnTo>
                    <a:pt x="262644" y="25622"/>
                  </a:lnTo>
                  <a:lnTo>
                    <a:pt x="256238" y="25622"/>
                  </a:lnTo>
                  <a:lnTo>
                    <a:pt x="256238" y="19538"/>
                  </a:lnTo>
                  <a:close/>
                  <a:moveTo>
                    <a:pt x="269370" y="19538"/>
                  </a:moveTo>
                  <a:lnTo>
                    <a:pt x="269370" y="25622"/>
                  </a:lnTo>
                  <a:lnTo>
                    <a:pt x="262983" y="25622"/>
                  </a:lnTo>
                  <a:lnTo>
                    <a:pt x="262983" y="19538"/>
                  </a:lnTo>
                  <a:close/>
                  <a:moveTo>
                    <a:pt x="276115" y="19538"/>
                  </a:moveTo>
                  <a:lnTo>
                    <a:pt x="276115" y="25622"/>
                  </a:lnTo>
                  <a:lnTo>
                    <a:pt x="269709" y="25622"/>
                  </a:lnTo>
                  <a:lnTo>
                    <a:pt x="269709" y="19538"/>
                  </a:lnTo>
                  <a:close/>
                  <a:moveTo>
                    <a:pt x="282842" y="19538"/>
                  </a:moveTo>
                  <a:lnTo>
                    <a:pt x="282842" y="25622"/>
                  </a:lnTo>
                  <a:lnTo>
                    <a:pt x="276436" y="25622"/>
                  </a:lnTo>
                  <a:lnTo>
                    <a:pt x="276436" y="19538"/>
                  </a:lnTo>
                  <a:close/>
                  <a:moveTo>
                    <a:pt x="6745" y="25943"/>
                  </a:moveTo>
                  <a:lnTo>
                    <a:pt x="6745" y="32028"/>
                  </a:lnTo>
                  <a:lnTo>
                    <a:pt x="339" y="32028"/>
                  </a:lnTo>
                  <a:lnTo>
                    <a:pt x="339" y="25943"/>
                  </a:lnTo>
                  <a:close/>
                  <a:moveTo>
                    <a:pt x="13471" y="25943"/>
                  </a:moveTo>
                  <a:lnTo>
                    <a:pt x="13471" y="32028"/>
                  </a:lnTo>
                  <a:lnTo>
                    <a:pt x="7066" y="32028"/>
                  </a:lnTo>
                  <a:lnTo>
                    <a:pt x="7066" y="25943"/>
                  </a:lnTo>
                  <a:close/>
                  <a:moveTo>
                    <a:pt x="20198" y="25943"/>
                  </a:moveTo>
                  <a:lnTo>
                    <a:pt x="20198" y="32028"/>
                  </a:lnTo>
                  <a:lnTo>
                    <a:pt x="13810" y="32028"/>
                  </a:lnTo>
                  <a:lnTo>
                    <a:pt x="13810" y="25943"/>
                  </a:lnTo>
                  <a:close/>
                  <a:moveTo>
                    <a:pt x="26942" y="25943"/>
                  </a:moveTo>
                  <a:lnTo>
                    <a:pt x="26942" y="32028"/>
                  </a:lnTo>
                  <a:lnTo>
                    <a:pt x="20537" y="32028"/>
                  </a:lnTo>
                  <a:lnTo>
                    <a:pt x="20537" y="25943"/>
                  </a:lnTo>
                  <a:close/>
                  <a:moveTo>
                    <a:pt x="33669" y="25943"/>
                  </a:moveTo>
                  <a:lnTo>
                    <a:pt x="33669" y="32028"/>
                  </a:lnTo>
                  <a:lnTo>
                    <a:pt x="27281" y="32028"/>
                  </a:lnTo>
                  <a:lnTo>
                    <a:pt x="27281" y="25943"/>
                  </a:lnTo>
                  <a:close/>
                  <a:moveTo>
                    <a:pt x="40414" y="25943"/>
                  </a:moveTo>
                  <a:lnTo>
                    <a:pt x="40414" y="32028"/>
                  </a:lnTo>
                  <a:lnTo>
                    <a:pt x="34008" y="32028"/>
                  </a:lnTo>
                  <a:lnTo>
                    <a:pt x="34008" y="25943"/>
                  </a:lnTo>
                  <a:close/>
                  <a:moveTo>
                    <a:pt x="47140" y="25943"/>
                  </a:moveTo>
                  <a:lnTo>
                    <a:pt x="47140" y="32028"/>
                  </a:lnTo>
                  <a:lnTo>
                    <a:pt x="40753" y="32028"/>
                  </a:lnTo>
                  <a:lnTo>
                    <a:pt x="40753" y="25943"/>
                  </a:lnTo>
                  <a:close/>
                  <a:moveTo>
                    <a:pt x="53885" y="25943"/>
                  </a:moveTo>
                  <a:lnTo>
                    <a:pt x="53885" y="32028"/>
                  </a:lnTo>
                  <a:lnTo>
                    <a:pt x="47479" y="32028"/>
                  </a:lnTo>
                  <a:lnTo>
                    <a:pt x="47479" y="25943"/>
                  </a:lnTo>
                  <a:close/>
                  <a:moveTo>
                    <a:pt x="60611" y="25943"/>
                  </a:moveTo>
                  <a:lnTo>
                    <a:pt x="60611" y="32028"/>
                  </a:lnTo>
                  <a:lnTo>
                    <a:pt x="54206" y="32028"/>
                  </a:lnTo>
                  <a:lnTo>
                    <a:pt x="54206" y="25943"/>
                  </a:lnTo>
                  <a:close/>
                  <a:moveTo>
                    <a:pt x="67338" y="25943"/>
                  </a:moveTo>
                  <a:lnTo>
                    <a:pt x="67338" y="32028"/>
                  </a:lnTo>
                  <a:lnTo>
                    <a:pt x="60950" y="32028"/>
                  </a:lnTo>
                  <a:lnTo>
                    <a:pt x="60950" y="25943"/>
                  </a:lnTo>
                  <a:close/>
                  <a:moveTo>
                    <a:pt x="74083" y="25943"/>
                  </a:moveTo>
                  <a:lnTo>
                    <a:pt x="74083" y="32028"/>
                  </a:lnTo>
                  <a:lnTo>
                    <a:pt x="67677" y="32028"/>
                  </a:lnTo>
                  <a:lnTo>
                    <a:pt x="67677" y="25943"/>
                  </a:lnTo>
                  <a:close/>
                  <a:moveTo>
                    <a:pt x="80809" y="25943"/>
                  </a:moveTo>
                  <a:lnTo>
                    <a:pt x="80809" y="32028"/>
                  </a:lnTo>
                  <a:lnTo>
                    <a:pt x="74422" y="32028"/>
                  </a:lnTo>
                  <a:lnTo>
                    <a:pt x="74422" y="25943"/>
                  </a:lnTo>
                  <a:close/>
                  <a:moveTo>
                    <a:pt x="87554" y="25943"/>
                  </a:moveTo>
                  <a:lnTo>
                    <a:pt x="87554" y="32028"/>
                  </a:lnTo>
                  <a:lnTo>
                    <a:pt x="81148" y="32028"/>
                  </a:lnTo>
                  <a:lnTo>
                    <a:pt x="81148" y="25943"/>
                  </a:lnTo>
                  <a:close/>
                  <a:moveTo>
                    <a:pt x="94281" y="25943"/>
                  </a:moveTo>
                  <a:lnTo>
                    <a:pt x="94281" y="32028"/>
                  </a:lnTo>
                  <a:lnTo>
                    <a:pt x="87893" y="32028"/>
                  </a:lnTo>
                  <a:lnTo>
                    <a:pt x="87893" y="25943"/>
                  </a:lnTo>
                  <a:close/>
                  <a:moveTo>
                    <a:pt x="101025" y="25943"/>
                  </a:moveTo>
                  <a:lnTo>
                    <a:pt x="101025" y="32028"/>
                  </a:lnTo>
                  <a:lnTo>
                    <a:pt x="94620" y="32028"/>
                  </a:lnTo>
                  <a:lnTo>
                    <a:pt x="94620" y="25943"/>
                  </a:lnTo>
                  <a:close/>
                  <a:moveTo>
                    <a:pt x="107752" y="25943"/>
                  </a:moveTo>
                  <a:lnTo>
                    <a:pt x="107752" y="32028"/>
                  </a:lnTo>
                  <a:lnTo>
                    <a:pt x="101346" y="32028"/>
                  </a:lnTo>
                  <a:lnTo>
                    <a:pt x="101346" y="25943"/>
                  </a:lnTo>
                  <a:close/>
                  <a:moveTo>
                    <a:pt x="114478" y="25943"/>
                  </a:moveTo>
                  <a:lnTo>
                    <a:pt x="114478" y="32028"/>
                  </a:lnTo>
                  <a:lnTo>
                    <a:pt x="108091" y="32028"/>
                  </a:lnTo>
                  <a:lnTo>
                    <a:pt x="108091" y="25943"/>
                  </a:lnTo>
                  <a:close/>
                  <a:moveTo>
                    <a:pt x="121223" y="25943"/>
                  </a:moveTo>
                  <a:lnTo>
                    <a:pt x="121223" y="32028"/>
                  </a:lnTo>
                  <a:lnTo>
                    <a:pt x="114817" y="32028"/>
                  </a:lnTo>
                  <a:lnTo>
                    <a:pt x="114817" y="25943"/>
                  </a:lnTo>
                  <a:close/>
                  <a:moveTo>
                    <a:pt x="127950" y="25943"/>
                  </a:moveTo>
                  <a:lnTo>
                    <a:pt x="127950" y="32028"/>
                  </a:lnTo>
                  <a:lnTo>
                    <a:pt x="121562" y="32028"/>
                  </a:lnTo>
                  <a:lnTo>
                    <a:pt x="121562" y="25943"/>
                  </a:lnTo>
                  <a:close/>
                  <a:moveTo>
                    <a:pt x="134694" y="25943"/>
                  </a:moveTo>
                  <a:lnTo>
                    <a:pt x="134694" y="32028"/>
                  </a:lnTo>
                  <a:lnTo>
                    <a:pt x="128289" y="32028"/>
                  </a:lnTo>
                  <a:lnTo>
                    <a:pt x="128289" y="25943"/>
                  </a:lnTo>
                  <a:close/>
                  <a:moveTo>
                    <a:pt x="141421" y="25943"/>
                  </a:moveTo>
                  <a:lnTo>
                    <a:pt x="141421" y="32028"/>
                  </a:lnTo>
                  <a:lnTo>
                    <a:pt x="135033" y="32028"/>
                  </a:lnTo>
                  <a:lnTo>
                    <a:pt x="135033" y="25943"/>
                  </a:lnTo>
                  <a:close/>
                  <a:moveTo>
                    <a:pt x="148148" y="25943"/>
                  </a:moveTo>
                  <a:lnTo>
                    <a:pt x="148148" y="32028"/>
                  </a:lnTo>
                  <a:lnTo>
                    <a:pt x="141760" y="32028"/>
                  </a:lnTo>
                  <a:lnTo>
                    <a:pt x="141760" y="25943"/>
                  </a:lnTo>
                  <a:close/>
                  <a:moveTo>
                    <a:pt x="154892" y="25943"/>
                  </a:moveTo>
                  <a:lnTo>
                    <a:pt x="154892" y="32028"/>
                  </a:lnTo>
                  <a:lnTo>
                    <a:pt x="148487" y="32028"/>
                  </a:lnTo>
                  <a:lnTo>
                    <a:pt x="148487" y="25943"/>
                  </a:lnTo>
                  <a:close/>
                  <a:moveTo>
                    <a:pt x="161619" y="25943"/>
                  </a:moveTo>
                  <a:lnTo>
                    <a:pt x="161619" y="32028"/>
                  </a:lnTo>
                  <a:lnTo>
                    <a:pt x="155231" y="32028"/>
                  </a:lnTo>
                  <a:lnTo>
                    <a:pt x="155231" y="25943"/>
                  </a:lnTo>
                  <a:close/>
                  <a:moveTo>
                    <a:pt x="168363" y="25943"/>
                  </a:moveTo>
                  <a:lnTo>
                    <a:pt x="168363" y="32028"/>
                  </a:lnTo>
                  <a:lnTo>
                    <a:pt x="161958" y="32028"/>
                  </a:lnTo>
                  <a:lnTo>
                    <a:pt x="161958" y="25943"/>
                  </a:lnTo>
                  <a:close/>
                  <a:moveTo>
                    <a:pt x="175090" y="25943"/>
                  </a:moveTo>
                  <a:lnTo>
                    <a:pt x="175090" y="32028"/>
                  </a:lnTo>
                  <a:lnTo>
                    <a:pt x="168702" y="32028"/>
                  </a:lnTo>
                  <a:lnTo>
                    <a:pt x="168702" y="25943"/>
                  </a:lnTo>
                  <a:close/>
                  <a:moveTo>
                    <a:pt x="181834" y="25943"/>
                  </a:moveTo>
                  <a:lnTo>
                    <a:pt x="181834" y="32028"/>
                  </a:lnTo>
                  <a:lnTo>
                    <a:pt x="175429" y="32028"/>
                  </a:lnTo>
                  <a:lnTo>
                    <a:pt x="175429" y="25943"/>
                  </a:lnTo>
                  <a:close/>
                  <a:moveTo>
                    <a:pt x="188561" y="25943"/>
                  </a:moveTo>
                  <a:lnTo>
                    <a:pt x="188561" y="32028"/>
                  </a:lnTo>
                  <a:lnTo>
                    <a:pt x="182173" y="32028"/>
                  </a:lnTo>
                  <a:lnTo>
                    <a:pt x="182173" y="25943"/>
                  </a:lnTo>
                  <a:close/>
                  <a:moveTo>
                    <a:pt x="195288" y="25943"/>
                  </a:moveTo>
                  <a:lnTo>
                    <a:pt x="195288" y="32028"/>
                  </a:lnTo>
                  <a:lnTo>
                    <a:pt x="188900" y="32028"/>
                  </a:lnTo>
                  <a:lnTo>
                    <a:pt x="188900" y="25943"/>
                  </a:lnTo>
                  <a:close/>
                  <a:moveTo>
                    <a:pt x="202032" y="25943"/>
                  </a:moveTo>
                  <a:lnTo>
                    <a:pt x="202032" y="32028"/>
                  </a:lnTo>
                  <a:lnTo>
                    <a:pt x="195627" y="32028"/>
                  </a:lnTo>
                  <a:lnTo>
                    <a:pt x="195627" y="25943"/>
                  </a:lnTo>
                  <a:close/>
                  <a:moveTo>
                    <a:pt x="208759" y="25943"/>
                  </a:moveTo>
                  <a:lnTo>
                    <a:pt x="208759" y="32028"/>
                  </a:lnTo>
                  <a:lnTo>
                    <a:pt x="202371" y="32028"/>
                  </a:lnTo>
                  <a:lnTo>
                    <a:pt x="202371" y="25943"/>
                  </a:lnTo>
                  <a:close/>
                  <a:moveTo>
                    <a:pt x="215504" y="25943"/>
                  </a:moveTo>
                  <a:lnTo>
                    <a:pt x="215504" y="32028"/>
                  </a:lnTo>
                  <a:lnTo>
                    <a:pt x="209098" y="32028"/>
                  </a:lnTo>
                  <a:lnTo>
                    <a:pt x="209098" y="25943"/>
                  </a:lnTo>
                  <a:close/>
                  <a:moveTo>
                    <a:pt x="222230" y="25943"/>
                  </a:moveTo>
                  <a:lnTo>
                    <a:pt x="222230" y="32028"/>
                  </a:lnTo>
                  <a:lnTo>
                    <a:pt x="215843" y="32028"/>
                  </a:lnTo>
                  <a:lnTo>
                    <a:pt x="215843" y="25943"/>
                  </a:lnTo>
                  <a:close/>
                  <a:moveTo>
                    <a:pt x="228975" y="25943"/>
                  </a:moveTo>
                  <a:lnTo>
                    <a:pt x="228975" y="32028"/>
                  </a:lnTo>
                  <a:lnTo>
                    <a:pt x="222569" y="32028"/>
                  </a:lnTo>
                  <a:lnTo>
                    <a:pt x="222569" y="25943"/>
                  </a:lnTo>
                  <a:close/>
                  <a:moveTo>
                    <a:pt x="235701" y="25943"/>
                  </a:moveTo>
                  <a:lnTo>
                    <a:pt x="235701" y="32028"/>
                  </a:lnTo>
                  <a:lnTo>
                    <a:pt x="229296" y="32028"/>
                  </a:lnTo>
                  <a:lnTo>
                    <a:pt x="229296" y="25943"/>
                  </a:lnTo>
                  <a:close/>
                  <a:moveTo>
                    <a:pt x="242428" y="25943"/>
                  </a:moveTo>
                  <a:lnTo>
                    <a:pt x="242428" y="32028"/>
                  </a:lnTo>
                  <a:lnTo>
                    <a:pt x="236040" y="32028"/>
                  </a:lnTo>
                  <a:lnTo>
                    <a:pt x="236040" y="25943"/>
                  </a:lnTo>
                  <a:close/>
                  <a:moveTo>
                    <a:pt x="249173" y="25943"/>
                  </a:moveTo>
                  <a:lnTo>
                    <a:pt x="249173" y="32028"/>
                  </a:lnTo>
                  <a:lnTo>
                    <a:pt x="242767" y="32028"/>
                  </a:lnTo>
                  <a:lnTo>
                    <a:pt x="242767" y="25943"/>
                  </a:lnTo>
                  <a:close/>
                  <a:moveTo>
                    <a:pt x="255899" y="25943"/>
                  </a:moveTo>
                  <a:lnTo>
                    <a:pt x="255899" y="32028"/>
                  </a:lnTo>
                  <a:lnTo>
                    <a:pt x="249512" y="32028"/>
                  </a:lnTo>
                  <a:lnTo>
                    <a:pt x="249512" y="25943"/>
                  </a:lnTo>
                  <a:close/>
                  <a:moveTo>
                    <a:pt x="262644" y="25943"/>
                  </a:moveTo>
                  <a:lnTo>
                    <a:pt x="262644" y="32028"/>
                  </a:lnTo>
                  <a:lnTo>
                    <a:pt x="256238" y="32028"/>
                  </a:lnTo>
                  <a:lnTo>
                    <a:pt x="256238" y="25943"/>
                  </a:lnTo>
                  <a:close/>
                  <a:moveTo>
                    <a:pt x="269370" y="25943"/>
                  </a:moveTo>
                  <a:lnTo>
                    <a:pt x="269370" y="32028"/>
                  </a:lnTo>
                  <a:lnTo>
                    <a:pt x="262983" y="32028"/>
                  </a:lnTo>
                  <a:lnTo>
                    <a:pt x="262983" y="25943"/>
                  </a:lnTo>
                  <a:close/>
                  <a:moveTo>
                    <a:pt x="276115" y="25943"/>
                  </a:moveTo>
                  <a:lnTo>
                    <a:pt x="276115" y="32028"/>
                  </a:lnTo>
                  <a:lnTo>
                    <a:pt x="269709" y="32028"/>
                  </a:lnTo>
                  <a:lnTo>
                    <a:pt x="269709" y="25943"/>
                  </a:lnTo>
                  <a:close/>
                  <a:moveTo>
                    <a:pt x="282842" y="25943"/>
                  </a:moveTo>
                  <a:lnTo>
                    <a:pt x="282842" y="32028"/>
                  </a:lnTo>
                  <a:lnTo>
                    <a:pt x="276436" y="32028"/>
                  </a:lnTo>
                  <a:lnTo>
                    <a:pt x="276436" y="25943"/>
                  </a:lnTo>
                  <a:close/>
                  <a:moveTo>
                    <a:pt x="6745" y="32349"/>
                  </a:moveTo>
                  <a:lnTo>
                    <a:pt x="6745" y="38451"/>
                  </a:lnTo>
                  <a:lnTo>
                    <a:pt x="339" y="38451"/>
                  </a:lnTo>
                  <a:lnTo>
                    <a:pt x="339" y="32349"/>
                  </a:lnTo>
                  <a:close/>
                  <a:moveTo>
                    <a:pt x="13471" y="32349"/>
                  </a:moveTo>
                  <a:lnTo>
                    <a:pt x="13471" y="38451"/>
                  </a:lnTo>
                  <a:lnTo>
                    <a:pt x="7066" y="38451"/>
                  </a:lnTo>
                  <a:lnTo>
                    <a:pt x="7066" y="32349"/>
                  </a:lnTo>
                  <a:close/>
                  <a:moveTo>
                    <a:pt x="20198" y="32349"/>
                  </a:moveTo>
                  <a:lnTo>
                    <a:pt x="20198" y="38451"/>
                  </a:lnTo>
                  <a:lnTo>
                    <a:pt x="13810" y="38451"/>
                  </a:lnTo>
                  <a:lnTo>
                    <a:pt x="13810" y="32349"/>
                  </a:lnTo>
                  <a:close/>
                  <a:moveTo>
                    <a:pt x="26942" y="32349"/>
                  </a:moveTo>
                  <a:lnTo>
                    <a:pt x="26942" y="38451"/>
                  </a:lnTo>
                  <a:lnTo>
                    <a:pt x="20537" y="38451"/>
                  </a:lnTo>
                  <a:lnTo>
                    <a:pt x="20537" y="32349"/>
                  </a:lnTo>
                  <a:close/>
                  <a:moveTo>
                    <a:pt x="33669" y="32349"/>
                  </a:moveTo>
                  <a:lnTo>
                    <a:pt x="33669" y="38451"/>
                  </a:lnTo>
                  <a:lnTo>
                    <a:pt x="27281" y="38451"/>
                  </a:lnTo>
                  <a:lnTo>
                    <a:pt x="27281" y="32349"/>
                  </a:lnTo>
                  <a:close/>
                  <a:moveTo>
                    <a:pt x="40414" y="32367"/>
                  </a:moveTo>
                  <a:lnTo>
                    <a:pt x="40414" y="38451"/>
                  </a:lnTo>
                  <a:lnTo>
                    <a:pt x="34008" y="38451"/>
                  </a:lnTo>
                  <a:lnTo>
                    <a:pt x="34008" y="32367"/>
                  </a:lnTo>
                  <a:close/>
                  <a:moveTo>
                    <a:pt x="47140" y="32367"/>
                  </a:moveTo>
                  <a:lnTo>
                    <a:pt x="47140" y="38451"/>
                  </a:lnTo>
                  <a:lnTo>
                    <a:pt x="40753" y="38451"/>
                  </a:lnTo>
                  <a:lnTo>
                    <a:pt x="40753" y="32367"/>
                  </a:lnTo>
                  <a:close/>
                  <a:moveTo>
                    <a:pt x="53885" y="32367"/>
                  </a:moveTo>
                  <a:lnTo>
                    <a:pt x="53885" y="38451"/>
                  </a:lnTo>
                  <a:lnTo>
                    <a:pt x="47479" y="38451"/>
                  </a:lnTo>
                  <a:lnTo>
                    <a:pt x="47479" y="32367"/>
                  </a:lnTo>
                  <a:close/>
                  <a:moveTo>
                    <a:pt x="60611" y="32367"/>
                  </a:moveTo>
                  <a:lnTo>
                    <a:pt x="60611" y="38451"/>
                  </a:lnTo>
                  <a:lnTo>
                    <a:pt x="54206" y="38451"/>
                  </a:lnTo>
                  <a:lnTo>
                    <a:pt x="54206" y="32367"/>
                  </a:lnTo>
                  <a:close/>
                  <a:moveTo>
                    <a:pt x="67338" y="32367"/>
                  </a:moveTo>
                  <a:lnTo>
                    <a:pt x="67338" y="38451"/>
                  </a:lnTo>
                  <a:lnTo>
                    <a:pt x="60950" y="38451"/>
                  </a:lnTo>
                  <a:lnTo>
                    <a:pt x="60950" y="32367"/>
                  </a:lnTo>
                  <a:close/>
                  <a:moveTo>
                    <a:pt x="74083" y="32367"/>
                  </a:moveTo>
                  <a:lnTo>
                    <a:pt x="74083" y="38451"/>
                  </a:lnTo>
                  <a:lnTo>
                    <a:pt x="67677" y="38451"/>
                  </a:lnTo>
                  <a:lnTo>
                    <a:pt x="67677" y="32367"/>
                  </a:lnTo>
                  <a:close/>
                  <a:moveTo>
                    <a:pt x="80809" y="32367"/>
                  </a:moveTo>
                  <a:lnTo>
                    <a:pt x="80809" y="38451"/>
                  </a:lnTo>
                  <a:lnTo>
                    <a:pt x="74422" y="38451"/>
                  </a:lnTo>
                  <a:lnTo>
                    <a:pt x="74422" y="32367"/>
                  </a:lnTo>
                  <a:close/>
                  <a:moveTo>
                    <a:pt x="87554" y="32367"/>
                  </a:moveTo>
                  <a:lnTo>
                    <a:pt x="87554" y="38451"/>
                  </a:lnTo>
                  <a:lnTo>
                    <a:pt x="81148" y="38451"/>
                  </a:lnTo>
                  <a:lnTo>
                    <a:pt x="81148" y="32367"/>
                  </a:lnTo>
                  <a:close/>
                  <a:moveTo>
                    <a:pt x="94281" y="32367"/>
                  </a:moveTo>
                  <a:lnTo>
                    <a:pt x="94281" y="38451"/>
                  </a:lnTo>
                  <a:lnTo>
                    <a:pt x="87893" y="38451"/>
                  </a:lnTo>
                  <a:lnTo>
                    <a:pt x="87893" y="32367"/>
                  </a:lnTo>
                  <a:close/>
                  <a:moveTo>
                    <a:pt x="101025" y="32367"/>
                  </a:moveTo>
                  <a:lnTo>
                    <a:pt x="101025" y="38451"/>
                  </a:lnTo>
                  <a:lnTo>
                    <a:pt x="94620" y="38451"/>
                  </a:lnTo>
                  <a:lnTo>
                    <a:pt x="94620" y="32367"/>
                  </a:lnTo>
                  <a:close/>
                  <a:moveTo>
                    <a:pt x="107752" y="32367"/>
                  </a:moveTo>
                  <a:lnTo>
                    <a:pt x="107752" y="38451"/>
                  </a:lnTo>
                  <a:lnTo>
                    <a:pt x="101346" y="38451"/>
                  </a:lnTo>
                  <a:lnTo>
                    <a:pt x="101346" y="32367"/>
                  </a:lnTo>
                  <a:close/>
                  <a:moveTo>
                    <a:pt x="114478" y="32367"/>
                  </a:moveTo>
                  <a:lnTo>
                    <a:pt x="114478" y="38451"/>
                  </a:lnTo>
                  <a:lnTo>
                    <a:pt x="108091" y="38451"/>
                  </a:lnTo>
                  <a:lnTo>
                    <a:pt x="108091" y="32367"/>
                  </a:lnTo>
                  <a:close/>
                  <a:moveTo>
                    <a:pt x="121223" y="32367"/>
                  </a:moveTo>
                  <a:lnTo>
                    <a:pt x="121223" y="38451"/>
                  </a:lnTo>
                  <a:lnTo>
                    <a:pt x="114817" y="38451"/>
                  </a:lnTo>
                  <a:lnTo>
                    <a:pt x="114817" y="32367"/>
                  </a:lnTo>
                  <a:close/>
                  <a:moveTo>
                    <a:pt x="127950" y="32367"/>
                  </a:moveTo>
                  <a:lnTo>
                    <a:pt x="127950" y="38451"/>
                  </a:lnTo>
                  <a:lnTo>
                    <a:pt x="121562" y="38451"/>
                  </a:lnTo>
                  <a:lnTo>
                    <a:pt x="121562" y="32367"/>
                  </a:lnTo>
                  <a:close/>
                  <a:moveTo>
                    <a:pt x="134694" y="32367"/>
                  </a:moveTo>
                  <a:lnTo>
                    <a:pt x="134694" y="38451"/>
                  </a:lnTo>
                  <a:lnTo>
                    <a:pt x="128289" y="38451"/>
                  </a:lnTo>
                  <a:lnTo>
                    <a:pt x="128289" y="32367"/>
                  </a:lnTo>
                  <a:close/>
                  <a:moveTo>
                    <a:pt x="141421" y="32367"/>
                  </a:moveTo>
                  <a:lnTo>
                    <a:pt x="141421" y="38451"/>
                  </a:lnTo>
                  <a:lnTo>
                    <a:pt x="135033" y="38451"/>
                  </a:lnTo>
                  <a:lnTo>
                    <a:pt x="135033" y="32367"/>
                  </a:lnTo>
                  <a:close/>
                  <a:moveTo>
                    <a:pt x="148148" y="32367"/>
                  </a:moveTo>
                  <a:lnTo>
                    <a:pt x="148148" y="38451"/>
                  </a:lnTo>
                  <a:lnTo>
                    <a:pt x="141760" y="38451"/>
                  </a:lnTo>
                  <a:lnTo>
                    <a:pt x="141760" y="32367"/>
                  </a:lnTo>
                  <a:close/>
                  <a:moveTo>
                    <a:pt x="154892" y="32367"/>
                  </a:moveTo>
                  <a:lnTo>
                    <a:pt x="154892" y="38451"/>
                  </a:lnTo>
                  <a:lnTo>
                    <a:pt x="148487" y="38451"/>
                  </a:lnTo>
                  <a:lnTo>
                    <a:pt x="148487" y="32367"/>
                  </a:lnTo>
                  <a:close/>
                  <a:moveTo>
                    <a:pt x="161619" y="32367"/>
                  </a:moveTo>
                  <a:lnTo>
                    <a:pt x="161619" y="38451"/>
                  </a:lnTo>
                  <a:lnTo>
                    <a:pt x="155231" y="38451"/>
                  </a:lnTo>
                  <a:lnTo>
                    <a:pt x="155231" y="32367"/>
                  </a:lnTo>
                  <a:close/>
                  <a:moveTo>
                    <a:pt x="168363" y="32367"/>
                  </a:moveTo>
                  <a:lnTo>
                    <a:pt x="168363" y="38451"/>
                  </a:lnTo>
                  <a:lnTo>
                    <a:pt x="161958" y="38451"/>
                  </a:lnTo>
                  <a:lnTo>
                    <a:pt x="161958" y="32367"/>
                  </a:lnTo>
                  <a:close/>
                  <a:moveTo>
                    <a:pt x="175090" y="32349"/>
                  </a:moveTo>
                  <a:lnTo>
                    <a:pt x="175090" y="38451"/>
                  </a:lnTo>
                  <a:lnTo>
                    <a:pt x="168702" y="38451"/>
                  </a:lnTo>
                  <a:lnTo>
                    <a:pt x="168702" y="32349"/>
                  </a:lnTo>
                  <a:close/>
                  <a:moveTo>
                    <a:pt x="181834" y="32349"/>
                  </a:moveTo>
                  <a:lnTo>
                    <a:pt x="181834" y="38451"/>
                  </a:lnTo>
                  <a:lnTo>
                    <a:pt x="175429" y="38451"/>
                  </a:lnTo>
                  <a:lnTo>
                    <a:pt x="175429" y="32349"/>
                  </a:lnTo>
                  <a:close/>
                  <a:moveTo>
                    <a:pt x="188561" y="32349"/>
                  </a:moveTo>
                  <a:lnTo>
                    <a:pt x="188561" y="38451"/>
                  </a:lnTo>
                  <a:lnTo>
                    <a:pt x="182173" y="38451"/>
                  </a:lnTo>
                  <a:lnTo>
                    <a:pt x="182173" y="32349"/>
                  </a:lnTo>
                  <a:close/>
                  <a:moveTo>
                    <a:pt x="195288" y="32349"/>
                  </a:moveTo>
                  <a:lnTo>
                    <a:pt x="195288" y="38451"/>
                  </a:lnTo>
                  <a:lnTo>
                    <a:pt x="188900" y="38451"/>
                  </a:lnTo>
                  <a:lnTo>
                    <a:pt x="188900" y="32349"/>
                  </a:lnTo>
                  <a:close/>
                  <a:moveTo>
                    <a:pt x="202032" y="32349"/>
                  </a:moveTo>
                  <a:lnTo>
                    <a:pt x="202032" y="38451"/>
                  </a:lnTo>
                  <a:lnTo>
                    <a:pt x="195627" y="38451"/>
                  </a:lnTo>
                  <a:lnTo>
                    <a:pt x="195627" y="32349"/>
                  </a:lnTo>
                  <a:close/>
                  <a:moveTo>
                    <a:pt x="208759" y="32367"/>
                  </a:moveTo>
                  <a:lnTo>
                    <a:pt x="208759" y="38451"/>
                  </a:lnTo>
                  <a:lnTo>
                    <a:pt x="202371" y="38451"/>
                  </a:lnTo>
                  <a:lnTo>
                    <a:pt x="202371" y="32367"/>
                  </a:lnTo>
                  <a:close/>
                  <a:moveTo>
                    <a:pt x="215504" y="32367"/>
                  </a:moveTo>
                  <a:lnTo>
                    <a:pt x="215504" y="38451"/>
                  </a:lnTo>
                  <a:lnTo>
                    <a:pt x="209098" y="38451"/>
                  </a:lnTo>
                  <a:lnTo>
                    <a:pt x="209098" y="32367"/>
                  </a:lnTo>
                  <a:close/>
                  <a:moveTo>
                    <a:pt x="222230" y="32367"/>
                  </a:moveTo>
                  <a:lnTo>
                    <a:pt x="222230" y="38451"/>
                  </a:lnTo>
                  <a:lnTo>
                    <a:pt x="215843" y="38451"/>
                  </a:lnTo>
                  <a:lnTo>
                    <a:pt x="215843" y="32367"/>
                  </a:lnTo>
                  <a:close/>
                  <a:moveTo>
                    <a:pt x="228975" y="32367"/>
                  </a:moveTo>
                  <a:lnTo>
                    <a:pt x="228975" y="38451"/>
                  </a:lnTo>
                  <a:lnTo>
                    <a:pt x="222569" y="38451"/>
                  </a:lnTo>
                  <a:lnTo>
                    <a:pt x="222569" y="32367"/>
                  </a:lnTo>
                  <a:close/>
                  <a:moveTo>
                    <a:pt x="235701" y="32367"/>
                  </a:moveTo>
                  <a:lnTo>
                    <a:pt x="235701" y="38451"/>
                  </a:lnTo>
                  <a:lnTo>
                    <a:pt x="229296" y="38451"/>
                  </a:lnTo>
                  <a:lnTo>
                    <a:pt x="229296" y="32367"/>
                  </a:lnTo>
                  <a:close/>
                  <a:moveTo>
                    <a:pt x="242428" y="32367"/>
                  </a:moveTo>
                  <a:lnTo>
                    <a:pt x="242428" y="38451"/>
                  </a:lnTo>
                  <a:lnTo>
                    <a:pt x="236040" y="38451"/>
                  </a:lnTo>
                  <a:lnTo>
                    <a:pt x="236040" y="32367"/>
                  </a:lnTo>
                  <a:close/>
                  <a:moveTo>
                    <a:pt x="249173" y="32367"/>
                  </a:moveTo>
                  <a:lnTo>
                    <a:pt x="249173" y="38451"/>
                  </a:lnTo>
                  <a:lnTo>
                    <a:pt x="242767" y="38451"/>
                  </a:lnTo>
                  <a:lnTo>
                    <a:pt x="242767" y="32367"/>
                  </a:lnTo>
                  <a:close/>
                  <a:moveTo>
                    <a:pt x="255899" y="32367"/>
                  </a:moveTo>
                  <a:lnTo>
                    <a:pt x="255899" y="38451"/>
                  </a:lnTo>
                  <a:lnTo>
                    <a:pt x="249512" y="38451"/>
                  </a:lnTo>
                  <a:lnTo>
                    <a:pt x="249512" y="32367"/>
                  </a:lnTo>
                  <a:close/>
                  <a:moveTo>
                    <a:pt x="262644" y="32367"/>
                  </a:moveTo>
                  <a:lnTo>
                    <a:pt x="262644" y="38451"/>
                  </a:lnTo>
                  <a:lnTo>
                    <a:pt x="256238" y="38451"/>
                  </a:lnTo>
                  <a:lnTo>
                    <a:pt x="256238" y="32367"/>
                  </a:lnTo>
                  <a:close/>
                  <a:moveTo>
                    <a:pt x="269370" y="32367"/>
                  </a:moveTo>
                  <a:lnTo>
                    <a:pt x="269370" y="38451"/>
                  </a:lnTo>
                  <a:lnTo>
                    <a:pt x="262983" y="38451"/>
                  </a:lnTo>
                  <a:lnTo>
                    <a:pt x="262983" y="32367"/>
                  </a:lnTo>
                  <a:close/>
                  <a:moveTo>
                    <a:pt x="276115" y="32367"/>
                  </a:moveTo>
                  <a:lnTo>
                    <a:pt x="276115" y="38451"/>
                  </a:lnTo>
                  <a:lnTo>
                    <a:pt x="269709" y="38451"/>
                  </a:lnTo>
                  <a:lnTo>
                    <a:pt x="269709" y="32367"/>
                  </a:lnTo>
                  <a:close/>
                  <a:moveTo>
                    <a:pt x="282842" y="32367"/>
                  </a:moveTo>
                  <a:lnTo>
                    <a:pt x="282842" y="38451"/>
                  </a:lnTo>
                  <a:lnTo>
                    <a:pt x="276436" y="38451"/>
                  </a:lnTo>
                  <a:lnTo>
                    <a:pt x="276436" y="32367"/>
                  </a:lnTo>
                  <a:close/>
                  <a:moveTo>
                    <a:pt x="6745" y="38772"/>
                  </a:moveTo>
                  <a:lnTo>
                    <a:pt x="6745" y="44856"/>
                  </a:lnTo>
                  <a:lnTo>
                    <a:pt x="339" y="44856"/>
                  </a:lnTo>
                  <a:lnTo>
                    <a:pt x="339" y="38772"/>
                  </a:lnTo>
                  <a:close/>
                  <a:moveTo>
                    <a:pt x="13471" y="38772"/>
                  </a:moveTo>
                  <a:lnTo>
                    <a:pt x="13471" y="44856"/>
                  </a:lnTo>
                  <a:lnTo>
                    <a:pt x="7066" y="44856"/>
                  </a:lnTo>
                  <a:lnTo>
                    <a:pt x="7066" y="38772"/>
                  </a:lnTo>
                  <a:close/>
                  <a:moveTo>
                    <a:pt x="20198" y="38772"/>
                  </a:moveTo>
                  <a:lnTo>
                    <a:pt x="20198" y="44856"/>
                  </a:lnTo>
                  <a:lnTo>
                    <a:pt x="13810" y="44856"/>
                  </a:lnTo>
                  <a:lnTo>
                    <a:pt x="13810" y="38772"/>
                  </a:lnTo>
                  <a:close/>
                  <a:moveTo>
                    <a:pt x="26942" y="38772"/>
                  </a:moveTo>
                  <a:lnTo>
                    <a:pt x="26942" y="44856"/>
                  </a:lnTo>
                  <a:lnTo>
                    <a:pt x="20537" y="44856"/>
                  </a:lnTo>
                  <a:lnTo>
                    <a:pt x="20537" y="38772"/>
                  </a:lnTo>
                  <a:close/>
                  <a:moveTo>
                    <a:pt x="33669" y="38772"/>
                  </a:moveTo>
                  <a:lnTo>
                    <a:pt x="33669" y="44856"/>
                  </a:lnTo>
                  <a:lnTo>
                    <a:pt x="27281" y="44856"/>
                  </a:lnTo>
                  <a:lnTo>
                    <a:pt x="27281" y="38772"/>
                  </a:lnTo>
                  <a:close/>
                  <a:moveTo>
                    <a:pt x="40414" y="38772"/>
                  </a:moveTo>
                  <a:lnTo>
                    <a:pt x="40414" y="44856"/>
                  </a:lnTo>
                  <a:lnTo>
                    <a:pt x="34008" y="44856"/>
                  </a:lnTo>
                  <a:lnTo>
                    <a:pt x="34008" y="38772"/>
                  </a:lnTo>
                  <a:close/>
                  <a:moveTo>
                    <a:pt x="47140" y="38772"/>
                  </a:moveTo>
                  <a:lnTo>
                    <a:pt x="47140" y="44856"/>
                  </a:lnTo>
                  <a:lnTo>
                    <a:pt x="40753" y="44856"/>
                  </a:lnTo>
                  <a:lnTo>
                    <a:pt x="40753" y="38772"/>
                  </a:lnTo>
                  <a:close/>
                  <a:moveTo>
                    <a:pt x="53885" y="38772"/>
                  </a:moveTo>
                  <a:lnTo>
                    <a:pt x="53885" y="44856"/>
                  </a:lnTo>
                  <a:lnTo>
                    <a:pt x="47479" y="44856"/>
                  </a:lnTo>
                  <a:lnTo>
                    <a:pt x="47479" y="38772"/>
                  </a:lnTo>
                  <a:close/>
                  <a:moveTo>
                    <a:pt x="60611" y="38772"/>
                  </a:moveTo>
                  <a:lnTo>
                    <a:pt x="60611" y="44856"/>
                  </a:lnTo>
                  <a:lnTo>
                    <a:pt x="54206" y="44856"/>
                  </a:lnTo>
                  <a:lnTo>
                    <a:pt x="54206" y="38772"/>
                  </a:lnTo>
                  <a:close/>
                  <a:moveTo>
                    <a:pt x="67338" y="38772"/>
                  </a:moveTo>
                  <a:lnTo>
                    <a:pt x="67338" y="44856"/>
                  </a:lnTo>
                  <a:lnTo>
                    <a:pt x="60950" y="44856"/>
                  </a:lnTo>
                  <a:lnTo>
                    <a:pt x="60950" y="38772"/>
                  </a:lnTo>
                  <a:close/>
                  <a:moveTo>
                    <a:pt x="74083" y="38772"/>
                  </a:moveTo>
                  <a:lnTo>
                    <a:pt x="74083" y="44856"/>
                  </a:lnTo>
                  <a:lnTo>
                    <a:pt x="67677" y="44856"/>
                  </a:lnTo>
                  <a:lnTo>
                    <a:pt x="67677" y="38772"/>
                  </a:lnTo>
                  <a:close/>
                  <a:moveTo>
                    <a:pt x="80809" y="38772"/>
                  </a:moveTo>
                  <a:lnTo>
                    <a:pt x="80809" y="44856"/>
                  </a:lnTo>
                  <a:lnTo>
                    <a:pt x="74422" y="44856"/>
                  </a:lnTo>
                  <a:lnTo>
                    <a:pt x="74422" y="38772"/>
                  </a:lnTo>
                  <a:close/>
                  <a:moveTo>
                    <a:pt x="87554" y="38772"/>
                  </a:moveTo>
                  <a:lnTo>
                    <a:pt x="87554" y="44856"/>
                  </a:lnTo>
                  <a:lnTo>
                    <a:pt x="81148" y="44856"/>
                  </a:lnTo>
                  <a:lnTo>
                    <a:pt x="81148" y="38772"/>
                  </a:lnTo>
                  <a:close/>
                  <a:moveTo>
                    <a:pt x="94281" y="38772"/>
                  </a:moveTo>
                  <a:lnTo>
                    <a:pt x="94281" y="44856"/>
                  </a:lnTo>
                  <a:lnTo>
                    <a:pt x="87893" y="44856"/>
                  </a:lnTo>
                  <a:lnTo>
                    <a:pt x="87893" y="38772"/>
                  </a:lnTo>
                  <a:close/>
                  <a:moveTo>
                    <a:pt x="101025" y="38772"/>
                  </a:moveTo>
                  <a:lnTo>
                    <a:pt x="101025" y="44856"/>
                  </a:lnTo>
                  <a:lnTo>
                    <a:pt x="94620" y="44856"/>
                  </a:lnTo>
                  <a:lnTo>
                    <a:pt x="94620" y="38772"/>
                  </a:lnTo>
                  <a:close/>
                  <a:moveTo>
                    <a:pt x="107752" y="38772"/>
                  </a:moveTo>
                  <a:lnTo>
                    <a:pt x="107752" y="44856"/>
                  </a:lnTo>
                  <a:lnTo>
                    <a:pt x="101346" y="44856"/>
                  </a:lnTo>
                  <a:lnTo>
                    <a:pt x="101346" y="38772"/>
                  </a:lnTo>
                  <a:close/>
                  <a:moveTo>
                    <a:pt x="114478" y="38772"/>
                  </a:moveTo>
                  <a:lnTo>
                    <a:pt x="114478" y="44856"/>
                  </a:lnTo>
                  <a:lnTo>
                    <a:pt x="108091" y="44856"/>
                  </a:lnTo>
                  <a:lnTo>
                    <a:pt x="108091" y="38772"/>
                  </a:lnTo>
                  <a:close/>
                  <a:moveTo>
                    <a:pt x="121223" y="38772"/>
                  </a:moveTo>
                  <a:lnTo>
                    <a:pt x="121223" y="44856"/>
                  </a:lnTo>
                  <a:lnTo>
                    <a:pt x="114817" y="44856"/>
                  </a:lnTo>
                  <a:lnTo>
                    <a:pt x="114817" y="38772"/>
                  </a:lnTo>
                  <a:close/>
                  <a:moveTo>
                    <a:pt x="127950" y="38772"/>
                  </a:moveTo>
                  <a:lnTo>
                    <a:pt x="127950" y="44856"/>
                  </a:lnTo>
                  <a:lnTo>
                    <a:pt x="121562" y="44856"/>
                  </a:lnTo>
                  <a:lnTo>
                    <a:pt x="121562" y="38772"/>
                  </a:lnTo>
                  <a:close/>
                  <a:moveTo>
                    <a:pt x="134694" y="38772"/>
                  </a:moveTo>
                  <a:lnTo>
                    <a:pt x="134694" y="44856"/>
                  </a:lnTo>
                  <a:lnTo>
                    <a:pt x="128289" y="44856"/>
                  </a:lnTo>
                  <a:lnTo>
                    <a:pt x="128289" y="38772"/>
                  </a:lnTo>
                  <a:close/>
                  <a:moveTo>
                    <a:pt x="141421" y="38772"/>
                  </a:moveTo>
                  <a:lnTo>
                    <a:pt x="141421" y="44856"/>
                  </a:lnTo>
                  <a:lnTo>
                    <a:pt x="135033" y="44856"/>
                  </a:lnTo>
                  <a:lnTo>
                    <a:pt x="135033" y="38772"/>
                  </a:lnTo>
                  <a:close/>
                  <a:moveTo>
                    <a:pt x="148148" y="38772"/>
                  </a:moveTo>
                  <a:lnTo>
                    <a:pt x="148148" y="44856"/>
                  </a:lnTo>
                  <a:lnTo>
                    <a:pt x="141760" y="44856"/>
                  </a:lnTo>
                  <a:lnTo>
                    <a:pt x="141760" y="38772"/>
                  </a:lnTo>
                  <a:close/>
                  <a:moveTo>
                    <a:pt x="154892" y="38772"/>
                  </a:moveTo>
                  <a:lnTo>
                    <a:pt x="154892" y="44856"/>
                  </a:lnTo>
                  <a:lnTo>
                    <a:pt x="148487" y="44856"/>
                  </a:lnTo>
                  <a:lnTo>
                    <a:pt x="148487" y="38772"/>
                  </a:lnTo>
                  <a:close/>
                  <a:moveTo>
                    <a:pt x="161619" y="38772"/>
                  </a:moveTo>
                  <a:lnTo>
                    <a:pt x="161619" y="44856"/>
                  </a:lnTo>
                  <a:lnTo>
                    <a:pt x="155231" y="44856"/>
                  </a:lnTo>
                  <a:lnTo>
                    <a:pt x="155231" y="38772"/>
                  </a:lnTo>
                  <a:close/>
                  <a:moveTo>
                    <a:pt x="168363" y="38772"/>
                  </a:moveTo>
                  <a:lnTo>
                    <a:pt x="168363" y="44856"/>
                  </a:lnTo>
                  <a:lnTo>
                    <a:pt x="161958" y="44856"/>
                  </a:lnTo>
                  <a:lnTo>
                    <a:pt x="161958" y="38772"/>
                  </a:lnTo>
                  <a:close/>
                  <a:moveTo>
                    <a:pt x="175090" y="38772"/>
                  </a:moveTo>
                  <a:lnTo>
                    <a:pt x="175090" y="44856"/>
                  </a:lnTo>
                  <a:lnTo>
                    <a:pt x="168702" y="44856"/>
                  </a:lnTo>
                  <a:lnTo>
                    <a:pt x="168702" y="38772"/>
                  </a:lnTo>
                  <a:close/>
                  <a:moveTo>
                    <a:pt x="181834" y="38772"/>
                  </a:moveTo>
                  <a:lnTo>
                    <a:pt x="181834" y="44856"/>
                  </a:lnTo>
                  <a:lnTo>
                    <a:pt x="175429" y="44856"/>
                  </a:lnTo>
                  <a:lnTo>
                    <a:pt x="175429" y="38772"/>
                  </a:lnTo>
                  <a:close/>
                  <a:moveTo>
                    <a:pt x="188561" y="38772"/>
                  </a:moveTo>
                  <a:lnTo>
                    <a:pt x="188561" y="44856"/>
                  </a:lnTo>
                  <a:lnTo>
                    <a:pt x="182173" y="44856"/>
                  </a:lnTo>
                  <a:lnTo>
                    <a:pt x="182173" y="38772"/>
                  </a:lnTo>
                  <a:close/>
                  <a:moveTo>
                    <a:pt x="195288" y="38772"/>
                  </a:moveTo>
                  <a:lnTo>
                    <a:pt x="195288" y="44856"/>
                  </a:lnTo>
                  <a:lnTo>
                    <a:pt x="188900" y="44856"/>
                  </a:lnTo>
                  <a:lnTo>
                    <a:pt x="188900" y="38772"/>
                  </a:lnTo>
                  <a:close/>
                  <a:moveTo>
                    <a:pt x="202032" y="38772"/>
                  </a:moveTo>
                  <a:lnTo>
                    <a:pt x="202032" y="44856"/>
                  </a:lnTo>
                  <a:lnTo>
                    <a:pt x="195627" y="44856"/>
                  </a:lnTo>
                  <a:lnTo>
                    <a:pt x="195627" y="38772"/>
                  </a:lnTo>
                  <a:close/>
                  <a:moveTo>
                    <a:pt x="208759" y="38772"/>
                  </a:moveTo>
                  <a:lnTo>
                    <a:pt x="208759" y="44856"/>
                  </a:lnTo>
                  <a:lnTo>
                    <a:pt x="202371" y="44856"/>
                  </a:lnTo>
                  <a:lnTo>
                    <a:pt x="202371" y="38772"/>
                  </a:lnTo>
                  <a:close/>
                  <a:moveTo>
                    <a:pt x="215504" y="38772"/>
                  </a:moveTo>
                  <a:lnTo>
                    <a:pt x="215504" y="44856"/>
                  </a:lnTo>
                  <a:lnTo>
                    <a:pt x="209098" y="44856"/>
                  </a:lnTo>
                  <a:lnTo>
                    <a:pt x="209098" y="38772"/>
                  </a:lnTo>
                  <a:close/>
                  <a:moveTo>
                    <a:pt x="222230" y="38772"/>
                  </a:moveTo>
                  <a:lnTo>
                    <a:pt x="222230" y="44856"/>
                  </a:lnTo>
                  <a:lnTo>
                    <a:pt x="215843" y="44856"/>
                  </a:lnTo>
                  <a:lnTo>
                    <a:pt x="215843" y="38772"/>
                  </a:lnTo>
                  <a:close/>
                  <a:moveTo>
                    <a:pt x="228975" y="38772"/>
                  </a:moveTo>
                  <a:lnTo>
                    <a:pt x="228975" y="44856"/>
                  </a:lnTo>
                  <a:lnTo>
                    <a:pt x="222569" y="44856"/>
                  </a:lnTo>
                  <a:lnTo>
                    <a:pt x="222569" y="38772"/>
                  </a:lnTo>
                  <a:close/>
                  <a:moveTo>
                    <a:pt x="235701" y="38772"/>
                  </a:moveTo>
                  <a:lnTo>
                    <a:pt x="235701" y="44856"/>
                  </a:lnTo>
                  <a:lnTo>
                    <a:pt x="229296" y="44856"/>
                  </a:lnTo>
                  <a:lnTo>
                    <a:pt x="229296" y="38772"/>
                  </a:lnTo>
                  <a:close/>
                  <a:moveTo>
                    <a:pt x="242428" y="38772"/>
                  </a:moveTo>
                  <a:lnTo>
                    <a:pt x="242428" y="44856"/>
                  </a:lnTo>
                  <a:lnTo>
                    <a:pt x="236040" y="44856"/>
                  </a:lnTo>
                  <a:lnTo>
                    <a:pt x="236040" y="38772"/>
                  </a:lnTo>
                  <a:close/>
                  <a:moveTo>
                    <a:pt x="249173" y="38772"/>
                  </a:moveTo>
                  <a:lnTo>
                    <a:pt x="249173" y="44856"/>
                  </a:lnTo>
                  <a:lnTo>
                    <a:pt x="242767" y="44856"/>
                  </a:lnTo>
                  <a:lnTo>
                    <a:pt x="242767" y="38772"/>
                  </a:lnTo>
                  <a:close/>
                  <a:moveTo>
                    <a:pt x="255899" y="38772"/>
                  </a:moveTo>
                  <a:lnTo>
                    <a:pt x="255899" y="44856"/>
                  </a:lnTo>
                  <a:lnTo>
                    <a:pt x="249512" y="44856"/>
                  </a:lnTo>
                  <a:lnTo>
                    <a:pt x="249512" y="38772"/>
                  </a:lnTo>
                  <a:close/>
                  <a:moveTo>
                    <a:pt x="262644" y="38772"/>
                  </a:moveTo>
                  <a:lnTo>
                    <a:pt x="262644" y="44856"/>
                  </a:lnTo>
                  <a:lnTo>
                    <a:pt x="256238" y="44856"/>
                  </a:lnTo>
                  <a:lnTo>
                    <a:pt x="256238" y="38772"/>
                  </a:lnTo>
                  <a:close/>
                  <a:moveTo>
                    <a:pt x="269370" y="38772"/>
                  </a:moveTo>
                  <a:lnTo>
                    <a:pt x="269370" y="44856"/>
                  </a:lnTo>
                  <a:lnTo>
                    <a:pt x="262983" y="44856"/>
                  </a:lnTo>
                  <a:lnTo>
                    <a:pt x="262983" y="38772"/>
                  </a:lnTo>
                  <a:close/>
                  <a:moveTo>
                    <a:pt x="276115" y="38772"/>
                  </a:moveTo>
                  <a:lnTo>
                    <a:pt x="276115" y="44856"/>
                  </a:lnTo>
                  <a:lnTo>
                    <a:pt x="269709" y="44856"/>
                  </a:lnTo>
                  <a:lnTo>
                    <a:pt x="269709" y="38772"/>
                  </a:lnTo>
                  <a:close/>
                  <a:moveTo>
                    <a:pt x="282842" y="38772"/>
                  </a:moveTo>
                  <a:lnTo>
                    <a:pt x="282842" y="44856"/>
                  </a:lnTo>
                  <a:lnTo>
                    <a:pt x="276436" y="44856"/>
                  </a:lnTo>
                  <a:lnTo>
                    <a:pt x="276436" y="38772"/>
                  </a:lnTo>
                  <a:close/>
                  <a:moveTo>
                    <a:pt x="6745" y="45178"/>
                  </a:moveTo>
                  <a:lnTo>
                    <a:pt x="6745" y="51262"/>
                  </a:lnTo>
                  <a:lnTo>
                    <a:pt x="339" y="51262"/>
                  </a:lnTo>
                  <a:lnTo>
                    <a:pt x="339" y="45178"/>
                  </a:lnTo>
                  <a:close/>
                  <a:moveTo>
                    <a:pt x="13471" y="45178"/>
                  </a:moveTo>
                  <a:lnTo>
                    <a:pt x="13471" y="51262"/>
                  </a:lnTo>
                  <a:lnTo>
                    <a:pt x="7066" y="51262"/>
                  </a:lnTo>
                  <a:lnTo>
                    <a:pt x="7066" y="45178"/>
                  </a:lnTo>
                  <a:close/>
                  <a:moveTo>
                    <a:pt x="20198" y="45178"/>
                  </a:moveTo>
                  <a:lnTo>
                    <a:pt x="20198" y="51262"/>
                  </a:lnTo>
                  <a:lnTo>
                    <a:pt x="13810" y="51262"/>
                  </a:lnTo>
                  <a:lnTo>
                    <a:pt x="13810" y="45178"/>
                  </a:lnTo>
                  <a:close/>
                  <a:moveTo>
                    <a:pt x="26942" y="45178"/>
                  </a:moveTo>
                  <a:lnTo>
                    <a:pt x="26942" y="51262"/>
                  </a:lnTo>
                  <a:lnTo>
                    <a:pt x="20537" y="51262"/>
                  </a:lnTo>
                  <a:lnTo>
                    <a:pt x="20537" y="45178"/>
                  </a:lnTo>
                  <a:close/>
                  <a:moveTo>
                    <a:pt x="33669" y="45178"/>
                  </a:moveTo>
                  <a:lnTo>
                    <a:pt x="33669" y="51262"/>
                  </a:lnTo>
                  <a:lnTo>
                    <a:pt x="27281" y="51262"/>
                  </a:lnTo>
                  <a:lnTo>
                    <a:pt x="27281" y="45178"/>
                  </a:lnTo>
                  <a:close/>
                  <a:moveTo>
                    <a:pt x="40414" y="45178"/>
                  </a:moveTo>
                  <a:lnTo>
                    <a:pt x="40414" y="51262"/>
                  </a:lnTo>
                  <a:lnTo>
                    <a:pt x="34008" y="51262"/>
                  </a:lnTo>
                  <a:lnTo>
                    <a:pt x="34008" y="45178"/>
                  </a:lnTo>
                  <a:close/>
                  <a:moveTo>
                    <a:pt x="47140" y="45178"/>
                  </a:moveTo>
                  <a:lnTo>
                    <a:pt x="47140" y="51262"/>
                  </a:lnTo>
                  <a:lnTo>
                    <a:pt x="40753" y="51262"/>
                  </a:lnTo>
                  <a:lnTo>
                    <a:pt x="40753" y="45178"/>
                  </a:lnTo>
                  <a:close/>
                  <a:moveTo>
                    <a:pt x="53885" y="45178"/>
                  </a:moveTo>
                  <a:lnTo>
                    <a:pt x="53885" y="51262"/>
                  </a:lnTo>
                  <a:lnTo>
                    <a:pt x="47479" y="51262"/>
                  </a:lnTo>
                  <a:lnTo>
                    <a:pt x="47479" y="45178"/>
                  </a:lnTo>
                  <a:close/>
                  <a:moveTo>
                    <a:pt x="60611" y="45178"/>
                  </a:moveTo>
                  <a:lnTo>
                    <a:pt x="60611" y="51262"/>
                  </a:lnTo>
                  <a:lnTo>
                    <a:pt x="54206" y="51262"/>
                  </a:lnTo>
                  <a:lnTo>
                    <a:pt x="54206" y="45178"/>
                  </a:lnTo>
                  <a:close/>
                  <a:moveTo>
                    <a:pt x="67338" y="45178"/>
                  </a:moveTo>
                  <a:lnTo>
                    <a:pt x="67338" y="51262"/>
                  </a:lnTo>
                  <a:lnTo>
                    <a:pt x="60950" y="51262"/>
                  </a:lnTo>
                  <a:lnTo>
                    <a:pt x="60950" y="45178"/>
                  </a:lnTo>
                  <a:close/>
                  <a:moveTo>
                    <a:pt x="74083" y="45178"/>
                  </a:moveTo>
                  <a:lnTo>
                    <a:pt x="74083" y="51262"/>
                  </a:lnTo>
                  <a:lnTo>
                    <a:pt x="67677" y="51262"/>
                  </a:lnTo>
                  <a:lnTo>
                    <a:pt x="67677" y="45178"/>
                  </a:lnTo>
                  <a:close/>
                  <a:moveTo>
                    <a:pt x="80809" y="45178"/>
                  </a:moveTo>
                  <a:lnTo>
                    <a:pt x="80809" y="51262"/>
                  </a:lnTo>
                  <a:lnTo>
                    <a:pt x="74422" y="51262"/>
                  </a:lnTo>
                  <a:lnTo>
                    <a:pt x="74422" y="45178"/>
                  </a:lnTo>
                  <a:close/>
                  <a:moveTo>
                    <a:pt x="87554" y="45178"/>
                  </a:moveTo>
                  <a:lnTo>
                    <a:pt x="87554" y="51262"/>
                  </a:lnTo>
                  <a:lnTo>
                    <a:pt x="81148" y="51262"/>
                  </a:lnTo>
                  <a:lnTo>
                    <a:pt x="81148" y="45178"/>
                  </a:lnTo>
                  <a:close/>
                  <a:moveTo>
                    <a:pt x="94281" y="45178"/>
                  </a:moveTo>
                  <a:lnTo>
                    <a:pt x="94281" y="51262"/>
                  </a:lnTo>
                  <a:lnTo>
                    <a:pt x="87893" y="51262"/>
                  </a:lnTo>
                  <a:lnTo>
                    <a:pt x="87893" y="45178"/>
                  </a:lnTo>
                  <a:close/>
                  <a:moveTo>
                    <a:pt x="101025" y="45178"/>
                  </a:moveTo>
                  <a:lnTo>
                    <a:pt x="101025" y="51262"/>
                  </a:lnTo>
                  <a:lnTo>
                    <a:pt x="94620" y="51262"/>
                  </a:lnTo>
                  <a:lnTo>
                    <a:pt x="94620" y="45178"/>
                  </a:lnTo>
                  <a:close/>
                  <a:moveTo>
                    <a:pt x="107752" y="45178"/>
                  </a:moveTo>
                  <a:lnTo>
                    <a:pt x="107752" y="51262"/>
                  </a:lnTo>
                  <a:lnTo>
                    <a:pt x="101346" y="51262"/>
                  </a:lnTo>
                  <a:lnTo>
                    <a:pt x="101346" y="45178"/>
                  </a:lnTo>
                  <a:close/>
                  <a:moveTo>
                    <a:pt x="114478" y="45178"/>
                  </a:moveTo>
                  <a:lnTo>
                    <a:pt x="114478" y="51262"/>
                  </a:lnTo>
                  <a:lnTo>
                    <a:pt x="108091" y="51262"/>
                  </a:lnTo>
                  <a:lnTo>
                    <a:pt x="108091" y="45178"/>
                  </a:lnTo>
                  <a:close/>
                  <a:moveTo>
                    <a:pt x="121223" y="45178"/>
                  </a:moveTo>
                  <a:lnTo>
                    <a:pt x="121223" y="51262"/>
                  </a:lnTo>
                  <a:lnTo>
                    <a:pt x="114817" y="51262"/>
                  </a:lnTo>
                  <a:lnTo>
                    <a:pt x="114817" y="45178"/>
                  </a:lnTo>
                  <a:close/>
                  <a:moveTo>
                    <a:pt x="127950" y="45178"/>
                  </a:moveTo>
                  <a:lnTo>
                    <a:pt x="127950" y="51262"/>
                  </a:lnTo>
                  <a:lnTo>
                    <a:pt x="121562" y="51262"/>
                  </a:lnTo>
                  <a:lnTo>
                    <a:pt x="121562" y="45178"/>
                  </a:lnTo>
                  <a:close/>
                  <a:moveTo>
                    <a:pt x="134694" y="45178"/>
                  </a:moveTo>
                  <a:lnTo>
                    <a:pt x="134694" y="51262"/>
                  </a:lnTo>
                  <a:lnTo>
                    <a:pt x="128289" y="51262"/>
                  </a:lnTo>
                  <a:lnTo>
                    <a:pt x="128289" y="45178"/>
                  </a:lnTo>
                  <a:close/>
                  <a:moveTo>
                    <a:pt x="141421" y="45178"/>
                  </a:moveTo>
                  <a:lnTo>
                    <a:pt x="141421" y="51262"/>
                  </a:lnTo>
                  <a:lnTo>
                    <a:pt x="135033" y="51262"/>
                  </a:lnTo>
                  <a:lnTo>
                    <a:pt x="135033" y="45178"/>
                  </a:lnTo>
                  <a:close/>
                  <a:moveTo>
                    <a:pt x="148148" y="45178"/>
                  </a:moveTo>
                  <a:lnTo>
                    <a:pt x="148148" y="51262"/>
                  </a:lnTo>
                  <a:lnTo>
                    <a:pt x="141760" y="51262"/>
                  </a:lnTo>
                  <a:lnTo>
                    <a:pt x="141760" y="45178"/>
                  </a:lnTo>
                  <a:close/>
                  <a:moveTo>
                    <a:pt x="154892" y="45178"/>
                  </a:moveTo>
                  <a:lnTo>
                    <a:pt x="154892" y="51262"/>
                  </a:lnTo>
                  <a:lnTo>
                    <a:pt x="148487" y="51262"/>
                  </a:lnTo>
                  <a:lnTo>
                    <a:pt x="148487" y="45178"/>
                  </a:lnTo>
                  <a:close/>
                  <a:moveTo>
                    <a:pt x="161619" y="45178"/>
                  </a:moveTo>
                  <a:lnTo>
                    <a:pt x="161619" y="51262"/>
                  </a:lnTo>
                  <a:lnTo>
                    <a:pt x="155231" y="51262"/>
                  </a:lnTo>
                  <a:lnTo>
                    <a:pt x="155231" y="45178"/>
                  </a:lnTo>
                  <a:close/>
                  <a:moveTo>
                    <a:pt x="168363" y="45178"/>
                  </a:moveTo>
                  <a:lnTo>
                    <a:pt x="168363" y="51262"/>
                  </a:lnTo>
                  <a:lnTo>
                    <a:pt x="161958" y="51262"/>
                  </a:lnTo>
                  <a:lnTo>
                    <a:pt x="161958" y="45178"/>
                  </a:lnTo>
                  <a:close/>
                  <a:moveTo>
                    <a:pt x="175090" y="45178"/>
                  </a:moveTo>
                  <a:lnTo>
                    <a:pt x="175090" y="51262"/>
                  </a:lnTo>
                  <a:lnTo>
                    <a:pt x="168702" y="51262"/>
                  </a:lnTo>
                  <a:lnTo>
                    <a:pt x="168702" y="45178"/>
                  </a:lnTo>
                  <a:close/>
                  <a:moveTo>
                    <a:pt x="181834" y="45178"/>
                  </a:moveTo>
                  <a:lnTo>
                    <a:pt x="181834" y="51262"/>
                  </a:lnTo>
                  <a:lnTo>
                    <a:pt x="175429" y="51262"/>
                  </a:lnTo>
                  <a:lnTo>
                    <a:pt x="175429" y="45178"/>
                  </a:lnTo>
                  <a:close/>
                  <a:moveTo>
                    <a:pt x="188561" y="45178"/>
                  </a:moveTo>
                  <a:lnTo>
                    <a:pt x="188561" y="51262"/>
                  </a:lnTo>
                  <a:lnTo>
                    <a:pt x="182173" y="51262"/>
                  </a:lnTo>
                  <a:lnTo>
                    <a:pt x="182173" y="45178"/>
                  </a:lnTo>
                  <a:close/>
                  <a:moveTo>
                    <a:pt x="195288" y="45178"/>
                  </a:moveTo>
                  <a:lnTo>
                    <a:pt x="195288" y="51262"/>
                  </a:lnTo>
                  <a:lnTo>
                    <a:pt x="188900" y="51262"/>
                  </a:lnTo>
                  <a:lnTo>
                    <a:pt x="188900" y="45178"/>
                  </a:lnTo>
                  <a:close/>
                  <a:moveTo>
                    <a:pt x="202032" y="45178"/>
                  </a:moveTo>
                  <a:lnTo>
                    <a:pt x="202032" y="51262"/>
                  </a:lnTo>
                  <a:lnTo>
                    <a:pt x="195627" y="51262"/>
                  </a:lnTo>
                  <a:lnTo>
                    <a:pt x="195627" y="45178"/>
                  </a:lnTo>
                  <a:close/>
                  <a:moveTo>
                    <a:pt x="208759" y="45178"/>
                  </a:moveTo>
                  <a:lnTo>
                    <a:pt x="208759" y="51262"/>
                  </a:lnTo>
                  <a:lnTo>
                    <a:pt x="202371" y="51262"/>
                  </a:lnTo>
                  <a:lnTo>
                    <a:pt x="202371" y="45178"/>
                  </a:lnTo>
                  <a:close/>
                  <a:moveTo>
                    <a:pt x="215504" y="45178"/>
                  </a:moveTo>
                  <a:lnTo>
                    <a:pt x="215504" y="51262"/>
                  </a:lnTo>
                  <a:lnTo>
                    <a:pt x="209098" y="51262"/>
                  </a:lnTo>
                  <a:lnTo>
                    <a:pt x="209098" y="45178"/>
                  </a:lnTo>
                  <a:close/>
                  <a:moveTo>
                    <a:pt x="222230" y="45178"/>
                  </a:moveTo>
                  <a:lnTo>
                    <a:pt x="222230" y="51262"/>
                  </a:lnTo>
                  <a:lnTo>
                    <a:pt x="215843" y="51262"/>
                  </a:lnTo>
                  <a:lnTo>
                    <a:pt x="215843" y="45178"/>
                  </a:lnTo>
                  <a:close/>
                  <a:moveTo>
                    <a:pt x="228975" y="45178"/>
                  </a:moveTo>
                  <a:lnTo>
                    <a:pt x="228975" y="51262"/>
                  </a:lnTo>
                  <a:lnTo>
                    <a:pt x="222569" y="51262"/>
                  </a:lnTo>
                  <a:lnTo>
                    <a:pt x="222569" y="45178"/>
                  </a:lnTo>
                  <a:close/>
                  <a:moveTo>
                    <a:pt x="235701" y="45178"/>
                  </a:moveTo>
                  <a:lnTo>
                    <a:pt x="235701" y="51262"/>
                  </a:lnTo>
                  <a:lnTo>
                    <a:pt x="229296" y="51262"/>
                  </a:lnTo>
                  <a:lnTo>
                    <a:pt x="229296" y="45178"/>
                  </a:lnTo>
                  <a:close/>
                  <a:moveTo>
                    <a:pt x="242428" y="45178"/>
                  </a:moveTo>
                  <a:lnTo>
                    <a:pt x="242428" y="51262"/>
                  </a:lnTo>
                  <a:lnTo>
                    <a:pt x="236040" y="51262"/>
                  </a:lnTo>
                  <a:lnTo>
                    <a:pt x="236040" y="45178"/>
                  </a:lnTo>
                  <a:close/>
                  <a:moveTo>
                    <a:pt x="249173" y="45178"/>
                  </a:moveTo>
                  <a:lnTo>
                    <a:pt x="249173" y="51262"/>
                  </a:lnTo>
                  <a:lnTo>
                    <a:pt x="242767" y="51262"/>
                  </a:lnTo>
                  <a:lnTo>
                    <a:pt x="242767" y="45178"/>
                  </a:lnTo>
                  <a:close/>
                  <a:moveTo>
                    <a:pt x="255899" y="45178"/>
                  </a:moveTo>
                  <a:lnTo>
                    <a:pt x="255899" y="51262"/>
                  </a:lnTo>
                  <a:lnTo>
                    <a:pt x="249512" y="51262"/>
                  </a:lnTo>
                  <a:lnTo>
                    <a:pt x="249512" y="45178"/>
                  </a:lnTo>
                  <a:close/>
                  <a:moveTo>
                    <a:pt x="262644" y="45178"/>
                  </a:moveTo>
                  <a:lnTo>
                    <a:pt x="262644" y="51262"/>
                  </a:lnTo>
                  <a:lnTo>
                    <a:pt x="256238" y="51262"/>
                  </a:lnTo>
                  <a:lnTo>
                    <a:pt x="256238" y="45178"/>
                  </a:lnTo>
                  <a:close/>
                  <a:moveTo>
                    <a:pt x="269370" y="45178"/>
                  </a:moveTo>
                  <a:lnTo>
                    <a:pt x="269370" y="51262"/>
                  </a:lnTo>
                  <a:lnTo>
                    <a:pt x="262983" y="51262"/>
                  </a:lnTo>
                  <a:lnTo>
                    <a:pt x="262983" y="45178"/>
                  </a:lnTo>
                  <a:close/>
                  <a:moveTo>
                    <a:pt x="276115" y="45178"/>
                  </a:moveTo>
                  <a:lnTo>
                    <a:pt x="276115" y="51262"/>
                  </a:lnTo>
                  <a:lnTo>
                    <a:pt x="269709" y="51262"/>
                  </a:lnTo>
                  <a:lnTo>
                    <a:pt x="269709" y="45178"/>
                  </a:lnTo>
                  <a:close/>
                  <a:moveTo>
                    <a:pt x="282842" y="45178"/>
                  </a:moveTo>
                  <a:lnTo>
                    <a:pt x="282842" y="51262"/>
                  </a:lnTo>
                  <a:lnTo>
                    <a:pt x="276436" y="51262"/>
                  </a:lnTo>
                  <a:lnTo>
                    <a:pt x="276436" y="45178"/>
                  </a:lnTo>
                  <a:close/>
                  <a:moveTo>
                    <a:pt x="6745" y="51583"/>
                  </a:moveTo>
                  <a:lnTo>
                    <a:pt x="6745" y="57667"/>
                  </a:lnTo>
                  <a:lnTo>
                    <a:pt x="339" y="57667"/>
                  </a:lnTo>
                  <a:lnTo>
                    <a:pt x="339" y="51583"/>
                  </a:lnTo>
                  <a:close/>
                  <a:moveTo>
                    <a:pt x="13471" y="51583"/>
                  </a:moveTo>
                  <a:lnTo>
                    <a:pt x="13471" y="57667"/>
                  </a:lnTo>
                  <a:lnTo>
                    <a:pt x="7066" y="57667"/>
                  </a:lnTo>
                  <a:lnTo>
                    <a:pt x="7066" y="51583"/>
                  </a:lnTo>
                  <a:close/>
                  <a:moveTo>
                    <a:pt x="20198" y="51583"/>
                  </a:moveTo>
                  <a:lnTo>
                    <a:pt x="20198" y="57667"/>
                  </a:lnTo>
                  <a:lnTo>
                    <a:pt x="13810" y="57667"/>
                  </a:lnTo>
                  <a:lnTo>
                    <a:pt x="13810" y="51583"/>
                  </a:lnTo>
                  <a:close/>
                  <a:moveTo>
                    <a:pt x="26942" y="51583"/>
                  </a:moveTo>
                  <a:lnTo>
                    <a:pt x="26942" y="57667"/>
                  </a:lnTo>
                  <a:lnTo>
                    <a:pt x="20537" y="57667"/>
                  </a:lnTo>
                  <a:lnTo>
                    <a:pt x="20537" y="51583"/>
                  </a:lnTo>
                  <a:close/>
                  <a:moveTo>
                    <a:pt x="33669" y="51583"/>
                  </a:moveTo>
                  <a:lnTo>
                    <a:pt x="33669" y="57667"/>
                  </a:lnTo>
                  <a:lnTo>
                    <a:pt x="27281" y="57667"/>
                  </a:lnTo>
                  <a:lnTo>
                    <a:pt x="27281" y="51583"/>
                  </a:lnTo>
                  <a:close/>
                  <a:moveTo>
                    <a:pt x="40414" y="51583"/>
                  </a:moveTo>
                  <a:lnTo>
                    <a:pt x="40414" y="57667"/>
                  </a:lnTo>
                  <a:lnTo>
                    <a:pt x="34008" y="57667"/>
                  </a:lnTo>
                  <a:lnTo>
                    <a:pt x="34008" y="51583"/>
                  </a:lnTo>
                  <a:close/>
                  <a:moveTo>
                    <a:pt x="47140" y="51583"/>
                  </a:moveTo>
                  <a:lnTo>
                    <a:pt x="47140" y="57667"/>
                  </a:lnTo>
                  <a:lnTo>
                    <a:pt x="40753" y="57667"/>
                  </a:lnTo>
                  <a:lnTo>
                    <a:pt x="40753" y="51583"/>
                  </a:lnTo>
                  <a:close/>
                  <a:moveTo>
                    <a:pt x="53885" y="51583"/>
                  </a:moveTo>
                  <a:lnTo>
                    <a:pt x="53885" y="57667"/>
                  </a:lnTo>
                  <a:lnTo>
                    <a:pt x="47479" y="57667"/>
                  </a:lnTo>
                  <a:lnTo>
                    <a:pt x="47479" y="51583"/>
                  </a:lnTo>
                  <a:close/>
                  <a:moveTo>
                    <a:pt x="60611" y="51583"/>
                  </a:moveTo>
                  <a:lnTo>
                    <a:pt x="60611" y="57667"/>
                  </a:lnTo>
                  <a:lnTo>
                    <a:pt x="54206" y="57667"/>
                  </a:lnTo>
                  <a:lnTo>
                    <a:pt x="54206" y="51583"/>
                  </a:lnTo>
                  <a:close/>
                  <a:moveTo>
                    <a:pt x="67338" y="51583"/>
                  </a:moveTo>
                  <a:lnTo>
                    <a:pt x="67338" y="57667"/>
                  </a:lnTo>
                  <a:lnTo>
                    <a:pt x="60950" y="57667"/>
                  </a:lnTo>
                  <a:lnTo>
                    <a:pt x="60950" y="51583"/>
                  </a:lnTo>
                  <a:close/>
                  <a:moveTo>
                    <a:pt x="74083" y="51583"/>
                  </a:moveTo>
                  <a:lnTo>
                    <a:pt x="74083" y="57667"/>
                  </a:lnTo>
                  <a:lnTo>
                    <a:pt x="67677" y="57667"/>
                  </a:lnTo>
                  <a:lnTo>
                    <a:pt x="67677" y="51583"/>
                  </a:lnTo>
                  <a:close/>
                  <a:moveTo>
                    <a:pt x="80809" y="51583"/>
                  </a:moveTo>
                  <a:lnTo>
                    <a:pt x="80809" y="57667"/>
                  </a:lnTo>
                  <a:lnTo>
                    <a:pt x="74422" y="57667"/>
                  </a:lnTo>
                  <a:lnTo>
                    <a:pt x="74422" y="51583"/>
                  </a:lnTo>
                  <a:close/>
                  <a:moveTo>
                    <a:pt x="87554" y="51583"/>
                  </a:moveTo>
                  <a:lnTo>
                    <a:pt x="87554" y="57667"/>
                  </a:lnTo>
                  <a:lnTo>
                    <a:pt x="81148" y="57667"/>
                  </a:lnTo>
                  <a:lnTo>
                    <a:pt x="81148" y="51583"/>
                  </a:lnTo>
                  <a:close/>
                  <a:moveTo>
                    <a:pt x="94281" y="51583"/>
                  </a:moveTo>
                  <a:lnTo>
                    <a:pt x="94281" y="57667"/>
                  </a:lnTo>
                  <a:lnTo>
                    <a:pt x="87893" y="57667"/>
                  </a:lnTo>
                  <a:lnTo>
                    <a:pt x="87893" y="51583"/>
                  </a:lnTo>
                  <a:close/>
                  <a:moveTo>
                    <a:pt x="101025" y="51583"/>
                  </a:moveTo>
                  <a:lnTo>
                    <a:pt x="101025" y="57667"/>
                  </a:lnTo>
                  <a:lnTo>
                    <a:pt x="94620" y="57667"/>
                  </a:lnTo>
                  <a:lnTo>
                    <a:pt x="94620" y="51583"/>
                  </a:lnTo>
                  <a:close/>
                  <a:moveTo>
                    <a:pt x="107752" y="51583"/>
                  </a:moveTo>
                  <a:lnTo>
                    <a:pt x="107752" y="57667"/>
                  </a:lnTo>
                  <a:lnTo>
                    <a:pt x="101346" y="57667"/>
                  </a:lnTo>
                  <a:lnTo>
                    <a:pt x="101346" y="51583"/>
                  </a:lnTo>
                  <a:close/>
                  <a:moveTo>
                    <a:pt x="114478" y="51583"/>
                  </a:moveTo>
                  <a:lnTo>
                    <a:pt x="114478" y="57667"/>
                  </a:lnTo>
                  <a:lnTo>
                    <a:pt x="108091" y="57667"/>
                  </a:lnTo>
                  <a:lnTo>
                    <a:pt x="108091" y="51583"/>
                  </a:lnTo>
                  <a:close/>
                  <a:moveTo>
                    <a:pt x="121223" y="51583"/>
                  </a:moveTo>
                  <a:lnTo>
                    <a:pt x="121223" y="57667"/>
                  </a:lnTo>
                  <a:lnTo>
                    <a:pt x="114817" y="57667"/>
                  </a:lnTo>
                  <a:lnTo>
                    <a:pt x="114817" y="51583"/>
                  </a:lnTo>
                  <a:close/>
                  <a:moveTo>
                    <a:pt x="127950" y="51583"/>
                  </a:moveTo>
                  <a:lnTo>
                    <a:pt x="127950" y="57667"/>
                  </a:lnTo>
                  <a:lnTo>
                    <a:pt x="121562" y="57667"/>
                  </a:lnTo>
                  <a:lnTo>
                    <a:pt x="121562" y="51583"/>
                  </a:lnTo>
                  <a:close/>
                  <a:moveTo>
                    <a:pt x="134694" y="51583"/>
                  </a:moveTo>
                  <a:lnTo>
                    <a:pt x="134694" y="57667"/>
                  </a:lnTo>
                  <a:lnTo>
                    <a:pt x="128289" y="57667"/>
                  </a:lnTo>
                  <a:lnTo>
                    <a:pt x="128289" y="51583"/>
                  </a:lnTo>
                  <a:close/>
                  <a:moveTo>
                    <a:pt x="141421" y="51583"/>
                  </a:moveTo>
                  <a:lnTo>
                    <a:pt x="141421" y="57667"/>
                  </a:lnTo>
                  <a:lnTo>
                    <a:pt x="135033" y="57667"/>
                  </a:lnTo>
                  <a:lnTo>
                    <a:pt x="135033" y="51583"/>
                  </a:lnTo>
                  <a:close/>
                  <a:moveTo>
                    <a:pt x="148148" y="51583"/>
                  </a:moveTo>
                  <a:lnTo>
                    <a:pt x="148148" y="57667"/>
                  </a:lnTo>
                  <a:lnTo>
                    <a:pt x="141760" y="57667"/>
                  </a:lnTo>
                  <a:lnTo>
                    <a:pt x="141760" y="51583"/>
                  </a:lnTo>
                  <a:close/>
                  <a:moveTo>
                    <a:pt x="154892" y="51583"/>
                  </a:moveTo>
                  <a:lnTo>
                    <a:pt x="154892" y="57667"/>
                  </a:lnTo>
                  <a:lnTo>
                    <a:pt x="148487" y="57667"/>
                  </a:lnTo>
                  <a:lnTo>
                    <a:pt x="148487" y="51583"/>
                  </a:lnTo>
                  <a:close/>
                  <a:moveTo>
                    <a:pt x="161619" y="51583"/>
                  </a:moveTo>
                  <a:lnTo>
                    <a:pt x="161619" y="57667"/>
                  </a:lnTo>
                  <a:lnTo>
                    <a:pt x="155231" y="57667"/>
                  </a:lnTo>
                  <a:lnTo>
                    <a:pt x="155231" y="51583"/>
                  </a:lnTo>
                  <a:close/>
                  <a:moveTo>
                    <a:pt x="168363" y="51583"/>
                  </a:moveTo>
                  <a:lnTo>
                    <a:pt x="168363" y="57667"/>
                  </a:lnTo>
                  <a:lnTo>
                    <a:pt x="161958" y="57667"/>
                  </a:lnTo>
                  <a:lnTo>
                    <a:pt x="161958" y="51583"/>
                  </a:lnTo>
                  <a:close/>
                  <a:moveTo>
                    <a:pt x="175090" y="51583"/>
                  </a:moveTo>
                  <a:lnTo>
                    <a:pt x="175090" y="57667"/>
                  </a:lnTo>
                  <a:lnTo>
                    <a:pt x="168702" y="57667"/>
                  </a:lnTo>
                  <a:lnTo>
                    <a:pt x="168702" y="51583"/>
                  </a:lnTo>
                  <a:close/>
                  <a:moveTo>
                    <a:pt x="181834" y="51583"/>
                  </a:moveTo>
                  <a:lnTo>
                    <a:pt x="181834" y="57667"/>
                  </a:lnTo>
                  <a:lnTo>
                    <a:pt x="175429" y="57667"/>
                  </a:lnTo>
                  <a:lnTo>
                    <a:pt x="175429" y="51583"/>
                  </a:lnTo>
                  <a:close/>
                  <a:moveTo>
                    <a:pt x="188561" y="51583"/>
                  </a:moveTo>
                  <a:lnTo>
                    <a:pt x="188561" y="57667"/>
                  </a:lnTo>
                  <a:lnTo>
                    <a:pt x="182173" y="57667"/>
                  </a:lnTo>
                  <a:lnTo>
                    <a:pt x="182173" y="51583"/>
                  </a:lnTo>
                  <a:close/>
                  <a:moveTo>
                    <a:pt x="195288" y="51583"/>
                  </a:moveTo>
                  <a:lnTo>
                    <a:pt x="195288" y="57667"/>
                  </a:lnTo>
                  <a:lnTo>
                    <a:pt x="188900" y="57667"/>
                  </a:lnTo>
                  <a:lnTo>
                    <a:pt x="188900" y="51583"/>
                  </a:lnTo>
                  <a:close/>
                  <a:moveTo>
                    <a:pt x="202032" y="51583"/>
                  </a:moveTo>
                  <a:lnTo>
                    <a:pt x="202032" y="57667"/>
                  </a:lnTo>
                  <a:lnTo>
                    <a:pt x="195627" y="57667"/>
                  </a:lnTo>
                  <a:lnTo>
                    <a:pt x="195627" y="51583"/>
                  </a:lnTo>
                  <a:close/>
                  <a:moveTo>
                    <a:pt x="208759" y="51583"/>
                  </a:moveTo>
                  <a:lnTo>
                    <a:pt x="208759" y="57667"/>
                  </a:lnTo>
                  <a:lnTo>
                    <a:pt x="202371" y="57667"/>
                  </a:lnTo>
                  <a:lnTo>
                    <a:pt x="202371" y="51583"/>
                  </a:lnTo>
                  <a:close/>
                  <a:moveTo>
                    <a:pt x="215504" y="51583"/>
                  </a:moveTo>
                  <a:lnTo>
                    <a:pt x="215504" y="57667"/>
                  </a:lnTo>
                  <a:lnTo>
                    <a:pt x="209098" y="57667"/>
                  </a:lnTo>
                  <a:lnTo>
                    <a:pt x="209098" y="51583"/>
                  </a:lnTo>
                  <a:close/>
                  <a:moveTo>
                    <a:pt x="222230" y="51583"/>
                  </a:moveTo>
                  <a:lnTo>
                    <a:pt x="222230" y="57667"/>
                  </a:lnTo>
                  <a:lnTo>
                    <a:pt x="215843" y="57667"/>
                  </a:lnTo>
                  <a:lnTo>
                    <a:pt x="215843" y="51583"/>
                  </a:lnTo>
                  <a:close/>
                  <a:moveTo>
                    <a:pt x="228975" y="51583"/>
                  </a:moveTo>
                  <a:lnTo>
                    <a:pt x="228975" y="57667"/>
                  </a:lnTo>
                  <a:lnTo>
                    <a:pt x="222569" y="57667"/>
                  </a:lnTo>
                  <a:lnTo>
                    <a:pt x="222569" y="51583"/>
                  </a:lnTo>
                  <a:close/>
                  <a:moveTo>
                    <a:pt x="235701" y="51583"/>
                  </a:moveTo>
                  <a:lnTo>
                    <a:pt x="235701" y="57667"/>
                  </a:lnTo>
                  <a:lnTo>
                    <a:pt x="229296" y="57667"/>
                  </a:lnTo>
                  <a:lnTo>
                    <a:pt x="229296" y="51583"/>
                  </a:lnTo>
                  <a:close/>
                  <a:moveTo>
                    <a:pt x="242428" y="51583"/>
                  </a:moveTo>
                  <a:lnTo>
                    <a:pt x="242428" y="57667"/>
                  </a:lnTo>
                  <a:lnTo>
                    <a:pt x="236040" y="57667"/>
                  </a:lnTo>
                  <a:lnTo>
                    <a:pt x="236040" y="51583"/>
                  </a:lnTo>
                  <a:close/>
                  <a:moveTo>
                    <a:pt x="249173" y="51583"/>
                  </a:moveTo>
                  <a:lnTo>
                    <a:pt x="249173" y="57667"/>
                  </a:lnTo>
                  <a:lnTo>
                    <a:pt x="242767" y="57667"/>
                  </a:lnTo>
                  <a:lnTo>
                    <a:pt x="242767" y="51583"/>
                  </a:lnTo>
                  <a:close/>
                  <a:moveTo>
                    <a:pt x="255899" y="51583"/>
                  </a:moveTo>
                  <a:lnTo>
                    <a:pt x="255899" y="57667"/>
                  </a:lnTo>
                  <a:lnTo>
                    <a:pt x="249512" y="57667"/>
                  </a:lnTo>
                  <a:lnTo>
                    <a:pt x="249512" y="51583"/>
                  </a:lnTo>
                  <a:close/>
                  <a:moveTo>
                    <a:pt x="262644" y="51583"/>
                  </a:moveTo>
                  <a:lnTo>
                    <a:pt x="262644" y="57667"/>
                  </a:lnTo>
                  <a:lnTo>
                    <a:pt x="256238" y="57667"/>
                  </a:lnTo>
                  <a:lnTo>
                    <a:pt x="256238" y="51583"/>
                  </a:lnTo>
                  <a:close/>
                  <a:moveTo>
                    <a:pt x="269370" y="51583"/>
                  </a:moveTo>
                  <a:lnTo>
                    <a:pt x="269370" y="57667"/>
                  </a:lnTo>
                  <a:lnTo>
                    <a:pt x="262983" y="57667"/>
                  </a:lnTo>
                  <a:lnTo>
                    <a:pt x="262983" y="51583"/>
                  </a:lnTo>
                  <a:close/>
                  <a:moveTo>
                    <a:pt x="276115" y="51583"/>
                  </a:moveTo>
                  <a:lnTo>
                    <a:pt x="276115" y="57667"/>
                  </a:lnTo>
                  <a:lnTo>
                    <a:pt x="269709" y="57667"/>
                  </a:lnTo>
                  <a:lnTo>
                    <a:pt x="269709" y="51583"/>
                  </a:lnTo>
                  <a:close/>
                  <a:moveTo>
                    <a:pt x="282842" y="51583"/>
                  </a:moveTo>
                  <a:lnTo>
                    <a:pt x="282842" y="57667"/>
                  </a:lnTo>
                  <a:lnTo>
                    <a:pt x="276436" y="57667"/>
                  </a:lnTo>
                  <a:lnTo>
                    <a:pt x="276436" y="51583"/>
                  </a:lnTo>
                  <a:close/>
                  <a:moveTo>
                    <a:pt x="6745" y="57989"/>
                  </a:moveTo>
                  <a:lnTo>
                    <a:pt x="6745" y="64073"/>
                  </a:lnTo>
                  <a:lnTo>
                    <a:pt x="339" y="64073"/>
                  </a:lnTo>
                  <a:lnTo>
                    <a:pt x="339" y="57989"/>
                  </a:lnTo>
                  <a:close/>
                  <a:moveTo>
                    <a:pt x="13471" y="57989"/>
                  </a:moveTo>
                  <a:lnTo>
                    <a:pt x="13471" y="64073"/>
                  </a:lnTo>
                  <a:lnTo>
                    <a:pt x="7066" y="64073"/>
                  </a:lnTo>
                  <a:lnTo>
                    <a:pt x="7066" y="57989"/>
                  </a:lnTo>
                  <a:close/>
                  <a:moveTo>
                    <a:pt x="20198" y="57989"/>
                  </a:moveTo>
                  <a:lnTo>
                    <a:pt x="20198" y="64073"/>
                  </a:lnTo>
                  <a:lnTo>
                    <a:pt x="13810" y="64073"/>
                  </a:lnTo>
                  <a:lnTo>
                    <a:pt x="13810" y="57989"/>
                  </a:lnTo>
                  <a:close/>
                  <a:moveTo>
                    <a:pt x="26942" y="57989"/>
                  </a:moveTo>
                  <a:lnTo>
                    <a:pt x="26942" y="64073"/>
                  </a:lnTo>
                  <a:lnTo>
                    <a:pt x="20537" y="64073"/>
                  </a:lnTo>
                  <a:lnTo>
                    <a:pt x="20537" y="57989"/>
                  </a:lnTo>
                  <a:close/>
                  <a:moveTo>
                    <a:pt x="33669" y="57989"/>
                  </a:moveTo>
                  <a:lnTo>
                    <a:pt x="33669" y="64073"/>
                  </a:lnTo>
                  <a:lnTo>
                    <a:pt x="27281" y="64073"/>
                  </a:lnTo>
                  <a:lnTo>
                    <a:pt x="27281" y="57989"/>
                  </a:lnTo>
                  <a:close/>
                  <a:moveTo>
                    <a:pt x="40414" y="57989"/>
                  </a:moveTo>
                  <a:lnTo>
                    <a:pt x="40414" y="64073"/>
                  </a:lnTo>
                  <a:lnTo>
                    <a:pt x="34008" y="64073"/>
                  </a:lnTo>
                  <a:lnTo>
                    <a:pt x="34008" y="57989"/>
                  </a:lnTo>
                  <a:close/>
                  <a:moveTo>
                    <a:pt x="47140" y="57989"/>
                  </a:moveTo>
                  <a:lnTo>
                    <a:pt x="47140" y="64073"/>
                  </a:lnTo>
                  <a:lnTo>
                    <a:pt x="40753" y="64073"/>
                  </a:lnTo>
                  <a:lnTo>
                    <a:pt x="40753" y="57989"/>
                  </a:lnTo>
                  <a:close/>
                  <a:moveTo>
                    <a:pt x="53885" y="57989"/>
                  </a:moveTo>
                  <a:lnTo>
                    <a:pt x="53885" y="64073"/>
                  </a:lnTo>
                  <a:lnTo>
                    <a:pt x="47479" y="64073"/>
                  </a:lnTo>
                  <a:lnTo>
                    <a:pt x="47479" y="57989"/>
                  </a:lnTo>
                  <a:close/>
                  <a:moveTo>
                    <a:pt x="60611" y="57989"/>
                  </a:moveTo>
                  <a:lnTo>
                    <a:pt x="60611" y="64073"/>
                  </a:lnTo>
                  <a:lnTo>
                    <a:pt x="54206" y="64073"/>
                  </a:lnTo>
                  <a:lnTo>
                    <a:pt x="54206" y="57989"/>
                  </a:lnTo>
                  <a:close/>
                  <a:moveTo>
                    <a:pt x="67338" y="57989"/>
                  </a:moveTo>
                  <a:lnTo>
                    <a:pt x="67338" y="64073"/>
                  </a:lnTo>
                  <a:lnTo>
                    <a:pt x="60950" y="64073"/>
                  </a:lnTo>
                  <a:lnTo>
                    <a:pt x="60950" y="57989"/>
                  </a:lnTo>
                  <a:close/>
                  <a:moveTo>
                    <a:pt x="74083" y="57989"/>
                  </a:moveTo>
                  <a:lnTo>
                    <a:pt x="74083" y="64073"/>
                  </a:lnTo>
                  <a:lnTo>
                    <a:pt x="67677" y="64073"/>
                  </a:lnTo>
                  <a:lnTo>
                    <a:pt x="67677" y="57989"/>
                  </a:lnTo>
                  <a:close/>
                  <a:moveTo>
                    <a:pt x="80809" y="57989"/>
                  </a:moveTo>
                  <a:lnTo>
                    <a:pt x="80809" y="64073"/>
                  </a:lnTo>
                  <a:lnTo>
                    <a:pt x="74422" y="64073"/>
                  </a:lnTo>
                  <a:lnTo>
                    <a:pt x="74422" y="57989"/>
                  </a:lnTo>
                  <a:close/>
                  <a:moveTo>
                    <a:pt x="87554" y="57989"/>
                  </a:moveTo>
                  <a:lnTo>
                    <a:pt x="87554" y="64073"/>
                  </a:lnTo>
                  <a:lnTo>
                    <a:pt x="81148" y="64073"/>
                  </a:lnTo>
                  <a:lnTo>
                    <a:pt x="81148" y="57989"/>
                  </a:lnTo>
                  <a:close/>
                  <a:moveTo>
                    <a:pt x="94281" y="57989"/>
                  </a:moveTo>
                  <a:lnTo>
                    <a:pt x="94281" y="64073"/>
                  </a:lnTo>
                  <a:lnTo>
                    <a:pt x="87893" y="64073"/>
                  </a:lnTo>
                  <a:lnTo>
                    <a:pt x="87893" y="57989"/>
                  </a:lnTo>
                  <a:close/>
                  <a:moveTo>
                    <a:pt x="101007" y="57989"/>
                  </a:moveTo>
                  <a:lnTo>
                    <a:pt x="101007" y="64073"/>
                  </a:lnTo>
                  <a:lnTo>
                    <a:pt x="94620" y="64073"/>
                  </a:lnTo>
                  <a:lnTo>
                    <a:pt x="94620" y="57989"/>
                  </a:lnTo>
                  <a:close/>
                  <a:moveTo>
                    <a:pt x="107752" y="57989"/>
                  </a:moveTo>
                  <a:lnTo>
                    <a:pt x="107752" y="64073"/>
                  </a:lnTo>
                  <a:lnTo>
                    <a:pt x="101346" y="64073"/>
                  </a:lnTo>
                  <a:lnTo>
                    <a:pt x="101346" y="57989"/>
                  </a:lnTo>
                  <a:close/>
                  <a:moveTo>
                    <a:pt x="114478" y="57989"/>
                  </a:moveTo>
                  <a:lnTo>
                    <a:pt x="114478" y="64073"/>
                  </a:lnTo>
                  <a:lnTo>
                    <a:pt x="108091" y="64073"/>
                  </a:lnTo>
                  <a:lnTo>
                    <a:pt x="108091" y="57989"/>
                  </a:lnTo>
                  <a:close/>
                  <a:moveTo>
                    <a:pt x="121223" y="57989"/>
                  </a:moveTo>
                  <a:lnTo>
                    <a:pt x="121223" y="64073"/>
                  </a:lnTo>
                  <a:lnTo>
                    <a:pt x="114817" y="64073"/>
                  </a:lnTo>
                  <a:lnTo>
                    <a:pt x="114817" y="57989"/>
                  </a:lnTo>
                  <a:close/>
                  <a:moveTo>
                    <a:pt x="127950" y="57989"/>
                  </a:moveTo>
                  <a:lnTo>
                    <a:pt x="127950" y="64073"/>
                  </a:lnTo>
                  <a:lnTo>
                    <a:pt x="121562" y="64073"/>
                  </a:lnTo>
                  <a:lnTo>
                    <a:pt x="121562" y="57989"/>
                  </a:lnTo>
                  <a:close/>
                  <a:moveTo>
                    <a:pt x="134694" y="57989"/>
                  </a:moveTo>
                  <a:lnTo>
                    <a:pt x="134694" y="64073"/>
                  </a:lnTo>
                  <a:lnTo>
                    <a:pt x="128289" y="64073"/>
                  </a:lnTo>
                  <a:lnTo>
                    <a:pt x="128289" y="57989"/>
                  </a:lnTo>
                  <a:close/>
                  <a:moveTo>
                    <a:pt x="141421" y="57989"/>
                  </a:moveTo>
                  <a:lnTo>
                    <a:pt x="141421" y="64073"/>
                  </a:lnTo>
                  <a:lnTo>
                    <a:pt x="135033" y="64073"/>
                  </a:lnTo>
                  <a:lnTo>
                    <a:pt x="135033" y="57989"/>
                  </a:lnTo>
                  <a:close/>
                  <a:moveTo>
                    <a:pt x="148148" y="57989"/>
                  </a:moveTo>
                  <a:lnTo>
                    <a:pt x="148148" y="64073"/>
                  </a:lnTo>
                  <a:lnTo>
                    <a:pt x="141760" y="64073"/>
                  </a:lnTo>
                  <a:lnTo>
                    <a:pt x="141760" y="57989"/>
                  </a:lnTo>
                  <a:close/>
                  <a:moveTo>
                    <a:pt x="154892" y="57989"/>
                  </a:moveTo>
                  <a:lnTo>
                    <a:pt x="154892" y="64073"/>
                  </a:lnTo>
                  <a:lnTo>
                    <a:pt x="148487" y="64073"/>
                  </a:lnTo>
                  <a:lnTo>
                    <a:pt x="148487" y="57989"/>
                  </a:lnTo>
                  <a:close/>
                  <a:moveTo>
                    <a:pt x="161619" y="57989"/>
                  </a:moveTo>
                  <a:lnTo>
                    <a:pt x="161619" y="64073"/>
                  </a:lnTo>
                  <a:lnTo>
                    <a:pt x="155231" y="64073"/>
                  </a:lnTo>
                  <a:lnTo>
                    <a:pt x="155231" y="57989"/>
                  </a:lnTo>
                  <a:close/>
                  <a:moveTo>
                    <a:pt x="168363" y="57989"/>
                  </a:moveTo>
                  <a:lnTo>
                    <a:pt x="168363" y="64073"/>
                  </a:lnTo>
                  <a:lnTo>
                    <a:pt x="161958" y="64073"/>
                  </a:lnTo>
                  <a:lnTo>
                    <a:pt x="161958" y="57989"/>
                  </a:lnTo>
                  <a:close/>
                  <a:moveTo>
                    <a:pt x="175090" y="57989"/>
                  </a:moveTo>
                  <a:lnTo>
                    <a:pt x="175090" y="64073"/>
                  </a:lnTo>
                  <a:lnTo>
                    <a:pt x="168702" y="64073"/>
                  </a:lnTo>
                  <a:lnTo>
                    <a:pt x="168702" y="57989"/>
                  </a:lnTo>
                  <a:close/>
                  <a:moveTo>
                    <a:pt x="181834" y="57989"/>
                  </a:moveTo>
                  <a:lnTo>
                    <a:pt x="181834" y="64073"/>
                  </a:lnTo>
                  <a:lnTo>
                    <a:pt x="175429" y="64073"/>
                  </a:lnTo>
                  <a:lnTo>
                    <a:pt x="175429" y="57989"/>
                  </a:lnTo>
                  <a:close/>
                  <a:moveTo>
                    <a:pt x="188561" y="57989"/>
                  </a:moveTo>
                  <a:lnTo>
                    <a:pt x="188561" y="64073"/>
                  </a:lnTo>
                  <a:lnTo>
                    <a:pt x="182173" y="64073"/>
                  </a:lnTo>
                  <a:lnTo>
                    <a:pt x="182173" y="57989"/>
                  </a:lnTo>
                  <a:close/>
                  <a:moveTo>
                    <a:pt x="195288" y="57989"/>
                  </a:moveTo>
                  <a:lnTo>
                    <a:pt x="195288" y="64073"/>
                  </a:lnTo>
                  <a:lnTo>
                    <a:pt x="188900" y="64073"/>
                  </a:lnTo>
                  <a:lnTo>
                    <a:pt x="188900" y="57989"/>
                  </a:lnTo>
                  <a:close/>
                  <a:moveTo>
                    <a:pt x="202032" y="57989"/>
                  </a:moveTo>
                  <a:lnTo>
                    <a:pt x="202032" y="64073"/>
                  </a:lnTo>
                  <a:lnTo>
                    <a:pt x="195627" y="64073"/>
                  </a:lnTo>
                  <a:lnTo>
                    <a:pt x="195627" y="57989"/>
                  </a:lnTo>
                  <a:close/>
                  <a:moveTo>
                    <a:pt x="208759" y="57989"/>
                  </a:moveTo>
                  <a:lnTo>
                    <a:pt x="208759" y="64073"/>
                  </a:lnTo>
                  <a:lnTo>
                    <a:pt x="202371" y="64073"/>
                  </a:lnTo>
                  <a:lnTo>
                    <a:pt x="202371" y="57989"/>
                  </a:lnTo>
                  <a:close/>
                  <a:moveTo>
                    <a:pt x="215504" y="57989"/>
                  </a:moveTo>
                  <a:lnTo>
                    <a:pt x="215504" y="64073"/>
                  </a:lnTo>
                  <a:lnTo>
                    <a:pt x="209098" y="64073"/>
                  </a:lnTo>
                  <a:lnTo>
                    <a:pt x="209098" y="57989"/>
                  </a:lnTo>
                  <a:close/>
                  <a:moveTo>
                    <a:pt x="222230" y="57989"/>
                  </a:moveTo>
                  <a:lnTo>
                    <a:pt x="222230" y="64073"/>
                  </a:lnTo>
                  <a:lnTo>
                    <a:pt x="215843" y="64073"/>
                  </a:lnTo>
                  <a:lnTo>
                    <a:pt x="215843" y="57989"/>
                  </a:lnTo>
                  <a:close/>
                  <a:moveTo>
                    <a:pt x="228975" y="57989"/>
                  </a:moveTo>
                  <a:lnTo>
                    <a:pt x="228975" y="64073"/>
                  </a:lnTo>
                  <a:lnTo>
                    <a:pt x="222569" y="64073"/>
                  </a:lnTo>
                  <a:lnTo>
                    <a:pt x="222569" y="57989"/>
                  </a:lnTo>
                  <a:close/>
                  <a:moveTo>
                    <a:pt x="235701" y="57989"/>
                  </a:moveTo>
                  <a:lnTo>
                    <a:pt x="235701" y="64073"/>
                  </a:lnTo>
                  <a:lnTo>
                    <a:pt x="229296" y="64073"/>
                  </a:lnTo>
                  <a:lnTo>
                    <a:pt x="229296" y="57989"/>
                  </a:lnTo>
                  <a:close/>
                  <a:moveTo>
                    <a:pt x="242428" y="57989"/>
                  </a:moveTo>
                  <a:lnTo>
                    <a:pt x="242428" y="64073"/>
                  </a:lnTo>
                  <a:lnTo>
                    <a:pt x="236040" y="64073"/>
                  </a:lnTo>
                  <a:lnTo>
                    <a:pt x="236040" y="57989"/>
                  </a:lnTo>
                  <a:close/>
                  <a:moveTo>
                    <a:pt x="249173" y="57989"/>
                  </a:moveTo>
                  <a:lnTo>
                    <a:pt x="249173" y="64073"/>
                  </a:lnTo>
                  <a:lnTo>
                    <a:pt x="242767" y="64073"/>
                  </a:lnTo>
                  <a:lnTo>
                    <a:pt x="242767" y="57989"/>
                  </a:lnTo>
                  <a:close/>
                  <a:moveTo>
                    <a:pt x="255899" y="57989"/>
                  </a:moveTo>
                  <a:lnTo>
                    <a:pt x="255899" y="64073"/>
                  </a:lnTo>
                  <a:lnTo>
                    <a:pt x="249512" y="64073"/>
                  </a:lnTo>
                  <a:lnTo>
                    <a:pt x="249512" y="57989"/>
                  </a:lnTo>
                  <a:close/>
                  <a:moveTo>
                    <a:pt x="262644" y="57989"/>
                  </a:moveTo>
                  <a:lnTo>
                    <a:pt x="262644" y="64073"/>
                  </a:lnTo>
                  <a:lnTo>
                    <a:pt x="256238" y="64073"/>
                  </a:lnTo>
                  <a:lnTo>
                    <a:pt x="256238" y="57989"/>
                  </a:lnTo>
                  <a:close/>
                  <a:moveTo>
                    <a:pt x="269370" y="57989"/>
                  </a:moveTo>
                  <a:lnTo>
                    <a:pt x="269370" y="64073"/>
                  </a:lnTo>
                  <a:lnTo>
                    <a:pt x="262983" y="64073"/>
                  </a:lnTo>
                  <a:lnTo>
                    <a:pt x="262983" y="57989"/>
                  </a:lnTo>
                  <a:close/>
                  <a:moveTo>
                    <a:pt x="276115" y="57989"/>
                  </a:moveTo>
                  <a:lnTo>
                    <a:pt x="276115" y="64073"/>
                  </a:lnTo>
                  <a:lnTo>
                    <a:pt x="269709" y="64073"/>
                  </a:lnTo>
                  <a:lnTo>
                    <a:pt x="269709" y="57989"/>
                  </a:lnTo>
                  <a:close/>
                  <a:moveTo>
                    <a:pt x="282842" y="57989"/>
                  </a:moveTo>
                  <a:lnTo>
                    <a:pt x="282842" y="64073"/>
                  </a:lnTo>
                  <a:lnTo>
                    <a:pt x="276436" y="64073"/>
                  </a:lnTo>
                  <a:lnTo>
                    <a:pt x="276436" y="57989"/>
                  </a:lnTo>
                  <a:close/>
                  <a:moveTo>
                    <a:pt x="6745" y="64394"/>
                  </a:moveTo>
                  <a:lnTo>
                    <a:pt x="6745" y="70478"/>
                  </a:lnTo>
                  <a:lnTo>
                    <a:pt x="339" y="70478"/>
                  </a:lnTo>
                  <a:lnTo>
                    <a:pt x="339" y="64394"/>
                  </a:lnTo>
                  <a:close/>
                  <a:moveTo>
                    <a:pt x="13471" y="64394"/>
                  </a:moveTo>
                  <a:lnTo>
                    <a:pt x="13471" y="70478"/>
                  </a:lnTo>
                  <a:lnTo>
                    <a:pt x="7066" y="70478"/>
                  </a:lnTo>
                  <a:lnTo>
                    <a:pt x="7066" y="64394"/>
                  </a:lnTo>
                  <a:close/>
                  <a:moveTo>
                    <a:pt x="20198" y="64394"/>
                  </a:moveTo>
                  <a:lnTo>
                    <a:pt x="20198" y="70478"/>
                  </a:lnTo>
                  <a:lnTo>
                    <a:pt x="13810" y="70478"/>
                  </a:lnTo>
                  <a:lnTo>
                    <a:pt x="13810" y="64394"/>
                  </a:lnTo>
                  <a:close/>
                  <a:moveTo>
                    <a:pt x="26942" y="64394"/>
                  </a:moveTo>
                  <a:lnTo>
                    <a:pt x="26942" y="70478"/>
                  </a:lnTo>
                  <a:lnTo>
                    <a:pt x="20537" y="70478"/>
                  </a:lnTo>
                  <a:lnTo>
                    <a:pt x="20537" y="64394"/>
                  </a:lnTo>
                  <a:close/>
                  <a:moveTo>
                    <a:pt x="33669" y="64394"/>
                  </a:moveTo>
                  <a:lnTo>
                    <a:pt x="33669" y="70478"/>
                  </a:lnTo>
                  <a:lnTo>
                    <a:pt x="27281" y="70478"/>
                  </a:lnTo>
                  <a:lnTo>
                    <a:pt x="27281" y="64394"/>
                  </a:lnTo>
                  <a:close/>
                  <a:moveTo>
                    <a:pt x="40414" y="64394"/>
                  </a:moveTo>
                  <a:lnTo>
                    <a:pt x="40414" y="70478"/>
                  </a:lnTo>
                  <a:lnTo>
                    <a:pt x="34008" y="70478"/>
                  </a:lnTo>
                  <a:lnTo>
                    <a:pt x="34008" y="64394"/>
                  </a:lnTo>
                  <a:close/>
                  <a:moveTo>
                    <a:pt x="47140" y="64394"/>
                  </a:moveTo>
                  <a:lnTo>
                    <a:pt x="47140" y="70478"/>
                  </a:lnTo>
                  <a:lnTo>
                    <a:pt x="40753" y="70478"/>
                  </a:lnTo>
                  <a:lnTo>
                    <a:pt x="40753" y="64394"/>
                  </a:lnTo>
                  <a:close/>
                  <a:moveTo>
                    <a:pt x="53885" y="64394"/>
                  </a:moveTo>
                  <a:lnTo>
                    <a:pt x="53885" y="70478"/>
                  </a:lnTo>
                  <a:lnTo>
                    <a:pt x="47479" y="70478"/>
                  </a:lnTo>
                  <a:lnTo>
                    <a:pt x="47479" y="64394"/>
                  </a:lnTo>
                  <a:close/>
                  <a:moveTo>
                    <a:pt x="60611" y="64394"/>
                  </a:moveTo>
                  <a:lnTo>
                    <a:pt x="60611" y="70478"/>
                  </a:lnTo>
                  <a:lnTo>
                    <a:pt x="54206" y="70478"/>
                  </a:lnTo>
                  <a:lnTo>
                    <a:pt x="54206" y="64394"/>
                  </a:lnTo>
                  <a:close/>
                  <a:moveTo>
                    <a:pt x="67338" y="64394"/>
                  </a:moveTo>
                  <a:lnTo>
                    <a:pt x="67338" y="70478"/>
                  </a:lnTo>
                  <a:lnTo>
                    <a:pt x="60950" y="70478"/>
                  </a:lnTo>
                  <a:lnTo>
                    <a:pt x="60950" y="64394"/>
                  </a:lnTo>
                  <a:close/>
                  <a:moveTo>
                    <a:pt x="74083" y="64394"/>
                  </a:moveTo>
                  <a:lnTo>
                    <a:pt x="74083" y="70478"/>
                  </a:lnTo>
                  <a:lnTo>
                    <a:pt x="67677" y="70478"/>
                  </a:lnTo>
                  <a:lnTo>
                    <a:pt x="67677" y="64394"/>
                  </a:lnTo>
                  <a:close/>
                  <a:moveTo>
                    <a:pt x="80809" y="64394"/>
                  </a:moveTo>
                  <a:lnTo>
                    <a:pt x="80809" y="70478"/>
                  </a:lnTo>
                  <a:lnTo>
                    <a:pt x="74422" y="70478"/>
                  </a:lnTo>
                  <a:lnTo>
                    <a:pt x="74422" y="64394"/>
                  </a:lnTo>
                  <a:close/>
                  <a:moveTo>
                    <a:pt x="87554" y="64394"/>
                  </a:moveTo>
                  <a:lnTo>
                    <a:pt x="87554" y="70478"/>
                  </a:lnTo>
                  <a:lnTo>
                    <a:pt x="81148" y="70478"/>
                  </a:lnTo>
                  <a:lnTo>
                    <a:pt x="81148" y="64394"/>
                  </a:lnTo>
                  <a:close/>
                  <a:moveTo>
                    <a:pt x="94281" y="64394"/>
                  </a:moveTo>
                  <a:lnTo>
                    <a:pt x="94281" y="70478"/>
                  </a:lnTo>
                  <a:lnTo>
                    <a:pt x="87893" y="70478"/>
                  </a:lnTo>
                  <a:lnTo>
                    <a:pt x="87893" y="64394"/>
                  </a:lnTo>
                  <a:close/>
                  <a:moveTo>
                    <a:pt x="101007" y="64394"/>
                  </a:moveTo>
                  <a:lnTo>
                    <a:pt x="101007" y="70478"/>
                  </a:lnTo>
                  <a:lnTo>
                    <a:pt x="94620" y="70478"/>
                  </a:lnTo>
                  <a:lnTo>
                    <a:pt x="94620" y="64394"/>
                  </a:lnTo>
                  <a:close/>
                  <a:moveTo>
                    <a:pt x="107752" y="64394"/>
                  </a:moveTo>
                  <a:lnTo>
                    <a:pt x="107752" y="70478"/>
                  </a:lnTo>
                  <a:lnTo>
                    <a:pt x="101346" y="70478"/>
                  </a:lnTo>
                  <a:lnTo>
                    <a:pt x="101346" y="64394"/>
                  </a:lnTo>
                  <a:close/>
                  <a:moveTo>
                    <a:pt x="114478" y="64394"/>
                  </a:moveTo>
                  <a:lnTo>
                    <a:pt x="114478" y="70478"/>
                  </a:lnTo>
                  <a:lnTo>
                    <a:pt x="108091" y="70478"/>
                  </a:lnTo>
                  <a:lnTo>
                    <a:pt x="108091" y="64394"/>
                  </a:lnTo>
                  <a:close/>
                  <a:moveTo>
                    <a:pt x="121223" y="64394"/>
                  </a:moveTo>
                  <a:lnTo>
                    <a:pt x="121223" y="70478"/>
                  </a:lnTo>
                  <a:lnTo>
                    <a:pt x="114817" y="70478"/>
                  </a:lnTo>
                  <a:lnTo>
                    <a:pt x="114817" y="64394"/>
                  </a:lnTo>
                  <a:close/>
                  <a:moveTo>
                    <a:pt x="127950" y="64394"/>
                  </a:moveTo>
                  <a:lnTo>
                    <a:pt x="127950" y="70478"/>
                  </a:lnTo>
                  <a:lnTo>
                    <a:pt x="121562" y="70478"/>
                  </a:lnTo>
                  <a:lnTo>
                    <a:pt x="121562" y="64394"/>
                  </a:lnTo>
                  <a:close/>
                  <a:moveTo>
                    <a:pt x="134694" y="64394"/>
                  </a:moveTo>
                  <a:lnTo>
                    <a:pt x="134694" y="70478"/>
                  </a:lnTo>
                  <a:lnTo>
                    <a:pt x="128289" y="70478"/>
                  </a:lnTo>
                  <a:lnTo>
                    <a:pt x="128289" y="64394"/>
                  </a:lnTo>
                  <a:close/>
                  <a:moveTo>
                    <a:pt x="141421" y="64394"/>
                  </a:moveTo>
                  <a:lnTo>
                    <a:pt x="141421" y="70478"/>
                  </a:lnTo>
                  <a:lnTo>
                    <a:pt x="135033" y="70478"/>
                  </a:lnTo>
                  <a:lnTo>
                    <a:pt x="135033" y="64394"/>
                  </a:lnTo>
                  <a:close/>
                  <a:moveTo>
                    <a:pt x="148148" y="64394"/>
                  </a:moveTo>
                  <a:lnTo>
                    <a:pt x="148148" y="70478"/>
                  </a:lnTo>
                  <a:lnTo>
                    <a:pt x="141760" y="70478"/>
                  </a:lnTo>
                  <a:lnTo>
                    <a:pt x="141760" y="64394"/>
                  </a:lnTo>
                  <a:close/>
                  <a:moveTo>
                    <a:pt x="154892" y="64394"/>
                  </a:moveTo>
                  <a:lnTo>
                    <a:pt x="154892" y="70478"/>
                  </a:lnTo>
                  <a:lnTo>
                    <a:pt x="148487" y="70478"/>
                  </a:lnTo>
                  <a:lnTo>
                    <a:pt x="148487" y="64394"/>
                  </a:lnTo>
                  <a:close/>
                  <a:moveTo>
                    <a:pt x="161619" y="64394"/>
                  </a:moveTo>
                  <a:lnTo>
                    <a:pt x="161619" y="70478"/>
                  </a:lnTo>
                  <a:lnTo>
                    <a:pt x="155231" y="70478"/>
                  </a:lnTo>
                  <a:lnTo>
                    <a:pt x="155231" y="64394"/>
                  </a:lnTo>
                  <a:close/>
                  <a:moveTo>
                    <a:pt x="168363" y="64394"/>
                  </a:moveTo>
                  <a:lnTo>
                    <a:pt x="168363" y="70478"/>
                  </a:lnTo>
                  <a:lnTo>
                    <a:pt x="161958" y="70478"/>
                  </a:lnTo>
                  <a:lnTo>
                    <a:pt x="161958" y="64394"/>
                  </a:lnTo>
                  <a:close/>
                  <a:moveTo>
                    <a:pt x="175090" y="64394"/>
                  </a:moveTo>
                  <a:lnTo>
                    <a:pt x="175090" y="70478"/>
                  </a:lnTo>
                  <a:lnTo>
                    <a:pt x="168702" y="70478"/>
                  </a:lnTo>
                  <a:lnTo>
                    <a:pt x="168702" y="64394"/>
                  </a:lnTo>
                  <a:close/>
                  <a:moveTo>
                    <a:pt x="181834" y="64394"/>
                  </a:moveTo>
                  <a:lnTo>
                    <a:pt x="181834" y="70478"/>
                  </a:lnTo>
                  <a:lnTo>
                    <a:pt x="175429" y="70478"/>
                  </a:lnTo>
                  <a:lnTo>
                    <a:pt x="175429" y="64394"/>
                  </a:lnTo>
                  <a:close/>
                  <a:moveTo>
                    <a:pt x="188561" y="64394"/>
                  </a:moveTo>
                  <a:lnTo>
                    <a:pt x="188561" y="70478"/>
                  </a:lnTo>
                  <a:lnTo>
                    <a:pt x="182173" y="70478"/>
                  </a:lnTo>
                  <a:lnTo>
                    <a:pt x="182173" y="64394"/>
                  </a:lnTo>
                  <a:close/>
                  <a:moveTo>
                    <a:pt x="195288" y="64394"/>
                  </a:moveTo>
                  <a:lnTo>
                    <a:pt x="195288" y="70478"/>
                  </a:lnTo>
                  <a:lnTo>
                    <a:pt x="188900" y="70478"/>
                  </a:lnTo>
                  <a:lnTo>
                    <a:pt x="188900" y="64394"/>
                  </a:lnTo>
                  <a:close/>
                  <a:moveTo>
                    <a:pt x="202032" y="64394"/>
                  </a:moveTo>
                  <a:lnTo>
                    <a:pt x="202032" y="70478"/>
                  </a:lnTo>
                  <a:lnTo>
                    <a:pt x="195627" y="70478"/>
                  </a:lnTo>
                  <a:lnTo>
                    <a:pt x="195627" y="64394"/>
                  </a:lnTo>
                  <a:close/>
                  <a:moveTo>
                    <a:pt x="208759" y="64394"/>
                  </a:moveTo>
                  <a:lnTo>
                    <a:pt x="208759" y="70478"/>
                  </a:lnTo>
                  <a:lnTo>
                    <a:pt x="202371" y="70478"/>
                  </a:lnTo>
                  <a:lnTo>
                    <a:pt x="202371" y="64394"/>
                  </a:lnTo>
                  <a:close/>
                  <a:moveTo>
                    <a:pt x="215504" y="64394"/>
                  </a:moveTo>
                  <a:lnTo>
                    <a:pt x="215504" y="70478"/>
                  </a:lnTo>
                  <a:lnTo>
                    <a:pt x="209098" y="70478"/>
                  </a:lnTo>
                  <a:lnTo>
                    <a:pt x="209098" y="64394"/>
                  </a:lnTo>
                  <a:close/>
                  <a:moveTo>
                    <a:pt x="222230" y="64394"/>
                  </a:moveTo>
                  <a:lnTo>
                    <a:pt x="222230" y="70478"/>
                  </a:lnTo>
                  <a:lnTo>
                    <a:pt x="215843" y="70478"/>
                  </a:lnTo>
                  <a:lnTo>
                    <a:pt x="215843" y="64394"/>
                  </a:lnTo>
                  <a:close/>
                  <a:moveTo>
                    <a:pt x="228975" y="64394"/>
                  </a:moveTo>
                  <a:lnTo>
                    <a:pt x="228975" y="70478"/>
                  </a:lnTo>
                  <a:lnTo>
                    <a:pt x="222569" y="70478"/>
                  </a:lnTo>
                  <a:lnTo>
                    <a:pt x="222569" y="64394"/>
                  </a:lnTo>
                  <a:close/>
                  <a:moveTo>
                    <a:pt x="235701" y="64394"/>
                  </a:moveTo>
                  <a:lnTo>
                    <a:pt x="235701" y="70478"/>
                  </a:lnTo>
                  <a:lnTo>
                    <a:pt x="229296" y="70478"/>
                  </a:lnTo>
                  <a:lnTo>
                    <a:pt x="229296" y="64394"/>
                  </a:lnTo>
                  <a:close/>
                  <a:moveTo>
                    <a:pt x="242428" y="64394"/>
                  </a:moveTo>
                  <a:lnTo>
                    <a:pt x="242428" y="70478"/>
                  </a:lnTo>
                  <a:lnTo>
                    <a:pt x="236040" y="70478"/>
                  </a:lnTo>
                  <a:lnTo>
                    <a:pt x="236040" y="64394"/>
                  </a:lnTo>
                  <a:close/>
                  <a:moveTo>
                    <a:pt x="249173" y="64394"/>
                  </a:moveTo>
                  <a:lnTo>
                    <a:pt x="249173" y="70478"/>
                  </a:lnTo>
                  <a:lnTo>
                    <a:pt x="242767" y="70478"/>
                  </a:lnTo>
                  <a:lnTo>
                    <a:pt x="242767" y="64394"/>
                  </a:lnTo>
                  <a:close/>
                  <a:moveTo>
                    <a:pt x="255899" y="64394"/>
                  </a:moveTo>
                  <a:lnTo>
                    <a:pt x="255899" y="70478"/>
                  </a:lnTo>
                  <a:lnTo>
                    <a:pt x="249512" y="70478"/>
                  </a:lnTo>
                  <a:lnTo>
                    <a:pt x="249512" y="64394"/>
                  </a:lnTo>
                  <a:close/>
                  <a:moveTo>
                    <a:pt x="262644" y="64394"/>
                  </a:moveTo>
                  <a:lnTo>
                    <a:pt x="262644" y="70478"/>
                  </a:lnTo>
                  <a:lnTo>
                    <a:pt x="256238" y="70478"/>
                  </a:lnTo>
                  <a:lnTo>
                    <a:pt x="256238" y="64394"/>
                  </a:lnTo>
                  <a:close/>
                  <a:moveTo>
                    <a:pt x="269370" y="64394"/>
                  </a:moveTo>
                  <a:lnTo>
                    <a:pt x="269370" y="70478"/>
                  </a:lnTo>
                  <a:lnTo>
                    <a:pt x="262983" y="70478"/>
                  </a:lnTo>
                  <a:lnTo>
                    <a:pt x="262983" y="64394"/>
                  </a:lnTo>
                  <a:close/>
                  <a:moveTo>
                    <a:pt x="276115" y="64394"/>
                  </a:moveTo>
                  <a:lnTo>
                    <a:pt x="276115" y="70478"/>
                  </a:lnTo>
                  <a:lnTo>
                    <a:pt x="269709" y="70478"/>
                  </a:lnTo>
                  <a:lnTo>
                    <a:pt x="269709" y="64394"/>
                  </a:lnTo>
                  <a:close/>
                  <a:moveTo>
                    <a:pt x="282842" y="64394"/>
                  </a:moveTo>
                  <a:lnTo>
                    <a:pt x="282842" y="70478"/>
                  </a:lnTo>
                  <a:lnTo>
                    <a:pt x="276436" y="70478"/>
                  </a:lnTo>
                  <a:lnTo>
                    <a:pt x="276436" y="64394"/>
                  </a:lnTo>
                  <a:close/>
                  <a:moveTo>
                    <a:pt x="6745" y="70800"/>
                  </a:moveTo>
                  <a:lnTo>
                    <a:pt x="6745" y="76884"/>
                  </a:lnTo>
                  <a:lnTo>
                    <a:pt x="339" y="76884"/>
                  </a:lnTo>
                  <a:lnTo>
                    <a:pt x="339" y="70800"/>
                  </a:lnTo>
                  <a:close/>
                  <a:moveTo>
                    <a:pt x="13471" y="70800"/>
                  </a:moveTo>
                  <a:lnTo>
                    <a:pt x="13471" y="76884"/>
                  </a:lnTo>
                  <a:lnTo>
                    <a:pt x="7066" y="76884"/>
                  </a:lnTo>
                  <a:lnTo>
                    <a:pt x="7066" y="70800"/>
                  </a:lnTo>
                  <a:close/>
                  <a:moveTo>
                    <a:pt x="20198" y="70800"/>
                  </a:moveTo>
                  <a:lnTo>
                    <a:pt x="20198" y="76884"/>
                  </a:lnTo>
                  <a:lnTo>
                    <a:pt x="13810" y="76884"/>
                  </a:lnTo>
                  <a:lnTo>
                    <a:pt x="13810" y="70800"/>
                  </a:lnTo>
                  <a:close/>
                  <a:moveTo>
                    <a:pt x="26942" y="70800"/>
                  </a:moveTo>
                  <a:lnTo>
                    <a:pt x="26942" y="76884"/>
                  </a:lnTo>
                  <a:lnTo>
                    <a:pt x="20537" y="76884"/>
                  </a:lnTo>
                  <a:lnTo>
                    <a:pt x="20537" y="70800"/>
                  </a:lnTo>
                  <a:close/>
                  <a:moveTo>
                    <a:pt x="33669" y="70800"/>
                  </a:moveTo>
                  <a:lnTo>
                    <a:pt x="33669" y="76884"/>
                  </a:lnTo>
                  <a:lnTo>
                    <a:pt x="27281" y="76884"/>
                  </a:lnTo>
                  <a:lnTo>
                    <a:pt x="27281" y="70800"/>
                  </a:lnTo>
                  <a:close/>
                  <a:moveTo>
                    <a:pt x="40414" y="70800"/>
                  </a:moveTo>
                  <a:lnTo>
                    <a:pt x="40414" y="76884"/>
                  </a:lnTo>
                  <a:lnTo>
                    <a:pt x="34008" y="76884"/>
                  </a:lnTo>
                  <a:lnTo>
                    <a:pt x="34008" y="70800"/>
                  </a:lnTo>
                  <a:close/>
                  <a:moveTo>
                    <a:pt x="47140" y="70800"/>
                  </a:moveTo>
                  <a:lnTo>
                    <a:pt x="47140" y="76884"/>
                  </a:lnTo>
                  <a:lnTo>
                    <a:pt x="40753" y="76884"/>
                  </a:lnTo>
                  <a:lnTo>
                    <a:pt x="40753" y="70800"/>
                  </a:lnTo>
                  <a:close/>
                  <a:moveTo>
                    <a:pt x="53885" y="70800"/>
                  </a:moveTo>
                  <a:lnTo>
                    <a:pt x="53885" y="76884"/>
                  </a:lnTo>
                  <a:lnTo>
                    <a:pt x="47479" y="76884"/>
                  </a:lnTo>
                  <a:lnTo>
                    <a:pt x="47479" y="70800"/>
                  </a:lnTo>
                  <a:close/>
                  <a:moveTo>
                    <a:pt x="60611" y="70800"/>
                  </a:moveTo>
                  <a:lnTo>
                    <a:pt x="60611" y="76884"/>
                  </a:lnTo>
                  <a:lnTo>
                    <a:pt x="54206" y="76884"/>
                  </a:lnTo>
                  <a:lnTo>
                    <a:pt x="54206" y="70800"/>
                  </a:lnTo>
                  <a:close/>
                  <a:moveTo>
                    <a:pt x="67338" y="70800"/>
                  </a:moveTo>
                  <a:lnTo>
                    <a:pt x="67338" y="76884"/>
                  </a:lnTo>
                  <a:lnTo>
                    <a:pt x="60950" y="76884"/>
                  </a:lnTo>
                  <a:lnTo>
                    <a:pt x="60950" y="70800"/>
                  </a:lnTo>
                  <a:close/>
                  <a:moveTo>
                    <a:pt x="74083" y="70800"/>
                  </a:moveTo>
                  <a:lnTo>
                    <a:pt x="74083" y="76884"/>
                  </a:lnTo>
                  <a:lnTo>
                    <a:pt x="67677" y="76884"/>
                  </a:lnTo>
                  <a:lnTo>
                    <a:pt x="67677" y="70800"/>
                  </a:lnTo>
                  <a:close/>
                  <a:moveTo>
                    <a:pt x="80809" y="70800"/>
                  </a:moveTo>
                  <a:lnTo>
                    <a:pt x="80809" y="76884"/>
                  </a:lnTo>
                  <a:lnTo>
                    <a:pt x="74422" y="76884"/>
                  </a:lnTo>
                  <a:lnTo>
                    <a:pt x="74422" y="70800"/>
                  </a:lnTo>
                  <a:close/>
                  <a:moveTo>
                    <a:pt x="87554" y="70800"/>
                  </a:moveTo>
                  <a:lnTo>
                    <a:pt x="87554" y="76884"/>
                  </a:lnTo>
                  <a:lnTo>
                    <a:pt x="81148" y="76884"/>
                  </a:lnTo>
                  <a:lnTo>
                    <a:pt x="81148" y="70800"/>
                  </a:lnTo>
                  <a:close/>
                  <a:moveTo>
                    <a:pt x="94281" y="70800"/>
                  </a:moveTo>
                  <a:lnTo>
                    <a:pt x="94281" y="76884"/>
                  </a:lnTo>
                  <a:lnTo>
                    <a:pt x="87893" y="76884"/>
                  </a:lnTo>
                  <a:lnTo>
                    <a:pt x="87893" y="70800"/>
                  </a:lnTo>
                  <a:close/>
                  <a:moveTo>
                    <a:pt x="101007" y="70800"/>
                  </a:moveTo>
                  <a:lnTo>
                    <a:pt x="101007" y="76884"/>
                  </a:lnTo>
                  <a:lnTo>
                    <a:pt x="94620" y="76884"/>
                  </a:lnTo>
                  <a:lnTo>
                    <a:pt x="94620" y="70800"/>
                  </a:lnTo>
                  <a:close/>
                  <a:moveTo>
                    <a:pt x="107752" y="70800"/>
                  </a:moveTo>
                  <a:lnTo>
                    <a:pt x="107752" y="76884"/>
                  </a:lnTo>
                  <a:lnTo>
                    <a:pt x="101346" y="76884"/>
                  </a:lnTo>
                  <a:lnTo>
                    <a:pt x="101346" y="70800"/>
                  </a:lnTo>
                  <a:close/>
                  <a:moveTo>
                    <a:pt x="114478" y="70800"/>
                  </a:moveTo>
                  <a:lnTo>
                    <a:pt x="114478" y="76884"/>
                  </a:lnTo>
                  <a:lnTo>
                    <a:pt x="108091" y="76884"/>
                  </a:lnTo>
                  <a:lnTo>
                    <a:pt x="108091" y="70800"/>
                  </a:lnTo>
                  <a:close/>
                  <a:moveTo>
                    <a:pt x="121223" y="70800"/>
                  </a:moveTo>
                  <a:lnTo>
                    <a:pt x="121223" y="76884"/>
                  </a:lnTo>
                  <a:lnTo>
                    <a:pt x="114817" y="76884"/>
                  </a:lnTo>
                  <a:lnTo>
                    <a:pt x="114817" y="70800"/>
                  </a:lnTo>
                  <a:close/>
                  <a:moveTo>
                    <a:pt x="127950" y="70800"/>
                  </a:moveTo>
                  <a:lnTo>
                    <a:pt x="127950" y="76884"/>
                  </a:lnTo>
                  <a:lnTo>
                    <a:pt x="121562" y="76884"/>
                  </a:lnTo>
                  <a:lnTo>
                    <a:pt x="121562" y="70800"/>
                  </a:lnTo>
                  <a:close/>
                  <a:moveTo>
                    <a:pt x="134694" y="70800"/>
                  </a:moveTo>
                  <a:lnTo>
                    <a:pt x="134694" y="76884"/>
                  </a:lnTo>
                  <a:lnTo>
                    <a:pt x="128289" y="76884"/>
                  </a:lnTo>
                  <a:lnTo>
                    <a:pt x="128289" y="70800"/>
                  </a:lnTo>
                  <a:close/>
                  <a:moveTo>
                    <a:pt x="141421" y="70800"/>
                  </a:moveTo>
                  <a:lnTo>
                    <a:pt x="141421" y="76884"/>
                  </a:lnTo>
                  <a:lnTo>
                    <a:pt x="135033" y="76884"/>
                  </a:lnTo>
                  <a:lnTo>
                    <a:pt x="135033" y="70800"/>
                  </a:lnTo>
                  <a:close/>
                  <a:moveTo>
                    <a:pt x="148148" y="70800"/>
                  </a:moveTo>
                  <a:lnTo>
                    <a:pt x="148148" y="76884"/>
                  </a:lnTo>
                  <a:lnTo>
                    <a:pt x="141760" y="76884"/>
                  </a:lnTo>
                  <a:lnTo>
                    <a:pt x="141760" y="70800"/>
                  </a:lnTo>
                  <a:close/>
                  <a:moveTo>
                    <a:pt x="154892" y="70800"/>
                  </a:moveTo>
                  <a:lnTo>
                    <a:pt x="154892" y="76884"/>
                  </a:lnTo>
                  <a:lnTo>
                    <a:pt x="148487" y="76884"/>
                  </a:lnTo>
                  <a:lnTo>
                    <a:pt x="148487" y="70800"/>
                  </a:lnTo>
                  <a:close/>
                  <a:moveTo>
                    <a:pt x="161619" y="70800"/>
                  </a:moveTo>
                  <a:lnTo>
                    <a:pt x="161619" y="76884"/>
                  </a:lnTo>
                  <a:lnTo>
                    <a:pt x="155231" y="76884"/>
                  </a:lnTo>
                  <a:lnTo>
                    <a:pt x="155231" y="70800"/>
                  </a:lnTo>
                  <a:close/>
                  <a:moveTo>
                    <a:pt x="168363" y="70800"/>
                  </a:moveTo>
                  <a:lnTo>
                    <a:pt x="168363" y="76884"/>
                  </a:lnTo>
                  <a:lnTo>
                    <a:pt x="161958" y="76884"/>
                  </a:lnTo>
                  <a:lnTo>
                    <a:pt x="161958" y="70800"/>
                  </a:lnTo>
                  <a:close/>
                  <a:moveTo>
                    <a:pt x="175090" y="70800"/>
                  </a:moveTo>
                  <a:lnTo>
                    <a:pt x="175090" y="76884"/>
                  </a:lnTo>
                  <a:lnTo>
                    <a:pt x="168702" y="76884"/>
                  </a:lnTo>
                  <a:lnTo>
                    <a:pt x="168702" y="70800"/>
                  </a:lnTo>
                  <a:close/>
                  <a:moveTo>
                    <a:pt x="181834" y="70800"/>
                  </a:moveTo>
                  <a:lnTo>
                    <a:pt x="181834" y="76884"/>
                  </a:lnTo>
                  <a:lnTo>
                    <a:pt x="175429" y="76884"/>
                  </a:lnTo>
                  <a:lnTo>
                    <a:pt x="175429" y="70800"/>
                  </a:lnTo>
                  <a:close/>
                  <a:moveTo>
                    <a:pt x="188561" y="70800"/>
                  </a:moveTo>
                  <a:lnTo>
                    <a:pt x="188561" y="76884"/>
                  </a:lnTo>
                  <a:lnTo>
                    <a:pt x="182173" y="76884"/>
                  </a:lnTo>
                  <a:lnTo>
                    <a:pt x="182173" y="70800"/>
                  </a:lnTo>
                  <a:close/>
                  <a:moveTo>
                    <a:pt x="195288" y="70800"/>
                  </a:moveTo>
                  <a:lnTo>
                    <a:pt x="195288" y="76884"/>
                  </a:lnTo>
                  <a:lnTo>
                    <a:pt x="188900" y="76884"/>
                  </a:lnTo>
                  <a:lnTo>
                    <a:pt x="188900" y="70800"/>
                  </a:lnTo>
                  <a:close/>
                  <a:moveTo>
                    <a:pt x="202032" y="70800"/>
                  </a:moveTo>
                  <a:lnTo>
                    <a:pt x="202032" y="76884"/>
                  </a:lnTo>
                  <a:lnTo>
                    <a:pt x="195627" y="76884"/>
                  </a:lnTo>
                  <a:lnTo>
                    <a:pt x="195627" y="70800"/>
                  </a:lnTo>
                  <a:close/>
                  <a:moveTo>
                    <a:pt x="208759" y="70800"/>
                  </a:moveTo>
                  <a:lnTo>
                    <a:pt x="208759" y="76884"/>
                  </a:lnTo>
                  <a:lnTo>
                    <a:pt x="202371" y="76884"/>
                  </a:lnTo>
                  <a:lnTo>
                    <a:pt x="202371" y="70800"/>
                  </a:lnTo>
                  <a:close/>
                  <a:moveTo>
                    <a:pt x="215504" y="70800"/>
                  </a:moveTo>
                  <a:lnTo>
                    <a:pt x="215504" y="76884"/>
                  </a:lnTo>
                  <a:lnTo>
                    <a:pt x="209098" y="76884"/>
                  </a:lnTo>
                  <a:lnTo>
                    <a:pt x="209098" y="70800"/>
                  </a:lnTo>
                  <a:close/>
                  <a:moveTo>
                    <a:pt x="222230" y="70800"/>
                  </a:moveTo>
                  <a:lnTo>
                    <a:pt x="222230" y="76884"/>
                  </a:lnTo>
                  <a:lnTo>
                    <a:pt x="215843" y="76884"/>
                  </a:lnTo>
                  <a:lnTo>
                    <a:pt x="215843" y="70800"/>
                  </a:lnTo>
                  <a:close/>
                  <a:moveTo>
                    <a:pt x="228975" y="70800"/>
                  </a:moveTo>
                  <a:lnTo>
                    <a:pt x="228975" y="76884"/>
                  </a:lnTo>
                  <a:lnTo>
                    <a:pt x="222569" y="76884"/>
                  </a:lnTo>
                  <a:lnTo>
                    <a:pt x="222569" y="70800"/>
                  </a:lnTo>
                  <a:close/>
                  <a:moveTo>
                    <a:pt x="235701" y="70800"/>
                  </a:moveTo>
                  <a:lnTo>
                    <a:pt x="235701" y="76884"/>
                  </a:lnTo>
                  <a:lnTo>
                    <a:pt x="229296" y="76884"/>
                  </a:lnTo>
                  <a:lnTo>
                    <a:pt x="229296" y="70800"/>
                  </a:lnTo>
                  <a:close/>
                  <a:moveTo>
                    <a:pt x="242428" y="70800"/>
                  </a:moveTo>
                  <a:lnTo>
                    <a:pt x="242428" y="76884"/>
                  </a:lnTo>
                  <a:lnTo>
                    <a:pt x="236040" y="76884"/>
                  </a:lnTo>
                  <a:lnTo>
                    <a:pt x="236040" y="70800"/>
                  </a:lnTo>
                  <a:close/>
                  <a:moveTo>
                    <a:pt x="249173" y="70800"/>
                  </a:moveTo>
                  <a:lnTo>
                    <a:pt x="249173" y="76884"/>
                  </a:lnTo>
                  <a:lnTo>
                    <a:pt x="242767" y="76884"/>
                  </a:lnTo>
                  <a:lnTo>
                    <a:pt x="242767" y="70800"/>
                  </a:lnTo>
                  <a:close/>
                  <a:moveTo>
                    <a:pt x="255899" y="70800"/>
                  </a:moveTo>
                  <a:lnTo>
                    <a:pt x="255899" y="76884"/>
                  </a:lnTo>
                  <a:lnTo>
                    <a:pt x="249512" y="76884"/>
                  </a:lnTo>
                  <a:lnTo>
                    <a:pt x="249512" y="70800"/>
                  </a:lnTo>
                  <a:close/>
                  <a:moveTo>
                    <a:pt x="262644" y="70800"/>
                  </a:moveTo>
                  <a:lnTo>
                    <a:pt x="262644" y="76884"/>
                  </a:lnTo>
                  <a:lnTo>
                    <a:pt x="256238" y="76884"/>
                  </a:lnTo>
                  <a:lnTo>
                    <a:pt x="256238" y="70800"/>
                  </a:lnTo>
                  <a:close/>
                  <a:moveTo>
                    <a:pt x="269370" y="70800"/>
                  </a:moveTo>
                  <a:lnTo>
                    <a:pt x="269370" y="76884"/>
                  </a:lnTo>
                  <a:lnTo>
                    <a:pt x="262983" y="76884"/>
                  </a:lnTo>
                  <a:lnTo>
                    <a:pt x="262983" y="70800"/>
                  </a:lnTo>
                  <a:close/>
                  <a:moveTo>
                    <a:pt x="276115" y="70800"/>
                  </a:moveTo>
                  <a:lnTo>
                    <a:pt x="276115" y="76884"/>
                  </a:lnTo>
                  <a:lnTo>
                    <a:pt x="269709" y="76884"/>
                  </a:lnTo>
                  <a:lnTo>
                    <a:pt x="269709" y="70800"/>
                  </a:lnTo>
                  <a:close/>
                  <a:moveTo>
                    <a:pt x="282842" y="70800"/>
                  </a:moveTo>
                  <a:lnTo>
                    <a:pt x="282842" y="76884"/>
                  </a:lnTo>
                  <a:lnTo>
                    <a:pt x="276436" y="76884"/>
                  </a:lnTo>
                  <a:lnTo>
                    <a:pt x="276436" y="70800"/>
                  </a:lnTo>
                  <a:close/>
                  <a:moveTo>
                    <a:pt x="6745" y="77205"/>
                  </a:moveTo>
                  <a:lnTo>
                    <a:pt x="6745" y="83289"/>
                  </a:lnTo>
                  <a:lnTo>
                    <a:pt x="339" y="83289"/>
                  </a:lnTo>
                  <a:lnTo>
                    <a:pt x="339" y="77205"/>
                  </a:lnTo>
                  <a:close/>
                  <a:moveTo>
                    <a:pt x="13471" y="77205"/>
                  </a:moveTo>
                  <a:lnTo>
                    <a:pt x="13471" y="83289"/>
                  </a:lnTo>
                  <a:lnTo>
                    <a:pt x="7066" y="83289"/>
                  </a:lnTo>
                  <a:lnTo>
                    <a:pt x="7066" y="77205"/>
                  </a:lnTo>
                  <a:close/>
                  <a:moveTo>
                    <a:pt x="20198" y="77205"/>
                  </a:moveTo>
                  <a:lnTo>
                    <a:pt x="20198" y="83289"/>
                  </a:lnTo>
                  <a:lnTo>
                    <a:pt x="13810" y="83289"/>
                  </a:lnTo>
                  <a:lnTo>
                    <a:pt x="13810" y="77205"/>
                  </a:lnTo>
                  <a:close/>
                  <a:moveTo>
                    <a:pt x="26942" y="77205"/>
                  </a:moveTo>
                  <a:lnTo>
                    <a:pt x="26942" y="83289"/>
                  </a:lnTo>
                  <a:lnTo>
                    <a:pt x="20537" y="83289"/>
                  </a:lnTo>
                  <a:lnTo>
                    <a:pt x="20537" y="77205"/>
                  </a:lnTo>
                  <a:close/>
                  <a:moveTo>
                    <a:pt x="33669" y="77205"/>
                  </a:moveTo>
                  <a:lnTo>
                    <a:pt x="33669" y="83289"/>
                  </a:lnTo>
                  <a:lnTo>
                    <a:pt x="27281" y="83289"/>
                  </a:lnTo>
                  <a:lnTo>
                    <a:pt x="27281" y="77205"/>
                  </a:lnTo>
                  <a:close/>
                  <a:moveTo>
                    <a:pt x="40414" y="77205"/>
                  </a:moveTo>
                  <a:lnTo>
                    <a:pt x="40414" y="83289"/>
                  </a:lnTo>
                  <a:lnTo>
                    <a:pt x="34008" y="83289"/>
                  </a:lnTo>
                  <a:lnTo>
                    <a:pt x="34008" y="77205"/>
                  </a:lnTo>
                  <a:close/>
                  <a:moveTo>
                    <a:pt x="47140" y="77205"/>
                  </a:moveTo>
                  <a:lnTo>
                    <a:pt x="47140" y="83289"/>
                  </a:lnTo>
                  <a:lnTo>
                    <a:pt x="40753" y="83289"/>
                  </a:lnTo>
                  <a:lnTo>
                    <a:pt x="40753" y="77205"/>
                  </a:lnTo>
                  <a:close/>
                  <a:moveTo>
                    <a:pt x="53885" y="77205"/>
                  </a:moveTo>
                  <a:lnTo>
                    <a:pt x="53885" y="83289"/>
                  </a:lnTo>
                  <a:lnTo>
                    <a:pt x="47479" y="83289"/>
                  </a:lnTo>
                  <a:lnTo>
                    <a:pt x="47479" y="77205"/>
                  </a:lnTo>
                  <a:close/>
                  <a:moveTo>
                    <a:pt x="60611" y="77205"/>
                  </a:moveTo>
                  <a:lnTo>
                    <a:pt x="60611" y="83289"/>
                  </a:lnTo>
                  <a:lnTo>
                    <a:pt x="54206" y="83289"/>
                  </a:lnTo>
                  <a:lnTo>
                    <a:pt x="54206" y="77205"/>
                  </a:lnTo>
                  <a:close/>
                  <a:moveTo>
                    <a:pt x="67338" y="77205"/>
                  </a:moveTo>
                  <a:lnTo>
                    <a:pt x="67338" y="83289"/>
                  </a:lnTo>
                  <a:lnTo>
                    <a:pt x="60950" y="83289"/>
                  </a:lnTo>
                  <a:lnTo>
                    <a:pt x="60950" y="77205"/>
                  </a:lnTo>
                  <a:close/>
                  <a:moveTo>
                    <a:pt x="74083" y="77205"/>
                  </a:moveTo>
                  <a:lnTo>
                    <a:pt x="74083" y="83289"/>
                  </a:lnTo>
                  <a:lnTo>
                    <a:pt x="67677" y="83289"/>
                  </a:lnTo>
                  <a:lnTo>
                    <a:pt x="67677" y="77205"/>
                  </a:lnTo>
                  <a:close/>
                  <a:moveTo>
                    <a:pt x="80809" y="77205"/>
                  </a:moveTo>
                  <a:lnTo>
                    <a:pt x="80809" y="83289"/>
                  </a:lnTo>
                  <a:lnTo>
                    <a:pt x="74422" y="83289"/>
                  </a:lnTo>
                  <a:lnTo>
                    <a:pt x="74422" y="77205"/>
                  </a:lnTo>
                  <a:close/>
                  <a:moveTo>
                    <a:pt x="87554" y="77205"/>
                  </a:moveTo>
                  <a:lnTo>
                    <a:pt x="87554" y="83289"/>
                  </a:lnTo>
                  <a:lnTo>
                    <a:pt x="81148" y="83289"/>
                  </a:lnTo>
                  <a:lnTo>
                    <a:pt x="81148" y="77205"/>
                  </a:lnTo>
                  <a:close/>
                  <a:moveTo>
                    <a:pt x="94281" y="77205"/>
                  </a:moveTo>
                  <a:lnTo>
                    <a:pt x="94281" y="83289"/>
                  </a:lnTo>
                  <a:lnTo>
                    <a:pt x="87893" y="83289"/>
                  </a:lnTo>
                  <a:lnTo>
                    <a:pt x="87893" y="77205"/>
                  </a:lnTo>
                  <a:close/>
                  <a:moveTo>
                    <a:pt x="101007" y="77205"/>
                  </a:moveTo>
                  <a:lnTo>
                    <a:pt x="101007" y="83289"/>
                  </a:lnTo>
                  <a:lnTo>
                    <a:pt x="94620" y="83289"/>
                  </a:lnTo>
                  <a:lnTo>
                    <a:pt x="94620" y="77205"/>
                  </a:lnTo>
                  <a:close/>
                  <a:moveTo>
                    <a:pt x="107752" y="77205"/>
                  </a:moveTo>
                  <a:lnTo>
                    <a:pt x="107752" y="83289"/>
                  </a:lnTo>
                  <a:lnTo>
                    <a:pt x="101346" y="83289"/>
                  </a:lnTo>
                  <a:lnTo>
                    <a:pt x="101346" y="77205"/>
                  </a:lnTo>
                  <a:close/>
                  <a:moveTo>
                    <a:pt x="114478" y="77205"/>
                  </a:moveTo>
                  <a:lnTo>
                    <a:pt x="114478" y="83289"/>
                  </a:lnTo>
                  <a:lnTo>
                    <a:pt x="108091" y="83289"/>
                  </a:lnTo>
                  <a:lnTo>
                    <a:pt x="108091" y="77205"/>
                  </a:lnTo>
                  <a:close/>
                  <a:moveTo>
                    <a:pt x="121223" y="77205"/>
                  </a:moveTo>
                  <a:lnTo>
                    <a:pt x="121223" y="83289"/>
                  </a:lnTo>
                  <a:lnTo>
                    <a:pt x="114817" y="83289"/>
                  </a:lnTo>
                  <a:lnTo>
                    <a:pt x="114817" y="77205"/>
                  </a:lnTo>
                  <a:close/>
                  <a:moveTo>
                    <a:pt x="127950" y="77205"/>
                  </a:moveTo>
                  <a:lnTo>
                    <a:pt x="127950" y="83289"/>
                  </a:lnTo>
                  <a:lnTo>
                    <a:pt x="121562" y="83289"/>
                  </a:lnTo>
                  <a:lnTo>
                    <a:pt x="121562" y="77205"/>
                  </a:lnTo>
                  <a:close/>
                  <a:moveTo>
                    <a:pt x="134694" y="77205"/>
                  </a:moveTo>
                  <a:lnTo>
                    <a:pt x="134694" y="83289"/>
                  </a:lnTo>
                  <a:lnTo>
                    <a:pt x="128289" y="83289"/>
                  </a:lnTo>
                  <a:lnTo>
                    <a:pt x="128289" y="77205"/>
                  </a:lnTo>
                  <a:close/>
                  <a:moveTo>
                    <a:pt x="141421" y="77205"/>
                  </a:moveTo>
                  <a:lnTo>
                    <a:pt x="141421" y="83289"/>
                  </a:lnTo>
                  <a:lnTo>
                    <a:pt x="135033" y="83289"/>
                  </a:lnTo>
                  <a:lnTo>
                    <a:pt x="135033" y="77205"/>
                  </a:lnTo>
                  <a:close/>
                  <a:moveTo>
                    <a:pt x="148148" y="77205"/>
                  </a:moveTo>
                  <a:lnTo>
                    <a:pt x="148148" y="83289"/>
                  </a:lnTo>
                  <a:lnTo>
                    <a:pt x="141760" y="83289"/>
                  </a:lnTo>
                  <a:lnTo>
                    <a:pt x="141760" y="77205"/>
                  </a:lnTo>
                  <a:close/>
                  <a:moveTo>
                    <a:pt x="154892" y="77205"/>
                  </a:moveTo>
                  <a:lnTo>
                    <a:pt x="154892" y="83289"/>
                  </a:lnTo>
                  <a:lnTo>
                    <a:pt x="148487" y="83289"/>
                  </a:lnTo>
                  <a:lnTo>
                    <a:pt x="148487" y="77205"/>
                  </a:lnTo>
                  <a:close/>
                  <a:moveTo>
                    <a:pt x="161619" y="77205"/>
                  </a:moveTo>
                  <a:lnTo>
                    <a:pt x="161619" y="83289"/>
                  </a:lnTo>
                  <a:lnTo>
                    <a:pt x="155231" y="83289"/>
                  </a:lnTo>
                  <a:lnTo>
                    <a:pt x="155231" y="77205"/>
                  </a:lnTo>
                  <a:close/>
                  <a:moveTo>
                    <a:pt x="168363" y="77205"/>
                  </a:moveTo>
                  <a:lnTo>
                    <a:pt x="168363" y="83289"/>
                  </a:lnTo>
                  <a:lnTo>
                    <a:pt x="161958" y="83289"/>
                  </a:lnTo>
                  <a:lnTo>
                    <a:pt x="161958" y="77205"/>
                  </a:lnTo>
                  <a:close/>
                  <a:moveTo>
                    <a:pt x="175090" y="77205"/>
                  </a:moveTo>
                  <a:lnTo>
                    <a:pt x="175090" y="83289"/>
                  </a:lnTo>
                  <a:lnTo>
                    <a:pt x="168702" y="83289"/>
                  </a:lnTo>
                  <a:lnTo>
                    <a:pt x="168702" y="77205"/>
                  </a:lnTo>
                  <a:close/>
                  <a:moveTo>
                    <a:pt x="181834" y="77205"/>
                  </a:moveTo>
                  <a:lnTo>
                    <a:pt x="181834" y="83289"/>
                  </a:lnTo>
                  <a:lnTo>
                    <a:pt x="175429" y="83289"/>
                  </a:lnTo>
                  <a:lnTo>
                    <a:pt x="175429" y="77205"/>
                  </a:lnTo>
                  <a:close/>
                  <a:moveTo>
                    <a:pt x="188561" y="77205"/>
                  </a:moveTo>
                  <a:lnTo>
                    <a:pt x="188561" y="83289"/>
                  </a:lnTo>
                  <a:lnTo>
                    <a:pt x="182173" y="83289"/>
                  </a:lnTo>
                  <a:lnTo>
                    <a:pt x="182173" y="77205"/>
                  </a:lnTo>
                  <a:close/>
                  <a:moveTo>
                    <a:pt x="195288" y="77205"/>
                  </a:moveTo>
                  <a:lnTo>
                    <a:pt x="195288" y="83289"/>
                  </a:lnTo>
                  <a:lnTo>
                    <a:pt x="188900" y="83289"/>
                  </a:lnTo>
                  <a:lnTo>
                    <a:pt x="188900" y="77205"/>
                  </a:lnTo>
                  <a:close/>
                  <a:moveTo>
                    <a:pt x="202032" y="77205"/>
                  </a:moveTo>
                  <a:lnTo>
                    <a:pt x="202032" y="83289"/>
                  </a:lnTo>
                  <a:lnTo>
                    <a:pt x="195627" y="83289"/>
                  </a:lnTo>
                  <a:lnTo>
                    <a:pt x="195627" y="77205"/>
                  </a:lnTo>
                  <a:close/>
                  <a:moveTo>
                    <a:pt x="208759" y="77205"/>
                  </a:moveTo>
                  <a:lnTo>
                    <a:pt x="208759" y="83289"/>
                  </a:lnTo>
                  <a:lnTo>
                    <a:pt x="202371" y="83289"/>
                  </a:lnTo>
                  <a:lnTo>
                    <a:pt x="202371" y="77205"/>
                  </a:lnTo>
                  <a:close/>
                  <a:moveTo>
                    <a:pt x="215504" y="77205"/>
                  </a:moveTo>
                  <a:lnTo>
                    <a:pt x="215504" y="83289"/>
                  </a:lnTo>
                  <a:lnTo>
                    <a:pt x="209098" y="83289"/>
                  </a:lnTo>
                  <a:lnTo>
                    <a:pt x="209098" y="77205"/>
                  </a:lnTo>
                  <a:close/>
                  <a:moveTo>
                    <a:pt x="222230" y="77205"/>
                  </a:moveTo>
                  <a:lnTo>
                    <a:pt x="222230" y="83289"/>
                  </a:lnTo>
                  <a:lnTo>
                    <a:pt x="215843" y="83289"/>
                  </a:lnTo>
                  <a:lnTo>
                    <a:pt x="215843" y="77205"/>
                  </a:lnTo>
                  <a:close/>
                  <a:moveTo>
                    <a:pt x="228975" y="77205"/>
                  </a:moveTo>
                  <a:lnTo>
                    <a:pt x="228975" y="83289"/>
                  </a:lnTo>
                  <a:lnTo>
                    <a:pt x="222569" y="83289"/>
                  </a:lnTo>
                  <a:lnTo>
                    <a:pt x="222569" y="77205"/>
                  </a:lnTo>
                  <a:close/>
                  <a:moveTo>
                    <a:pt x="235701" y="77205"/>
                  </a:moveTo>
                  <a:lnTo>
                    <a:pt x="235701" y="83289"/>
                  </a:lnTo>
                  <a:lnTo>
                    <a:pt x="229296" y="83289"/>
                  </a:lnTo>
                  <a:lnTo>
                    <a:pt x="229296" y="77205"/>
                  </a:lnTo>
                  <a:close/>
                  <a:moveTo>
                    <a:pt x="242428" y="77205"/>
                  </a:moveTo>
                  <a:lnTo>
                    <a:pt x="242428" y="83289"/>
                  </a:lnTo>
                  <a:lnTo>
                    <a:pt x="236040" y="83289"/>
                  </a:lnTo>
                  <a:lnTo>
                    <a:pt x="236040" y="77205"/>
                  </a:lnTo>
                  <a:close/>
                  <a:moveTo>
                    <a:pt x="249173" y="77205"/>
                  </a:moveTo>
                  <a:lnTo>
                    <a:pt x="249173" y="83289"/>
                  </a:lnTo>
                  <a:lnTo>
                    <a:pt x="242767" y="83289"/>
                  </a:lnTo>
                  <a:lnTo>
                    <a:pt x="242767" y="77205"/>
                  </a:lnTo>
                  <a:close/>
                  <a:moveTo>
                    <a:pt x="255899" y="77205"/>
                  </a:moveTo>
                  <a:lnTo>
                    <a:pt x="255899" y="83289"/>
                  </a:lnTo>
                  <a:lnTo>
                    <a:pt x="249512" y="83289"/>
                  </a:lnTo>
                  <a:lnTo>
                    <a:pt x="249512" y="77205"/>
                  </a:lnTo>
                  <a:close/>
                  <a:moveTo>
                    <a:pt x="262644" y="77205"/>
                  </a:moveTo>
                  <a:lnTo>
                    <a:pt x="262644" y="83289"/>
                  </a:lnTo>
                  <a:lnTo>
                    <a:pt x="256238" y="83289"/>
                  </a:lnTo>
                  <a:lnTo>
                    <a:pt x="256238" y="77205"/>
                  </a:lnTo>
                  <a:close/>
                  <a:moveTo>
                    <a:pt x="269370" y="77205"/>
                  </a:moveTo>
                  <a:lnTo>
                    <a:pt x="269370" y="83289"/>
                  </a:lnTo>
                  <a:lnTo>
                    <a:pt x="262983" y="83289"/>
                  </a:lnTo>
                  <a:lnTo>
                    <a:pt x="262983" y="77205"/>
                  </a:lnTo>
                  <a:close/>
                  <a:moveTo>
                    <a:pt x="276115" y="77205"/>
                  </a:moveTo>
                  <a:lnTo>
                    <a:pt x="276115" y="83289"/>
                  </a:lnTo>
                  <a:lnTo>
                    <a:pt x="269709" y="83289"/>
                  </a:lnTo>
                  <a:lnTo>
                    <a:pt x="269709" y="77205"/>
                  </a:lnTo>
                  <a:close/>
                  <a:moveTo>
                    <a:pt x="282842" y="77205"/>
                  </a:moveTo>
                  <a:lnTo>
                    <a:pt x="282842" y="83289"/>
                  </a:lnTo>
                  <a:lnTo>
                    <a:pt x="276436" y="83289"/>
                  </a:lnTo>
                  <a:lnTo>
                    <a:pt x="276436" y="77205"/>
                  </a:lnTo>
                  <a:close/>
                  <a:moveTo>
                    <a:pt x="6745" y="83611"/>
                  </a:moveTo>
                  <a:lnTo>
                    <a:pt x="6745" y="89695"/>
                  </a:lnTo>
                  <a:lnTo>
                    <a:pt x="339" y="89695"/>
                  </a:lnTo>
                  <a:lnTo>
                    <a:pt x="339" y="83611"/>
                  </a:lnTo>
                  <a:close/>
                  <a:moveTo>
                    <a:pt x="13471" y="83611"/>
                  </a:moveTo>
                  <a:lnTo>
                    <a:pt x="13471" y="89695"/>
                  </a:lnTo>
                  <a:lnTo>
                    <a:pt x="7066" y="89695"/>
                  </a:lnTo>
                  <a:lnTo>
                    <a:pt x="7066" y="83611"/>
                  </a:lnTo>
                  <a:close/>
                  <a:moveTo>
                    <a:pt x="20198" y="83611"/>
                  </a:moveTo>
                  <a:lnTo>
                    <a:pt x="20198" y="89695"/>
                  </a:lnTo>
                  <a:lnTo>
                    <a:pt x="13810" y="89695"/>
                  </a:lnTo>
                  <a:lnTo>
                    <a:pt x="13810" y="83611"/>
                  </a:lnTo>
                  <a:close/>
                  <a:moveTo>
                    <a:pt x="26942" y="83611"/>
                  </a:moveTo>
                  <a:lnTo>
                    <a:pt x="26942" y="89695"/>
                  </a:lnTo>
                  <a:lnTo>
                    <a:pt x="20537" y="89695"/>
                  </a:lnTo>
                  <a:lnTo>
                    <a:pt x="20537" y="83611"/>
                  </a:lnTo>
                  <a:close/>
                  <a:moveTo>
                    <a:pt x="33669" y="83611"/>
                  </a:moveTo>
                  <a:lnTo>
                    <a:pt x="33669" y="89695"/>
                  </a:lnTo>
                  <a:lnTo>
                    <a:pt x="27281" y="89695"/>
                  </a:lnTo>
                  <a:lnTo>
                    <a:pt x="27281" y="83611"/>
                  </a:lnTo>
                  <a:close/>
                  <a:moveTo>
                    <a:pt x="40414" y="83611"/>
                  </a:moveTo>
                  <a:lnTo>
                    <a:pt x="40414" y="89695"/>
                  </a:lnTo>
                  <a:lnTo>
                    <a:pt x="34008" y="89695"/>
                  </a:lnTo>
                  <a:lnTo>
                    <a:pt x="34008" y="83611"/>
                  </a:lnTo>
                  <a:close/>
                  <a:moveTo>
                    <a:pt x="47140" y="83611"/>
                  </a:moveTo>
                  <a:lnTo>
                    <a:pt x="47140" y="89695"/>
                  </a:lnTo>
                  <a:lnTo>
                    <a:pt x="40753" y="89695"/>
                  </a:lnTo>
                  <a:lnTo>
                    <a:pt x="40753" y="83611"/>
                  </a:lnTo>
                  <a:close/>
                  <a:moveTo>
                    <a:pt x="53885" y="83611"/>
                  </a:moveTo>
                  <a:lnTo>
                    <a:pt x="53885" y="89695"/>
                  </a:lnTo>
                  <a:lnTo>
                    <a:pt x="47479" y="89695"/>
                  </a:lnTo>
                  <a:lnTo>
                    <a:pt x="47479" y="83611"/>
                  </a:lnTo>
                  <a:close/>
                  <a:moveTo>
                    <a:pt x="60611" y="83611"/>
                  </a:moveTo>
                  <a:lnTo>
                    <a:pt x="60611" y="89695"/>
                  </a:lnTo>
                  <a:lnTo>
                    <a:pt x="54206" y="89695"/>
                  </a:lnTo>
                  <a:lnTo>
                    <a:pt x="54206" y="83611"/>
                  </a:lnTo>
                  <a:close/>
                  <a:moveTo>
                    <a:pt x="67338" y="83611"/>
                  </a:moveTo>
                  <a:lnTo>
                    <a:pt x="67338" y="89695"/>
                  </a:lnTo>
                  <a:lnTo>
                    <a:pt x="60950" y="89695"/>
                  </a:lnTo>
                  <a:lnTo>
                    <a:pt x="60950" y="83611"/>
                  </a:lnTo>
                  <a:close/>
                  <a:moveTo>
                    <a:pt x="74083" y="83611"/>
                  </a:moveTo>
                  <a:lnTo>
                    <a:pt x="74083" y="89695"/>
                  </a:lnTo>
                  <a:lnTo>
                    <a:pt x="67677" y="89695"/>
                  </a:lnTo>
                  <a:lnTo>
                    <a:pt x="67677" y="83611"/>
                  </a:lnTo>
                  <a:close/>
                  <a:moveTo>
                    <a:pt x="80809" y="83611"/>
                  </a:moveTo>
                  <a:lnTo>
                    <a:pt x="80809" y="89695"/>
                  </a:lnTo>
                  <a:lnTo>
                    <a:pt x="74422" y="89695"/>
                  </a:lnTo>
                  <a:lnTo>
                    <a:pt x="74422" y="83611"/>
                  </a:lnTo>
                  <a:close/>
                  <a:moveTo>
                    <a:pt x="87554" y="83611"/>
                  </a:moveTo>
                  <a:lnTo>
                    <a:pt x="87554" y="89695"/>
                  </a:lnTo>
                  <a:lnTo>
                    <a:pt x="81148" y="89695"/>
                  </a:lnTo>
                  <a:lnTo>
                    <a:pt x="81148" y="83611"/>
                  </a:lnTo>
                  <a:close/>
                  <a:moveTo>
                    <a:pt x="94281" y="83611"/>
                  </a:moveTo>
                  <a:lnTo>
                    <a:pt x="94281" y="89695"/>
                  </a:lnTo>
                  <a:lnTo>
                    <a:pt x="87893" y="89695"/>
                  </a:lnTo>
                  <a:lnTo>
                    <a:pt x="87893" y="83611"/>
                  </a:lnTo>
                  <a:close/>
                  <a:moveTo>
                    <a:pt x="101007" y="83611"/>
                  </a:moveTo>
                  <a:lnTo>
                    <a:pt x="101007" y="89695"/>
                  </a:lnTo>
                  <a:lnTo>
                    <a:pt x="94620" y="89695"/>
                  </a:lnTo>
                  <a:lnTo>
                    <a:pt x="94620" y="83611"/>
                  </a:lnTo>
                  <a:close/>
                  <a:moveTo>
                    <a:pt x="107752" y="83611"/>
                  </a:moveTo>
                  <a:lnTo>
                    <a:pt x="107752" y="89695"/>
                  </a:lnTo>
                  <a:lnTo>
                    <a:pt x="101346" y="89695"/>
                  </a:lnTo>
                  <a:lnTo>
                    <a:pt x="101346" y="83611"/>
                  </a:lnTo>
                  <a:close/>
                  <a:moveTo>
                    <a:pt x="114478" y="83611"/>
                  </a:moveTo>
                  <a:lnTo>
                    <a:pt x="114478" y="89695"/>
                  </a:lnTo>
                  <a:lnTo>
                    <a:pt x="108091" y="89695"/>
                  </a:lnTo>
                  <a:lnTo>
                    <a:pt x="108091" y="83611"/>
                  </a:lnTo>
                  <a:close/>
                  <a:moveTo>
                    <a:pt x="121223" y="83611"/>
                  </a:moveTo>
                  <a:lnTo>
                    <a:pt x="121223" y="89695"/>
                  </a:lnTo>
                  <a:lnTo>
                    <a:pt x="114817" y="89695"/>
                  </a:lnTo>
                  <a:lnTo>
                    <a:pt x="114817" y="83611"/>
                  </a:lnTo>
                  <a:close/>
                  <a:moveTo>
                    <a:pt x="127950" y="83611"/>
                  </a:moveTo>
                  <a:lnTo>
                    <a:pt x="127950" y="89695"/>
                  </a:lnTo>
                  <a:lnTo>
                    <a:pt x="121562" y="89695"/>
                  </a:lnTo>
                  <a:lnTo>
                    <a:pt x="121562" y="83611"/>
                  </a:lnTo>
                  <a:close/>
                  <a:moveTo>
                    <a:pt x="134694" y="83611"/>
                  </a:moveTo>
                  <a:lnTo>
                    <a:pt x="134694" y="89695"/>
                  </a:lnTo>
                  <a:lnTo>
                    <a:pt x="128289" y="89695"/>
                  </a:lnTo>
                  <a:lnTo>
                    <a:pt x="128289" y="83611"/>
                  </a:lnTo>
                  <a:close/>
                  <a:moveTo>
                    <a:pt x="141421" y="83611"/>
                  </a:moveTo>
                  <a:lnTo>
                    <a:pt x="141421" y="89695"/>
                  </a:lnTo>
                  <a:lnTo>
                    <a:pt x="135033" y="89695"/>
                  </a:lnTo>
                  <a:lnTo>
                    <a:pt x="135033" y="83611"/>
                  </a:lnTo>
                  <a:close/>
                  <a:moveTo>
                    <a:pt x="148148" y="83611"/>
                  </a:moveTo>
                  <a:lnTo>
                    <a:pt x="148148" y="89695"/>
                  </a:lnTo>
                  <a:lnTo>
                    <a:pt x="141760" y="89695"/>
                  </a:lnTo>
                  <a:lnTo>
                    <a:pt x="141760" y="83611"/>
                  </a:lnTo>
                  <a:close/>
                  <a:moveTo>
                    <a:pt x="154892" y="83611"/>
                  </a:moveTo>
                  <a:lnTo>
                    <a:pt x="154892" y="89695"/>
                  </a:lnTo>
                  <a:lnTo>
                    <a:pt x="148487" y="89695"/>
                  </a:lnTo>
                  <a:lnTo>
                    <a:pt x="148487" y="83611"/>
                  </a:lnTo>
                  <a:close/>
                  <a:moveTo>
                    <a:pt x="161619" y="83611"/>
                  </a:moveTo>
                  <a:lnTo>
                    <a:pt x="161619" y="89695"/>
                  </a:lnTo>
                  <a:lnTo>
                    <a:pt x="155231" y="89695"/>
                  </a:lnTo>
                  <a:lnTo>
                    <a:pt x="155231" y="83611"/>
                  </a:lnTo>
                  <a:close/>
                  <a:moveTo>
                    <a:pt x="168363" y="83611"/>
                  </a:moveTo>
                  <a:lnTo>
                    <a:pt x="168363" y="89695"/>
                  </a:lnTo>
                  <a:lnTo>
                    <a:pt x="161958" y="89695"/>
                  </a:lnTo>
                  <a:lnTo>
                    <a:pt x="161958" y="83611"/>
                  </a:lnTo>
                  <a:close/>
                  <a:moveTo>
                    <a:pt x="175090" y="83611"/>
                  </a:moveTo>
                  <a:lnTo>
                    <a:pt x="175090" y="89695"/>
                  </a:lnTo>
                  <a:lnTo>
                    <a:pt x="168702" y="89695"/>
                  </a:lnTo>
                  <a:lnTo>
                    <a:pt x="168702" y="83611"/>
                  </a:lnTo>
                  <a:close/>
                  <a:moveTo>
                    <a:pt x="181834" y="83611"/>
                  </a:moveTo>
                  <a:lnTo>
                    <a:pt x="181834" y="89695"/>
                  </a:lnTo>
                  <a:lnTo>
                    <a:pt x="175429" y="89695"/>
                  </a:lnTo>
                  <a:lnTo>
                    <a:pt x="175429" y="83611"/>
                  </a:lnTo>
                  <a:close/>
                  <a:moveTo>
                    <a:pt x="188561" y="83611"/>
                  </a:moveTo>
                  <a:lnTo>
                    <a:pt x="188561" y="89695"/>
                  </a:lnTo>
                  <a:lnTo>
                    <a:pt x="182173" y="89695"/>
                  </a:lnTo>
                  <a:lnTo>
                    <a:pt x="182173" y="83611"/>
                  </a:lnTo>
                  <a:close/>
                  <a:moveTo>
                    <a:pt x="195288" y="83611"/>
                  </a:moveTo>
                  <a:lnTo>
                    <a:pt x="195288" y="89695"/>
                  </a:lnTo>
                  <a:lnTo>
                    <a:pt x="188900" y="89695"/>
                  </a:lnTo>
                  <a:lnTo>
                    <a:pt x="188900" y="83611"/>
                  </a:lnTo>
                  <a:close/>
                  <a:moveTo>
                    <a:pt x="202032" y="83611"/>
                  </a:moveTo>
                  <a:lnTo>
                    <a:pt x="202032" y="89695"/>
                  </a:lnTo>
                  <a:lnTo>
                    <a:pt x="195627" y="89695"/>
                  </a:lnTo>
                  <a:lnTo>
                    <a:pt x="195627" y="83611"/>
                  </a:lnTo>
                  <a:close/>
                  <a:moveTo>
                    <a:pt x="208759" y="83611"/>
                  </a:moveTo>
                  <a:lnTo>
                    <a:pt x="208759" y="89695"/>
                  </a:lnTo>
                  <a:lnTo>
                    <a:pt x="202371" y="89695"/>
                  </a:lnTo>
                  <a:lnTo>
                    <a:pt x="202371" y="83611"/>
                  </a:lnTo>
                  <a:close/>
                  <a:moveTo>
                    <a:pt x="215504" y="83611"/>
                  </a:moveTo>
                  <a:lnTo>
                    <a:pt x="215504" y="89695"/>
                  </a:lnTo>
                  <a:lnTo>
                    <a:pt x="209098" y="89695"/>
                  </a:lnTo>
                  <a:lnTo>
                    <a:pt x="209098" y="83611"/>
                  </a:lnTo>
                  <a:close/>
                  <a:moveTo>
                    <a:pt x="222230" y="83611"/>
                  </a:moveTo>
                  <a:lnTo>
                    <a:pt x="222230" y="89695"/>
                  </a:lnTo>
                  <a:lnTo>
                    <a:pt x="215843" y="89695"/>
                  </a:lnTo>
                  <a:lnTo>
                    <a:pt x="215843" y="83611"/>
                  </a:lnTo>
                  <a:close/>
                  <a:moveTo>
                    <a:pt x="228975" y="83611"/>
                  </a:moveTo>
                  <a:lnTo>
                    <a:pt x="228975" y="89695"/>
                  </a:lnTo>
                  <a:lnTo>
                    <a:pt x="222569" y="89695"/>
                  </a:lnTo>
                  <a:lnTo>
                    <a:pt x="222569" y="83611"/>
                  </a:lnTo>
                  <a:close/>
                  <a:moveTo>
                    <a:pt x="235701" y="83611"/>
                  </a:moveTo>
                  <a:lnTo>
                    <a:pt x="235701" y="89695"/>
                  </a:lnTo>
                  <a:lnTo>
                    <a:pt x="229296" y="89695"/>
                  </a:lnTo>
                  <a:lnTo>
                    <a:pt x="229296" y="83611"/>
                  </a:lnTo>
                  <a:close/>
                  <a:moveTo>
                    <a:pt x="242428" y="83611"/>
                  </a:moveTo>
                  <a:lnTo>
                    <a:pt x="242428" y="89695"/>
                  </a:lnTo>
                  <a:lnTo>
                    <a:pt x="236040" y="89695"/>
                  </a:lnTo>
                  <a:lnTo>
                    <a:pt x="236040" y="83611"/>
                  </a:lnTo>
                  <a:close/>
                  <a:moveTo>
                    <a:pt x="249173" y="83611"/>
                  </a:moveTo>
                  <a:lnTo>
                    <a:pt x="249173" y="89695"/>
                  </a:lnTo>
                  <a:lnTo>
                    <a:pt x="242767" y="89695"/>
                  </a:lnTo>
                  <a:lnTo>
                    <a:pt x="242767" y="83611"/>
                  </a:lnTo>
                  <a:close/>
                  <a:moveTo>
                    <a:pt x="255899" y="83611"/>
                  </a:moveTo>
                  <a:lnTo>
                    <a:pt x="255899" y="89695"/>
                  </a:lnTo>
                  <a:lnTo>
                    <a:pt x="249512" y="89695"/>
                  </a:lnTo>
                  <a:lnTo>
                    <a:pt x="249512" y="83611"/>
                  </a:lnTo>
                  <a:close/>
                  <a:moveTo>
                    <a:pt x="262644" y="83611"/>
                  </a:moveTo>
                  <a:lnTo>
                    <a:pt x="262644" y="89695"/>
                  </a:lnTo>
                  <a:lnTo>
                    <a:pt x="256238" y="89695"/>
                  </a:lnTo>
                  <a:lnTo>
                    <a:pt x="256238" y="83611"/>
                  </a:lnTo>
                  <a:close/>
                  <a:moveTo>
                    <a:pt x="269370" y="83611"/>
                  </a:moveTo>
                  <a:lnTo>
                    <a:pt x="269370" y="89695"/>
                  </a:lnTo>
                  <a:lnTo>
                    <a:pt x="262983" y="89695"/>
                  </a:lnTo>
                  <a:lnTo>
                    <a:pt x="262983" y="83611"/>
                  </a:lnTo>
                  <a:close/>
                  <a:moveTo>
                    <a:pt x="276115" y="83611"/>
                  </a:moveTo>
                  <a:lnTo>
                    <a:pt x="276115" y="89695"/>
                  </a:lnTo>
                  <a:lnTo>
                    <a:pt x="269709" y="89695"/>
                  </a:lnTo>
                  <a:lnTo>
                    <a:pt x="269709" y="83611"/>
                  </a:lnTo>
                  <a:close/>
                  <a:moveTo>
                    <a:pt x="282842" y="83611"/>
                  </a:moveTo>
                  <a:lnTo>
                    <a:pt x="282842" y="89695"/>
                  </a:lnTo>
                  <a:lnTo>
                    <a:pt x="276436" y="89695"/>
                  </a:lnTo>
                  <a:lnTo>
                    <a:pt x="276436" y="83611"/>
                  </a:lnTo>
                  <a:close/>
                  <a:moveTo>
                    <a:pt x="6745" y="90016"/>
                  </a:moveTo>
                  <a:lnTo>
                    <a:pt x="6745" y="96100"/>
                  </a:lnTo>
                  <a:lnTo>
                    <a:pt x="339" y="96100"/>
                  </a:lnTo>
                  <a:lnTo>
                    <a:pt x="339" y="90016"/>
                  </a:lnTo>
                  <a:close/>
                  <a:moveTo>
                    <a:pt x="13471" y="90016"/>
                  </a:moveTo>
                  <a:lnTo>
                    <a:pt x="13471" y="96100"/>
                  </a:lnTo>
                  <a:lnTo>
                    <a:pt x="7066" y="96100"/>
                  </a:lnTo>
                  <a:lnTo>
                    <a:pt x="7066" y="90016"/>
                  </a:lnTo>
                  <a:close/>
                  <a:moveTo>
                    <a:pt x="20198" y="90016"/>
                  </a:moveTo>
                  <a:lnTo>
                    <a:pt x="20198" y="96100"/>
                  </a:lnTo>
                  <a:lnTo>
                    <a:pt x="13810" y="96100"/>
                  </a:lnTo>
                  <a:lnTo>
                    <a:pt x="13810" y="90016"/>
                  </a:lnTo>
                  <a:close/>
                  <a:moveTo>
                    <a:pt x="26942" y="90016"/>
                  </a:moveTo>
                  <a:lnTo>
                    <a:pt x="26942" y="96100"/>
                  </a:lnTo>
                  <a:lnTo>
                    <a:pt x="20537" y="96100"/>
                  </a:lnTo>
                  <a:lnTo>
                    <a:pt x="20537" y="90016"/>
                  </a:lnTo>
                  <a:close/>
                  <a:moveTo>
                    <a:pt x="33669" y="90016"/>
                  </a:moveTo>
                  <a:lnTo>
                    <a:pt x="33669" y="96100"/>
                  </a:lnTo>
                  <a:lnTo>
                    <a:pt x="27281" y="96100"/>
                  </a:lnTo>
                  <a:lnTo>
                    <a:pt x="27281" y="90016"/>
                  </a:lnTo>
                  <a:close/>
                  <a:moveTo>
                    <a:pt x="40414" y="90016"/>
                  </a:moveTo>
                  <a:lnTo>
                    <a:pt x="40414" y="96100"/>
                  </a:lnTo>
                  <a:lnTo>
                    <a:pt x="34008" y="96100"/>
                  </a:lnTo>
                  <a:lnTo>
                    <a:pt x="34008" y="90016"/>
                  </a:lnTo>
                  <a:close/>
                  <a:moveTo>
                    <a:pt x="47140" y="90016"/>
                  </a:moveTo>
                  <a:lnTo>
                    <a:pt x="47140" y="96100"/>
                  </a:lnTo>
                  <a:lnTo>
                    <a:pt x="40753" y="96100"/>
                  </a:lnTo>
                  <a:lnTo>
                    <a:pt x="40753" y="90016"/>
                  </a:lnTo>
                  <a:close/>
                  <a:moveTo>
                    <a:pt x="53885" y="90016"/>
                  </a:moveTo>
                  <a:lnTo>
                    <a:pt x="53885" y="96100"/>
                  </a:lnTo>
                  <a:lnTo>
                    <a:pt x="47479" y="96100"/>
                  </a:lnTo>
                  <a:lnTo>
                    <a:pt x="47479" y="90016"/>
                  </a:lnTo>
                  <a:close/>
                  <a:moveTo>
                    <a:pt x="60611" y="90016"/>
                  </a:moveTo>
                  <a:lnTo>
                    <a:pt x="60611" y="96100"/>
                  </a:lnTo>
                  <a:lnTo>
                    <a:pt x="54206" y="96100"/>
                  </a:lnTo>
                  <a:lnTo>
                    <a:pt x="54206" y="90016"/>
                  </a:lnTo>
                  <a:close/>
                  <a:moveTo>
                    <a:pt x="67338" y="90016"/>
                  </a:moveTo>
                  <a:lnTo>
                    <a:pt x="67338" y="96100"/>
                  </a:lnTo>
                  <a:lnTo>
                    <a:pt x="60950" y="96100"/>
                  </a:lnTo>
                  <a:lnTo>
                    <a:pt x="60950" y="90016"/>
                  </a:lnTo>
                  <a:close/>
                  <a:moveTo>
                    <a:pt x="74083" y="90016"/>
                  </a:moveTo>
                  <a:lnTo>
                    <a:pt x="74083" y="96100"/>
                  </a:lnTo>
                  <a:lnTo>
                    <a:pt x="67677" y="96100"/>
                  </a:lnTo>
                  <a:lnTo>
                    <a:pt x="67677" y="90016"/>
                  </a:lnTo>
                  <a:close/>
                  <a:moveTo>
                    <a:pt x="80809" y="90016"/>
                  </a:moveTo>
                  <a:lnTo>
                    <a:pt x="80809" y="96100"/>
                  </a:lnTo>
                  <a:lnTo>
                    <a:pt x="74422" y="96100"/>
                  </a:lnTo>
                  <a:lnTo>
                    <a:pt x="74422" y="90016"/>
                  </a:lnTo>
                  <a:close/>
                  <a:moveTo>
                    <a:pt x="87554" y="90016"/>
                  </a:moveTo>
                  <a:lnTo>
                    <a:pt x="87554" y="96100"/>
                  </a:lnTo>
                  <a:lnTo>
                    <a:pt x="81148" y="96100"/>
                  </a:lnTo>
                  <a:lnTo>
                    <a:pt x="81148" y="90016"/>
                  </a:lnTo>
                  <a:close/>
                  <a:moveTo>
                    <a:pt x="94281" y="90016"/>
                  </a:moveTo>
                  <a:lnTo>
                    <a:pt x="94281" y="96100"/>
                  </a:lnTo>
                  <a:lnTo>
                    <a:pt x="87893" y="96100"/>
                  </a:lnTo>
                  <a:lnTo>
                    <a:pt x="87893" y="90016"/>
                  </a:lnTo>
                  <a:close/>
                  <a:moveTo>
                    <a:pt x="101007" y="90016"/>
                  </a:moveTo>
                  <a:lnTo>
                    <a:pt x="101007" y="96100"/>
                  </a:lnTo>
                  <a:lnTo>
                    <a:pt x="94620" y="96100"/>
                  </a:lnTo>
                  <a:lnTo>
                    <a:pt x="94620" y="90016"/>
                  </a:lnTo>
                  <a:close/>
                  <a:moveTo>
                    <a:pt x="107752" y="90016"/>
                  </a:moveTo>
                  <a:lnTo>
                    <a:pt x="107752" y="96100"/>
                  </a:lnTo>
                  <a:lnTo>
                    <a:pt x="101346" y="96100"/>
                  </a:lnTo>
                  <a:lnTo>
                    <a:pt x="101346" y="90016"/>
                  </a:lnTo>
                  <a:close/>
                  <a:moveTo>
                    <a:pt x="114478" y="90016"/>
                  </a:moveTo>
                  <a:lnTo>
                    <a:pt x="114478" y="96100"/>
                  </a:lnTo>
                  <a:lnTo>
                    <a:pt x="108091" y="96100"/>
                  </a:lnTo>
                  <a:lnTo>
                    <a:pt x="108091" y="90016"/>
                  </a:lnTo>
                  <a:close/>
                  <a:moveTo>
                    <a:pt x="121223" y="90016"/>
                  </a:moveTo>
                  <a:lnTo>
                    <a:pt x="121223" y="96100"/>
                  </a:lnTo>
                  <a:lnTo>
                    <a:pt x="114817" y="96100"/>
                  </a:lnTo>
                  <a:lnTo>
                    <a:pt x="114817" y="90016"/>
                  </a:lnTo>
                  <a:close/>
                  <a:moveTo>
                    <a:pt x="127950" y="90016"/>
                  </a:moveTo>
                  <a:lnTo>
                    <a:pt x="127950" y="96100"/>
                  </a:lnTo>
                  <a:lnTo>
                    <a:pt x="121562" y="96100"/>
                  </a:lnTo>
                  <a:lnTo>
                    <a:pt x="121562" y="90016"/>
                  </a:lnTo>
                  <a:close/>
                  <a:moveTo>
                    <a:pt x="134694" y="90016"/>
                  </a:moveTo>
                  <a:lnTo>
                    <a:pt x="134694" y="96100"/>
                  </a:lnTo>
                  <a:lnTo>
                    <a:pt x="128289" y="96100"/>
                  </a:lnTo>
                  <a:lnTo>
                    <a:pt x="128289" y="90016"/>
                  </a:lnTo>
                  <a:close/>
                  <a:moveTo>
                    <a:pt x="141421" y="90016"/>
                  </a:moveTo>
                  <a:lnTo>
                    <a:pt x="141421" y="96100"/>
                  </a:lnTo>
                  <a:lnTo>
                    <a:pt x="135033" y="96100"/>
                  </a:lnTo>
                  <a:lnTo>
                    <a:pt x="135033" y="90016"/>
                  </a:lnTo>
                  <a:close/>
                  <a:moveTo>
                    <a:pt x="148148" y="90016"/>
                  </a:moveTo>
                  <a:lnTo>
                    <a:pt x="148148" y="96100"/>
                  </a:lnTo>
                  <a:lnTo>
                    <a:pt x="141760" y="96100"/>
                  </a:lnTo>
                  <a:lnTo>
                    <a:pt x="141760" y="90016"/>
                  </a:lnTo>
                  <a:close/>
                  <a:moveTo>
                    <a:pt x="154892" y="90016"/>
                  </a:moveTo>
                  <a:lnTo>
                    <a:pt x="154892" y="96100"/>
                  </a:lnTo>
                  <a:lnTo>
                    <a:pt x="148487" y="96100"/>
                  </a:lnTo>
                  <a:lnTo>
                    <a:pt x="148487" y="90016"/>
                  </a:lnTo>
                  <a:close/>
                  <a:moveTo>
                    <a:pt x="161619" y="90016"/>
                  </a:moveTo>
                  <a:lnTo>
                    <a:pt x="161619" y="96100"/>
                  </a:lnTo>
                  <a:lnTo>
                    <a:pt x="155231" y="96100"/>
                  </a:lnTo>
                  <a:lnTo>
                    <a:pt x="155231" y="90016"/>
                  </a:lnTo>
                  <a:close/>
                  <a:moveTo>
                    <a:pt x="168363" y="90016"/>
                  </a:moveTo>
                  <a:lnTo>
                    <a:pt x="168363" y="96100"/>
                  </a:lnTo>
                  <a:lnTo>
                    <a:pt x="161958" y="96100"/>
                  </a:lnTo>
                  <a:lnTo>
                    <a:pt x="161958" y="90016"/>
                  </a:lnTo>
                  <a:close/>
                  <a:moveTo>
                    <a:pt x="175090" y="90016"/>
                  </a:moveTo>
                  <a:lnTo>
                    <a:pt x="175090" y="96100"/>
                  </a:lnTo>
                  <a:lnTo>
                    <a:pt x="168702" y="96100"/>
                  </a:lnTo>
                  <a:lnTo>
                    <a:pt x="168702" y="90016"/>
                  </a:lnTo>
                  <a:close/>
                  <a:moveTo>
                    <a:pt x="181834" y="90016"/>
                  </a:moveTo>
                  <a:lnTo>
                    <a:pt x="181834" y="96100"/>
                  </a:lnTo>
                  <a:lnTo>
                    <a:pt x="175429" y="96100"/>
                  </a:lnTo>
                  <a:lnTo>
                    <a:pt x="175429" y="90016"/>
                  </a:lnTo>
                  <a:close/>
                  <a:moveTo>
                    <a:pt x="188561" y="90016"/>
                  </a:moveTo>
                  <a:lnTo>
                    <a:pt x="188561" y="96100"/>
                  </a:lnTo>
                  <a:lnTo>
                    <a:pt x="182173" y="96100"/>
                  </a:lnTo>
                  <a:lnTo>
                    <a:pt x="182173" y="90016"/>
                  </a:lnTo>
                  <a:close/>
                  <a:moveTo>
                    <a:pt x="195288" y="90016"/>
                  </a:moveTo>
                  <a:lnTo>
                    <a:pt x="195288" y="96100"/>
                  </a:lnTo>
                  <a:lnTo>
                    <a:pt x="188900" y="96100"/>
                  </a:lnTo>
                  <a:lnTo>
                    <a:pt x="188900" y="90016"/>
                  </a:lnTo>
                  <a:close/>
                  <a:moveTo>
                    <a:pt x="202032" y="90016"/>
                  </a:moveTo>
                  <a:lnTo>
                    <a:pt x="202032" y="96100"/>
                  </a:lnTo>
                  <a:lnTo>
                    <a:pt x="195627" y="96100"/>
                  </a:lnTo>
                  <a:lnTo>
                    <a:pt x="195627" y="90016"/>
                  </a:lnTo>
                  <a:close/>
                  <a:moveTo>
                    <a:pt x="208759" y="90016"/>
                  </a:moveTo>
                  <a:lnTo>
                    <a:pt x="208759" y="96100"/>
                  </a:lnTo>
                  <a:lnTo>
                    <a:pt x="202371" y="96100"/>
                  </a:lnTo>
                  <a:lnTo>
                    <a:pt x="202371" y="90016"/>
                  </a:lnTo>
                  <a:close/>
                  <a:moveTo>
                    <a:pt x="215504" y="90016"/>
                  </a:moveTo>
                  <a:lnTo>
                    <a:pt x="215504" y="96100"/>
                  </a:lnTo>
                  <a:lnTo>
                    <a:pt x="209098" y="96100"/>
                  </a:lnTo>
                  <a:lnTo>
                    <a:pt x="209098" y="90016"/>
                  </a:lnTo>
                  <a:close/>
                  <a:moveTo>
                    <a:pt x="222230" y="90016"/>
                  </a:moveTo>
                  <a:lnTo>
                    <a:pt x="222230" y="96100"/>
                  </a:lnTo>
                  <a:lnTo>
                    <a:pt x="215843" y="96100"/>
                  </a:lnTo>
                  <a:lnTo>
                    <a:pt x="215843" y="90016"/>
                  </a:lnTo>
                  <a:close/>
                  <a:moveTo>
                    <a:pt x="228975" y="90016"/>
                  </a:moveTo>
                  <a:lnTo>
                    <a:pt x="228975" y="96100"/>
                  </a:lnTo>
                  <a:lnTo>
                    <a:pt x="222569" y="96100"/>
                  </a:lnTo>
                  <a:lnTo>
                    <a:pt x="222569" y="90016"/>
                  </a:lnTo>
                  <a:close/>
                  <a:moveTo>
                    <a:pt x="235701" y="90016"/>
                  </a:moveTo>
                  <a:lnTo>
                    <a:pt x="235701" y="96100"/>
                  </a:lnTo>
                  <a:lnTo>
                    <a:pt x="229296" y="96100"/>
                  </a:lnTo>
                  <a:lnTo>
                    <a:pt x="229296" y="90016"/>
                  </a:lnTo>
                  <a:close/>
                  <a:moveTo>
                    <a:pt x="242428" y="90016"/>
                  </a:moveTo>
                  <a:lnTo>
                    <a:pt x="242428" y="96100"/>
                  </a:lnTo>
                  <a:lnTo>
                    <a:pt x="236040" y="96100"/>
                  </a:lnTo>
                  <a:lnTo>
                    <a:pt x="236040" y="90016"/>
                  </a:lnTo>
                  <a:close/>
                  <a:moveTo>
                    <a:pt x="249173" y="90016"/>
                  </a:moveTo>
                  <a:lnTo>
                    <a:pt x="249173" y="96100"/>
                  </a:lnTo>
                  <a:lnTo>
                    <a:pt x="242767" y="96100"/>
                  </a:lnTo>
                  <a:lnTo>
                    <a:pt x="242767" y="90016"/>
                  </a:lnTo>
                  <a:close/>
                  <a:moveTo>
                    <a:pt x="255899" y="90016"/>
                  </a:moveTo>
                  <a:lnTo>
                    <a:pt x="255899" y="96100"/>
                  </a:lnTo>
                  <a:lnTo>
                    <a:pt x="249512" y="96100"/>
                  </a:lnTo>
                  <a:lnTo>
                    <a:pt x="249512" y="90016"/>
                  </a:lnTo>
                  <a:close/>
                  <a:moveTo>
                    <a:pt x="262644" y="90016"/>
                  </a:moveTo>
                  <a:lnTo>
                    <a:pt x="262644" y="96100"/>
                  </a:lnTo>
                  <a:lnTo>
                    <a:pt x="256238" y="96100"/>
                  </a:lnTo>
                  <a:lnTo>
                    <a:pt x="256238" y="90016"/>
                  </a:lnTo>
                  <a:close/>
                  <a:moveTo>
                    <a:pt x="269370" y="90016"/>
                  </a:moveTo>
                  <a:lnTo>
                    <a:pt x="269370" y="96100"/>
                  </a:lnTo>
                  <a:lnTo>
                    <a:pt x="262983" y="96100"/>
                  </a:lnTo>
                  <a:lnTo>
                    <a:pt x="262983" y="90016"/>
                  </a:lnTo>
                  <a:close/>
                  <a:moveTo>
                    <a:pt x="276115" y="90016"/>
                  </a:moveTo>
                  <a:lnTo>
                    <a:pt x="276115" y="96100"/>
                  </a:lnTo>
                  <a:lnTo>
                    <a:pt x="269709" y="96100"/>
                  </a:lnTo>
                  <a:lnTo>
                    <a:pt x="269709" y="90016"/>
                  </a:lnTo>
                  <a:close/>
                  <a:moveTo>
                    <a:pt x="282842" y="90016"/>
                  </a:moveTo>
                  <a:lnTo>
                    <a:pt x="282842" y="96100"/>
                  </a:lnTo>
                  <a:lnTo>
                    <a:pt x="276436" y="96100"/>
                  </a:lnTo>
                  <a:lnTo>
                    <a:pt x="276436" y="90016"/>
                  </a:lnTo>
                  <a:close/>
                  <a:moveTo>
                    <a:pt x="6745" y="96422"/>
                  </a:moveTo>
                  <a:lnTo>
                    <a:pt x="6745" y="102524"/>
                  </a:lnTo>
                  <a:lnTo>
                    <a:pt x="339" y="102524"/>
                  </a:lnTo>
                  <a:lnTo>
                    <a:pt x="339" y="96422"/>
                  </a:lnTo>
                  <a:close/>
                  <a:moveTo>
                    <a:pt x="13471" y="96422"/>
                  </a:moveTo>
                  <a:lnTo>
                    <a:pt x="13471" y="102524"/>
                  </a:lnTo>
                  <a:lnTo>
                    <a:pt x="7066" y="102524"/>
                  </a:lnTo>
                  <a:lnTo>
                    <a:pt x="7066" y="96422"/>
                  </a:lnTo>
                  <a:close/>
                  <a:moveTo>
                    <a:pt x="20198" y="96422"/>
                  </a:moveTo>
                  <a:lnTo>
                    <a:pt x="20198" y="102524"/>
                  </a:lnTo>
                  <a:lnTo>
                    <a:pt x="13810" y="102524"/>
                  </a:lnTo>
                  <a:lnTo>
                    <a:pt x="13810" y="96422"/>
                  </a:lnTo>
                  <a:close/>
                  <a:moveTo>
                    <a:pt x="26942" y="96422"/>
                  </a:moveTo>
                  <a:lnTo>
                    <a:pt x="26942" y="102524"/>
                  </a:lnTo>
                  <a:lnTo>
                    <a:pt x="20537" y="102524"/>
                  </a:lnTo>
                  <a:lnTo>
                    <a:pt x="20537" y="96422"/>
                  </a:lnTo>
                  <a:close/>
                  <a:moveTo>
                    <a:pt x="33669" y="96422"/>
                  </a:moveTo>
                  <a:lnTo>
                    <a:pt x="33669" y="102524"/>
                  </a:lnTo>
                  <a:lnTo>
                    <a:pt x="27281" y="102524"/>
                  </a:lnTo>
                  <a:lnTo>
                    <a:pt x="27281" y="96422"/>
                  </a:lnTo>
                  <a:close/>
                  <a:moveTo>
                    <a:pt x="40414" y="96422"/>
                  </a:moveTo>
                  <a:lnTo>
                    <a:pt x="40414" y="102524"/>
                  </a:lnTo>
                  <a:lnTo>
                    <a:pt x="34008" y="102524"/>
                  </a:lnTo>
                  <a:lnTo>
                    <a:pt x="34008" y="96422"/>
                  </a:lnTo>
                  <a:close/>
                  <a:moveTo>
                    <a:pt x="47140" y="96422"/>
                  </a:moveTo>
                  <a:lnTo>
                    <a:pt x="47140" y="102524"/>
                  </a:lnTo>
                  <a:lnTo>
                    <a:pt x="40753" y="102524"/>
                  </a:lnTo>
                  <a:lnTo>
                    <a:pt x="40753" y="96422"/>
                  </a:lnTo>
                  <a:close/>
                  <a:moveTo>
                    <a:pt x="53885" y="96422"/>
                  </a:moveTo>
                  <a:lnTo>
                    <a:pt x="53885" y="102524"/>
                  </a:lnTo>
                  <a:lnTo>
                    <a:pt x="47479" y="102524"/>
                  </a:lnTo>
                  <a:lnTo>
                    <a:pt x="47479" y="96422"/>
                  </a:lnTo>
                  <a:close/>
                  <a:moveTo>
                    <a:pt x="60611" y="96422"/>
                  </a:moveTo>
                  <a:lnTo>
                    <a:pt x="60611" y="102524"/>
                  </a:lnTo>
                  <a:lnTo>
                    <a:pt x="54206" y="102524"/>
                  </a:lnTo>
                  <a:lnTo>
                    <a:pt x="54206" y="96422"/>
                  </a:lnTo>
                  <a:close/>
                  <a:moveTo>
                    <a:pt x="67338" y="96422"/>
                  </a:moveTo>
                  <a:lnTo>
                    <a:pt x="67338" y="102524"/>
                  </a:lnTo>
                  <a:lnTo>
                    <a:pt x="60950" y="102524"/>
                  </a:lnTo>
                  <a:lnTo>
                    <a:pt x="60950" y="96422"/>
                  </a:lnTo>
                  <a:close/>
                  <a:moveTo>
                    <a:pt x="74083" y="96422"/>
                  </a:moveTo>
                  <a:lnTo>
                    <a:pt x="74083" y="102524"/>
                  </a:lnTo>
                  <a:lnTo>
                    <a:pt x="67677" y="102524"/>
                  </a:lnTo>
                  <a:lnTo>
                    <a:pt x="67677" y="96422"/>
                  </a:lnTo>
                  <a:close/>
                  <a:moveTo>
                    <a:pt x="80809" y="96422"/>
                  </a:moveTo>
                  <a:lnTo>
                    <a:pt x="80809" y="102524"/>
                  </a:lnTo>
                  <a:lnTo>
                    <a:pt x="74422" y="102524"/>
                  </a:lnTo>
                  <a:lnTo>
                    <a:pt x="74422" y="96422"/>
                  </a:lnTo>
                  <a:close/>
                  <a:moveTo>
                    <a:pt x="87554" y="96422"/>
                  </a:moveTo>
                  <a:lnTo>
                    <a:pt x="87554" y="102524"/>
                  </a:lnTo>
                  <a:lnTo>
                    <a:pt x="81148" y="102524"/>
                  </a:lnTo>
                  <a:lnTo>
                    <a:pt x="81148" y="96422"/>
                  </a:lnTo>
                  <a:close/>
                  <a:moveTo>
                    <a:pt x="94281" y="96422"/>
                  </a:moveTo>
                  <a:lnTo>
                    <a:pt x="94281" y="102524"/>
                  </a:lnTo>
                  <a:lnTo>
                    <a:pt x="87893" y="102524"/>
                  </a:lnTo>
                  <a:lnTo>
                    <a:pt x="87893" y="96422"/>
                  </a:lnTo>
                  <a:close/>
                  <a:moveTo>
                    <a:pt x="101007" y="96422"/>
                  </a:moveTo>
                  <a:lnTo>
                    <a:pt x="101007" y="102524"/>
                  </a:lnTo>
                  <a:lnTo>
                    <a:pt x="94620" y="102524"/>
                  </a:lnTo>
                  <a:lnTo>
                    <a:pt x="94620" y="96422"/>
                  </a:lnTo>
                  <a:close/>
                  <a:moveTo>
                    <a:pt x="107752" y="96422"/>
                  </a:moveTo>
                  <a:lnTo>
                    <a:pt x="107752" y="102524"/>
                  </a:lnTo>
                  <a:lnTo>
                    <a:pt x="101346" y="102524"/>
                  </a:lnTo>
                  <a:lnTo>
                    <a:pt x="101346" y="96422"/>
                  </a:lnTo>
                  <a:close/>
                  <a:moveTo>
                    <a:pt x="114478" y="96422"/>
                  </a:moveTo>
                  <a:lnTo>
                    <a:pt x="114478" y="102524"/>
                  </a:lnTo>
                  <a:lnTo>
                    <a:pt x="108091" y="102524"/>
                  </a:lnTo>
                  <a:lnTo>
                    <a:pt x="108091" y="96422"/>
                  </a:lnTo>
                  <a:close/>
                  <a:moveTo>
                    <a:pt x="121223" y="96422"/>
                  </a:moveTo>
                  <a:lnTo>
                    <a:pt x="121223" y="102524"/>
                  </a:lnTo>
                  <a:lnTo>
                    <a:pt x="114817" y="102524"/>
                  </a:lnTo>
                  <a:lnTo>
                    <a:pt x="114817" y="96422"/>
                  </a:lnTo>
                  <a:close/>
                  <a:moveTo>
                    <a:pt x="127950" y="96422"/>
                  </a:moveTo>
                  <a:lnTo>
                    <a:pt x="127950" y="102524"/>
                  </a:lnTo>
                  <a:lnTo>
                    <a:pt x="121562" y="102524"/>
                  </a:lnTo>
                  <a:lnTo>
                    <a:pt x="121562" y="96422"/>
                  </a:lnTo>
                  <a:close/>
                  <a:moveTo>
                    <a:pt x="134694" y="96422"/>
                  </a:moveTo>
                  <a:lnTo>
                    <a:pt x="134694" y="102524"/>
                  </a:lnTo>
                  <a:lnTo>
                    <a:pt x="128289" y="102524"/>
                  </a:lnTo>
                  <a:lnTo>
                    <a:pt x="128289" y="96422"/>
                  </a:lnTo>
                  <a:close/>
                  <a:moveTo>
                    <a:pt x="141421" y="96422"/>
                  </a:moveTo>
                  <a:lnTo>
                    <a:pt x="141421" y="102524"/>
                  </a:lnTo>
                  <a:lnTo>
                    <a:pt x="135033" y="102524"/>
                  </a:lnTo>
                  <a:lnTo>
                    <a:pt x="135033" y="96422"/>
                  </a:lnTo>
                  <a:close/>
                  <a:moveTo>
                    <a:pt x="148148" y="96422"/>
                  </a:moveTo>
                  <a:lnTo>
                    <a:pt x="148148" y="102524"/>
                  </a:lnTo>
                  <a:lnTo>
                    <a:pt x="141760" y="102524"/>
                  </a:lnTo>
                  <a:lnTo>
                    <a:pt x="141760" y="96422"/>
                  </a:lnTo>
                  <a:close/>
                  <a:moveTo>
                    <a:pt x="154892" y="96422"/>
                  </a:moveTo>
                  <a:lnTo>
                    <a:pt x="154892" y="102524"/>
                  </a:lnTo>
                  <a:lnTo>
                    <a:pt x="148487" y="102524"/>
                  </a:lnTo>
                  <a:lnTo>
                    <a:pt x="148487" y="96422"/>
                  </a:lnTo>
                  <a:close/>
                  <a:moveTo>
                    <a:pt x="161619" y="96422"/>
                  </a:moveTo>
                  <a:lnTo>
                    <a:pt x="161619" y="102524"/>
                  </a:lnTo>
                  <a:lnTo>
                    <a:pt x="155231" y="102524"/>
                  </a:lnTo>
                  <a:lnTo>
                    <a:pt x="155231" y="96422"/>
                  </a:lnTo>
                  <a:close/>
                  <a:moveTo>
                    <a:pt x="168363" y="96422"/>
                  </a:moveTo>
                  <a:lnTo>
                    <a:pt x="168363" y="102524"/>
                  </a:lnTo>
                  <a:lnTo>
                    <a:pt x="161958" y="102524"/>
                  </a:lnTo>
                  <a:lnTo>
                    <a:pt x="161958" y="96422"/>
                  </a:lnTo>
                  <a:close/>
                  <a:moveTo>
                    <a:pt x="175090" y="96422"/>
                  </a:moveTo>
                  <a:lnTo>
                    <a:pt x="175090" y="102524"/>
                  </a:lnTo>
                  <a:lnTo>
                    <a:pt x="168702" y="102524"/>
                  </a:lnTo>
                  <a:lnTo>
                    <a:pt x="168702" y="96422"/>
                  </a:lnTo>
                  <a:close/>
                  <a:moveTo>
                    <a:pt x="181834" y="96422"/>
                  </a:moveTo>
                  <a:lnTo>
                    <a:pt x="181834" y="102524"/>
                  </a:lnTo>
                  <a:lnTo>
                    <a:pt x="175429" y="102524"/>
                  </a:lnTo>
                  <a:lnTo>
                    <a:pt x="175429" y="96422"/>
                  </a:lnTo>
                  <a:close/>
                  <a:moveTo>
                    <a:pt x="188561" y="96422"/>
                  </a:moveTo>
                  <a:lnTo>
                    <a:pt x="188561" y="102524"/>
                  </a:lnTo>
                  <a:lnTo>
                    <a:pt x="182173" y="102524"/>
                  </a:lnTo>
                  <a:lnTo>
                    <a:pt x="182173" y="96422"/>
                  </a:lnTo>
                  <a:close/>
                  <a:moveTo>
                    <a:pt x="195288" y="96422"/>
                  </a:moveTo>
                  <a:lnTo>
                    <a:pt x="195288" y="102524"/>
                  </a:lnTo>
                  <a:lnTo>
                    <a:pt x="188900" y="102524"/>
                  </a:lnTo>
                  <a:lnTo>
                    <a:pt x="188900" y="96422"/>
                  </a:lnTo>
                  <a:close/>
                  <a:moveTo>
                    <a:pt x="202032" y="96422"/>
                  </a:moveTo>
                  <a:lnTo>
                    <a:pt x="202032" y="102524"/>
                  </a:lnTo>
                  <a:lnTo>
                    <a:pt x="195627" y="102524"/>
                  </a:lnTo>
                  <a:lnTo>
                    <a:pt x="195627" y="96422"/>
                  </a:lnTo>
                  <a:close/>
                  <a:moveTo>
                    <a:pt x="208759" y="96422"/>
                  </a:moveTo>
                  <a:lnTo>
                    <a:pt x="208759" y="102524"/>
                  </a:lnTo>
                  <a:lnTo>
                    <a:pt x="202371" y="102524"/>
                  </a:lnTo>
                  <a:lnTo>
                    <a:pt x="202371" y="96422"/>
                  </a:lnTo>
                  <a:close/>
                  <a:moveTo>
                    <a:pt x="215504" y="96422"/>
                  </a:moveTo>
                  <a:lnTo>
                    <a:pt x="215504" y="102524"/>
                  </a:lnTo>
                  <a:lnTo>
                    <a:pt x="209098" y="102524"/>
                  </a:lnTo>
                  <a:lnTo>
                    <a:pt x="209098" y="96422"/>
                  </a:lnTo>
                  <a:close/>
                  <a:moveTo>
                    <a:pt x="222230" y="96422"/>
                  </a:moveTo>
                  <a:lnTo>
                    <a:pt x="222230" y="102524"/>
                  </a:lnTo>
                  <a:lnTo>
                    <a:pt x="215843" y="102524"/>
                  </a:lnTo>
                  <a:lnTo>
                    <a:pt x="215843" y="96422"/>
                  </a:lnTo>
                  <a:close/>
                  <a:moveTo>
                    <a:pt x="228975" y="96422"/>
                  </a:moveTo>
                  <a:lnTo>
                    <a:pt x="228975" y="102524"/>
                  </a:lnTo>
                  <a:lnTo>
                    <a:pt x="222569" y="102524"/>
                  </a:lnTo>
                  <a:lnTo>
                    <a:pt x="222569" y="96422"/>
                  </a:lnTo>
                  <a:close/>
                  <a:moveTo>
                    <a:pt x="235701" y="96422"/>
                  </a:moveTo>
                  <a:lnTo>
                    <a:pt x="235701" y="102524"/>
                  </a:lnTo>
                  <a:lnTo>
                    <a:pt x="229296" y="102524"/>
                  </a:lnTo>
                  <a:lnTo>
                    <a:pt x="229296" y="96422"/>
                  </a:lnTo>
                  <a:close/>
                  <a:moveTo>
                    <a:pt x="242428" y="96422"/>
                  </a:moveTo>
                  <a:lnTo>
                    <a:pt x="242428" y="102524"/>
                  </a:lnTo>
                  <a:lnTo>
                    <a:pt x="236040" y="102524"/>
                  </a:lnTo>
                  <a:lnTo>
                    <a:pt x="236040" y="96422"/>
                  </a:lnTo>
                  <a:close/>
                  <a:moveTo>
                    <a:pt x="249173" y="96422"/>
                  </a:moveTo>
                  <a:lnTo>
                    <a:pt x="249173" y="102524"/>
                  </a:lnTo>
                  <a:lnTo>
                    <a:pt x="242767" y="102524"/>
                  </a:lnTo>
                  <a:lnTo>
                    <a:pt x="242767" y="96422"/>
                  </a:lnTo>
                  <a:close/>
                  <a:moveTo>
                    <a:pt x="255899" y="96422"/>
                  </a:moveTo>
                  <a:lnTo>
                    <a:pt x="255899" y="102524"/>
                  </a:lnTo>
                  <a:lnTo>
                    <a:pt x="249512" y="102524"/>
                  </a:lnTo>
                  <a:lnTo>
                    <a:pt x="249512" y="96422"/>
                  </a:lnTo>
                  <a:close/>
                  <a:moveTo>
                    <a:pt x="262644" y="96422"/>
                  </a:moveTo>
                  <a:lnTo>
                    <a:pt x="262644" y="102524"/>
                  </a:lnTo>
                  <a:lnTo>
                    <a:pt x="256238" y="102524"/>
                  </a:lnTo>
                  <a:lnTo>
                    <a:pt x="256238" y="96422"/>
                  </a:lnTo>
                  <a:close/>
                  <a:moveTo>
                    <a:pt x="269370" y="96422"/>
                  </a:moveTo>
                  <a:lnTo>
                    <a:pt x="269370" y="102524"/>
                  </a:lnTo>
                  <a:lnTo>
                    <a:pt x="262983" y="102524"/>
                  </a:lnTo>
                  <a:lnTo>
                    <a:pt x="262983" y="96422"/>
                  </a:lnTo>
                  <a:close/>
                  <a:moveTo>
                    <a:pt x="276115" y="96422"/>
                  </a:moveTo>
                  <a:lnTo>
                    <a:pt x="276115" y="102524"/>
                  </a:lnTo>
                  <a:lnTo>
                    <a:pt x="269709" y="102524"/>
                  </a:lnTo>
                  <a:lnTo>
                    <a:pt x="269709" y="96422"/>
                  </a:lnTo>
                  <a:close/>
                  <a:moveTo>
                    <a:pt x="282842" y="96422"/>
                  </a:moveTo>
                  <a:lnTo>
                    <a:pt x="282842" y="102524"/>
                  </a:lnTo>
                  <a:lnTo>
                    <a:pt x="276436" y="102524"/>
                  </a:lnTo>
                  <a:lnTo>
                    <a:pt x="276436" y="96422"/>
                  </a:lnTo>
                  <a:close/>
                  <a:moveTo>
                    <a:pt x="6745" y="102827"/>
                  </a:moveTo>
                  <a:lnTo>
                    <a:pt x="6745" y="108929"/>
                  </a:lnTo>
                  <a:lnTo>
                    <a:pt x="339" y="108929"/>
                  </a:lnTo>
                  <a:lnTo>
                    <a:pt x="339" y="102827"/>
                  </a:lnTo>
                  <a:close/>
                  <a:moveTo>
                    <a:pt x="13471" y="102827"/>
                  </a:moveTo>
                  <a:lnTo>
                    <a:pt x="13471" y="108929"/>
                  </a:lnTo>
                  <a:lnTo>
                    <a:pt x="7066" y="108929"/>
                  </a:lnTo>
                  <a:lnTo>
                    <a:pt x="7066" y="102827"/>
                  </a:lnTo>
                  <a:close/>
                  <a:moveTo>
                    <a:pt x="20198" y="102827"/>
                  </a:moveTo>
                  <a:lnTo>
                    <a:pt x="20198" y="108929"/>
                  </a:lnTo>
                  <a:lnTo>
                    <a:pt x="13810" y="108929"/>
                  </a:lnTo>
                  <a:lnTo>
                    <a:pt x="13810" y="102827"/>
                  </a:lnTo>
                  <a:close/>
                  <a:moveTo>
                    <a:pt x="26942" y="102827"/>
                  </a:moveTo>
                  <a:lnTo>
                    <a:pt x="26942" y="108929"/>
                  </a:lnTo>
                  <a:lnTo>
                    <a:pt x="20537" y="108929"/>
                  </a:lnTo>
                  <a:lnTo>
                    <a:pt x="20537" y="102827"/>
                  </a:lnTo>
                  <a:close/>
                  <a:moveTo>
                    <a:pt x="33669" y="102827"/>
                  </a:moveTo>
                  <a:lnTo>
                    <a:pt x="33669" y="108929"/>
                  </a:lnTo>
                  <a:lnTo>
                    <a:pt x="27281" y="108929"/>
                  </a:lnTo>
                  <a:lnTo>
                    <a:pt x="27281" y="102827"/>
                  </a:lnTo>
                  <a:close/>
                  <a:moveTo>
                    <a:pt x="40414" y="102827"/>
                  </a:moveTo>
                  <a:lnTo>
                    <a:pt x="40414" y="108929"/>
                  </a:lnTo>
                  <a:lnTo>
                    <a:pt x="34008" y="108929"/>
                  </a:lnTo>
                  <a:lnTo>
                    <a:pt x="34008" y="102827"/>
                  </a:lnTo>
                  <a:close/>
                  <a:moveTo>
                    <a:pt x="47140" y="102827"/>
                  </a:moveTo>
                  <a:lnTo>
                    <a:pt x="47140" y="108929"/>
                  </a:lnTo>
                  <a:lnTo>
                    <a:pt x="40753" y="108929"/>
                  </a:lnTo>
                  <a:lnTo>
                    <a:pt x="40753" y="102827"/>
                  </a:lnTo>
                  <a:close/>
                  <a:moveTo>
                    <a:pt x="53885" y="102827"/>
                  </a:moveTo>
                  <a:lnTo>
                    <a:pt x="53885" y="108929"/>
                  </a:lnTo>
                  <a:lnTo>
                    <a:pt x="47479" y="108929"/>
                  </a:lnTo>
                  <a:lnTo>
                    <a:pt x="47479" y="102827"/>
                  </a:lnTo>
                  <a:close/>
                  <a:moveTo>
                    <a:pt x="60611" y="102827"/>
                  </a:moveTo>
                  <a:lnTo>
                    <a:pt x="60611" y="108929"/>
                  </a:lnTo>
                  <a:lnTo>
                    <a:pt x="54206" y="108929"/>
                  </a:lnTo>
                  <a:lnTo>
                    <a:pt x="54206" y="102827"/>
                  </a:lnTo>
                  <a:close/>
                  <a:moveTo>
                    <a:pt x="67338" y="102827"/>
                  </a:moveTo>
                  <a:lnTo>
                    <a:pt x="67338" y="108929"/>
                  </a:lnTo>
                  <a:lnTo>
                    <a:pt x="60950" y="108929"/>
                  </a:lnTo>
                  <a:lnTo>
                    <a:pt x="60950" y="102827"/>
                  </a:lnTo>
                  <a:close/>
                  <a:moveTo>
                    <a:pt x="74083" y="102827"/>
                  </a:moveTo>
                  <a:lnTo>
                    <a:pt x="74083" y="108929"/>
                  </a:lnTo>
                  <a:lnTo>
                    <a:pt x="67677" y="108929"/>
                  </a:lnTo>
                  <a:lnTo>
                    <a:pt x="67677" y="102827"/>
                  </a:lnTo>
                  <a:close/>
                  <a:moveTo>
                    <a:pt x="80809" y="102827"/>
                  </a:moveTo>
                  <a:lnTo>
                    <a:pt x="80809" y="108929"/>
                  </a:lnTo>
                  <a:lnTo>
                    <a:pt x="74422" y="108929"/>
                  </a:lnTo>
                  <a:lnTo>
                    <a:pt x="74422" y="102827"/>
                  </a:lnTo>
                  <a:close/>
                  <a:moveTo>
                    <a:pt x="87554" y="102827"/>
                  </a:moveTo>
                  <a:lnTo>
                    <a:pt x="87554" y="108929"/>
                  </a:lnTo>
                  <a:lnTo>
                    <a:pt x="81148" y="108929"/>
                  </a:lnTo>
                  <a:lnTo>
                    <a:pt x="81148" y="102827"/>
                  </a:lnTo>
                  <a:close/>
                  <a:moveTo>
                    <a:pt x="94281" y="102827"/>
                  </a:moveTo>
                  <a:lnTo>
                    <a:pt x="94281" y="108929"/>
                  </a:lnTo>
                  <a:lnTo>
                    <a:pt x="87893" y="108929"/>
                  </a:lnTo>
                  <a:lnTo>
                    <a:pt x="87893" y="102827"/>
                  </a:lnTo>
                  <a:close/>
                  <a:moveTo>
                    <a:pt x="101007" y="102827"/>
                  </a:moveTo>
                  <a:lnTo>
                    <a:pt x="101007" y="108929"/>
                  </a:lnTo>
                  <a:lnTo>
                    <a:pt x="94620" y="108929"/>
                  </a:lnTo>
                  <a:lnTo>
                    <a:pt x="94620" y="102827"/>
                  </a:lnTo>
                  <a:close/>
                  <a:moveTo>
                    <a:pt x="107752" y="102827"/>
                  </a:moveTo>
                  <a:lnTo>
                    <a:pt x="107752" y="108929"/>
                  </a:lnTo>
                  <a:lnTo>
                    <a:pt x="101346" y="108929"/>
                  </a:lnTo>
                  <a:lnTo>
                    <a:pt x="101346" y="102827"/>
                  </a:lnTo>
                  <a:close/>
                  <a:moveTo>
                    <a:pt x="114478" y="102827"/>
                  </a:moveTo>
                  <a:lnTo>
                    <a:pt x="114478" y="108929"/>
                  </a:lnTo>
                  <a:lnTo>
                    <a:pt x="108091" y="108929"/>
                  </a:lnTo>
                  <a:lnTo>
                    <a:pt x="108091" y="102827"/>
                  </a:lnTo>
                  <a:close/>
                  <a:moveTo>
                    <a:pt x="121223" y="102827"/>
                  </a:moveTo>
                  <a:lnTo>
                    <a:pt x="121223" y="108929"/>
                  </a:lnTo>
                  <a:lnTo>
                    <a:pt x="114817" y="108929"/>
                  </a:lnTo>
                  <a:lnTo>
                    <a:pt x="114817" y="102827"/>
                  </a:lnTo>
                  <a:close/>
                  <a:moveTo>
                    <a:pt x="127950" y="102827"/>
                  </a:moveTo>
                  <a:lnTo>
                    <a:pt x="127950" y="108929"/>
                  </a:lnTo>
                  <a:lnTo>
                    <a:pt x="121562" y="108929"/>
                  </a:lnTo>
                  <a:lnTo>
                    <a:pt x="121562" y="102827"/>
                  </a:lnTo>
                  <a:close/>
                  <a:moveTo>
                    <a:pt x="134694" y="102827"/>
                  </a:moveTo>
                  <a:lnTo>
                    <a:pt x="134694" y="108929"/>
                  </a:lnTo>
                  <a:lnTo>
                    <a:pt x="128289" y="108929"/>
                  </a:lnTo>
                  <a:lnTo>
                    <a:pt x="128289" y="102827"/>
                  </a:lnTo>
                  <a:close/>
                  <a:moveTo>
                    <a:pt x="141421" y="102827"/>
                  </a:moveTo>
                  <a:lnTo>
                    <a:pt x="141421" y="108929"/>
                  </a:lnTo>
                  <a:lnTo>
                    <a:pt x="135033" y="108929"/>
                  </a:lnTo>
                  <a:lnTo>
                    <a:pt x="135033" y="102827"/>
                  </a:lnTo>
                  <a:close/>
                  <a:moveTo>
                    <a:pt x="148148" y="102827"/>
                  </a:moveTo>
                  <a:lnTo>
                    <a:pt x="148148" y="108929"/>
                  </a:lnTo>
                  <a:lnTo>
                    <a:pt x="141760" y="108929"/>
                  </a:lnTo>
                  <a:lnTo>
                    <a:pt x="141760" y="102827"/>
                  </a:lnTo>
                  <a:close/>
                  <a:moveTo>
                    <a:pt x="154892" y="102827"/>
                  </a:moveTo>
                  <a:lnTo>
                    <a:pt x="154892" y="108929"/>
                  </a:lnTo>
                  <a:lnTo>
                    <a:pt x="148487" y="108929"/>
                  </a:lnTo>
                  <a:lnTo>
                    <a:pt x="148487" y="102827"/>
                  </a:lnTo>
                  <a:close/>
                  <a:moveTo>
                    <a:pt x="161619" y="102827"/>
                  </a:moveTo>
                  <a:lnTo>
                    <a:pt x="161619" y="108929"/>
                  </a:lnTo>
                  <a:lnTo>
                    <a:pt x="155231" y="108929"/>
                  </a:lnTo>
                  <a:lnTo>
                    <a:pt x="155231" y="102827"/>
                  </a:lnTo>
                  <a:close/>
                  <a:moveTo>
                    <a:pt x="168363" y="102827"/>
                  </a:moveTo>
                  <a:lnTo>
                    <a:pt x="168363" y="108929"/>
                  </a:lnTo>
                  <a:lnTo>
                    <a:pt x="161958" y="108929"/>
                  </a:lnTo>
                  <a:lnTo>
                    <a:pt x="161958" y="102827"/>
                  </a:lnTo>
                  <a:close/>
                  <a:moveTo>
                    <a:pt x="175090" y="102827"/>
                  </a:moveTo>
                  <a:lnTo>
                    <a:pt x="175090" y="108929"/>
                  </a:lnTo>
                  <a:lnTo>
                    <a:pt x="168702" y="108929"/>
                  </a:lnTo>
                  <a:lnTo>
                    <a:pt x="168702" y="102827"/>
                  </a:lnTo>
                  <a:close/>
                  <a:moveTo>
                    <a:pt x="181834" y="102827"/>
                  </a:moveTo>
                  <a:lnTo>
                    <a:pt x="181834" y="108929"/>
                  </a:lnTo>
                  <a:lnTo>
                    <a:pt x="175429" y="108929"/>
                  </a:lnTo>
                  <a:lnTo>
                    <a:pt x="175429" y="102827"/>
                  </a:lnTo>
                  <a:close/>
                  <a:moveTo>
                    <a:pt x="188561" y="102827"/>
                  </a:moveTo>
                  <a:lnTo>
                    <a:pt x="188561" y="108929"/>
                  </a:lnTo>
                  <a:lnTo>
                    <a:pt x="182173" y="108929"/>
                  </a:lnTo>
                  <a:lnTo>
                    <a:pt x="182173" y="102827"/>
                  </a:lnTo>
                  <a:close/>
                  <a:moveTo>
                    <a:pt x="195288" y="102827"/>
                  </a:moveTo>
                  <a:lnTo>
                    <a:pt x="195288" y="108929"/>
                  </a:lnTo>
                  <a:lnTo>
                    <a:pt x="188900" y="108929"/>
                  </a:lnTo>
                  <a:lnTo>
                    <a:pt x="188900" y="102827"/>
                  </a:lnTo>
                  <a:close/>
                  <a:moveTo>
                    <a:pt x="202032" y="102827"/>
                  </a:moveTo>
                  <a:lnTo>
                    <a:pt x="202032" y="108929"/>
                  </a:lnTo>
                  <a:lnTo>
                    <a:pt x="195627" y="108929"/>
                  </a:lnTo>
                  <a:lnTo>
                    <a:pt x="195627" y="102827"/>
                  </a:lnTo>
                  <a:close/>
                  <a:moveTo>
                    <a:pt x="208759" y="102827"/>
                  </a:moveTo>
                  <a:lnTo>
                    <a:pt x="208759" y="108929"/>
                  </a:lnTo>
                  <a:lnTo>
                    <a:pt x="202371" y="108929"/>
                  </a:lnTo>
                  <a:lnTo>
                    <a:pt x="202371" y="102827"/>
                  </a:lnTo>
                  <a:close/>
                  <a:moveTo>
                    <a:pt x="215504" y="102827"/>
                  </a:moveTo>
                  <a:lnTo>
                    <a:pt x="215504" y="108929"/>
                  </a:lnTo>
                  <a:lnTo>
                    <a:pt x="209098" y="108929"/>
                  </a:lnTo>
                  <a:lnTo>
                    <a:pt x="209098" y="102827"/>
                  </a:lnTo>
                  <a:close/>
                  <a:moveTo>
                    <a:pt x="222230" y="102827"/>
                  </a:moveTo>
                  <a:lnTo>
                    <a:pt x="222230" y="108929"/>
                  </a:lnTo>
                  <a:lnTo>
                    <a:pt x="215843" y="108929"/>
                  </a:lnTo>
                  <a:lnTo>
                    <a:pt x="215843" y="102827"/>
                  </a:lnTo>
                  <a:close/>
                  <a:moveTo>
                    <a:pt x="228975" y="102827"/>
                  </a:moveTo>
                  <a:lnTo>
                    <a:pt x="228975" y="108929"/>
                  </a:lnTo>
                  <a:lnTo>
                    <a:pt x="222569" y="108929"/>
                  </a:lnTo>
                  <a:lnTo>
                    <a:pt x="222569" y="102827"/>
                  </a:lnTo>
                  <a:close/>
                  <a:moveTo>
                    <a:pt x="235701" y="102827"/>
                  </a:moveTo>
                  <a:lnTo>
                    <a:pt x="235701" y="108929"/>
                  </a:lnTo>
                  <a:lnTo>
                    <a:pt x="229296" y="108929"/>
                  </a:lnTo>
                  <a:lnTo>
                    <a:pt x="229296" y="102827"/>
                  </a:lnTo>
                  <a:close/>
                  <a:moveTo>
                    <a:pt x="242428" y="102827"/>
                  </a:moveTo>
                  <a:lnTo>
                    <a:pt x="242428" y="108929"/>
                  </a:lnTo>
                  <a:lnTo>
                    <a:pt x="236040" y="108929"/>
                  </a:lnTo>
                  <a:lnTo>
                    <a:pt x="236040" y="102827"/>
                  </a:lnTo>
                  <a:close/>
                  <a:moveTo>
                    <a:pt x="249173" y="102827"/>
                  </a:moveTo>
                  <a:lnTo>
                    <a:pt x="249173" y="108929"/>
                  </a:lnTo>
                  <a:lnTo>
                    <a:pt x="242767" y="108929"/>
                  </a:lnTo>
                  <a:lnTo>
                    <a:pt x="242767" y="102827"/>
                  </a:lnTo>
                  <a:close/>
                  <a:moveTo>
                    <a:pt x="255899" y="102827"/>
                  </a:moveTo>
                  <a:lnTo>
                    <a:pt x="255899" y="108929"/>
                  </a:lnTo>
                  <a:lnTo>
                    <a:pt x="249512" y="108929"/>
                  </a:lnTo>
                  <a:lnTo>
                    <a:pt x="249512" y="102827"/>
                  </a:lnTo>
                  <a:close/>
                  <a:moveTo>
                    <a:pt x="262644" y="102827"/>
                  </a:moveTo>
                  <a:lnTo>
                    <a:pt x="262644" y="108929"/>
                  </a:lnTo>
                  <a:lnTo>
                    <a:pt x="256238" y="108929"/>
                  </a:lnTo>
                  <a:lnTo>
                    <a:pt x="256238" y="102827"/>
                  </a:lnTo>
                  <a:close/>
                  <a:moveTo>
                    <a:pt x="269370" y="102827"/>
                  </a:moveTo>
                  <a:lnTo>
                    <a:pt x="269370" y="108929"/>
                  </a:lnTo>
                  <a:lnTo>
                    <a:pt x="262983" y="108929"/>
                  </a:lnTo>
                  <a:lnTo>
                    <a:pt x="262983" y="102827"/>
                  </a:lnTo>
                  <a:close/>
                  <a:moveTo>
                    <a:pt x="276115" y="102827"/>
                  </a:moveTo>
                  <a:lnTo>
                    <a:pt x="276115" y="108929"/>
                  </a:lnTo>
                  <a:lnTo>
                    <a:pt x="269709" y="108929"/>
                  </a:lnTo>
                  <a:lnTo>
                    <a:pt x="269709" y="102827"/>
                  </a:lnTo>
                  <a:close/>
                  <a:moveTo>
                    <a:pt x="282842" y="102827"/>
                  </a:moveTo>
                  <a:lnTo>
                    <a:pt x="282842" y="108929"/>
                  </a:lnTo>
                  <a:lnTo>
                    <a:pt x="276436" y="108929"/>
                  </a:lnTo>
                  <a:lnTo>
                    <a:pt x="276436" y="102827"/>
                  </a:lnTo>
                  <a:close/>
                  <a:moveTo>
                    <a:pt x="6745" y="109250"/>
                  </a:moveTo>
                  <a:lnTo>
                    <a:pt x="6745" y="115335"/>
                  </a:lnTo>
                  <a:lnTo>
                    <a:pt x="339" y="115335"/>
                  </a:lnTo>
                  <a:lnTo>
                    <a:pt x="339" y="109250"/>
                  </a:lnTo>
                  <a:close/>
                  <a:moveTo>
                    <a:pt x="13471" y="109250"/>
                  </a:moveTo>
                  <a:lnTo>
                    <a:pt x="13471" y="115335"/>
                  </a:lnTo>
                  <a:lnTo>
                    <a:pt x="7066" y="115335"/>
                  </a:lnTo>
                  <a:lnTo>
                    <a:pt x="7066" y="109250"/>
                  </a:lnTo>
                  <a:close/>
                  <a:moveTo>
                    <a:pt x="20198" y="109250"/>
                  </a:moveTo>
                  <a:lnTo>
                    <a:pt x="20198" y="115335"/>
                  </a:lnTo>
                  <a:lnTo>
                    <a:pt x="13810" y="115335"/>
                  </a:lnTo>
                  <a:lnTo>
                    <a:pt x="13810" y="109250"/>
                  </a:lnTo>
                  <a:close/>
                  <a:moveTo>
                    <a:pt x="26942" y="109250"/>
                  </a:moveTo>
                  <a:lnTo>
                    <a:pt x="26942" y="115335"/>
                  </a:lnTo>
                  <a:lnTo>
                    <a:pt x="20537" y="115335"/>
                  </a:lnTo>
                  <a:lnTo>
                    <a:pt x="20537" y="109250"/>
                  </a:lnTo>
                  <a:close/>
                  <a:moveTo>
                    <a:pt x="33669" y="109250"/>
                  </a:moveTo>
                  <a:lnTo>
                    <a:pt x="33669" y="115335"/>
                  </a:lnTo>
                  <a:lnTo>
                    <a:pt x="27281" y="115335"/>
                  </a:lnTo>
                  <a:lnTo>
                    <a:pt x="27281" y="109250"/>
                  </a:lnTo>
                  <a:close/>
                  <a:moveTo>
                    <a:pt x="40414" y="109250"/>
                  </a:moveTo>
                  <a:lnTo>
                    <a:pt x="40414" y="115335"/>
                  </a:lnTo>
                  <a:lnTo>
                    <a:pt x="34008" y="115335"/>
                  </a:lnTo>
                  <a:lnTo>
                    <a:pt x="34008" y="109250"/>
                  </a:lnTo>
                  <a:close/>
                  <a:moveTo>
                    <a:pt x="47140" y="109250"/>
                  </a:moveTo>
                  <a:lnTo>
                    <a:pt x="47140" y="115335"/>
                  </a:lnTo>
                  <a:lnTo>
                    <a:pt x="40753" y="115335"/>
                  </a:lnTo>
                  <a:lnTo>
                    <a:pt x="40753" y="109250"/>
                  </a:lnTo>
                  <a:close/>
                  <a:moveTo>
                    <a:pt x="53885" y="109250"/>
                  </a:moveTo>
                  <a:lnTo>
                    <a:pt x="53885" y="115335"/>
                  </a:lnTo>
                  <a:lnTo>
                    <a:pt x="47479" y="115335"/>
                  </a:lnTo>
                  <a:lnTo>
                    <a:pt x="47479" y="109250"/>
                  </a:lnTo>
                  <a:close/>
                  <a:moveTo>
                    <a:pt x="60611" y="109250"/>
                  </a:moveTo>
                  <a:lnTo>
                    <a:pt x="60611" y="115335"/>
                  </a:lnTo>
                  <a:lnTo>
                    <a:pt x="54206" y="115335"/>
                  </a:lnTo>
                  <a:lnTo>
                    <a:pt x="54206" y="109250"/>
                  </a:lnTo>
                  <a:close/>
                  <a:moveTo>
                    <a:pt x="67338" y="109250"/>
                  </a:moveTo>
                  <a:lnTo>
                    <a:pt x="67338" y="115335"/>
                  </a:lnTo>
                  <a:lnTo>
                    <a:pt x="60950" y="115335"/>
                  </a:lnTo>
                  <a:lnTo>
                    <a:pt x="60950" y="109250"/>
                  </a:lnTo>
                  <a:close/>
                  <a:moveTo>
                    <a:pt x="74083" y="109250"/>
                  </a:moveTo>
                  <a:lnTo>
                    <a:pt x="74083" y="115335"/>
                  </a:lnTo>
                  <a:lnTo>
                    <a:pt x="67677" y="115335"/>
                  </a:lnTo>
                  <a:lnTo>
                    <a:pt x="67677" y="109250"/>
                  </a:lnTo>
                  <a:close/>
                  <a:moveTo>
                    <a:pt x="80809" y="109250"/>
                  </a:moveTo>
                  <a:lnTo>
                    <a:pt x="80809" y="115335"/>
                  </a:lnTo>
                  <a:lnTo>
                    <a:pt x="74422" y="115335"/>
                  </a:lnTo>
                  <a:lnTo>
                    <a:pt x="74422" y="109250"/>
                  </a:lnTo>
                  <a:close/>
                  <a:moveTo>
                    <a:pt x="87554" y="109250"/>
                  </a:moveTo>
                  <a:lnTo>
                    <a:pt x="87554" y="115335"/>
                  </a:lnTo>
                  <a:lnTo>
                    <a:pt x="81148" y="115335"/>
                  </a:lnTo>
                  <a:lnTo>
                    <a:pt x="81148" y="109250"/>
                  </a:lnTo>
                  <a:close/>
                  <a:moveTo>
                    <a:pt x="94281" y="109250"/>
                  </a:moveTo>
                  <a:lnTo>
                    <a:pt x="94281" y="115335"/>
                  </a:lnTo>
                  <a:lnTo>
                    <a:pt x="87893" y="115335"/>
                  </a:lnTo>
                  <a:lnTo>
                    <a:pt x="87893" y="109250"/>
                  </a:lnTo>
                  <a:close/>
                  <a:moveTo>
                    <a:pt x="101007" y="109250"/>
                  </a:moveTo>
                  <a:lnTo>
                    <a:pt x="101007" y="115335"/>
                  </a:lnTo>
                  <a:lnTo>
                    <a:pt x="94620" y="115335"/>
                  </a:lnTo>
                  <a:lnTo>
                    <a:pt x="94620" y="109250"/>
                  </a:lnTo>
                  <a:close/>
                  <a:moveTo>
                    <a:pt x="107752" y="109250"/>
                  </a:moveTo>
                  <a:lnTo>
                    <a:pt x="107752" y="115335"/>
                  </a:lnTo>
                  <a:lnTo>
                    <a:pt x="101346" y="115335"/>
                  </a:lnTo>
                  <a:lnTo>
                    <a:pt x="101346" y="109250"/>
                  </a:lnTo>
                  <a:close/>
                  <a:moveTo>
                    <a:pt x="114478" y="109250"/>
                  </a:moveTo>
                  <a:lnTo>
                    <a:pt x="114478" y="115335"/>
                  </a:lnTo>
                  <a:lnTo>
                    <a:pt x="108091" y="115335"/>
                  </a:lnTo>
                  <a:lnTo>
                    <a:pt x="108091" y="109250"/>
                  </a:lnTo>
                  <a:close/>
                  <a:moveTo>
                    <a:pt x="121223" y="109250"/>
                  </a:moveTo>
                  <a:lnTo>
                    <a:pt x="121223" y="115335"/>
                  </a:lnTo>
                  <a:lnTo>
                    <a:pt x="114817" y="115335"/>
                  </a:lnTo>
                  <a:lnTo>
                    <a:pt x="114817" y="109250"/>
                  </a:lnTo>
                  <a:close/>
                  <a:moveTo>
                    <a:pt x="127950" y="109250"/>
                  </a:moveTo>
                  <a:lnTo>
                    <a:pt x="127950" y="115335"/>
                  </a:lnTo>
                  <a:lnTo>
                    <a:pt x="121562" y="115335"/>
                  </a:lnTo>
                  <a:lnTo>
                    <a:pt x="121562" y="109250"/>
                  </a:lnTo>
                  <a:close/>
                  <a:moveTo>
                    <a:pt x="134694" y="109250"/>
                  </a:moveTo>
                  <a:lnTo>
                    <a:pt x="134694" y="115335"/>
                  </a:lnTo>
                  <a:lnTo>
                    <a:pt x="128289" y="115335"/>
                  </a:lnTo>
                  <a:lnTo>
                    <a:pt x="128289" y="109250"/>
                  </a:lnTo>
                  <a:close/>
                  <a:moveTo>
                    <a:pt x="141421" y="109250"/>
                  </a:moveTo>
                  <a:lnTo>
                    <a:pt x="141421" y="115335"/>
                  </a:lnTo>
                  <a:lnTo>
                    <a:pt x="135033" y="115335"/>
                  </a:lnTo>
                  <a:lnTo>
                    <a:pt x="135033" y="109250"/>
                  </a:lnTo>
                  <a:close/>
                  <a:moveTo>
                    <a:pt x="148148" y="109250"/>
                  </a:moveTo>
                  <a:lnTo>
                    <a:pt x="148148" y="115335"/>
                  </a:lnTo>
                  <a:lnTo>
                    <a:pt x="141760" y="115335"/>
                  </a:lnTo>
                  <a:lnTo>
                    <a:pt x="141760" y="109250"/>
                  </a:lnTo>
                  <a:close/>
                  <a:moveTo>
                    <a:pt x="154892" y="109250"/>
                  </a:moveTo>
                  <a:lnTo>
                    <a:pt x="154892" y="115335"/>
                  </a:lnTo>
                  <a:lnTo>
                    <a:pt x="148487" y="115335"/>
                  </a:lnTo>
                  <a:lnTo>
                    <a:pt x="148487" y="109250"/>
                  </a:lnTo>
                  <a:close/>
                  <a:moveTo>
                    <a:pt x="161619" y="109250"/>
                  </a:moveTo>
                  <a:lnTo>
                    <a:pt x="161619" y="115335"/>
                  </a:lnTo>
                  <a:lnTo>
                    <a:pt x="155231" y="115335"/>
                  </a:lnTo>
                  <a:lnTo>
                    <a:pt x="155231" y="109250"/>
                  </a:lnTo>
                  <a:close/>
                  <a:moveTo>
                    <a:pt x="168363" y="109250"/>
                  </a:moveTo>
                  <a:lnTo>
                    <a:pt x="168363" y="115335"/>
                  </a:lnTo>
                  <a:lnTo>
                    <a:pt x="161958" y="115335"/>
                  </a:lnTo>
                  <a:lnTo>
                    <a:pt x="161958" y="109250"/>
                  </a:lnTo>
                  <a:close/>
                  <a:moveTo>
                    <a:pt x="175090" y="109250"/>
                  </a:moveTo>
                  <a:lnTo>
                    <a:pt x="175090" y="115335"/>
                  </a:lnTo>
                  <a:lnTo>
                    <a:pt x="168702" y="115335"/>
                  </a:lnTo>
                  <a:lnTo>
                    <a:pt x="168702" y="109250"/>
                  </a:lnTo>
                  <a:close/>
                  <a:moveTo>
                    <a:pt x="181834" y="109250"/>
                  </a:moveTo>
                  <a:lnTo>
                    <a:pt x="181834" y="115335"/>
                  </a:lnTo>
                  <a:lnTo>
                    <a:pt x="175429" y="115335"/>
                  </a:lnTo>
                  <a:lnTo>
                    <a:pt x="175429" y="109250"/>
                  </a:lnTo>
                  <a:close/>
                  <a:moveTo>
                    <a:pt x="188561" y="109250"/>
                  </a:moveTo>
                  <a:lnTo>
                    <a:pt x="188561" y="115335"/>
                  </a:lnTo>
                  <a:lnTo>
                    <a:pt x="182173" y="115335"/>
                  </a:lnTo>
                  <a:lnTo>
                    <a:pt x="182173" y="109250"/>
                  </a:lnTo>
                  <a:close/>
                  <a:moveTo>
                    <a:pt x="195288" y="109250"/>
                  </a:moveTo>
                  <a:lnTo>
                    <a:pt x="195288" y="115335"/>
                  </a:lnTo>
                  <a:lnTo>
                    <a:pt x="188900" y="115335"/>
                  </a:lnTo>
                  <a:lnTo>
                    <a:pt x="188900" y="109250"/>
                  </a:lnTo>
                  <a:close/>
                  <a:moveTo>
                    <a:pt x="202032" y="109250"/>
                  </a:moveTo>
                  <a:lnTo>
                    <a:pt x="202032" y="115335"/>
                  </a:lnTo>
                  <a:lnTo>
                    <a:pt x="195627" y="115335"/>
                  </a:lnTo>
                  <a:lnTo>
                    <a:pt x="195627" y="109250"/>
                  </a:lnTo>
                  <a:close/>
                  <a:moveTo>
                    <a:pt x="208759" y="109250"/>
                  </a:moveTo>
                  <a:lnTo>
                    <a:pt x="208759" y="115335"/>
                  </a:lnTo>
                  <a:lnTo>
                    <a:pt x="202371" y="115335"/>
                  </a:lnTo>
                  <a:lnTo>
                    <a:pt x="202371" y="109250"/>
                  </a:lnTo>
                  <a:close/>
                  <a:moveTo>
                    <a:pt x="215504" y="109250"/>
                  </a:moveTo>
                  <a:lnTo>
                    <a:pt x="215504" y="115335"/>
                  </a:lnTo>
                  <a:lnTo>
                    <a:pt x="209098" y="115335"/>
                  </a:lnTo>
                  <a:lnTo>
                    <a:pt x="209098" y="109250"/>
                  </a:lnTo>
                  <a:close/>
                  <a:moveTo>
                    <a:pt x="222230" y="109250"/>
                  </a:moveTo>
                  <a:lnTo>
                    <a:pt x="222230" y="115335"/>
                  </a:lnTo>
                  <a:lnTo>
                    <a:pt x="215843" y="115335"/>
                  </a:lnTo>
                  <a:lnTo>
                    <a:pt x="215843" y="109250"/>
                  </a:lnTo>
                  <a:close/>
                  <a:moveTo>
                    <a:pt x="228975" y="109250"/>
                  </a:moveTo>
                  <a:lnTo>
                    <a:pt x="228975" y="115335"/>
                  </a:lnTo>
                  <a:lnTo>
                    <a:pt x="222569" y="115335"/>
                  </a:lnTo>
                  <a:lnTo>
                    <a:pt x="222569" y="109250"/>
                  </a:lnTo>
                  <a:close/>
                  <a:moveTo>
                    <a:pt x="235701" y="109250"/>
                  </a:moveTo>
                  <a:lnTo>
                    <a:pt x="235701" y="115335"/>
                  </a:lnTo>
                  <a:lnTo>
                    <a:pt x="229296" y="115335"/>
                  </a:lnTo>
                  <a:lnTo>
                    <a:pt x="229296" y="109250"/>
                  </a:lnTo>
                  <a:close/>
                  <a:moveTo>
                    <a:pt x="242428" y="109250"/>
                  </a:moveTo>
                  <a:lnTo>
                    <a:pt x="242428" y="115335"/>
                  </a:lnTo>
                  <a:lnTo>
                    <a:pt x="236040" y="115335"/>
                  </a:lnTo>
                  <a:lnTo>
                    <a:pt x="236040" y="109250"/>
                  </a:lnTo>
                  <a:close/>
                  <a:moveTo>
                    <a:pt x="249173" y="109250"/>
                  </a:moveTo>
                  <a:lnTo>
                    <a:pt x="249173" y="115335"/>
                  </a:lnTo>
                  <a:lnTo>
                    <a:pt x="242767" y="115335"/>
                  </a:lnTo>
                  <a:lnTo>
                    <a:pt x="242767" y="109250"/>
                  </a:lnTo>
                  <a:close/>
                  <a:moveTo>
                    <a:pt x="255899" y="109250"/>
                  </a:moveTo>
                  <a:lnTo>
                    <a:pt x="255899" y="115335"/>
                  </a:lnTo>
                  <a:lnTo>
                    <a:pt x="249512" y="115335"/>
                  </a:lnTo>
                  <a:lnTo>
                    <a:pt x="249512" y="109250"/>
                  </a:lnTo>
                  <a:close/>
                  <a:moveTo>
                    <a:pt x="262644" y="109250"/>
                  </a:moveTo>
                  <a:lnTo>
                    <a:pt x="262644" y="115335"/>
                  </a:lnTo>
                  <a:lnTo>
                    <a:pt x="256238" y="115335"/>
                  </a:lnTo>
                  <a:lnTo>
                    <a:pt x="256238" y="109250"/>
                  </a:lnTo>
                  <a:close/>
                  <a:moveTo>
                    <a:pt x="269370" y="109250"/>
                  </a:moveTo>
                  <a:lnTo>
                    <a:pt x="269370" y="115335"/>
                  </a:lnTo>
                  <a:lnTo>
                    <a:pt x="262983" y="115335"/>
                  </a:lnTo>
                  <a:lnTo>
                    <a:pt x="262983" y="109250"/>
                  </a:lnTo>
                  <a:close/>
                  <a:moveTo>
                    <a:pt x="276115" y="109250"/>
                  </a:moveTo>
                  <a:lnTo>
                    <a:pt x="276115" y="115335"/>
                  </a:lnTo>
                  <a:lnTo>
                    <a:pt x="269709" y="115335"/>
                  </a:lnTo>
                  <a:lnTo>
                    <a:pt x="269709" y="109250"/>
                  </a:lnTo>
                  <a:close/>
                  <a:moveTo>
                    <a:pt x="282842" y="109250"/>
                  </a:moveTo>
                  <a:lnTo>
                    <a:pt x="282842" y="115335"/>
                  </a:lnTo>
                  <a:lnTo>
                    <a:pt x="276436" y="115335"/>
                  </a:lnTo>
                  <a:lnTo>
                    <a:pt x="276436" y="109250"/>
                  </a:lnTo>
                  <a:close/>
                  <a:moveTo>
                    <a:pt x="6745" y="115656"/>
                  </a:moveTo>
                  <a:lnTo>
                    <a:pt x="6745" y="121740"/>
                  </a:lnTo>
                  <a:lnTo>
                    <a:pt x="339" y="121740"/>
                  </a:lnTo>
                  <a:lnTo>
                    <a:pt x="339" y="115656"/>
                  </a:lnTo>
                  <a:close/>
                  <a:moveTo>
                    <a:pt x="13471" y="115656"/>
                  </a:moveTo>
                  <a:lnTo>
                    <a:pt x="13471" y="121740"/>
                  </a:lnTo>
                  <a:lnTo>
                    <a:pt x="7066" y="121740"/>
                  </a:lnTo>
                  <a:lnTo>
                    <a:pt x="7066" y="115656"/>
                  </a:lnTo>
                  <a:close/>
                  <a:moveTo>
                    <a:pt x="20198" y="115656"/>
                  </a:moveTo>
                  <a:lnTo>
                    <a:pt x="20198" y="121740"/>
                  </a:lnTo>
                  <a:lnTo>
                    <a:pt x="13810" y="121740"/>
                  </a:lnTo>
                  <a:lnTo>
                    <a:pt x="13810" y="115656"/>
                  </a:lnTo>
                  <a:close/>
                  <a:moveTo>
                    <a:pt x="26942" y="115656"/>
                  </a:moveTo>
                  <a:lnTo>
                    <a:pt x="26942" y="121740"/>
                  </a:lnTo>
                  <a:lnTo>
                    <a:pt x="20537" y="121740"/>
                  </a:lnTo>
                  <a:lnTo>
                    <a:pt x="20537" y="115656"/>
                  </a:lnTo>
                  <a:close/>
                  <a:moveTo>
                    <a:pt x="33669" y="115656"/>
                  </a:moveTo>
                  <a:lnTo>
                    <a:pt x="33669" y="121740"/>
                  </a:lnTo>
                  <a:lnTo>
                    <a:pt x="27281" y="121740"/>
                  </a:lnTo>
                  <a:lnTo>
                    <a:pt x="27281" y="115656"/>
                  </a:lnTo>
                  <a:close/>
                  <a:moveTo>
                    <a:pt x="40414" y="115656"/>
                  </a:moveTo>
                  <a:lnTo>
                    <a:pt x="40414" y="121740"/>
                  </a:lnTo>
                  <a:lnTo>
                    <a:pt x="34008" y="121740"/>
                  </a:lnTo>
                  <a:lnTo>
                    <a:pt x="34008" y="115656"/>
                  </a:lnTo>
                  <a:close/>
                  <a:moveTo>
                    <a:pt x="47140" y="115656"/>
                  </a:moveTo>
                  <a:lnTo>
                    <a:pt x="47140" y="121740"/>
                  </a:lnTo>
                  <a:lnTo>
                    <a:pt x="40753" y="121740"/>
                  </a:lnTo>
                  <a:lnTo>
                    <a:pt x="40753" y="115656"/>
                  </a:lnTo>
                  <a:close/>
                  <a:moveTo>
                    <a:pt x="53885" y="115656"/>
                  </a:moveTo>
                  <a:lnTo>
                    <a:pt x="53885" y="121740"/>
                  </a:lnTo>
                  <a:lnTo>
                    <a:pt x="47479" y="121740"/>
                  </a:lnTo>
                  <a:lnTo>
                    <a:pt x="47479" y="115656"/>
                  </a:lnTo>
                  <a:close/>
                  <a:moveTo>
                    <a:pt x="60611" y="115656"/>
                  </a:moveTo>
                  <a:lnTo>
                    <a:pt x="60611" y="121740"/>
                  </a:lnTo>
                  <a:lnTo>
                    <a:pt x="54206" y="121740"/>
                  </a:lnTo>
                  <a:lnTo>
                    <a:pt x="54206" y="115656"/>
                  </a:lnTo>
                  <a:close/>
                  <a:moveTo>
                    <a:pt x="67338" y="115656"/>
                  </a:moveTo>
                  <a:lnTo>
                    <a:pt x="67338" y="121740"/>
                  </a:lnTo>
                  <a:lnTo>
                    <a:pt x="60950" y="121740"/>
                  </a:lnTo>
                  <a:lnTo>
                    <a:pt x="60950" y="115656"/>
                  </a:lnTo>
                  <a:close/>
                  <a:moveTo>
                    <a:pt x="74083" y="115656"/>
                  </a:moveTo>
                  <a:lnTo>
                    <a:pt x="74083" y="121740"/>
                  </a:lnTo>
                  <a:lnTo>
                    <a:pt x="67677" y="121740"/>
                  </a:lnTo>
                  <a:lnTo>
                    <a:pt x="67677" y="115656"/>
                  </a:lnTo>
                  <a:close/>
                  <a:moveTo>
                    <a:pt x="80809" y="115656"/>
                  </a:moveTo>
                  <a:lnTo>
                    <a:pt x="80809" y="121740"/>
                  </a:lnTo>
                  <a:lnTo>
                    <a:pt x="74422" y="121740"/>
                  </a:lnTo>
                  <a:lnTo>
                    <a:pt x="74422" y="115656"/>
                  </a:lnTo>
                  <a:close/>
                  <a:moveTo>
                    <a:pt x="87554" y="115656"/>
                  </a:moveTo>
                  <a:lnTo>
                    <a:pt x="87554" y="121740"/>
                  </a:lnTo>
                  <a:lnTo>
                    <a:pt x="81148" y="121740"/>
                  </a:lnTo>
                  <a:lnTo>
                    <a:pt x="81148" y="115656"/>
                  </a:lnTo>
                  <a:close/>
                  <a:moveTo>
                    <a:pt x="94281" y="115656"/>
                  </a:moveTo>
                  <a:lnTo>
                    <a:pt x="94281" y="121740"/>
                  </a:lnTo>
                  <a:lnTo>
                    <a:pt x="87893" y="121740"/>
                  </a:lnTo>
                  <a:lnTo>
                    <a:pt x="87893" y="115656"/>
                  </a:lnTo>
                  <a:close/>
                  <a:moveTo>
                    <a:pt x="101007" y="115656"/>
                  </a:moveTo>
                  <a:lnTo>
                    <a:pt x="101007" y="121740"/>
                  </a:lnTo>
                  <a:lnTo>
                    <a:pt x="94620" y="121740"/>
                  </a:lnTo>
                  <a:lnTo>
                    <a:pt x="94620" y="115656"/>
                  </a:lnTo>
                  <a:close/>
                  <a:moveTo>
                    <a:pt x="107752" y="115656"/>
                  </a:moveTo>
                  <a:lnTo>
                    <a:pt x="107752" y="121740"/>
                  </a:lnTo>
                  <a:lnTo>
                    <a:pt x="101346" y="121740"/>
                  </a:lnTo>
                  <a:lnTo>
                    <a:pt x="101346" y="115656"/>
                  </a:lnTo>
                  <a:close/>
                  <a:moveTo>
                    <a:pt x="114478" y="115656"/>
                  </a:moveTo>
                  <a:lnTo>
                    <a:pt x="114478" y="121740"/>
                  </a:lnTo>
                  <a:lnTo>
                    <a:pt x="108091" y="121740"/>
                  </a:lnTo>
                  <a:lnTo>
                    <a:pt x="108091" y="115656"/>
                  </a:lnTo>
                  <a:close/>
                  <a:moveTo>
                    <a:pt x="121223" y="115656"/>
                  </a:moveTo>
                  <a:lnTo>
                    <a:pt x="121223" y="121740"/>
                  </a:lnTo>
                  <a:lnTo>
                    <a:pt x="114817" y="121740"/>
                  </a:lnTo>
                  <a:lnTo>
                    <a:pt x="114817" y="115656"/>
                  </a:lnTo>
                  <a:close/>
                  <a:moveTo>
                    <a:pt x="127950" y="115656"/>
                  </a:moveTo>
                  <a:lnTo>
                    <a:pt x="127950" y="121740"/>
                  </a:lnTo>
                  <a:lnTo>
                    <a:pt x="121562" y="121740"/>
                  </a:lnTo>
                  <a:lnTo>
                    <a:pt x="121562" y="115656"/>
                  </a:lnTo>
                  <a:close/>
                  <a:moveTo>
                    <a:pt x="134694" y="115656"/>
                  </a:moveTo>
                  <a:lnTo>
                    <a:pt x="134694" y="121740"/>
                  </a:lnTo>
                  <a:lnTo>
                    <a:pt x="128289" y="121740"/>
                  </a:lnTo>
                  <a:lnTo>
                    <a:pt x="128289" y="115656"/>
                  </a:lnTo>
                  <a:close/>
                  <a:moveTo>
                    <a:pt x="141421" y="115656"/>
                  </a:moveTo>
                  <a:lnTo>
                    <a:pt x="141421" y="121740"/>
                  </a:lnTo>
                  <a:lnTo>
                    <a:pt x="135033" y="121740"/>
                  </a:lnTo>
                  <a:lnTo>
                    <a:pt x="135033" y="115656"/>
                  </a:lnTo>
                  <a:close/>
                  <a:moveTo>
                    <a:pt x="148148" y="115656"/>
                  </a:moveTo>
                  <a:lnTo>
                    <a:pt x="148148" y="121740"/>
                  </a:lnTo>
                  <a:lnTo>
                    <a:pt x="141760" y="121740"/>
                  </a:lnTo>
                  <a:lnTo>
                    <a:pt x="141760" y="115656"/>
                  </a:lnTo>
                  <a:close/>
                  <a:moveTo>
                    <a:pt x="154892" y="115656"/>
                  </a:moveTo>
                  <a:lnTo>
                    <a:pt x="154892" y="121740"/>
                  </a:lnTo>
                  <a:lnTo>
                    <a:pt x="148487" y="121740"/>
                  </a:lnTo>
                  <a:lnTo>
                    <a:pt x="148487" y="115656"/>
                  </a:lnTo>
                  <a:close/>
                  <a:moveTo>
                    <a:pt x="161619" y="115656"/>
                  </a:moveTo>
                  <a:lnTo>
                    <a:pt x="161619" y="121740"/>
                  </a:lnTo>
                  <a:lnTo>
                    <a:pt x="155231" y="121740"/>
                  </a:lnTo>
                  <a:lnTo>
                    <a:pt x="155231" y="115656"/>
                  </a:lnTo>
                  <a:close/>
                  <a:moveTo>
                    <a:pt x="168363" y="115656"/>
                  </a:moveTo>
                  <a:lnTo>
                    <a:pt x="168363" y="121740"/>
                  </a:lnTo>
                  <a:lnTo>
                    <a:pt x="161958" y="121740"/>
                  </a:lnTo>
                  <a:lnTo>
                    <a:pt x="161958" y="115656"/>
                  </a:lnTo>
                  <a:close/>
                  <a:moveTo>
                    <a:pt x="175090" y="115656"/>
                  </a:moveTo>
                  <a:lnTo>
                    <a:pt x="175090" y="121740"/>
                  </a:lnTo>
                  <a:lnTo>
                    <a:pt x="168702" y="121740"/>
                  </a:lnTo>
                  <a:lnTo>
                    <a:pt x="168702" y="115656"/>
                  </a:lnTo>
                  <a:close/>
                  <a:moveTo>
                    <a:pt x="181834" y="115656"/>
                  </a:moveTo>
                  <a:lnTo>
                    <a:pt x="181834" y="121740"/>
                  </a:lnTo>
                  <a:lnTo>
                    <a:pt x="175429" y="121740"/>
                  </a:lnTo>
                  <a:lnTo>
                    <a:pt x="175429" y="115656"/>
                  </a:lnTo>
                  <a:close/>
                  <a:moveTo>
                    <a:pt x="188561" y="115656"/>
                  </a:moveTo>
                  <a:lnTo>
                    <a:pt x="188561" y="121740"/>
                  </a:lnTo>
                  <a:lnTo>
                    <a:pt x="182173" y="121740"/>
                  </a:lnTo>
                  <a:lnTo>
                    <a:pt x="182173" y="115656"/>
                  </a:lnTo>
                  <a:close/>
                  <a:moveTo>
                    <a:pt x="195288" y="115656"/>
                  </a:moveTo>
                  <a:lnTo>
                    <a:pt x="195288" y="121740"/>
                  </a:lnTo>
                  <a:lnTo>
                    <a:pt x="188900" y="121740"/>
                  </a:lnTo>
                  <a:lnTo>
                    <a:pt x="188900" y="115656"/>
                  </a:lnTo>
                  <a:close/>
                  <a:moveTo>
                    <a:pt x="202032" y="115656"/>
                  </a:moveTo>
                  <a:lnTo>
                    <a:pt x="202032" y="121740"/>
                  </a:lnTo>
                  <a:lnTo>
                    <a:pt x="195627" y="121740"/>
                  </a:lnTo>
                  <a:lnTo>
                    <a:pt x="195627" y="115656"/>
                  </a:lnTo>
                  <a:close/>
                  <a:moveTo>
                    <a:pt x="208759" y="115656"/>
                  </a:moveTo>
                  <a:lnTo>
                    <a:pt x="208759" y="121740"/>
                  </a:lnTo>
                  <a:lnTo>
                    <a:pt x="202371" y="121740"/>
                  </a:lnTo>
                  <a:lnTo>
                    <a:pt x="202371" y="115656"/>
                  </a:lnTo>
                  <a:close/>
                  <a:moveTo>
                    <a:pt x="215504" y="115656"/>
                  </a:moveTo>
                  <a:lnTo>
                    <a:pt x="215504" y="121740"/>
                  </a:lnTo>
                  <a:lnTo>
                    <a:pt x="209098" y="121740"/>
                  </a:lnTo>
                  <a:lnTo>
                    <a:pt x="209098" y="115656"/>
                  </a:lnTo>
                  <a:close/>
                  <a:moveTo>
                    <a:pt x="222230" y="115656"/>
                  </a:moveTo>
                  <a:lnTo>
                    <a:pt x="222230" y="121740"/>
                  </a:lnTo>
                  <a:lnTo>
                    <a:pt x="215843" y="121740"/>
                  </a:lnTo>
                  <a:lnTo>
                    <a:pt x="215843" y="115656"/>
                  </a:lnTo>
                  <a:close/>
                  <a:moveTo>
                    <a:pt x="228975" y="115656"/>
                  </a:moveTo>
                  <a:lnTo>
                    <a:pt x="228975" y="121740"/>
                  </a:lnTo>
                  <a:lnTo>
                    <a:pt x="222569" y="121740"/>
                  </a:lnTo>
                  <a:lnTo>
                    <a:pt x="222569" y="115656"/>
                  </a:lnTo>
                  <a:close/>
                  <a:moveTo>
                    <a:pt x="235701" y="115656"/>
                  </a:moveTo>
                  <a:lnTo>
                    <a:pt x="235701" y="121740"/>
                  </a:lnTo>
                  <a:lnTo>
                    <a:pt x="229296" y="121740"/>
                  </a:lnTo>
                  <a:lnTo>
                    <a:pt x="229296" y="115656"/>
                  </a:lnTo>
                  <a:close/>
                  <a:moveTo>
                    <a:pt x="242428" y="115656"/>
                  </a:moveTo>
                  <a:lnTo>
                    <a:pt x="242428" y="121740"/>
                  </a:lnTo>
                  <a:lnTo>
                    <a:pt x="236040" y="121740"/>
                  </a:lnTo>
                  <a:lnTo>
                    <a:pt x="236040" y="115656"/>
                  </a:lnTo>
                  <a:close/>
                  <a:moveTo>
                    <a:pt x="249173" y="115656"/>
                  </a:moveTo>
                  <a:lnTo>
                    <a:pt x="249173" y="121740"/>
                  </a:lnTo>
                  <a:lnTo>
                    <a:pt x="242767" y="121740"/>
                  </a:lnTo>
                  <a:lnTo>
                    <a:pt x="242767" y="115656"/>
                  </a:lnTo>
                  <a:close/>
                  <a:moveTo>
                    <a:pt x="255899" y="115656"/>
                  </a:moveTo>
                  <a:lnTo>
                    <a:pt x="255899" y="121740"/>
                  </a:lnTo>
                  <a:lnTo>
                    <a:pt x="249512" y="121740"/>
                  </a:lnTo>
                  <a:lnTo>
                    <a:pt x="249512" y="115656"/>
                  </a:lnTo>
                  <a:close/>
                  <a:moveTo>
                    <a:pt x="262644" y="115656"/>
                  </a:moveTo>
                  <a:lnTo>
                    <a:pt x="262644" y="121740"/>
                  </a:lnTo>
                  <a:lnTo>
                    <a:pt x="256238" y="121740"/>
                  </a:lnTo>
                  <a:lnTo>
                    <a:pt x="256238" y="115656"/>
                  </a:lnTo>
                  <a:close/>
                  <a:moveTo>
                    <a:pt x="269370" y="115656"/>
                  </a:moveTo>
                  <a:lnTo>
                    <a:pt x="269370" y="121740"/>
                  </a:lnTo>
                  <a:lnTo>
                    <a:pt x="262983" y="121740"/>
                  </a:lnTo>
                  <a:lnTo>
                    <a:pt x="262983" y="115656"/>
                  </a:lnTo>
                  <a:close/>
                  <a:moveTo>
                    <a:pt x="276115" y="115656"/>
                  </a:moveTo>
                  <a:lnTo>
                    <a:pt x="276115" y="121740"/>
                  </a:lnTo>
                  <a:lnTo>
                    <a:pt x="269709" y="121740"/>
                  </a:lnTo>
                  <a:lnTo>
                    <a:pt x="269709" y="115656"/>
                  </a:lnTo>
                  <a:close/>
                  <a:moveTo>
                    <a:pt x="282842" y="115656"/>
                  </a:moveTo>
                  <a:lnTo>
                    <a:pt x="282842" y="121740"/>
                  </a:lnTo>
                  <a:lnTo>
                    <a:pt x="276436" y="121740"/>
                  </a:lnTo>
                  <a:lnTo>
                    <a:pt x="276436" y="115656"/>
                  </a:lnTo>
                  <a:close/>
                  <a:moveTo>
                    <a:pt x="6745" y="122061"/>
                  </a:moveTo>
                  <a:lnTo>
                    <a:pt x="6745" y="128146"/>
                  </a:lnTo>
                  <a:lnTo>
                    <a:pt x="339" y="128146"/>
                  </a:lnTo>
                  <a:lnTo>
                    <a:pt x="339" y="122061"/>
                  </a:lnTo>
                  <a:close/>
                  <a:moveTo>
                    <a:pt x="13471" y="122061"/>
                  </a:moveTo>
                  <a:lnTo>
                    <a:pt x="13471" y="128146"/>
                  </a:lnTo>
                  <a:lnTo>
                    <a:pt x="7066" y="128146"/>
                  </a:lnTo>
                  <a:lnTo>
                    <a:pt x="7066" y="122061"/>
                  </a:lnTo>
                  <a:close/>
                  <a:moveTo>
                    <a:pt x="20198" y="122061"/>
                  </a:moveTo>
                  <a:lnTo>
                    <a:pt x="20198" y="128146"/>
                  </a:lnTo>
                  <a:lnTo>
                    <a:pt x="13810" y="128146"/>
                  </a:lnTo>
                  <a:lnTo>
                    <a:pt x="13810" y="122061"/>
                  </a:lnTo>
                  <a:close/>
                  <a:moveTo>
                    <a:pt x="26942" y="122061"/>
                  </a:moveTo>
                  <a:lnTo>
                    <a:pt x="26942" y="128146"/>
                  </a:lnTo>
                  <a:lnTo>
                    <a:pt x="20537" y="128146"/>
                  </a:lnTo>
                  <a:lnTo>
                    <a:pt x="20537" y="122061"/>
                  </a:lnTo>
                  <a:close/>
                  <a:moveTo>
                    <a:pt x="33669" y="122061"/>
                  </a:moveTo>
                  <a:lnTo>
                    <a:pt x="33669" y="128146"/>
                  </a:lnTo>
                  <a:lnTo>
                    <a:pt x="27281" y="128146"/>
                  </a:lnTo>
                  <a:lnTo>
                    <a:pt x="27281" y="122061"/>
                  </a:lnTo>
                  <a:close/>
                  <a:moveTo>
                    <a:pt x="40414" y="122061"/>
                  </a:moveTo>
                  <a:lnTo>
                    <a:pt x="40414" y="128146"/>
                  </a:lnTo>
                  <a:lnTo>
                    <a:pt x="34008" y="128146"/>
                  </a:lnTo>
                  <a:lnTo>
                    <a:pt x="34008" y="122061"/>
                  </a:lnTo>
                  <a:close/>
                  <a:moveTo>
                    <a:pt x="47140" y="122061"/>
                  </a:moveTo>
                  <a:lnTo>
                    <a:pt x="47140" y="128146"/>
                  </a:lnTo>
                  <a:lnTo>
                    <a:pt x="40753" y="128146"/>
                  </a:lnTo>
                  <a:lnTo>
                    <a:pt x="40753" y="122061"/>
                  </a:lnTo>
                  <a:close/>
                  <a:moveTo>
                    <a:pt x="53885" y="122061"/>
                  </a:moveTo>
                  <a:lnTo>
                    <a:pt x="53885" y="128146"/>
                  </a:lnTo>
                  <a:lnTo>
                    <a:pt x="47479" y="128146"/>
                  </a:lnTo>
                  <a:lnTo>
                    <a:pt x="47479" y="122061"/>
                  </a:lnTo>
                  <a:close/>
                  <a:moveTo>
                    <a:pt x="60611" y="122061"/>
                  </a:moveTo>
                  <a:lnTo>
                    <a:pt x="60611" y="128146"/>
                  </a:lnTo>
                  <a:lnTo>
                    <a:pt x="54206" y="128146"/>
                  </a:lnTo>
                  <a:lnTo>
                    <a:pt x="54206" y="122061"/>
                  </a:lnTo>
                  <a:close/>
                  <a:moveTo>
                    <a:pt x="67338" y="122061"/>
                  </a:moveTo>
                  <a:lnTo>
                    <a:pt x="67338" y="128146"/>
                  </a:lnTo>
                  <a:lnTo>
                    <a:pt x="60950" y="128146"/>
                  </a:lnTo>
                  <a:lnTo>
                    <a:pt x="60950" y="122061"/>
                  </a:lnTo>
                  <a:close/>
                  <a:moveTo>
                    <a:pt x="74083" y="122061"/>
                  </a:moveTo>
                  <a:lnTo>
                    <a:pt x="74083" y="128146"/>
                  </a:lnTo>
                  <a:lnTo>
                    <a:pt x="67677" y="128146"/>
                  </a:lnTo>
                  <a:lnTo>
                    <a:pt x="67677" y="122061"/>
                  </a:lnTo>
                  <a:close/>
                  <a:moveTo>
                    <a:pt x="80809" y="122061"/>
                  </a:moveTo>
                  <a:lnTo>
                    <a:pt x="80809" y="128146"/>
                  </a:lnTo>
                  <a:lnTo>
                    <a:pt x="74422" y="128146"/>
                  </a:lnTo>
                  <a:lnTo>
                    <a:pt x="74422" y="122061"/>
                  </a:lnTo>
                  <a:close/>
                  <a:moveTo>
                    <a:pt x="87554" y="122061"/>
                  </a:moveTo>
                  <a:lnTo>
                    <a:pt x="87554" y="128146"/>
                  </a:lnTo>
                  <a:lnTo>
                    <a:pt x="81148" y="128146"/>
                  </a:lnTo>
                  <a:lnTo>
                    <a:pt x="81148" y="122061"/>
                  </a:lnTo>
                  <a:close/>
                  <a:moveTo>
                    <a:pt x="94281" y="122061"/>
                  </a:moveTo>
                  <a:lnTo>
                    <a:pt x="94281" y="128146"/>
                  </a:lnTo>
                  <a:lnTo>
                    <a:pt x="87893" y="128146"/>
                  </a:lnTo>
                  <a:lnTo>
                    <a:pt x="87893" y="122061"/>
                  </a:lnTo>
                  <a:close/>
                  <a:moveTo>
                    <a:pt x="101007" y="122061"/>
                  </a:moveTo>
                  <a:lnTo>
                    <a:pt x="101007" y="128146"/>
                  </a:lnTo>
                  <a:lnTo>
                    <a:pt x="94620" y="128146"/>
                  </a:lnTo>
                  <a:lnTo>
                    <a:pt x="94620" y="122061"/>
                  </a:lnTo>
                  <a:close/>
                  <a:moveTo>
                    <a:pt x="107752" y="122061"/>
                  </a:moveTo>
                  <a:lnTo>
                    <a:pt x="107752" y="128146"/>
                  </a:lnTo>
                  <a:lnTo>
                    <a:pt x="101346" y="128146"/>
                  </a:lnTo>
                  <a:lnTo>
                    <a:pt x="101346" y="122061"/>
                  </a:lnTo>
                  <a:close/>
                  <a:moveTo>
                    <a:pt x="114478" y="122061"/>
                  </a:moveTo>
                  <a:lnTo>
                    <a:pt x="114478" y="128146"/>
                  </a:lnTo>
                  <a:lnTo>
                    <a:pt x="108091" y="128146"/>
                  </a:lnTo>
                  <a:lnTo>
                    <a:pt x="108091" y="122061"/>
                  </a:lnTo>
                  <a:close/>
                  <a:moveTo>
                    <a:pt x="121223" y="122061"/>
                  </a:moveTo>
                  <a:lnTo>
                    <a:pt x="121223" y="128146"/>
                  </a:lnTo>
                  <a:lnTo>
                    <a:pt x="114817" y="128146"/>
                  </a:lnTo>
                  <a:lnTo>
                    <a:pt x="114817" y="122061"/>
                  </a:lnTo>
                  <a:close/>
                  <a:moveTo>
                    <a:pt x="127950" y="122061"/>
                  </a:moveTo>
                  <a:lnTo>
                    <a:pt x="127950" y="128146"/>
                  </a:lnTo>
                  <a:lnTo>
                    <a:pt x="121562" y="128146"/>
                  </a:lnTo>
                  <a:lnTo>
                    <a:pt x="121562" y="122061"/>
                  </a:lnTo>
                  <a:close/>
                  <a:moveTo>
                    <a:pt x="134694" y="122061"/>
                  </a:moveTo>
                  <a:lnTo>
                    <a:pt x="134694" y="128146"/>
                  </a:lnTo>
                  <a:lnTo>
                    <a:pt x="128289" y="128146"/>
                  </a:lnTo>
                  <a:lnTo>
                    <a:pt x="128289" y="122061"/>
                  </a:lnTo>
                  <a:close/>
                  <a:moveTo>
                    <a:pt x="141421" y="122061"/>
                  </a:moveTo>
                  <a:lnTo>
                    <a:pt x="141421" y="128146"/>
                  </a:lnTo>
                  <a:lnTo>
                    <a:pt x="135033" y="128146"/>
                  </a:lnTo>
                  <a:lnTo>
                    <a:pt x="135033" y="122061"/>
                  </a:lnTo>
                  <a:close/>
                  <a:moveTo>
                    <a:pt x="148148" y="122061"/>
                  </a:moveTo>
                  <a:lnTo>
                    <a:pt x="148148" y="128146"/>
                  </a:lnTo>
                  <a:lnTo>
                    <a:pt x="141760" y="128146"/>
                  </a:lnTo>
                  <a:lnTo>
                    <a:pt x="141760" y="122061"/>
                  </a:lnTo>
                  <a:close/>
                  <a:moveTo>
                    <a:pt x="154892" y="122061"/>
                  </a:moveTo>
                  <a:lnTo>
                    <a:pt x="154892" y="128146"/>
                  </a:lnTo>
                  <a:lnTo>
                    <a:pt x="148487" y="128146"/>
                  </a:lnTo>
                  <a:lnTo>
                    <a:pt x="148487" y="122061"/>
                  </a:lnTo>
                  <a:close/>
                  <a:moveTo>
                    <a:pt x="161619" y="122061"/>
                  </a:moveTo>
                  <a:lnTo>
                    <a:pt x="161619" y="128146"/>
                  </a:lnTo>
                  <a:lnTo>
                    <a:pt x="155231" y="128146"/>
                  </a:lnTo>
                  <a:lnTo>
                    <a:pt x="155231" y="122061"/>
                  </a:lnTo>
                  <a:close/>
                  <a:moveTo>
                    <a:pt x="168363" y="122061"/>
                  </a:moveTo>
                  <a:lnTo>
                    <a:pt x="168363" y="128146"/>
                  </a:lnTo>
                  <a:lnTo>
                    <a:pt x="161958" y="128146"/>
                  </a:lnTo>
                  <a:lnTo>
                    <a:pt x="161958" y="122061"/>
                  </a:lnTo>
                  <a:close/>
                  <a:moveTo>
                    <a:pt x="175090" y="122061"/>
                  </a:moveTo>
                  <a:lnTo>
                    <a:pt x="175090" y="128146"/>
                  </a:lnTo>
                  <a:lnTo>
                    <a:pt x="168702" y="128146"/>
                  </a:lnTo>
                  <a:lnTo>
                    <a:pt x="168702" y="122061"/>
                  </a:lnTo>
                  <a:close/>
                  <a:moveTo>
                    <a:pt x="181834" y="122061"/>
                  </a:moveTo>
                  <a:lnTo>
                    <a:pt x="181834" y="128146"/>
                  </a:lnTo>
                  <a:lnTo>
                    <a:pt x="175429" y="128146"/>
                  </a:lnTo>
                  <a:lnTo>
                    <a:pt x="175429" y="122061"/>
                  </a:lnTo>
                  <a:close/>
                  <a:moveTo>
                    <a:pt x="188561" y="122061"/>
                  </a:moveTo>
                  <a:lnTo>
                    <a:pt x="188561" y="128146"/>
                  </a:lnTo>
                  <a:lnTo>
                    <a:pt x="182173" y="128146"/>
                  </a:lnTo>
                  <a:lnTo>
                    <a:pt x="182173" y="122061"/>
                  </a:lnTo>
                  <a:close/>
                  <a:moveTo>
                    <a:pt x="195288" y="122061"/>
                  </a:moveTo>
                  <a:lnTo>
                    <a:pt x="195288" y="128146"/>
                  </a:lnTo>
                  <a:lnTo>
                    <a:pt x="188900" y="128146"/>
                  </a:lnTo>
                  <a:lnTo>
                    <a:pt x="188900" y="122061"/>
                  </a:lnTo>
                  <a:close/>
                  <a:moveTo>
                    <a:pt x="202032" y="122061"/>
                  </a:moveTo>
                  <a:lnTo>
                    <a:pt x="202032" y="128146"/>
                  </a:lnTo>
                  <a:lnTo>
                    <a:pt x="195627" y="128146"/>
                  </a:lnTo>
                  <a:lnTo>
                    <a:pt x="195627" y="122061"/>
                  </a:lnTo>
                  <a:close/>
                  <a:moveTo>
                    <a:pt x="208759" y="122061"/>
                  </a:moveTo>
                  <a:lnTo>
                    <a:pt x="208759" y="128146"/>
                  </a:lnTo>
                  <a:lnTo>
                    <a:pt x="202371" y="128146"/>
                  </a:lnTo>
                  <a:lnTo>
                    <a:pt x="202371" y="122061"/>
                  </a:lnTo>
                  <a:close/>
                  <a:moveTo>
                    <a:pt x="215504" y="122061"/>
                  </a:moveTo>
                  <a:lnTo>
                    <a:pt x="215504" y="128146"/>
                  </a:lnTo>
                  <a:lnTo>
                    <a:pt x="209098" y="128146"/>
                  </a:lnTo>
                  <a:lnTo>
                    <a:pt x="209098" y="122061"/>
                  </a:lnTo>
                  <a:close/>
                  <a:moveTo>
                    <a:pt x="222230" y="122061"/>
                  </a:moveTo>
                  <a:lnTo>
                    <a:pt x="222230" y="128146"/>
                  </a:lnTo>
                  <a:lnTo>
                    <a:pt x="215843" y="128146"/>
                  </a:lnTo>
                  <a:lnTo>
                    <a:pt x="215843" y="122061"/>
                  </a:lnTo>
                  <a:close/>
                  <a:moveTo>
                    <a:pt x="228975" y="122061"/>
                  </a:moveTo>
                  <a:lnTo>
                    <a:pt x="228975" y="128146"/>
                  </a:lnTo>
                  <a:lnTo>
                    <a:pt x="222569" y="128146"/>
                  </a:lnTo>
                  <a:lnTo>
                    <a:pt x="222569" y="122061"/>
                  </a:lnTo>
                  <a:close/>
                  <a:moveTo>
                    <a:pt x="235701" y="122061"/>
                  </a:moveTo>
                  <a:lnTo>
                    <a:pt x="235701" y="128146"/>
                  </a:lnTo>
                  <a:lnTo>
                    <a:pt x="229296" y="128146"/>
                  </a:lnTo>
                  <a:lnTo>
                    <a:pt x="229296" y="122061"/>
                  </a:lnTo>
                  <a:close/>
                  <a:moveTo>
                    <a:pt x="242428" y="122061"/>
                  </a:moveTo>
                  <a:lnTo>
                    <a:pt x="242428" y="128146"/>
                  </a:lnTo>
                  <a:lnTo>
                    <a:pt x="236040" y="128146"/>
                  </a:lnTo>
                  <a:lnTo>
                    <a:pt x="236040" y="122061"/>
                  </a:lnTo>
                  <a:close/>
                  <a:moveTo>
                    <a:pt x="249173" y="122061"/>
                  </a:moveTo>
                  <a:lnTo>
                    <a:pt x="249173" y="128146"/>
                  </a:lnTo>
                  <a:lnTo>
                    <a:pt x="242767" y="128146"/>
                  </a:lnTo>
                  <a:lnTo>
                    <a:pt x="242767" y="122061"/>
                  </a:lnTo>
                  <a:close/>
                  <a:moveTo>
                    <a:pt x="255899" y="122061"/>
                  </a:moveTo>
                  <a:lnTo>
                    <a:pt x="255899" y="128146"/>
                  </a:lnTo>
                  <a:lnTo>
                    <a:pt x="249512" y="128146"/>
                  </a:lnTo>
                  <a:lnTo>
                    <a:pt x="249512" y="122061"/>
                  </a:lnTo>
                  <a:close/>
                  <a:moveTo>
                    <a:pt x="262644" y="122061"/>
                  </a:moveTo>
                  <a:lnTo>
                    <a:pt x="262644" y="128146"/>
                  </a:lnTo>
                  <a:lnTo>
                    <a:pt x="256238" y="128146"/>
                  </a:lnTo>
                  <a:lnTo>
                    <a:pt x="256238" y="122061"/>
                  </a:lnTo>
                  <a:close/>
                  <a:moveTo>
                    <a:pt x="269370" y="122061"/>
                  </a:moveTo>
                  <a:lnTo>
                    <a:pt x="269370" y="128146"/>
                  </a:lnTo>
                  <a:lnTo>
                    <a:pt x="262983" y="128146"/>
                  </a:lnTo>
                  <a:lnTo>
                    <a:pt x="262983" y="122061"/>
                  </a:lnTo>
                  <a:close/>
                  <a:moveTo>
                    <a:pt x="276115" y="122061"/>
                  </a:moveTo>
                  <a:lnTo>
                    <a:pt x="276115" y="128146"/>
                  </a:lnTo>
                  <a:lnTo>
                    <a:pt x="269709" y="128146"/>
                  </a:lnTo>
                  <a:lnTo>
                    <a:pt x="269709" y="122061"/>
                  </a:lnTo>
                  <a:close/>
                  <a:moveTo>
                    <a:pt x="282842" y="122061"/>
                  </a:moveTo>
                  <a:lnTo>
                    <a:pt x="282842" y="128146"/>
                  </a:lnTo>
                  <a:lnTo>
                    <a:pt x="276436" y="128146"/>
                  </a:lnTo>
                  <a:lnTo>
                    <a:pt x="276436" y="122061"/>
                  </a:lnTo>
                  <a:close/>
                  <a:moveTo>
                    <a:pt x="6745" y="128467"/>
                  </a:moveTo>
                  <a:lnTo>
                    <a:pt x="6745" y="134551"/>
                  </a:lnTo>
                  <a:lnTo>
                    <a:pt x="339" y="134551"/>
                  </a:lnTo>
                  <a:lnTo>
                    <a:pt x="339" y="128467"/>
                  </a:lnTo>
                  <a:close/>
                  <a:moveTo>
                    <a:pt x="13471" y="128467"/>
                  </a:moveTo>
                  <a:lnTo>
                    <a:pt x="13471" y="134551"/>
                  </a:lnTo>
                  <a:lnTo>
                    <a:pt x="7066" y="134551"/>
                  </a:lnTo>
                  <a:lnTo>
                    <a:pt x="7066" y="128467"/>
                  </a:lnTo>
                  <a:close/>
                  <a:moveTo>
                    <a:pt x="20198" y="128467"/>
                  </a:moveTo>
                  <a:lnTo>
                    <a:pt x="20198" y="134551"/>
                  </a:lnTo>
                  <a:lnTo>
                    <a:pt x="13810" y="134551"/>
                  </a:lnTo>
                  <a:lnTo>
                    <a:pt x="13810" y="128467"/>
                  </a:lnTo>
                  <a:close/>
                  <a:moveTo>
                    <a:pt x="26942" y="128467"/>
                  </a:moveTo>
                  <a:lnTo>
                    <a:pt x="26942" y="134551"/>
                  </a:lnTo>
                  <a:lnTo>
                    <a:pt x="20537" y="134551"/>
                  </a:lnTo>
                  <a:lnTo>
                    <a:pt x="20537" y="128467"/>
                  </a:lnTo>
                  <a:close/>
                  <a:moveTo>
                    <a:pt x="33669" y="128467"/>
                  </a:moveTo>
                  <a:lnTo>
                    <a:pt x="33669" y="134551"/>
                  </a:lnTo>
                  <a:lnTo>
                    <a:pt x="27281" y="134551"/>
                  </a:lnTo>
                  <a:lnTo>
                    <a:pt x="27281" y="128467"/>
                  </a:lnTo>
                  <a:close/>
                  <a:moveTo>
                    <a:pt x="40414" y="128467"/>
                  </a:moveTo>
                  <a:lnTo>
                    <a:pt x="40414" y="134551"/>
                  </a:lnTo>
                  <a:lnTo>
                    <a:pt x="34008" y="134551"/>
                  </a:lnTo>
                  <a:lnTo>
                    <a:pt x="34008" y="128467"/>
                  </a:lnTo>
                  <a:close/>
                  <a:moveTo>
                    <a:pt x="47140" y="128467"/>
                  </a:moveTo>
                  <a:lnTo>
                    <a:pt x="47140" y="134551"/>
                  </a:lnTo>
                  <a:lnTo>
                    <a:pt x="40753" y="134551"/>
                  </a:lnTo>
                  <a:lnTo>
                    <a:pt x="40753" y="128467"/>
                  </a:lnTo>
                  <a:close/>
                  <a:moveTo>
                    <a:pt x="53885" y="128467"/>
                  </a:moveTo>
                  <a:lnTo>
                    <a:pt x="53885" y="134551"/>
                  </a:lnTo>
                  <a:lnTo>
                    <a:pt x="47479" y="134551"/>
                  </a:lnTo>
                  <a:lnTo>
                    <a:pt x="47479" y="128467"/>
                  </a:lnTo>
                  <a:close/>
                  <a:moveTo>
                    <a:pt x="60611" y="128467"/>
                  </a:moveTo>
                  <a:lnTo>
                    <a:pt x="60611" y="134551"/>
                  </a:lnTo>
                  <a:lnTo>
                    <a:pt x="54206" y="134551"/>
                  </a:lnTo>
                  <a:lnTo>
                    <a:pt x="54206" y="128467"/>
                  </a:lnTo>
                  <a:close/>
                  <a:moveTo>
                    <a:pt x="67338" y="128467"/>
                  </a:moveTo>
                  <a:lnTo>
                    <a:pt x="67338" y="134551"/>
                  </a:lnTo>
                  <a:lnTo>
                    <a:pt x="60950" y="134551"/>
                  </a:lnTo>
                  <a:lnTo>
                    <a:pt x="60950" y="128467"/>
                  </a:lnTo>
                  <a:close/>
                  <a:moveTo>
                    <a:pt x="74083" y="128467"/>
                  </a:moveTo>
                  <a:lnTo>
                    <a:pt x="74083" y="134551"/>
                  </a:lnTo>
                  <a:lnTo>
                    <a:pt x="67677" y="134551"/>
                  </a:lnTo>
                  <a:lnTo>
                    <a:pt x="67677" y="128467"/>
                  </a:lnTo>
                  <a:close/>
                  <a:moveTo>
                    <a:pt x="80809" y="128467"/>
                  </a:moveTo>
                  <a:lnTo>
                    <a:pt x="80809" y="134551"/>
                  </a:lnTo>
                  <a:lnTo>
                    <a:pt x="74422" y="134551"/>
                  </a:lnTo>
                  <a:lnTo>
                    <a:pt x="74422" y="128467"/>
                  </a:lnTo>
                  <a:close/>
                  <a:moveTo>
                    <a:pt x="87554" y="128467"/>
                  </a:moveTo>
                  <a:lnTo>
                    <a:pt x="87554" y="134551"/>
                  </a:lnTo>
                  <a:lnTo>
                    <a:pt x="81148" y="134551"/>
                  </a:lnTo>
                  <a:lnTo>
                    <a:pt x="81148" y="128467"/>
                  </a:lnTo>
                  <a:close/>
                  <a:moveTo>
                    <a:pt x="94281" y="128467"/>
                  </a:moveTo>
                  <a:lnTo>
                    <a:pt x="94281" y="134551"/>
                  </a:lnTo>
                  <a:lnTo>
                    <a:pt x="87893" y="134551"/>
                  </a:lnTo>
                  <a:lnTo>
                    <a:pt x="87893" y="128467"/>
                  </a:lnTo>
                  <a:close/>
                  <a:moveTo>
                    <a:pt x="101007" y="128467"/>
                  </a:moveTo>
                  <a:lnTo>
                    <a:pt x="101007" y="134551"/>
                  </a:lnTo>
                  <a:lnTo>
                    <a:pt x="94620" y="134551"/>
                  </a:lnTo>
                  <a:lnTo>
                    <a:pt x="94620" y="128467"/>
                  </a:lnTo>
                  <a:close/>
                  <a:moveTo>
                    <a:pt x="107752" y="128467"/>
                  </a:moveTo>
                  <a:lnTo>
                    <a:pt x="107752" y="134551"/>
                  </a:lnTo>
                  <a:lnTo>
                    <a:pt x="101346" y="134551"/>
                  </a:lnTo>
                  <a:lnTo>
                    <a:pt x="101346" y="128467"/>
                  </a:lnTo>
                  <a:close/>
                  <a:moveTo>
                    <a:pt x="114478" y="128467"/>
                  </a:moveTo>
                  <a:lnTo>
                    <a:pt x="114478" y="134551"/>
                  </a:lnTo>
                  <a:lnTo>
                    <a:pt x="108091" y="134551"/>
                  </a:lnTo>
                  <a:lnTo>
                    <a:pt x="108091" y="128467"/>
                  </a:lnTo>
                  <a:close/>
                  <a:moveTo>
                    <a:pt x="121223" y="128467"/>
                  </a:moveTo>
                  <a:lnTo>
                    <a:pt x="121223" y="134551"/>
                  </a:lnTo>
                  <a:lnTo>
                    <a:pt x="114817" y="134551"/>
                  </a:lnTo>
                  <a:lnTo>
                    <a:pt x="114817" y="128467"/>
                  </a:lnTo>
                  <a:close/>
                  <a:moveTo>
                    <a:pt x="127950" y="128467"/>
                  </a:moveTo>
                  <a:lnTo>
                    <a:pt x="127950" y="134551"/>
                  </a:lnTo>
                  <a:lnTo>
                    <a:pt x="121562" y="134551"/>
                  </a:lnTo>
                  <a:lnTo>
                    <a:pt x="121562" y="128467"/>
                  </a:lnTo>
                  <a:close/>
                  <a:moveTo>
                    <a:pt x="134694" y="128467"/>
                  </a:moveTo>
                  <a:lnTo>
                    <a:pt x="134694" y="134551"/>
                  </a:lnTo>
                  <a:lnTo>
                    <a:pt x="128289" y="134551"/>
                  </a:lnTo>
                  <a:lnTo>
                    <a:pt x="128289" y="128467"/>
                  </a:lnTo>
                  <a:close/>
                  <a:moveTo>
                    <a:pt x="141421" y="128467"/>
                  </a:moveTo>
                  <a:lnTo>
                    <a:pt x="141421" y="134551"/>
                  </a:lnTo>
                  <a:lnTo>
                    <a:pt x="135033" y="134551"/>
                  </a:lnTo>
                  <a:lnTo>
                    <a:pt x="135033" y="128467"/>
                  </a:lnTo>
                  <a:close/>
                  <a:moveTo>
                    <a:pt x="148148" y="128467"/>
                  </a:moveTo>
                  <a:lnTo>
                    <a:pt x="148148" y="134551"/>
                  </a:lnTo>
                  <a:lnTo>
                    <a:pt x="141760" y="134551"/>
                  </a:lnTo>
                  <a:lnTo>
                    <a:pt x="141760" y="128467"/>
                  </a:lnTo>
                  <a:close/>
                  <a:moveTo>
                    <a:pt x="154892" y="128467"/>
                  </a:moveTo>
                  <a:lnTo>
                    <a:pt x="154892" y="134551"/>
                  </a:lnTo>
                  <a:lnTo>
                    <a:pt x="148487" y="134551"/>
                  </a:lnTo>
                  <a:lnTo>
                    <a:pt x="148487" y="128467"/>
                  </a:lnTo>
                  <a:close/>
                  <a:moveTo>
                    <a:pt x="161619" y="128467"/>
                  </a:moveTo>
                  <a:lnTo>
                    <a:pt x="161619" y="134551"/>
                  </a:lnTo>
                  <a:lnTo>
                    <a:pt x="155231" y="134551"/>
                  </a:lnTo>
                  <a:lnTo>
                    <a:pt x="155231" y="128467"/>
                  </a:lnTo>
                  <a:close/>
                  <a:moveTo>
                    <a:pt x="168363" y="128467"/>
                  </a:moveTo>
                  <a:lnTo>
                    <a:pt x="168363" y="134551"/>
                  </a:lnTo>
                  <a:lnTo>
                    <a:pt x="161958" y="134551"/>
                  </a:lnTo>
                  <a:lnTo>
                    <a:pt x="161958" y="128467"/>
                  </a:lnTo>
                  <a:close/>
                  <a:moveTo>
                    <a:pt x="175090" y="128467"/>
                  </a:moveTo>
                  <a:lnTo>
                    <a:pt x="175090" y="134551"/>
                  </a:lnTo>
                  <a:lnTo>
                    <a:pt x="168702" y="134551"/>
                  </a:lnTo>
                  <a:lnTo>
                    <a:pt x="168702" y="128467"/>
                  </a:lnTo>
                  <a:close/>
                  <a:moveTo>
                    <a:pt x="181834" y="128467"/>
                  </a:moveTo>
                  <a:lnTo>
                    <a:pt x="181834" y="134551"/>
                  </a:lnTo>
                  <a:lnTo>
                    <a:pt x="175429" y="134551"/>
                  </a:lnTo>
                  <a:lnTo>
                    <a:pt x="175429" y="128467"/>
                  </a:lnTo>
                  <a:close/>
                  <a:moveTo>
                    <a:pt x="188561" y="128467"/>
                  </a:moveTo>
                  <a:lnTo>
                    <a:pt x="188561" y="134551"/>
                  </a:lnTo>
                  <a:lnTo>
                    <a:pt x="182173" y="134551"/>
                  </a:lnTo>
                  <a:lnTo>
                    <a:pt x="182173" y="128467"/>
                  </a:lnTo>
                  <a:close/>
                  <a:moveTo>
                    <a:pt x="195288" y="128467"/>
                  </a:moveTo>
                  <a:lnTo>
                    <a:pt x="195288" y="134551"/>
                  </a:lnTo>
                  <a:lnTo>
                    <a:pt x="188900" y="134551"/>
                  </a:lnTo>
                  <a:lnTo>
                    <a:pt x="188900" y="128467"/>
                  </a:lnTo>
                  <a:close/>
                  <a:moveTo>
                    <a:pt x="202032" y="128467"/>
                  </a:moveTo>
                  <a:lnTo>
                    <a:pt x="202032" y="134551"/>
                  </a:lnTo>
                  <a:lnTo>
                    <a:pt x="195627" y="134551"/>
                  </a:lnTo>
                  <a:lnTo>
                    <a:pt x="195627" y="128467"/>
                  </a:lnTo>
                  <a:close/>
                  <a:moveTo>
                    <a:pt x="208759" y="128467"/>
                  </a:moveTo>
                  <a:lnTo>
                    <a:pt x="208759" y="134551"/>
                  </a:lnTo>
                  <a:lnTo>
                    <a:pt x="202371" y="134551"/>
                  </a:lnTo>
                  <a:lnTo>
                    <a:pt x="202371" y="128467"/>
                  </a:lnTo>
                  <a:close/>
                  <a:moveTo>
                    <a:pt x="215504" y="128467"/>
                  </a:moveTo>
                  <a:lnTo>
                    <a:pt x="215504" y="134551"/>
                  </a:lnTo>
                  <a:lnTo>
                    <a:pt x="209098" y="134551"/>
                  </a:lnTo>
                  <a:lnTo>
                    <a:pt x="209098" y="128467"/>
                  </a:lnTo>
                  <a:close/>
                  <a:moveTo>
                    <a:pt x="222230" y="128467"/>
                  </a:moveTo>
                  <a:lnTo>
                    <a:pt x="222230" y="134551"/>
                  </a:lnTo>
                  <a:lnTo>
                    <a:pt x="215843" y="134551"/>
                  </a:lnTo>
                  <a:lnTo>
                    <a:pt x="215843" y="128467"/>
                  </a:lnTo>
                  <a:close/>
                  <a:moveTo>
                    <a:pt x="228975" y="128467"/>
                  </a:moveTo>
                  <a:lnTo>
                    <a:pt x="228975" y="134551"/>
                  </a:lnTo>
                  <a:lnTo>
                    <a:pt x="222569" y="134551"/>
                  </a:lnTo>
                  <a:lnTo>
                    <a:pt x="222569" y="128467"/>
                  </a:lnTo>
                  <a:close/>
                  <a:moveTo>
                    <a:pt x="235701" y="128467"/>
                  </a:moveTo>
                  <a:lnTo>
                    <a:pt x="235701" y="134551"/>
                  </a:lnTo>
                  <a:lnTo>
                    <a:pt x="229296" y="134551"/>
                  </a:lnTo>
                  <a:lnTo>
                    <a:pt x="229296" y="128467"/>
                  </a:lnTo>
                  <a:close/>
                  <a:moveTo>
                    <a:pt x="242428" y="128467"/>
                  </a:moveTo>
                  <a:lnTo>
                    <a:pt x="242428" y="134551"/>
                  </a:lnTo>
                  <a:lnTo>
                    <a:pt x="236040" y="134551"/>
                  </a:lnTo>
                  <a:lnTo>
                    <a:pt x="236040" y="128467"/>
                  </a:lnTo>
                  <a:close/>
                  <a:moveTo>
                    <a:pt x="249173" y="128467"/>
                  </a:moveTo>
                  <a:lnTo>
                    <a:pt x="249173" y="134551"/>
                  </a:lnTo>
                  <a:lnTo>
                    <a:pt x="242767" y="134551"/>
                  </a:lnTo>
                  <a:lnTo>
                    <a:pt x="242767" y="128467"/>
                  </a:lnTo>
                  <a:close/>
                  <a:moveTo>
                    <a:pt x="255899" y="128467"/>
                  </a:moveTo>
                  <a:lnTo>
                    <a:pt x="255899" y="134551"/>
                  </a:lnTo>
                  <a:lnTo>
                    <a:pt x="249512" y="134551"/>
                  </a:lnTo>
                  <a:lnTo>
                    <a:pt x="249512" y="128467"/>
                  </a:lnTo>
                  <a:close/>
                  <a:moveTo>
                    <a:pt x="262644" y="128467"/>
                  </a:moveTo>
                  <a:lnTo>
                    <a:pt x="262644" y="134551"/>
                  </a:lnTo>
                  <a:lnTo>
                    <a:pt x="256238" y="134551"/>
                  </a:lnTo>
                  <a:lnTo>
                    <a:pt x="256238" y="128467"/>
                  </a:lnTo>
                  <a:close/>
                  <a:moveTo>
                    <a:pt x="269370" y="128467"/>
                  </a:moveTo>
                  <a:lnTo>
                    <a:pt x="269370" y="134551"/>
                  </a:lnTo>
                  <a:lnTo>
                    <a:pt x="262983" y="134551"/>
                  </a:lnTo>
                  <a:lnTo>
                    <a:pt x="262983" y="128467"/>
                  </a:lnTo>
                  <a:close/>
                  <a:moveTo>
                    <a:pt x="276115" y="128467"/>
                  </a:moveTo>
                  <a:lnTo>
                    <a:pt x="276115" y="134551"/>
                  </a:lnTo>
                  <a:lnTo>
                    <a:pt x="269709" y="134551"/>
                  </a:lnTo>
                  <a:lnTo>
                    <a:pt x="269709" y="128467"/>
                  </a:lnTo>
                  <a:close/>
                  <a:moveTo>
                    <a:pt x="282842" y="128467"/>
                  </a:moveTo>
                  <a:lnTo>
                    <a:pt x="282842" y="134551"/>
                  </a:lnTo>
                  <a:lnTo>
                    <a:pt x="276436" y="134551"/>
                  </a:lnTo>
                  <a:lnTo>
                    <a:pt x="276436" y="128467"/>
                  </a:lnTo>
                  <a:close/>
                  <a:moveTo>
                    <a:pt x="6745" y="134872"/>
                  </a:moveTo>
                  <a:lnTo>
                    <a:pt x="6745" y="140957"/>
                  </a:lnTo>
                  <a:lnTo>
                    <a:pt x="339" y="140957"/>
                  </a:lnTo>
                  <a:lnTo>
                    <a:pt x="339" y="134872"/>
                  </a:lnTo>
                  <a:close/>
                  <a:moveTo>
                    <a:pt x="13471" y="134872"/>
                  </a:moveTo>
                  <a:lnTo>
                    <a:pt x="13471" y="140957"/>
                  </a:lnTo>
                  <a:lnTo>
                    <a:pt x="7066" y="140957"/>
                  </a:lnTo>
                  <a:lnTo>
                    <a:pt x="7066" y="134872"/>
                  </a:lnTo>
                  <a:close/>
                  <a:moveTo>
                    <a:pt x="20198" y="134872"/>
                  </a:moveTo>
                  <a:lnTo>
                    <a:pt x="20198" y="140957"/>
                  </a:lnTo>
                  <a:lnTo>
                    <a:pt x="13810" y="140957"/>
                  </a:lnTo>
                  <a:lnTo>
                    <a:pt x="13810" y="134872"/>
                  </a:lnTo>
                  <a:close/>
                  <a:moveTo>
                    <a:pt x="26942" y="134872"/>
                  </a:moveTo>
                  <a:lnTo>
                    <a:pt x="26942" y="140957"/>
                  </a:lnTo>
                  <a:lnTo>
                    <a:pt x="20537" y="140957"/>
                  </a:lnTo>
                  <a:lnTo>
                    <a:pt x="20537" y="134872"/>
                  </a:lnTo>
                  <a:close/>
                  <a:moveTo>
                    <a:pt x="33669" y="134872"/>
                  </a:moveTo>
                  <a:lnTo>
                    <a:pt x="33669" y="140957"/>
                  </a:lnTo>
                  <a:lnTo>
                    <a:pt x="27281" y="140957"/>
                  </a:lnTo>
                  <a:lnTo>
                    <a:pt x="27281" y="134872"/>
                  </a:lnTo>
                  <a:close/>
                  <a:moveTo>
                    <a:pt x="40414" y="134872"/>
                  </a:moveTo>
                  <a:lnTo>
                    <a:pt x="40414" y="140957"/>
                  </a:lnTo>
                  <a:lnTo>
                    <a:pt x="34008" y="140957"/>
                  </a:lnTo>
                  <a:lnTo>
                    <a:pt x="34008" y="134872"/>
                  </a:lnTo>
                  <a:close/>
                  <a:moveTo>
                    <a:pt x="47140" y="134872"/>
                  </a:moveTo>
                  <a:lnTo>
                    <a:pt x="47140" y="140957"/>
                  </a:lnTo>
                  <a:lnTo>
                    <a:pt x="40753" y="140957"/>
                  </a:lnTo>
                  <a:lnTo>
                    <a:pt x="40753" y="134872"/>
                  </a:lnTo>
                  <a:close/>
                  <a:moveTo>
                    <a:pt x="53885" y="134872"/>
                  </a:moveTo>
                  <a:lnTo>
                    <a:pt x="53885" y="140957"/>
                  </a:lnTo>
                  <a:lnTo>
                    <a:pt x="47479" y="140957"/>
                  </a:lnTo>
                  <a:lnTo>
                    <a:pt x="47479" y="134872"/>
                  </a:lnTo>
                  <a:close/>
                  <a:moveTo>
                    <a:pt x="60611" y="134872"/>
                  </a:moveTo>
                  <a:lnTo>
                    <a:pt x="60611" y="140957"/>
                  </a:lnTo>
                  <a:lnTo>
                    <a:pt x="54206" y="140957"/>
                  </a:lnTo>
                  <a:lnTo>
                    <a:pt x="54206" y="134872"/>
                  </a:lnTo>
                  <a:close/>
                  <a:moveTo>
                    <a:pt x="67338" y="134872"/>
                  </a:moveTo>
                  <a:lnTo>
                    <a:pt x="67338" y="140957"/>
                  </a:lnTo>
                  <a:lnTo>
                    <a:pt x="60950" y="140957"/>
                  </a:lnTo>
                  <a:lnTo>
                    <a:pt x="60950" y="134872"/>
                  </a:lnTo>
                  <a:close/>
                  <a:moveTo>
                    <a:pt x="74083" y="134872"/>
                  </a:moveTo>
                  <a:lnTo>
                    <a:pt x="74083" y="140957"/>
                  </a:lnTo>
                  <a:lnTo>
                    <a:pt x="67677" y="140957"/>
                  </a:lnTo>
                  <a:lnTo>
                    <a:pt x="67677" y="134872"/>
                  </a:lnTo>
                  <a:close/>
                  <a:moveTo>
                    <a:pt x="80809" y="134872"/>
                  </a:moveTo>
                  <a:lnTo>
                    <a:pt x="80809" y="140957"/>
                  </a:lnTo>
                  <a:lnTo>
                    <a:pt x="74422" y="140957"/>
                  </a:lnTo>
                  <a:lnTo>
                    <a:pt x="74422" y="134872"/>
                  </a:lnTo>
                  <a:close/>
                  <a:moveTo>
                    <a:pt x="87554" y="134872"/>
                  </a:moveTo>
                  <a:lnTo>
                    <a:pt x="87554" y="140957"/>
                  </a:lnTo>
                  <a:lnTo>
                    <a:pt x="81148" y="140957"/>
                  </a:lnTo>
                  <a:lnTo>
                    <a:pt x="81148" y="134872"/>
                  </a:lnTo>
                  <a:close/>
                  <a:moveTo>
                    <a:pt x="94281" y="134872"/>
                  </a:moveTo>
                  <a:lnTo>
                    <a:pt x="94281" y="140957"/>
                  </a:lnTo>
                  <a:lnTo>
                    <a:pt x="87893" y="140957"/>
                  </a:lnTo>
                  <a:lnTo>
                    <a:pt x="87893" y="134872"/>
                  </a:lnTo>
                  <a:close/>
                  <a:moveTo>
                    <a:pt x="101007" y="134872"/>
                  </a:moveTo>
                  <a:lnTo>
                    <a:pt x="101007" y="140957"/>
                  </a:lnTo>
                  <a:lnTo>
                    <a:pt x="94620" y="140957"/>
                  </a:lnTo>
                  <a:lnTo>
                    <a:pt x="94620" y="134872"/>
                  </a:lnTo>
                  <a:close/>
                  <a:moveTo>
                    <a:pt x="107752" y="134872"/>
                  </a:moveTo>
                  <a:lnTo>
                    <a:pt x="107752" y="140957"/>
                  </a:lnTo>
                  <a:lnTo>
                    <a:pt x="101346" y="140957"/>
                  </a:lnTo>
                  <a:lnTo>
                    <a:pt x="101346" y="134872"/>
                  </a:lnTo>
                  <a:close/>
                  <a:moveTo>
                    <a:pt x="114478" y="134872"/>
                  </a:moveTo>
                  <a:lnTo>
                    <a:pt x="114478" y="140957"/>
                  </a:lnTo>
                  <a:lnTo>
                    <a:pt x="108091" y="140957"/>
                  </a:lnTo>
                  <a:lnTo>
                    <a:pt x="108091" y="134872"/>
                  </a:lnTo>
                  <a:close/>
                  <a:moveTo>
                    <a:pt x="121223" y="134872"/>
                  </a:moveTo>
                  <a:lnTo>
                    <a:pt x="121223" y="140957"/>
                  </a:lnTo>
                  <a:lnTo>
                    <a:pt x="114817" y="140957"/>
                  </a:lnTo>
                  <a:lnTo>
                    <a:pt x="114817" y="134872"/>
                  </a:lnTo>
                  <a:close/>
                  <a:moveTo>
                    <a:pt x="127950" y="134872"/>
                  </a:moveTo>
                  <a:lnTo>
                    <a:pt x="127950" y="140957"/>
                  </a:lnTo>
                  <a:lnTo>
                    <a:pt x="121562" y="140957"/>
                  </a:lnTo>
                  <a:lnTo>
                    <a:pt x="121562" y="134872"/>
                  </a:lnTo>
                  <a:close/>
                  <a:moveTo>
                    <a:pt x="134694" y="134872"/>
                  </a:moveTo>
                  <a:lnTo>
                    <a:pt x="134694" y="140957"/>
                  </a:lnTo>
                  <a:lnTo>
                    <a:pt x="128289" y="140957"/>
                  </a:lnTo>
                  <a:lnTo>
                    <a:pt x="128289" y="134872"/>
                  </a:lnTo>
                  <a:close/>
                  <a:moveTo>
                    <a:pt x="141421" y="134872"/>
                  </a:moveTo>
                  <a:lnTo>
                    <a:pt x="141421" y="140957"/>
                  </a:lnTo>
                  <a:lnTo>
                    <a:pt x="135033" y="140957"/>
                  </a:lnTo>
                  <a:lnTo>
                    <a:pt x="135033" y="134872"/>
                  </a:lnTo>
                  <a:close/>
                  <a:moveTo>
                    <a:pt x="148148" y="134872"/>
                  </a:moveTo>
                  <a:lnTo>
                    <a:pt x="148148" y="140957"/>
                  </a:lnTo>
                  <a:lnTo>
                    <a:pt x="141760" y="140957"/>
                  </a:lnTo>
                  <a:lnTo>
                    <a:pt x="141760" y="134872"/>
                  </a:lnTo>
                  <a:close/>
                  <a:moveTo>
                    <a:pt x="154892" y="134872"/>
                  </a:moveTo>
                  <a:lnTo>
                    <a:pt x="154892" y="140957"/>
                  </a:lnTo>
                  <a:lnTo>
                    <a:pt x="148487" y="140957"/>
                  </a:lnTo>
                  <a:lnTo>
                    <a:pt x="148487" y="134872"/>
                  </a:lnTo>
                  <a:close/>
                  <a:moveTo>
                    <a:pt x="161619" y="134872"/>
                  </a:moveTo>
                  <a:lnTo>
                    <a:pt x="161619" y="140957"/>
                  </a:lnTo>
                  <a:lnTo>
                    <a:pt x="155231" y="140957"/>
                  </a:lnTo>
                  <a:lnTo>
                    <a:pt x="155231" y="134872"/>
                  </a:lnTo>
                  <a:close/>
                  <a:moveTo>
                    <a:pt x="168363" y="134872"/>
                  </a:moveTo>
                  <a:lnTo>
                    <a:pt x="168363" y="140957"/>
                  </a:lnTo>
                  <a:lnTo>
                    <a:pt x="161958" y="140957"/>
                  </a:lnTo>
                  <a:lnTo>
                    <a:pt x="161958" y="134872"/>
                  </a:lnTo>
                  <a:close/>
                  <a:moveTo>
                    <a:pt x="175090" y="134872"/>
                  </a:moveTo>
                  <a:lnTo>
                    <a:pt x="175090" y="140957"/>
                  </a:lnTo>
                  <a:lnTo>
                    <a:pt x="168702" y="140957"/>
                  </a:lnTo>
                  <a:lnTo>
                    <a:pt x="168702" y="134872"/>
                  </a:lnTo>
                  <a:close/>
                  <a:moveTo>
                    <a:pt x="181834" y="134872"/>
                  </a:moveTo>
                  <a:lnTo>
                    <a:pt x="181834" y="140957"/>
                  </a:lnTo>
                  <a:lnTo>
                    <a:pt x="175429" y="140957"/>
                  </a:lnTo>
                  <a:lnTo>
                    <a:pt x="175429" y="134872"/>
                  </a:lnTo>
                  <a:close/>
                  <a:moveTo>
                    <a:pt x="188561" y="134872"/>
                  </a:moveTo>
                  <a:lnTo>
                    <a:pt x="188561" y="140957"/>
                  </a:lnTo>
                  <a:lnTo>
                    <a:pt x="182173" y="140957"/>
                  </a:lnTo>
                  <a:lnTo>
                    <a:pt x="182173" y="134872"/>
                  </a:lnTo>
                  <a:close/>
                  <a:moveTo>
                    <a:pt x="195288" y="134872"/>
                  </a:moveTo>
                  <a:lnTo>
                    <a:pt x="195288" y="140957"/>
                  </a:lnTo>
                  <a:lnTo>
                    <a:pt x="188900" y="140957"/>
                  </a:lnTo>
                  <a:lnTo>
                    <a:pt x="188900" y="134872"/>
                  </a:lnTo>
                  <a:close/>
                  <a:moveTo>
                    <a:pt x="202032" y="134872"/>
                  </a:moveTo>
                  <a:lnTo>
                    <a:pt x="202032" y="140957"/>
                  </a:lnTo>
                  <a:lnTo>
                    <a:pt x="195627" y="140957"/>
                  </a:lnTo>
                  <a:lnTo>
                    <a:pt x="195627" y="134872"/>
                  </a:lnTo>
                  <a:close/>
                  <a:moveTo>
                    <a:pt x="208759" y="134872"/>
                  </a:moveTo>
                  <a:lnTo>
                    <a:pt x="208759" y="140957"/>
                  </a:lnTo>
                  <a:lnTo>
                    <a:pt x="202371" y="140957"/>
                  </a:lnTo>
                  <a:lnTo>
                    <a:pt x="202371" y="134872"/>
                  </a:lnTo>
                  <a:close/>
                  <a:moveTo>
                    <a:pt x="215504" y="134872"/>
                  </a:moveTo>
                  <a:lnTo>
                    <a:pt x="215504" y="140957"/>
                  </a:lnTo>
                  <a:lnTo>
                    <a:pt x="209098" y="140957"/>
                  </a:lnTo>
                  <a:lnTo>
                    <a:pt x="209098" y="134872"/>
                  </a:lnTo>
                  <a:close/>
                  <a:moveTo>
                    <a:pt x="222230" y="134872"/>
                  </a:moveTo>
                  <a:lnTo>
                    <a:pt x="222230" y="140957"/>
                  </a:lnTo>
                  <a:lnTo>
                    <a:pt x="215843" y="140957"/>
                  </a:lnTo>
                  <a:lnTo>
                    <a:pt x="215843" y="134872"/>
                  </a:lnTo>
                  <a:close/>
                  <a:moveTo>
                    <a:pt x="228975" y="134872"/>
                  </a:moveTo>
                  <a:lnTo>
                    <a:pt x="228975" y="140957"/>
                  </a:lnTo>
                  <a:lnTo>
                    <a:pt x="222569" y="140957"/>
                  </a:lnTo>
                  <a:lnTo>
                    <a:pt x="222569" y="134872"/>
                  </a:lnTo>
                  <a:close/>
                  <a:moveTo>
                    <a:pt x="235701" y="134872"/>
                  </a:moveTo>
                  <a:lnTo>
                    <a:pt x="235701" y="140957"/>
                  </a:lnTo>
                  <a:lnTo>
                    <a:pt x="229296" y="140957"/>
                  </a:lnTo>
                  <a:lnTo>
                    <a:pt x="229296" y="134872"/>
                  </a:lnTo>
                  <a:close/>
                  <a:moveTo>
                    <a:pt x="242428" y="134872"/>
                  </a:moveTo>
                  <a:lnTo>
                    <a:pt x="242428" y="140957"/>
                  </a:lnTo>
                  <a:lnTo>
                    <a:pt x="236040" y="140957"/>
                  </a:lnTo>
                  <a:lnTo>
                    <a:pt x="236040" y="134872"/>
                  </a:lnTo>
                  <a:close/>
                  <a:moveTo>
                    <a:pt x="249173" y="134872"/>
                  </a:moveTo>
                  <a:lnTo>
                    <a:pt x="249173" y="140957"/>
                  </a:lnTo>
                  <a:lnTo>
                    <a:pt x="242767" y="140957"/>
                  </a:lnTo>
                  <a:lnTo>
                    <a:pt x="242767" y="134872"/>
                  </a:lnTo>
                  <a:close/>
                  <a:moveTo>
                    <a:pt x="255899" y="134872"/>
                  </a:moveTo>
                  <a:lnTo>
                    <a:pt x="255899" y="140957"/>
                  </a:lnTo>
                  <a:lnTo>
                    <a:pt x="249512" y="140957"/>
                  </a:lnTo>
                  <a:lnTo>
                    <a:pt x="249512" y="134872"/>
                  </a:lnTo>
                  <a:close/>
                  <a:moveTo>
                    <a:pt x="262644" y="134872"/>
                  </a:moveTo>
                  <a:lnTo>
                    <a:pt x="262644" y="140957"/>
                  </a:lnTo>
                  <a:lnTo>
                    <a:pt x="256238" y="140957"/>
                  </a:lnTo>
                  <a:lnTo>
                    <a:pt x="256238" y="134872"/>
                  </a:lnTo>
                  <a:close/>
                  <a:moveTo>
                    <a:pt x="269370" y="134872"/>
                  </a:moveTo>
                  <a:lnTo>
                    <a:pt x="269370" y="140957"/>
                  </a:lnTo>
                  <a:lnTo>
                    <a:pt x="262983" y="140957"/>
                  </a:lnTo>
                  <a:lnTo>
                    <a:pt x="262983" y="134872"/>
                  </a:lnTo>
                  <a:close/>
                  <a:moveTo>
                    <a:pt x="276115" y="134872"/>
                  </a:moveTo>
                  <a:lnTo>
                    <a:pt x="276115" y="140957"/>
                  </a:lnTo>
                  <a:lnTo>
                    <a:pt x="269709" y="140957"/>
                  </a:lnTo>
                  <a:lnTo>
                    <a:pt x="269709" y="134872"/>
                  </a:lnTo>
                  <a:close/>
                  <a:moveTo>
                    <a:pt x="282842" y="134872"/>
                  </a:moveTo>
                  <a:lnTo>
                    <a:pt x="282842" y="140957"/>
                  </a:lnTo>
                  <a:lnTo>
                    <a:pt x="276436" y="140957"/>
                  </a:lnTo>
                  <a:lnTo>
                    <a:pt x="276436" y="134872"/>
                  </a:lnTo>
                  <a:close/>
                  <a:moveTo>
                    <a:pt x="6745" y="141278"/>
                  </a:moveTo>
                  <a:lnTo>
                    <a:pt x="6745" y="147362"/>
                  </a:lnTo>
                  <a:lnTo>
                    <a:pt x="339" y="147362"/>
                  </a:lnTo>
                  <a:lnTo>
                    <a:pt x="339" y="141278"/>
                  </a:lnTo>
                  <a:close/>
                  <a:moveTo>
                    <a:pt x="13471" y="141278"/>
                  </a:moveTo>
                  <a:lnTo>
                    <a:pt x="13471" y="147362"/>
                  </a:lnTo>
                  <a:lnTo>
                    <a:pt x="7066" y="147362"/>
                  </a:lnTo>
                  <a:lnTo>
                    <a:pt x="7066" y="141278"/>
                  </a:lnTo>
                  <a:close/>
                  <a:moveTo>
                    <a:pt x="20198" y="141278"/>
                  </a:moveTo>
                  <a:lnTo>
                    <a:pt x="20198" y="147362"/>
                  </a:lnTo>
                  <a:lnTo>
                    <a:pt x="13810" y="147362"/>
                  </a:lnTo>
                  <a:lnTo>
                    <a:pt x="13810" y="141278"/>
                  </a:lnTo>
                  <a:close/>
                  <a:moveTo>
                    <a:pt x="26942" y="141278"/>
                  </a:moveTo>
                  <a:lnTo>
                    <a:pt x="26942" y="147362"/>
                  </a:lnTo>
                  <a:lnTo>
                    <a:pt x="20537" y="147362"/>
                  </a:lnTo>
                  <a:lnTo>
                    <a:pt x="20537" y="141278"/>
                  </a:lnTo>
                  <a:close/>
                  <a:moveTo>
                    <a:pt x="33669" y="141278"/>
                  </a:moveTo>
                  <a:lnTo>
                    <a:pt x="33669" y="147362"/>
                  </a:lnTo>
                  <a:lnTo>
                    <a:pt x="27281" y="147362"/>
                  </a:lnTo>
                  <a:lnTo>
                    <a:pt x="27281" y="141278"/>
                  </a:lnTo>
                  <a:close/>
                  <a:moveTo>
                    <a:pt x="40414" y="141278"/>
                  </a:moveTo>
                  <a:lnTo>
                    <a:pt x="40414" y="147362"/>
                  </a:lnTo>
                  <a:lnTo>
                    <a:pt x="34008" y="147362"/>
                  </a:lnTo>
                  <a:lnTo>
                    <a:pt x="34008" y="141278"/>
                  </a:lnTo>
                  <a:close/>
                  <a:moveTo>
                    <a:pt x="47140" y="141278"/>
                  </a:moveTo>
                  <a:lnTo>
                    <a:pt x="47140" y="147362"/>
                  </a:lnTo>
                  <a:lnTo>
                    <a:pt x="40753" y="147362"/>
                  </a:lnTo>
                  <a:lnTo>
                    <a:pt x="40753" y="141278"/>
                  </a:lnTo>
                  <a:close/>
                  <a:moveTo>
                    <a:pt x="53885" y="141278"/>
                  </a:moveTo>
                  <a:lnTo>
                    <a:pt x="53885" y="147362"/>
                  </a:lnTo>
                  <a:lnTo>
                    <a:pt x="47479" y="147362"/>
                  </a:lnTo>
                  <a:lnTo>
                    <a:pt x="47479" y="141278"/>
                  </a:lnTo>
                  <a:close/>
                  <a:moveTo>
                    <a:pt x="60611" y="141278"/>
                  </a:moveTo>
                  <a:lnTo>
                    <a:pt x="60611" y="147362"/>
                  </a:lnTo>
                  <a:lnTo>
                    <a:pt x="54206" y="147362"/>
                  </a:lnTo>
                  <a:lnTo>
                    <a:pt x="54206" y="141278"/>
                  </a:lnTo>
                  <a:close/>
                  <a:moveTo>
                    <a:pt x="67338" y="141278"/>
                  </a:moveTo>
                  <a:lnTo>
                    <a:pt x="67338" y="147362"/>
                  </a:lnTo>
                  <a:lnTo>
                    <a:pt x="60950" y="147362"/>
                  </a:lnTo>
                  <a:lnTo>
                    <a:pt x="60950" y="141278"/>
                  </a:lnTo>
                  <a:close/>
                  <a:moveTo>
                    <a:pt x="74083" y="141278"/>
                  </a:moveTo>
                  <a:lnTo>
                    <a:pt x="74083" y="147362"/>
                  </a:lnTo>
                  <a:lnTo>
                    <a:pt x="67677" y="147362"/>
                  </a:lnTo>
                  <a:lnTo>
                    <a:pt x="67677" y="141278"/>
                  </a:lnTo>
                  <a:close/>
                  <a:moveTo>
                    <a:pt x="80809" y="141278"/>
                  </a:moveTo>
                  <a:lnTo>
                    <a:pt x="80809" y="147362"/>
                  </a:lnTo>
                  <a:lnTo>
                    <a:pt x="74422" y="147362"/>
                  </a:lnTo>
                  <a:lnTo>
                    <a:pt x="74422" y="141278"/>
                  </a:lnTo>
                  <a:close/>
                  <a:moveTo>
                    <a:pt x="87554" y="141278"/>
                  </a:moveTo>
                  <a:lnTo>
                    <a:pt x="87554" y="147362"/>
                  </a:lnTo>
                  <a:lnTo>
                    <a:pt x="81148" y="147362"/>
                  </a:lnTo>
                  <a:lnTo>
                    <a:pt x="81148" y="141278"/>
                  </a:lnTo>
                  <a:close/>
                  <a:moveTo>
                    <a:pt x="94281" y="141278"/>
                  </a:moveTo>
                  <a:lnTo>
                    <a:pt x="94281" y="147362"/>
                  </a:lnTo>
                  <a:lnTo>
                    <a:pt x="87893" y="147362"/>
                  </a:lnTo>
                  <a:lnTo>
                    <a:pt x="87893" y="141278"/>
                  </a:lnTo>
                  <a:close/>
                  <a:moveTo>
                    <a:pt x="101007" y="141278"/>
                  </a:moveTo>
                  <a:lnTo>
                    <a:pt x="101007" y="147362"/>
                  </a:lnTo>
                  <a:lnTo>
                    <a:pt x="94620" y="147362"/>
                  </a:lnTo>
                  <a:lnTo>
                    <a:pt x="94620" y="141278"/>
                  </a:lnTo>
                  <a:close/>
                  <a:moveTo>
                    <a:pt x="107752" y="141278"/>
                  </a:moveTo>
                  <a:lnTo>
                    <a:pt x="107752" y="147362"/>
                  </a:lnTo>
                  <a:lnTo>
                    <a:pt x="101346" y="147362"/>
                  </a:lnTo>
                  <a:lnTo>
                    <a:pt x="101346" y="141278"/>
                  </a:lnTo>
                  <a:close/>
                  <a:moveTo>
                    <a:pt x="114478" y="141278"/>
                  </a:moveTo>
                  <a:lnTo>
                    <a:pt x="114478" y="147362"/>
                  </a:lnTo>
                  <a:lnTo>
                    <a:pt x="108091" y="147362"/>
                  </a:lnTo>
                  <a:lnTo>
                    <a:pt x="108091" y="141278"/>
                  </a:lnTo>
                  <a:close/>
                  <a:moveTo>
                    <a:pt x="121223" y="141278"/>
                  </a:moveTo>
                  <a:lnTo>
                    <a:pt x="121223" y="147362"/>
                  </a:lnTo>
                  <a:lnTo>
                    <a:pt x="114817" y="147362"/>
                  </a:lnTo>
                  <a:lnTo>
                    <a:pt x="114817" y="141278"/>
                  </a:lnTo>
                  <a:close/>
                  <a:moveTo>
                    <a:pt x="127950" y="141278"/>
                  </a:moveTo>
                  <a:lnTo>
                    <a:pt x="127950" y="147362"/>
                  </a:lnTo>
                  <a:lnTo>
                    <a:pt x="121562" y="147362"/>
                  </a:lnTo>
                  <a:lnTo>
                    <a:pt x="121562" y="141278"/>
                  </a:lnTo>
                  <a:close/>
                  <a:moveTo>
                    <a:pt x="134694" y="141278"/>
                  </a:moveTo>
                  <a:lnTo>
                    <a:pt x="134694" y="147362"/>
                  </a:lnTo>
                  <a:lnTo>
                    <a:pt x="128289" y="147362"/>
                  </a:lnTo>
                  <a:lnTo>
                    <a:pt x="128289" y="141278"/>
                  </a:lnTo>
                  <a:close/>
                  <a:moveTo>
                    <a:pt x="141421" y="141278"/>
                  </a:moveTo>
                  <a:lnTo>
                    <a:pt x="141421" y="147362"/>
                  </a:lnTo>
                  <a:lnTo>
                    <a:pt x="135033" y="147362"/>
                  </a:lnTo>
                  <a:lnTo>
                    <a:pt x="135033" y="141278"/>
                  </a:lnTo>
                  <a:close/>
                  <a:moveTo>
                    <a:pt x="148148" y="141278"/>
                  </a:moveTo>
                  <a:lnTo>
                    <a:pt x="148148" y="147362"/>
                  </a:lnTo>
                  <a:lnTo>
                    <a:pt x="141760" y="147362"/>
                  </a:lnTo>
                  <a:lnTo>
                    <a:pt x="141760" y="141278"/>
                  </a:lnTo>
                  <a:close/>
                  <a:moveTo>
                    <a:pt x="154892" y="141278"/>
                  </a:moveTo>
                  <a:lnTo>
                    <a:pt x="154892" y="147362"/>
                  </a:lnTo>
                  <a:lnTo>
                    <a:pt x="148487" y="147362"/>
                  </a:lnTo>
                  <a:lnTo>
                    <a:pt x="148487" y="141278"/>
                  </a:lnTo>
                  <a:close/>
                  <a:moveTo>
                    <a:pt x="161619" y="141278"/>
                  </a:moveTo>
                  <a:lnTo>
                    <a:pt x="161619" y="147362"/>
                  </a:lnTo>
                  <a:lnTo>
                    <a:pt x="155231" y="147362"/>
                  </a:lnTo>
                  <a:lnTo>
                    <a:pt x="155231" y="141278"/>
                  </a:lnTo>
                  <a:close/>
                  <a:moveTo>
                    <a:pt x="168363" y="141278"/>
                  </a:moveTo>
                  <a:lnTo>
                    <a:pt x="168363" y="147362"/>
                  </a:lnTo>
                  <a:lnTo>
                    <a:pt x="161958" y="147362"/>
                  </a:lnTo>
                  <a:lnTo>
                    <a:pt x="161958" y="141278"/>
                  </a:lnTo>
                  <a:close/>
                  <a:moveTo>
                    <a:pt x="175090" y="141278"/>
                  </a:moveTo>
                  <a:lnTo>
                    <a:pt x="175090" y="147362"/>
                  </a:lnTo>
                  <a:lnTo>
                    <a:pt x="168702" y="147362"/>
                  </a:lnTo>
                  <a:lnTo>
                    <a:pt x="168702" y="141278"/>
                  </a:lnTo>
                  <a:close/>
                  <a:moveTo>
                    <a:pt x="181834" y="141278"/>
                  </a:moveTo>
                  <a:lnTo>
                    <a:pt x="181834" y="147362"/>
                  </a:lnTo>
                  <a:lnTo>
                    <a:pt x="175429" y="147362"/>
                  </a:lnTo>
                  <a:lnTo>
                    <a:pt x="175429" y="141278"/>
                  </a:lnTo>
                  <a:close/>
                  <a:moveTo>
                    <a:pt x="188561" y="141278"/>
                  </a:moveTo>
                  <a:lnTo>
                    <a:pt x="188561" y="147362"/>
                  </a:lnTo>
                  <a:lnTo>
                    <a:pt x="182173" y="147362"/>
                  </a:lnTo>
                  <a:lnTo>
                    <a:pt x="182173" y="141278"/>
                  </a:lnTo>
                  <a:close/>
                  <a:moveTo>
                    <a:pt x="195288" y="141278"/>
                  </a:moveTo>
                  <a:lnTo>
                    <a:pt x="195288" y="147362"/>
                  </a:lnTo>
                  <a:lnTo>
                    <a:pt x="188900" y="147362"/>
                  </a:lnTo>
                  <a:lnTo>
                    <a:pt x="188900" y="141278"/>
                  </a:lnTo>
                  <a:close/>
                  <a:moveTo>
                    <a:pt x="202032" y="141278"/>
                  </a:moveTo>
                  <a:lnTo>
                    <a:pt x="202032" y="147362"/>
                  </a:lnTo>
                  <a:lnTo>
                    <a:pt x="195627" y="147362"/>
                  </a:lnTo>
                  <a:lnTo>
                    <a:pt x="195627" y="141278"/>
                  </a:lnTo>
                  <a:close/>
                  <a:moveTo>
                    <a:pt x="208759" y="141278"/>
                  </a:moveTo>
                  <a:lnTo>
                    <a:pt x="208759" y="147362"/>
                  </a:lnTo>
                  <a:lnTo>
                    <a:pt x="202371" y="147362"/>
                  </a:lnTo>
                  <a:lnTo>
                    <a:pt x="202371" y="141278"/>
                  </a:lnTo>
                  <a:close/>
                  <a:moveTo>
                    <a:pt x="215504" y="141278"/>
                  </a:moveTo>
                  <a:lnTo>
                    <a:pt x="215504" y="147362"/>
                  </a:lnTo>
                  <a:lnTo>
                    <a:pt x="209098" y="147362"/>
                  </a:lnTo>
                  <a:lnTo>
                    <a:pt x="209098" y="141278"/>
                  </a:lnTo>
                  <a:close/>
                  <a:moveTo>
                    <a:pt x="222230" y="141278"/>
                  </a:moveTo>
                  <a:lnTo>
                    <a:pt x="222230" y="147362"/>
                  </a:lnTo>
                  <a:lnTo>
                    <a:pt x="215843" y="147362"/>
                  </a:lnTo>
                  <a:lnTo>
                    <a:pt x="215843" y="141278"/>
                  </a:lnTo>
                  <a:close/>
                  <a:moveTo>
                    <a:pt x="228975" y="141278"/>
                  </a:moveTo>
                  <a:lnTo>
                    <a:pt x="228975" y="147362"/>
                  </a:lnTo>
                  <a:lnTo>
                    <a:pt x="222569" y="147362"/>
                  </a:lnTo>
                  <a:lnTo>
                    <a:pt x="222569" y="141278"/>
                  </a:lnTo>
                  <a:close/>
                  <a:moveTo>
                    <a:pt x="235701" y="141278"/>
                  </a:moveTo>
                  <a:lnTo>
                    <a:pt x="235701" y="147362"/>
                  </a:lnTo>
                  <a:lnTo>
                    <a:pt x="229296" y="147362"/>
                  </a:lnTo>
                  <a:lnTo>
                    <a:pt x="229296" y="141278"/>
                  </a:lnTo>
                  <a:close/>
                  <a:moveTo>
                    <a:pt x="242428" y="141278"/>
                  </a:moveTo>
                  <a:lnTo>
                    <a:pt x="242428" y="147362"/>
                  </a:lnTo>
                  <a:lnTo>
                    <a:pt x="236040" y="147362"/>
                  </a:lnTo>
                  <a:lnTo>
                    <a:pt x="236040" y="141278"/>
                  </a:lnTo>
                  <a:close/>
                  <a:moveTo>
                    <a:pt x="249173" y="141278"/>
                  </a:moveTo>
                  <a:lnTo>
                    <a:pt x="249173" y="147362"/>
                  </a:lnTo>
                  <a:lnTo>
                    <a:pt x="242767" y="147362"/>
                  </a:lnTo>
                  <a:lnTo>
                    <a:pt x="242767" y="141278"/>
                  </a:lnTo>
                  <a:close/>
                  <a:moveTo>
                    <a:pt x="255899" y="141278"/>
                  </a:moveTo>
                  <a:lnTo>
                    <a:pt x="255899" y="147362"/>
                  </a:lnTo>
                  <a:lnTo>
                    <a:pt x="249512" y="147362"/>
                  </a:lnTo>
                  <a:lnTo>
                    <a:pt x="249512" y="141278"/>
                  </a:lnTo>
                  <a:close/>
                  <a:moveTo>
                    <a:pt x="262644" y="141278"/>
                  </a:moveTo>
                  <a:lnTo>
                    <a:pt x="262644" y="147362"/>
                  </a:lnTo>
                  <a:lnTo>
                    <a:pt x="256238" y="147362"/>
                  </a:lnTo>
                  <a:lnTo>
                    <a:pt x="256238" y="141278"/>
                  </a:lnTo>
                  <a:close/>
                  <a:moveTo>
                    <a:pt x="269370" y="141278"/>
                  </a:moveTo>
                  <a:lnTo>
                    <a:pt x="269370" y="147362"/>
                  </a:lnTo>
                  <a:lnTo>
                    <a:pt x="262983" y="147362"/>
                  </a:lnTo>
                  <a:lnTo>
                    <a:pt x="262983" y="141278"/>
                  </a:lnTo>
                  <a:close/>
                  <a:moveTo>
                    <a:pt x="276115" y="141278"/>
                  </a:moveTo>
                  <a:lnTo>
                    <a:pt x="276115" y="147362"/>
                  </a:lnTo>
                  <a:lnTo>
                    <a:pt x="269709" y="147362"/>
                  </a:lnTo>
                  <a:lnTo>
                    <a:pt x="269709" y="141278"/>
                  </a:lnTo>
                  <a:close/>
                  <a:moveTo>
                    <a:pt x="282842" y="141278"/>
                  </a:moveTo>
                  <a:lnTo>
                    <a:pt x="282842" y="147362"/>
                  </a:lnTo>
                  <a:lnTo>
                    <a:pt x="276436" y="147362"/>
                  </a:lnTo>
                  <a:lnTo>
                    <a:pt x="276436" y="141278"/>
                  </a:lnTo>
                  <a:close/>
                  <a:moveTo>
                    <a:pt x="6745" y="147683"/>
                  </a:moveTo>
                  <a:lnTo>
                    <a:pt x="6745" y="153768"/>
                  </a:lnTo>
                  <a:lnTo>
                    <a:pt x="339" y="153768"/>
                  </a:lnTo>
                  <a:lnTo>
                    <a:pt x="339" y="147683"/>
                  </a:lnTo>
                  <a:close/>
                  <a:moveTo>
                    <a:pt x="13471" y="147683"/>
                  </a:moveTo>
                  <a:lnTo>
                    <a:pt x="13471" y="153768"/>
                  </a:lnTo>
                  <a:lnTo>
                    <a:pt x="7066" y="153768"/>
                  </a:lnTo>
                  <a:lnTo>
                    <a:pt x="7066" y="147683"/>
                  </a:lnTo>
                  <a:close/>
                  <a:moveTo>
                    <a:pt x="20198" y="147683"/>
                  </a:moveTo>
                  <a:lnTo>
                    <a:pt x="20198" y="153768"/>
                  </a:lnTo>
                  <a:lnTo>
                    <a:pt x="13810" y="153768"/>
                  </a:lnTo>
                  <a:lnTo>
                    <a:pt x="13810" y="147683"/>
                  </a:lnTo>
                  <a:close/>
                  <a:moveTo>
                    <a:pt x="26942" y="147683"/>
                  </a:moveTo>
                  <a:lnTo>
                    <a:pt x="26942" y="153768"/>
                  </a:lnTo>
                  <a:lnTo>
                    <a:pt x="20537" y="153768"/>
                  </a:lnTo>
                  <a:lnTo>
                    <a:pt x="20537" y="147683"/>
                  </a:lnTo>
                  <a:close/>
                  <a:moveTo>
                    <a:pt x="33669" y="147683"/>
                  </a:moveTo>
                  <a:lnTo>
                    <a:pt x="33669" y="153768"/>
                  </a:lnTo>
                  <a:lnTo>
                    <a:pt x="27281" y="153768"/>
                  </a:lnTo>
                  <a:lnTo>
                    <a:pt x="27281" y="147683"/>
                  </a:lnTo>
                  <a:close/>
                  <a:moveTo>
                    <a:pt x="40414" y="147683"/>
                  </a:moveTo>
                  <a:lnTo>
                    <a:pt x="40414" y="153768"/>
                  </a:lnTo>
                  <a:lnTo>
                    <a:pt x="34008" y="153768"/>
                  </a:lnTo>
                  <a:lnTo>
                    <a:pt x="34008" y="147683"/>
                  </a:lnTo>
                  <a:close/>
                  <a:moveTo>
                    <a:pt x="47140" y="147683"/>
                  </a:moveTo>
                  <a:lnTo>
                    <a:pt x="47140" y="153768"/>
                  </a:lnTo>
                  <a:lnTo>
                    <a:pt x="40753" y="153768"/>
                  </a:lnTo>
                  <a:lnTo>
                    <a:pt x="40753" y="147683"/>
                  </a:lnTo>
                  <a:close/>
                  <a:moveTo>
                    <a:pt x="53885" y="147683"/>
                  </a:moveTo>
                  <a:lnTo>
                    <a:pt x="53885" y="153768"/>
                  </a:lnTo>
                  <a:lnTo>
                    <a:pt x="47479" y="153768"/>
                  </a:lnTo>
                  <a:lnTo>
                    <a:pt x="47479" y="147683"/>
                  </a:lnTo>
                  <a:close/>
                  <a:moveTo>
                    <a:pt x="60611" y="147683"/>
                  </a:moveTo>
                  <a:lnTo>
                    <a:pt x="60611" y="153768"/>
                  </a:lnTo>
                  <a:lnTo>
                    <a:pt x="54206" y="153768"/>
                  </a:lnTo>
                  <a:lnTo>
                    <a:pt x="54206" y="147683"/>
                  </a:lnTo>
                  <a:close/>
                  <a:moveTo>
                    <a:pt x="67338" y="147683"/>
                  </a:moveTo>
                  <a:lnTo>
                    <a:pt x="67338" y="153768"/>
                  </a:lnTo>
                  <a:lnTo>
                    <a:pt x="60950" y="153768"/>
                  </a:lnTo>
                  <a:lnTo>
                    <a:pt x="60950" y="147683"/>
                  </a:lnTo>
                  <a:close/>
                  <a:moveTo>
                    <a:pt x="74083" y="147683"/>
                  </a:moveTo>
                  <a:lnTo>
                    <a:pt x="74083" y="153768"/>
                  </a:lnTo>
                  <a:lnTo>
                    <a:pt x="67677" y="153768"/>
                  </a:lnTo>
                  <a:lnTo>
                    <a:pt x="67677" y="147683"/>
                  </a:lnTo>
                  <a:close/>
                  <a:moveTo>
                    <a:pt x="80809" y="147683"/>
                  </a:moveTo>
                  <a:lnTo>
                    <a:pt x="80809" y="153768"/>
                  </a:lnTo>
                  <a:lnTo>
                    <a:pt x="74422" y="153768"/>
                  </a:lnTo>
                  <a:lnTo>
                    <a:pt x="74422" y="147683"/>
                  </a:lnTo>
                  <a:close/>
                  <a:moveTo>
                    <a:pt x="87554" y="147683"/>
                  </a:moveTo>
                  <a:lnTo>
                    <a:pt x="87554" y="153768"/>
                  </a:lnTo>
                  <a:lnTo>
                    <a:pt x="81148" y="153768"/>
                  </a:lnTo>
                  <a:lnTo>
                    <a:pt x="81148" y="147683"/>
                  </a:lnTo>
                  <a:close/>
                  <a:moveTo>
                    <a:pt x="94281" y="147683"/>
                  </a:moveTo>
                  <a:lnTo>
                    <a:pt x="94281" y="153768"/>
                  </a:lnTo>
                  <a:lnTo>
                    <a:pt x="87893" y="153768"/>
                  </a:lnTo>
                  <a:lnTo>
                    <a:pt x="87893" y="147683"/>
                  </a:lnTo>
                  <a:close/>
                  <a:moveTo>
                    <a:pt x="101007" y="147683"/>
                  </a:moveTo>
                  <a:lnTo>
                    <a:pt x="101007" y="153768"/>
                  </a:lnTo>
                  <a:lnTo>
                    <a:pt x="94620" y="153768"/>
                  </a:lnTo>
                  <a:lnTo>
                    <a:pt x="94620" y="147683"/>
                  </a:lnTo>
                  <a:close/>
                  <a:moveTo>
                    <a:pt x="107752" y="147683"/>
                  </a:moveTo>
                  <a:lnTo>
                    <a:pt x="107752" y="153768"/>
                  </a:lnTo>
                  <a:lnTo>
                    <a:pt x="101346" y="153768"/>
                  </a:lnTo>
                  <a:lnTo>
                    <a:pt x="101346" y="147683"/>
                  </a:lnTo>
                  <a:close/>
                  <a:moveTo>
                    <a:pt x="114478" y="147683"/>
                  </a:moveTo>
                  <a:lnTo>
                    <a:pt x="114478" y="153768"/>
                  </a:lnTo>
                  <a:lnTo>
                    <a:pt x="108091" y="153768"/>
                  </a:lnTo>
                  <a:lnTo>
                    <a:pt x="108091" y="147683"/>
                  </a:lnTo>
                  <a:close/>
                  <a:moveTo>
                    <a:pt x="121223" y="147683"/>
                  </a:moveTo>
                  <a:lnTo>
                    <a:pt x="121223" y="153768"/>
                  </a:lnTo>
                  <a:lnTo>
                    <a:pt x="114817" y="153768"/>
                  </a:lnTo>
                  <a:lnTo>
                    <a:pt x="114817" y="147683"/>
                  </a:lnTo>
                  <a:close/>
                  <a:moveTo>
                    <a:pt x="127950" y="147683"/>
                  </a:moveTo>
                  <a:lnTo>
                    <a:pt x="127950" y="153768"/>
                  </a:lnTo>
                  <a:lnTo>
                    <a:pt x="121562" y="153768"/>
                  </a:lnTo>
                  <a:lnTo>
                    <a:pt x="121562" y="147683"/>
                  </a:lnTo>
                  <a:close/>
                  <a:moveTo>
                    <a:pt x="134694" y="147683"/>
                  </a:moveTo>
                  <a:lnTo>
                    <a:pt x="134694" y="153768"/>
                  </a:lnTo>
                  <a:lnTo>
                    <a:pt x="128289" y="153768"/>
                  </a:lnTo>
                  <a:lnTo>
                    <a:pt x="128289" y="147683"/>
                  </a:lnTo>
                  <a:close/>
                  <a:moveTo>
                    <a:pt x="141421" y="147683"/>
                  </a:moveTo>
                  <a:lnTo>
                    <a:pt x="141421" y="153768"/>
                  </a:lnTo>
                  <a:lnTo>
                    <a:pt x="135033" y="153768"/>
                  </a:lnTo>
                  <a:lnTo>
                    <a:pt x="135033" y="147683"/>
                  </a:lnTo>
                  <a:close/>
                  <a:moveTo>
                    <a:pt x="148148" y="147683"/>
                  </a:moveTo>
                  <a:lnTo>
                    <a:pt x="148148" y="153768"/>
                  </a:lnTo>
                  <a:lnTo>
                    <a:pt x="141760" y="153768"/>
                  </a:lnTo>
                  <a:lnTo>
                    <a:pt x="141760" y="147683"/>
                  </a:lnTo>
                  <a:close/>
                  <a:moveTo>
                    <a:pt x="154892" y="147683"/>
                  </a:moveTo>
                  <a:lnTo>
                    <a:pt x="154892" y="153768"/>
                  </a:lnTo>
                  <a:lnTo>
                    <a:pt x="148487" y="153768"/>
                  </a:lnTo>
                  <a:lnTo>
                    <a:pt x="148487" y="147683"/>
                  </a:lnTo>
                  <a:close/>
                  <a:moveTo>
                    <a:pt x="161619" y="147683"/>
                  </a:moveTo>
                  <a:lnTo>
                    <a:pt x="161619" y="153768"/>
                  </a:lnTo>
                  <a:lnTo>
                    <a:pt x="155231" y="153768"/>
                  </a:lnTo>
                  <a:lnTo>
                    <a:pt x="155231" y="147683"/>
                  </a:lnTo>
                  <a:close/>
                  <a:moveTo>
                    <a:pt x="168363" y="147683"/>
                  </a:moveTo>
                  <a:lnTo>
                    <a:pt x="168363" y="153768"/>
                  </a:lnTo>
                  <a:lnTo>
                    <a:pt x="161958" y="153768"/>
                  </a:lnTo>
                  <a:lnTo>
                    <a:pt x="161958" y="147683"/>
                  </a:lnTo>
                  <a:close/>
                  <a:moveTo>
                    <a:pt x="175090" y="147683"/>
                  </a:moveTo>
                  <a:lnTo>
                    <a:pt x="175090" y="153768"/>
                  </a:lnTo>
                  <a:lnTo>
                    <a:pt x="168702" y="153768"/>
                  </a:lnTo>
                  <a:lnTo>
                    <a:pt x="168702" y="147683"/>
                  </a:lnTo>
                  <a:close/>
                  <a:moveTo>
                    <a:pt x="181834" y="147683"/>
                  </a:moveTo>
                  <a:lnTo>
                    <a:pt x="181834" y="153768"/>
                  </a:lnTo>
                  <a:lnTo>
                    <a:pt x="175429" y="153768"/>
                  </a:lnTo>
                  <a:lnTo>
                    <a:pt x="175429" y="147683"/>
                  </a:lnTo>
                  <a:close/>
                  <a:moveTo>
                    <a:pt x="188561" y="147683"/>
                  </a:moveTo>
                  <a:lnTo>
                    <a:pt x="188561" y="153768"/>
                  </a:lnTo>
                  <a:lnTo>
                    <a:pt x="182173" y="153768"/>
                  </a:lnTo>
                  <a:lnTo>
                    <a:pt x="182173" y="147683"/>
                  </a:lnTo>
                  <a:close/>
                  <a:moveTo>
                    <a:pt x="195288" y="147683"/>
                  </a:moveTo>
                  <a:lnTo>
                    <a:pt x="195288" y="153768"/>
                  </a:lnTo>
                  <a:lnTo>
                    <a:pt x="188900" y="153768"/>
                  </a:lnTo>
                  <a:lnTo>
                    <a:pt x="188900" y="147683"/>
                  </a:lnTo>
                  <a:close/>
                  <a:moveTo>
                    <a:pt x="202032" y="147683"/>
                  </a:moveTo>
                  <a:lnTo>
                    <a:pt x="202032" y="153768"/>
                  </a:lnTo>
                  <a:lnTo>
                    <a:pt x="195627" y="153768"/>
                  </a:lnTo>
                  <a:lnTo>
                    <a:pt x="195627" y="147683"/>
                  </a:lnTo>
                  <a:close/>
                  <a:moveTo>
                    <a:pt x="208759" y="147683"/>
                  </a:moveTo>
                  <a:lnTo>
                    <a:pt x="208759" y="153768"/>
                  </a:lnTo>
                  <a:lnTo>
                    <a:pt x="202371" y="153768"/>
                  </a:lnTo>
                  <a:lnTo>
                    <a:pt x="202371" y="147683"/>
                  </a:lnTo>
                  <a:close/>
                  <a:moveTo>
                    <a:pt x="215504" y="147683"/>
                  </a:moveTo>
                  <a:lnTo>
                    <a:pt x="215504" y="153768"/>
                  </a:lnTo>
                  <a:lnTo>
                    <a:pt x="209098" y="153768"/>
                  </a:lnTo>
                  <a:lnTo>
                    <a:pt x="209098" y="147683"/>
                  </a:lnTo>
                  <a:close/>
                  <a:moveTo>
                    <a:pt x="222230" y="147683"/>
                  </a:moveTo>
                  <a:lnTo>
                    <a:pt x="222230" y="153768"/>
                  </a:lnTo>
                  <a:lnTo>
                    <a:pt x="215843" y="153768"/>
                  </a:lnTo>
                  <a:lnTo>
                    <a:pt x="215843" y="147683"/>
                  </a:lnTo>
                  <a:close/>
                  <a:moveTo>
                    <a:pt x="228975" y="147683"/>
                  </a:moveTo>
                  <a:lnTo>
                    <a:pt x="228975" y="153768"/>
                  </a:lnTo>
                  <a:lnTo>
                    <a:pt x="222569" y="153768"/>
                  </a:lnTo>
                  <a:lnTo>
                    <a:pt x="222569" y="147683"/>
                  </a:lnTo>
                  <a:close/>
                  <a:moveTo>
                    <a:pt x="235701" y="147683"/>
                  </a:moveTo>
                  <a:lnTo>
                    <a:pt x="235701" y="153768"/>
                  </a:lnTo>
                  <a:lnTo>
                    <a:pt x="229296" y="153768"/>
                  </a:lnTo>
                  <a:lnTo>
                    <a:pt x="229296" y="147683"/>
                  </a:lnTo>
                  <a:close/>
                  <a:moveTo>
                    <a:pt x="242428" y="147683"/>
                  </a:moveTo>
                  <a:lnTo>
                    <a:pt x="242428" y="153768"/>
                  </a:lnTo>
                  <a:lnTo>
                    <a:pt x="236040" y="153768"/>
                  </a:lnTo>
                  <a:lnTo>
                    <a:pt x="236040" y="147683"/>
                  </a:lnTo>
                  <a:close/>
                  <a:moveTo>
                    <a:pt x="249173" y="147683"/>
                  </a:moveTo>
                  <a:lnTo>
                    <a:pt x="249173" y="153768"/>
                  </a:lnTo>
                  <a:lnTo>
                    <a:pt x="242767" y="153768"/>
                  </a:lnTo>
                  <a:lnTo>
                    <a:pt x="242767" y="147683"/>
                  </a:lnTo>
                  <a:close/>
                  <a:moveTo>
                    <a:pt x="255899" y="147683"/>
                  </a:moveTo>
                  <a:lnTo>
                    <a:pt x="255899" y="153768"/>
                  </a:lnTo>
                  <a:lnTo>
                    <a:pt x="249512" y="153768"/>
                  </a:lnTo>
                  <a:lnTo>
                    <a:pt x="249512" y="147683"/>
                  </a:lnTo>
                  <a:close/>
                  <a:moveTo>
                    <a:pt x="262644" y="147683"/>
                  </a:moveTo>
                  <a:lnTo>
                    <a:pt x="262644" y="153768"/>
                  </a:lnTo>
                  <a:lnTo>
                    <a:pt x="256238" y="153768"/>
                  </a:lnTo>
                  <a:lnTo>
                    <a:pt x="256238" y="147683"/>
                  </a:lnTo>
                  <a:close/>
                  <a:moveTo>
                    <a:pt x="269370" y="147683"/>
                  </a:moveTo>
                  <a:lnTo>
                    <a:pt x="269370" y="153768"/>
                  </a:lnTo>
                  <a:lnTo>
                    <a:pt x="262983" y="153768"/>
                  </a:lnTo>
                  <a:lnTo>
                    <a:pt x="262983" y="147683"/>
                  </a:lnTo>
                  <a:close/>
                  <a:moveTo>
                    <a:pt x="276115" y="147683"/>
                  </a:moveTo>
                  <a:lnTo>
                    <a:pt x="276115" y="153768"/>
                  </a:lnTo>
                  <a:lnTo>
                    <a:pt x="269709" y="153768"/>
                  </a:lnTo>
                  <a:lnTo>
                    <a:pt x="269709" y="147683"/>
                  </a:lnTo>
                  <a:close/>
                  <a:moveTo>
                    <a:pt x="282842" y="147683"/>
                  </a:moveTo>
                  <a:lnTo>
                    <a:pt x="282842" y="153768"/>
                  </a:lnTo>
                  <a:lnTo>
                    <a:pt x="276436" y="153768"/>
                  </a:lnTo>
                  <a:lnTo>
                    <a:pt x="276436" y="147683"/>
                  </a:lnTo>
                  <a:close/>
                  <a:moveTo>
                    <a:pt x="6745" y="154089"/>
                  </a:moveTo>
                  <a:lnTo>
                    <a:pt x="6745" y="160173"/>
                  </a:lnTo>
                  <a:lnTo>
                    <a:pt x="339" y="160173"/>
                  </a:lnTo>
                  <a:lnTo>
                    <a:pt x="339" y="154089"/>
                  </a:lnTo>
                  <a:close/>
                  <a:moveTo>
                    <a:pt x="13471" y="154089"/>
                  </a:moveTo>
                  <a:lnTo>
                    <a:pt x="13471" y="160173"/>
                  </a:lnTo>
                  <a:lnTo>
                    <a:pt x="7066" y="160173"/>
                  </a:lnTo>
                  <a:lnTo>
                    <a:pt x="7066" y="154089"/>
                  </a:lnTo>
                  <a:close/>
                  <a:moveTo>
                    <a:pt x="20198" y="154089"/>
                  </a:moveTo>
                  <a:lnTo>
                    <a:pt x="20198" y="160173"/>
                  </a:lnTo>
                  <a:lnTo>
                    <a:pt x="13810" y="160173"/>
                  </a:lnTo>
                  <a:lnTo>
                    <a:pt x="13810" y="154089"/>
                  </a:lnTo>
                  <a:close/>
                  <a:moveTo>
                    <a:pt x="26942" y="154089"/>
                  </a:moveTo>
                  <a:lnTo>
                    <a:pt x="26942" y="160173"/>
                  </a:lnTo>
                  <a:lnTo>
                    <a:pt x="20537" y="160173"/>
                  </a:lnTo>
                  <a:lnTo>
                    <a:pt x="20537" y="154089"/>
                  </a:lnTo>
                  <a:close/>
                  <a:moveTo>
                    <a:pt x="33669" y="154089"/>
                  </a:moveTo>
                  <a:lnTo>
                    <a:pt x="33669" y="160173"/>
                  </a:lnTo>
                  <a:lnTo>
                    <a:pt x="27281" y="160173"/>
                  </a:lnTo>
                  <a:lnTo>
                    <a:pt x="27281" y="154089"/>
                  </a:lnTo>
                  <a:close/>
                  <a:moveTo>
                    <a:pt x="40414" y="154089"/>
                  </a:moveTo>
                  <a:lnTo>
                    <a:pt x="40414" y="160173"/>
                  </a:lnTo>
                  <a:lnTo>
                    <a:pt x="34008" y="160173"/>
                  </a:lnTo>
                  <a:lnTo>
                    <a:pt x="34008" y="154089"/>
                  </a:lnTo>
                  <a:close/>
                  <a:moveTo>
                    <a:pt x="47140" y="154089"/>
                  </a:moveTo>
                  <a:lnTo>
                    <a:pt x="47140" y="160173"/>
                  </a:lnTo>
                  <a:lnTo>
                    <a:pt x="40753" y="160173"/>
                  </a:lnTo>
                  <a:lnTo>
                    <a:pt x="40753" y="154089"/>
                  </a:lnTo>
                  <a:close/>
                  <a:moveTo>
                    <a:pt x="53885" y="154089"/>
                  </a:moveTo>
                  <a:lnTo>
                    <a:pt x="53885" y="160173"/>
                  </a:lnTo>
                  <a:lnTo>
                    <a:pt x="47479" y="160173"/>
                  </a:lnTo>
                  <a:lnTo>
                    <a:pt x="47479" y="154089"/>
                  </a:lnTo>
                  <a:close/>
                  <a:moveTo>
                    <a:pt x="60611" y="154089"/>
                  </a:moveTo>
                  <a:lnTo>
                    <a:pt x="60611" y="160173"/>
                  </a:lnTo>
                  <a:lnTo>
                    <a:pt x="54206" y="160173"/>
                  </a:lnTo>
                  <a:lnTo>
                    <a:pt x="54206" y="154089"/>
                  </a:lnTo>
                  <a:close/>
                  <a:moveTo>
                    <a:pt x="67338" y="154089"/>
                  </a:moveTo>
                  <a:lnTo>
                    <a:pt x="67338" y="160173"/>
                  </a:lnTo>
                  <a:lnTo>
                    <a:pt x="60950" y="160173"/>
                  </a:lnTo>
                  <a:lnTo>
                    <a:pt x="60950" y="154089"/>
                  </a:lnTo>
                  <a:close/>
                  <a:moveTo>
                    <a:pt x="74083" y="154089"/>
                  </a:moveTo>
                  <a:lnTo>
                    <a:pt x="74083" y="160173"/>
                  </a:lnTo>
                  <a:lnTo>
                    <a:pt x="67677" y="160173"/>
                  </a:lnTo>
                  <a:lnTo>
                    <a:pt x="67677" y="154089"/>
                  </a:lnTo>
                  <a:close/>
                  <a:moveTo>
                    <a:pt x="80809" y="154089"/>
                  </a:moveTo>
                  <a:lnTo>
                    <a:pt x="80809" y="160173"/>
                  </a:lnTo>
                  <a:lnTo>
                    <a:pt x="74422" y="160173"/>
                  </a:lnTo>
                  <a:lnTo>
                    <a:pt x="74422" y="154089"/>
                  </a:lnTo>
                  <a:close/>
                  <a:moveTo>
                    <a:pt x="87554" y="154089"/>
                  </a:moveTo>
                  <a:lnTo>
                    <a:pt x="87554" y="160173"/>
                  </a:lnTo>
                  <a:lnTo>
                    <a:pt x="81148" y="160173"/>
                  </a:lnTo>
                  <a:lnTo>
                    <a:pt x="81148" y="154089"/>
                  </a:lnTo>
                  <a:close/>
                  <a:moveTo>
                    <a:pt x="94281" y="154089"/>
                  </a:moveTo>
                  <a:lnTo>
                    <a:pt x="94281" y="160173"/>
                  </a:lnTo>
                  <a:lnTo>
                    <a:pt x="87893" y="160173"/>
                  </a:lnTo>
                  <a:lnTo>
                    <a:pt x="87893" y="154089"/>
                  </a:lnTo>
                  <a:close/>
                  <a:moveTo>
                    <a:pt x="101007" y="154089"/>
                  </a:moveTo>
                  <a:lnTo>
                    <a:pt x="101007" y="160173"/>
                  </a:lnTo>
                  <a:lnTo>
                    <a:pt x="94620" y="160173"/>
                  </a:lnTo>
                  <a:lnTo>
                    <a:pt x="94620" y="154089"/>
                  </a:lnTo>
                  <a:close/>
                  <a:moveTo>
                    <a:pt x="107752" y="154089"/>
                  </a:moveTo>
                  <a:lnTo>
                    <a:pt x="107752" y="160173"/>
                  </a:lnTo>
                  <a:lnTo>
                    <a:pt x="101346" y="160173"/>
                  </a:lnTo>
                  <a:lnTo>
                    <a:pt x="101346" y="154089"/>
                  </a:lnTo>
                  <a:close/>
                  <a:moveTo>
                    <a:pt x="114478" y="154089"/>
                  </a:moveTo>
                  <a:lnTo>
                    <a:pt x="114478" y="160173"/>
                  </a:lnTo>
                  <a:lnTo>
                    <a:pt x="108091" y="160173"/>
                  </a:lnTo>
                  <a:lnTo>
                    <a:pt x="108091" y="154089"/>
                  </a:lnTo>
                  <a:close/>
                  <a:moveTo>
                    <a:pt x="121223" y="154089"/>
                  </a:moveTo>
                  <a:lnTo>
                    <a:pt x="121223" y="160173"/>
                  </a:lnTo>
                  <a:lnTo>
                    <a:pt x="114817" y="160173"/>
                  </a:lnTo>
                  <a:lnTo>
                    <a:pt x="114817" y="154089"/>
                  </a:lnTo>
                  <a:close/>
                  <a:moveTo>
                    <a:pt x="127950" y="154089"/>
                  </a:moveTo>
                  <a:lnTo>
                    <a:pt x="127950" y="160173"/>
                  </a:lnTo>
                  <a:lnTo>
                    <a:pt x="121562" y="160173"/>
                  </a:lnTo>
                  <a:lnTo>
                    <a:pt x="121562" y="154089"/>
                  </a:lnTo>
                  <a:close/>
                  <a:moveTo>
                    <a:pt x="134694" y="154089"/>
                  </a:moveTo>
                  <a:lnTo>
                    <a:pt x="134694" y="160173"/>
                  </a:lnTo>
                  <a:lnTo>
                    <a:pt x="128289" y="160173"/>
                  </a:lnTo>
                  <a:lnTo>
                    <a:pt x="128289" y="154089"/>
                  </a:lnTo>
                  <a:close/>
                  <a:moveTo>
                    <a:pt x="141421" y="154089"/>
                  </a:moveTo>
                  <a:lnTo>
                    <a:pt x="141421" y="160173"/>
                  </a:lnTo>
                  <a:lnTo>
                    <a:pt x="135033" y="160173"/>
                  </a:lnTo>
                  <a:lnTo>
                    <a:pt x="135033" y="154089"/>
                  </a:lnTo>
                  <a:close/>
                  <a:moveTo>
                    <a:pt x="148148" y="154089"/>
                  </a:moveTo>
                  <a:lnTo>
                    <a:pt x="148148" y="160173"/>
                  </a:lnTo>
                  <a:lnTo>
                    <a:pt x="141760" y="160173"/>
                  </a:lnTo>
                  <a:lnTo>
                    <a:pt x="141760" y="154089"/>
                  </a:lnTo>
                  <a:close/>
                  <a:moveTo>
                    <a:pt x="154892" y="154089"/>
                  </a:moveTo>
                  <a:lnTo>
                    <a:pt x="154892" y="160173"/>
                  </a:lnTo>
                  <a:lnTo>
                    <a:pt x="148487" y="160173"/>
                  </a:lnTo>
                  <a:lnTo>
                    <a:pt x="148487" y="154089"/>
                  </a:lnTo>
                  <a:close/>
                  <a:moveTo>
                    <a:pt x="161619" y="154089"/>
                  </a:moveTo>
                  <a:lnTo>
                    <a:pt x="161619" y="160173"/>
                  </a:lnTo>
                  <a:lnTo>
                    <a:pt x="155231" y="160173"/>
                  </a:lnTo>
                  <a:lnTo>
                    <a:pt x="155231" y="154089"/>
                  </a:lnTo>
                  <a:close/>
                  <a:moveTo>
                    <a:pt x="168363" y="154089"/>
                  </a:moveTo>
                  <a:lnTo>
                    <a:pt x="168363" y="160173"/>
                  </a:lnTo>
                  <a:lnTo>
                    <a:pt x="161958" y="160173"/>
                  </a:lnTo>
                  <a:lnTo>
                    <a:pt x="161958" y="154089"/>
                  </a:lnTo>
                  <a:close/>
                  <a:moveTo>
                    <a:pt x="175090" y="154089"/>
                  </a:moveTo>
                  <a:lnTo>
                    <a:pt x="175090" y="160173"/>
                  </a:lnTo>
                  <a:lnTo>
                    <a:pt x="168702" y="160173"/>
                  </a:lnTo>
                  <a:lnTo>
                    <a:pt x="168702" y="154089"/>
                  </a:lnTo>
                  <a:close/>
                  <a:moveTo>
                    <a:pt x="181834" y="154089"/>
                  </a:moveTo>
                  <a:lnTo>
                    <a:pt x="181834" y="160173"/>
                  </a:lnTo>
                  <a:lnTo>
                    <a:pt x="175429" y="160173"/>
                  </a:lnTo>
                  <a:lnTo>
                    <a:pt x="175429" y="154089"/>
                  </a:lnTo>
                  <a:close/>
                  <a:moveTo>
                    <a:pt x="188561" y="154089"/>
                  </a:moveTo>
                  <a:lnTo>
                    <a:pt x="188561" y="160173"/>
                  </a:lnTo>
                  <a:lnTo>
                    <a:pt x="182173" y="160173"/>
                  </a:lnTo>
                  <a:lnTo>
                    <a:pt x="182173" y="154089"/>
                  </a:lnTo>
                  <a:close/>
                  <a:moveTo>
                    <a:pt x="195288" y="154089"/>
                  </a:moveTo>
                  <a:lnTo>
                    <a:pt x="195288" y="160173"/>
                  </a:lnTo>
                  <a:lnTo>
                    <a:pt x="188900" y="160173"/>
                  </a:lnTo>
                  <a:lnTo>
                    <a:pt x="188900" y="154089"/>
                  </a:lnTo>
                  <a:close/>
                  <a:moveTo>
                    <a:pt x="202032" y="154089"/>
                  </a:moveTo>
                  <a:lnTo>
                    <a:pt x="202032" y="160173"/>
                  </a:lnTo>
                  <a:lnTo>
                    <a:pt x="195627" y="160173"/>
                  </a:lnTo>
                  <a:lnTo>
                    <a:pt x="195627" y="154089"/>
                  </a:lnTo>
                  <a:close/>
                  <a:moveTo>
                    <a:pt x="208759" y="154089"/>
                  </a:moveTo>
                  <a:lnTo>
                    <a:pt x="208759" y="160173"/>
                  </a:lnTo>
                  <a:lnTo>
                    <a:pt x="202371" y="160173"/>
                  </a:lnTo>
                  <a:lnTo>
                    <a:pt x="202371" y="154089"/>
                  </a:lnTo>
                  <a:close/>
                  <a:moveTo>
                    <a:pt x="215504" y="154089"/>
                  </a:moveTo>
                  <a:lnTo>
                    <a:pt x="215504" y="160173"/>
                  </a:lnTo>
                  <a:lnTo>
                    <a:pt x="209098" y="160173"/>
                  </a:lnTo>
                  <a:lnTo>
                    <a:pt x="209098" y="154089"/>
                  </a:lnTo>
                  <a:close/>
                  <a:moveTo>
                    <a:pt x="222230" y="154089"/>
                  </a:moveTo>
                  <a:lnTo>
                    <a:pt x="222230" y="160173"/>
                  </a:lnTo>
                  <a:lnTo>
                    <a:pt x="215843" y="160173"/>
                  </a:lnTo>
                  <a:lnTo>
                    <a:pt x="215843" y="154089"/>
                  </a:lnTo>
                  <a:close/>
                  <a:moveTo>
                    <a:pt x="228975" y="154089"/>
                  </a:moveTo>
                  <a:lnTo>
                    <a:pt x="228975" y="160173"/>
                  </a:lnTo>
                  <a:lnTo>
                    <a:pt x="222569" y="160173"/>
                  </a:lnTo>
                  <a:lnTo>
                    <a:pt x="222569" y="154089"/>
                  </a:lnTo>
                  <a:close/>
                  <a:moveTo>
                    <a:pt x="235701" y="154089"/>
                  </a:moveTo>
                  <a:lnTo>
                    <a:pt x="235701" y="160173"/>
                  </a:lnTo>
                  <a:lnTo>
                    <a:pt x="229296" y="160173"/>
                  </a:lnTo>
                  <a:lnTo>
                    <a:pt x="229296" y="154089"/>
                  </a:lnTo>
                  <a:close/>
                  <a:moveTo>
                    <a:pt x="242428" y="154089"/>
                  </a:moveTo>
                  <a:lnTo>
                    <a:pt x="242428" y="160173"/>
                  </a:lnTo>
                  <a:lnTo>
                    <a:pt x="236040" y="160173"/>
                  </a:lnTo>
                  <a:lnTo>
                    <a:pt x="236040" y="154089"/>
                  </a:lnTo>
                  <a:close/>
                  <a:moveTo>
                    <a:pt x="249173" y="154089"/>
                  </a:moveTo>
                  <a:lnTo>
                    <a:pt x="249173" y="160173"/>
                  </a:lnTo>
                  <a:lnTo>
                    <a:pt x="242767" y="160173"/>
                  </a:lnTo>
                  <a:lnTo>
                    <a:pt x="242767" y="154089"/>
                  </a:lnTo>
                  <a:close/>
                  <a:moveTo>
                    <a:pt x="255899" y="154089"/>
                  </a:moveTo>
                  <a:lnTo>
                    <a:pt x="255899" y="160173"/>
                  </a:lnTo>
                  <a:lnTo>
                    <a:pt x="249512" y="160173"/>
                  </a:lnTo>
                  <a:lnTo>
                    <a:pt x="249512" y="154089"/>
                  </a:lnTo>
                  <a:close/>
                  <a:moveTo>
                    <a:pt x="262644" y="154089"/>
                  </a:moveTo>
                  <a:lnTo>
                    <a:pt x="262644" y="160173"/>
                  </a:lnTo>
                  <a:lnTo>
                    <a:pt x="256238" y="160173"/>
                  </a:lnTo>
                  <a:lnTo>
                    <a:pt x="256238" y="154089"/>
                  </a:lnTo>
                  <a:close/>
                  <a:moveTo>
                    <a:pt x="269370" y="154089"/>
                  </a:moveTo>
                  <a:lnTo>
                    <a:pt x="269370" y="160173"/>
                  </a:lnTo>
                  <a:lnTo>
                    <a:pt x="262983" y="160173"/>
                  </a:lnTo>
                  <a:lnTo>
                    <a:pt x="262983" y="154089"/>
                  </a:lnTo>
                  <a:close/>
                  <a:moveTo>
                    <a:pt x="276115" y="154089"/>
                  </a:moveTo>
                  <a:lnTo>
                    <a:pt x="276115" y="160173"/>
                  </a:lnTo>
                  <a:lnTo>
                    <a:pt x="269709" y="160173"/>
                  </a:lnTo>
                  <a:lnTo>
                    <a:pt x="269709" y="154089"/>
                  </a:lnTo>
                  <a:close/>
                  <a:moveTo>
                    <a:pt x="282842" y="154089"/>
                  </a:moveTo>
                  <a:lnTo>
                    <a:pt x="282842" y="160173"/>
                  </a:lnTo>
                  <a:lnTo>
                    <a:pt x="276436" y="160173"/>
                  </a:lnTo>
                  <a:lnTo>
                    <a:pt x="276436" y="154089"/>
                  </a:lnTo>
                  <a:close/>
                  <a:moveTo>
                    <a:pt x="178" y="0"/>
                  </a:moveTo>
                  <a:lnTo>
                    <a:pt x="178" y="161"/>
                  </a:lnTo>
                  <a:lnTo>
                    <a:pt x="0" y="161"/>
                  </a:lnTo>
                  <a:lnTo>
                    <a:pt x="0" y="160334"/>
                  </a:lnTo>
                  <a:lnTo>
                    <a:pt x="178" y="160334"/>
                  </a:lnTo>
                  <a:lnTo>
                    <a:pt x="178" y="160494"/>
                  </a:lnTo>
                  <a:lnTo>
                    <a:pt x="285482" y="160494"/>
                  </a:lnTo>
                  <a:lnTo>
                    <a:pt x="285482" y="160173"/>
                  </a:lnTo>
                  <a:lnTo>
                    <a:pt x="283181" y="160173"/>
                  </a:lnTo>
                  <a:lnTo>
                    <a:pt x="283181" y="154089"/>
                  </a:lnTo>
                  <a:lnTo>
                    <a:pt x="285482" y="154089"/>
                  </a:lnTo>
                  <a:lnTo>
                    <a:pt x="285482" y="153768"/>
                  </a:lnTo>
                  <a:lnTo>
                    <a:pt x="283181" y="153768"/>
                  </a:lnTo>
                  <a:lnTo>
                    <a:pt x="283181" y="147683"/>
                  </a:lnTo>
                  <a:lnTo>
                    <a:pt x="285482" y="147683"/>
                  </a:lnTo>
                  <a:lnTo>
                    <a:pt x="285482" y="147362"/>
                  </a:lnTo>
                  <a:lnTo>
                    <a:pt x="283181" y="147362"/>
                  </a:lnTo>
                  <a:lnTo>
                    <a:pt x="283181" y="141278"/>
                  </a:lnTo>
                  <a:lnTo>
                    <a:pt x="285482" y="141278"/>
                  </a:lnTo>
                  <a:lnTo>
                    <a:pt x="285482" y="140957"/>
                  </a:lnTo>
                  <a:lnTo>
                    <a:pt x="283181" y="140957"/>
                  </a:lnTo>
                  <a:lnTo>
                    <a:pt x="283181" y="134872"/>
                  </a:lnTo>
                  <a:lnTo>
                    <a:pt x="285482" y="134872"/>
                  </a:lnTo>
                  <a:lnTo>
                    <a:pt x="285482" y="134551"/>
                  </a:lnTo>
                  <a:lnTo>
                    <a:pt x="283181" y="134551"/>
                  </a:lnTo>
                  <a:lnTo>
                    <a:pt x="283181" y="128467"/>
                  </a:lnTo>
                  <a:lnTo>
                    <a:pt x="285482" y="128467"/>
                  </a:lnTo>
                  <a:lnTo>
                    <a:pt x="285482" y="128146"/>
                  </a:lnTo>
                  <a:lnTo>
                    <a:pt x="283181" y="128146"/>
                  </a:lnTo>
                  <a:lnTo>
                    <a:pt x="283181" y="122061"/>
                  </a:lnTo>
                  <a:lnTo>
                    <a:pt x="285482" y="122061"/>
                  </a:lnTo>
                  <a:lnTo>
                    <a:pt x="285482" y="121740"/>
                  </a:lnTo>
                  <a:lnTo>
                    <a:pt x="283181" y="121740"/>
                  </a:lnTo>
                  <a:lnTo>
                    <a:pt x="283181" y="115656"/>
                  </a:lnTo>
                  <a:lnTo>
                    <a:pt x="285482" y="115656"/>
                  </a:lnTo>
                  <a:lnTo>
                    <a:pt x="285482" y="115335"/>
                  </a:lnTo>
                  <a:lnTo>
                    <a:pt x="283181" y="115335"/>
                  </a:lnTo>
                  <a:lnTo>
                    <a:pt x="283181" y="109250"/>
                  </a:lnTo>
                  <a:lnTo>
                    <a:pt x="285482" y="109250"/>
                  </a:lnTo>
                  <a:lnTo>
                    <a:pt x="285482" y="108929"/>
                  </a:lnTo>
                  <a:lnTo>
                    <a:pt x="283181" y="108929"/>
                  </a:lnTo>
                  <a:lnTo>
                    <a:pt x="283181" y="102827"/>
                  </a:lnTo>
                  <a:lnTo>
                    <a:pt x="285482" y="102827"/>
                  </a:lnTo>
                  <a:lnTo>
                    <a:pt x="285482" y="102524"/>
                  </a:lnTo>
                  <a:lnTo>
                    <a:pt x="283181" y="102524"/>
                  </a:lnTo>
                  <a:lnTo>
                    <a:pt x="283181" y="96422"/>
                  </a:lnTo>
                  <a:lnTo>
                    <a:pt x="285482" y="96422"/>
                  </a:lnTo>
                  <a:lnTo>
                    <a:pt x="285482" y="96100"/>
                  </a:lnTo>
                  <a:lnTo>
                    <a:pt x="283181" y="96100"/>
                  </a:lnTo>
                  <a:lnTo>
                    <a:pt x="283181" y="90016"/>
                  </a:lnTo>
                  <a:lnTo>
                    <a:pt x="285482" y="90016"/>
                  </a:lnTo>
                  <a:lnTo>
                    <a:pt x="285482" y="89695"/>
                  </a:lnTo>
                  <a:lnTo>
                    <a:pt x="283181" y="89695"/>
                  </a:lnTo>
                  <a:lnTo>
                    <a:pt x="283181" y="83611"/>
                  </a:lnTo>
                  <a:lnTo>
                    <a:pt x="285482" y="83611"/>
                  </a:lnTo>
                  <a:lnTo>
                    <a:pt x="285482" y="83289"/>
                  </a:lnTo>
                  <a:lnTo>
                    <a:pt x="283181" y="83289"/>
                  </a:lnTo>
                  <a:lnTo>
                    <a:pt x="283181" y="77205"/>
                  </a:lnTo>
                  <a:lnTo>
                    <a:pt x="285482" y="77205"/>
                  </a:lnTo>
                  <a:lnTo>
                    <a:pt x="285482" y="76884"/>
                  </a:lnTo>
                  <a:lnTo>
                    <a:pt x="283181" y="76884"/>
                  </a:lnTo>
                  <a:lnTo>
                    <a:pt x="283181" y="70800"/>
                  </a:lnTo>
                  <a:lnTo>
                    <a:pt x="285482" y="70800"/>
                  </a:lnTo>
                  <a:lnTo>
                    <a:pt x="285482" y="70478"/>
                  </a:lnTo>
                  <a:lnTo>
                    <a:pt x="283181" y="70478"/>
                  </a:lnTo>
                  <a:lnTo>
                    <a:pt x="283181" y="64394"/>
                  </a:lnTo>
                  <a:lnTo>
                    <a:pt x="285482" y="64394"/>
                  </a:lnTo>
                  <a:lnTo>
                    <a:pt x="285482" y="64073"/>
                  </a:lnTo>
                  <a:lnTo>
                    <a:pt x="283181" y="64073"/>
                  </a:lnTo>
                  <a:lnTo>
                    <a:pt x="283181" y="57989"/>
                  </a:lnTo>
                  <a:lnTo>
                    <a:pt x="285482" y="57989"/>
                  </a:lnTo>
                  <a:lnTo>
                    <a:pt x="285482" y="57667"/>
                  </a:lnTo>
                  <a:lnTo>
                    <a:pt x="283181" y="57667"/>
                  </a:lnTo>
                  <a:lnTo>
                    <a:pt x="283181" y="51583"/>
                  </a:lnTo>
                  <a:lnTo>
                    <a:pt x="285482" y="51583"/>
                  </a:lnTo>
                  <a:lnTo>
                    <a:pt x="285482" y="51262"/>
                  </a:lnTo>
                  <a:lnTo>
                    <a:pt x="283181" y="51262"/>
                  </a:lnTo>
                  <a:lnTo>
                    <a:pt x="283181" y="45178"/>
                  </a:lnTo>
                  <a:lnTo>
                    <a:pt x="285482" y="45178"/>
                  </a:lnTo>
                  <a:lnTo>
                    <a:pt x="285482" y="44856"/>
                  </a:lnTo>
                  <a:lnTo>
                    <a:pt x="283181" y="44856"/>
                  </a:lnTo>
                  <a:lnTo>
                    <a:pt x="283181" y="38772"/>
                  </a:lnTo>
                  <a:lnTo>
                    <a:pt x="285482" y="38772"/>
                  </a:lnTo>
                  <a:lnTo>
                    <a:pt x="285482" y="38451"/>
                  </a:lnTo>
                  <a:lnTo>
                    <a:pt x="283181" y="38451"/>
                  </a:lnTo>
                  <a:lnTo>
                    <a:pt x="283181" y="32367"/>
                  </a:lnTo>
                  <a:lnTo>
                    <a:pt x="285482" y="32367"/>
                  </a:lnTo>
                  <a:lnTo>
                    <a:pt x="285482" y="32028"/>
                  </a:lnTo>
                  <a:lnTo>
                    <a:pt x="283181" y="32028"/>
                  </a:lnTo>
                  <a:lnTo>
                    <a:pt x="283181" y="25943"/>
                  </a:lnTo>
                  <a:lnTo>
                    <a:pt x="285482" y="25943"/>
                  </a:lnTo>
                  <a:lnTo>
                    <a:pt x="285482" y="25622"/>
                  </a:lnTo>
                  <a:lnTo>
                    <a:pt x="283181" y="25622"/>
                  </a:lnTo>
                  <a:lnTo>
                    <a:pt x="283181" y="19538"/>
                  </a:lnTo>
                  <a:lnTo>
                    <a:pt x="285482" y="19538"/>
                  </a:lnTo>
                  <a:lnTo>
                    <a:pt x="285482" y="19217"/>
                  </a:lnTo>
                  <a:lnTo>
                    <a:pt x="283181" y="19217"/>
                  </a:lnTo>
                  <a:lnTo>
                    <a:pt x="283181" y="13132"/>
                  </a:lnTo>
                  <a:lnTo>
                    <a:pt x="285482" y="13132"/>
                  </a:lnTo>
                  <a:lnTo>
                    <a:pt x="285482" y="12811"/>
                  </a:lnTo>
                  <a:lnTo>
                    <a:pt x="283181" y="12811"/>
                  </a:lnTo>
                  <a:lnTo>
                    <a:pt x="283181" y="6727"/>
                  </a:lnTo>
                  <a:lnTo>
                    <a:pt x="285482" y="6727"/>
                  </a:lnTo>
                  <a:lnTo>
                    <a:pt x="285482" y="6406"/>
                  </a:lnTo>
                  <a:lnTo>
                    <a:pt x="283181" y="6406"/>
                  </a:lnTo>
                  <a:lnTo>
                    <a:pt x="283181" y="321"/>
                  </a:lnTo>
                  <a:lnTo>
                    <a:pt x="285482" y="321"/>
                  </a:lnTo>
                  <a:lnTo>
                    <a:pt x="28548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876" name="Google Shape;876;p16"/>
            <p:cNvSpPr/>
            <p:nvPr/>
          </p:nvSpPr>
          <p:spPr>
            <a:xfrm>
              <a:off x="576225" y="847300"/>
              <a:ext cx="25" cy="4012375"/>
            </a:xfrm>
            <a:custGeom>
              <a:avLst/>
              <a:gdLst/>
              <a:ahLst/>
              <a:cxnLst/>
              <a:rect l="l" t="t" r="r" b="b"/>
              <a:pathLst>
                <a:path w="1" h="160495" extrusionOk="0">
                  <a:moveTo>
                    <a:pt x="1" y="0"/>
                  </a:moveTo>
                  <a:lnTo>
                    <a:pt x="1" y="160495"/>
                  </a:lnTo>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877" name="Google Shape;877;p16"/>
            <p:cNvSpPr/>
            <p:nvPr/>
          </p:nvSpPr>
          <p:spPr>
            <a:xfrm>
              <a:off x="576225" y="847300"/>
              <a:ext cx="25" cy="4012375"/>
            </a:xfrm>
            <a:custGeom>
              <a:avLst/>
              <a:gdLst/>
              <a:ahLst/>
              <a:cxnLst/>
              <a:rect l="l" t="t" r="r" b="b"/>
              <a:pathLst>
                <a:path w="1" h="160495" fill="none" extrusionOk="0">
                  <a:moveTo>
                    <a:pt x="1" y="0"/>
                  </a:moveTo>
                  <a:lnTo>
                    <a:pt x="1" y="160495"/>
                  </a:lnTo>
                </a:path>
              </a:pathLst>
            </a:custGeom>
            <a:noFill/>
            <a:ln w="147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878" name="Google Shape;878;p16"/>
            <p:cNvSpPr/>
            <p:nvPr/>
          </p:nvSpPr>
          <p:spPr>
            <a:xfrm>
              <a:off x="529850" y="847300"/>
              <a:ext cx="25" cy="4012375"/>
            </a:xfrm>
            <a:custGeom>
              <a:avLst/>
              <a:gdLst/>
              <a:ahLst/>
              <a:cxnLst/>
              <a:rect l="l" t="t" r="r" b="b"/>
              <a:pathLst>
                <a:path w="1" h="160495" extrusionOk="0">
                  <a:moveTo>
                    <a:pt x="0" y="0"/>
                  </a:moveTo>
                  <a:lnTo>
                    <a:pt x="0" y="160495"/>
                  </a:lnTo>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879" name="Google Shape;879;p16"/>
            <p:cNvSpPr/>
            <p:nvPr/>
          </p:nvSpPr>
          <p:spPr>
            <a:xfrm>
              <a:off x="529850" y="847300"/>
              <a:ext cx="25" cy="4012375"/>
            </a:xfrm>
            <a:custGeom>
              <a:avLst/>
              <a:gdLst/>
              <a:ahLst/>
              <a:cxnLst/>
              <a:rect l="l" t="t" r="r" b="b"/>
              <a:pathLst>
                <a:path w="1" h="160495" fill="none" extrusionOk="0">
                  <a:moveTo>
                    <a:pt x="0" y="0"/>
                  </a:moveTo>
                  <a:lnTo>
                    <a:pt x="0" y="160495"/>
                  </a:lnTo>
                </a:path>
              </a:pathLst>
            </a:custGeom>
            <a:noFill/>
            <a:ln w="147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880" name="Google Shape;880;p16"/>
            <p:cNvSpPr/>
            <p:nvPr/>
          </p:nvSpPr>
          <p:spPr>
            <a:xfrm>
              <a:off x="323300" y="1768875"/>
              <a:ext cx="92375" cy="92350"/>
            </a:xfrm>
            <a:custGeom>
              <a:avLst/>
              <a:gdLst/>
              <a:ahLst/>
              <a:cxnLst/>
              <a:rect l="l" t="t" r="r" b="b"/>
              <a:pathLst>
                <a:path w="3695" h="3694" extrusionOk="0">
                  <a:moveTo>
                    <a:pt x="1857" y="0"/>
                  </a:moveTo>
                  <a:cubicBezTo>
                    <a:pt x="822" y="0"/>
                    <a:pt x="1" y="839"/>
                    <a:pt x="1" y="1856"/>
                  </a:cubicBezTo>
                  <a:cubicBezTo>
                    <a:pt x="1" y="2873"/>
                    <a:pt x="822" y="3694"/>
                    <a:pt x="1857" y="3694"/>
                  </a:cubicBezTo>
                  <a:cubicBezTo>
                    <a:pt x="2874" y="3694"/>
                    <a:pt x="3694" y="2873"/>
                    <a:pt x="3694" y="1856"/>
                  </a:cubicBezTo>
                  <a:cubicBezTo>
                    <a:pt x="3694" y="1374"/>
                    <a:pt x="3498" y="892"/>
                    <a:pt x="3159" y="553"/>
                  </a:cubicBezTo>
                  <a:cubicBezTo>
                    <a:pt x="2802" y="196"/>
                    <a:pt x="2338" y="0"/>
                    <a:pt x="185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881" name="Google Shape;881;p16"/>
            <p:cNvSpPr/>
            <p:nvPr/>
          </p:nvSpPr>
          <p:spPr>
            <a:xfrm>
              <a:off x="323300" y="1078350"/>
              <a:ext cx="92375" cy="92375"/>
            </a:xfrm>
            <a:custGeom>
              <a:avLst/>
              <a:gdLst/>
              <a:ahLst/>
              <a:cxnLst/>
              <a:rect l="l" t="t" r="r" b="b"/>
              <a:pathLst>
                <a:path w="3695" h="3695" extrusionOk="0">
                  <a:moveTo>
                    <a:pt x="1857" y="1"/>
                  </a:moveTo>
                  <a:cubicBezTo>
                    <a:pt x="822" y="1"/>
                    <a:pt x="1" y="821"/>
                    <a:pt x="1" y="1838"/>
                  </a:cubicBezTo>
                  <a:cubicBezTo>
                    <a:pt x="1" y="2856"/>
                    <a:pt x="822" y="3694"/>
                    <a:pt x="1857" y="3694"/>
                  </a:cubicBezTo>
                  <a:cubicBezTo>
                    <a:pt x="2874" y="3694"/>
                    <a:pt x="3694" y="2856"/>
                    <a:pt x="3694" y="1838"/>
                  </a:cubicBezTo>
                  <a:cubicBezTo>
                    <a:pt x="3694" y="1357"/>
                    <a:pt x="3498" y="893"/>
                    <a:pt x="3159" y="536"/>
                  </a:cubicBezTo>
                  <a:cubicBezTo>
                    <a:pt x="2802" y="197"/>
                    <a:pt x="2338" y="1"/>
                    <a:pt x="185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882" name="Google Shape;882;p16"/>
            <p:cNvSpPr/>
            <p:nvPr/>
          </p:nvSpPr>
          <p:spPr>
            <a:xfrm>
              <a:off x="323300" y="4532250"/>
              <a:ext cx="92375" cy="92350"/>
            </a:xfrm>
            <a:custGeom>
              <a:avLst/>
              <a:gdLst/>
              <a:ahLst/>
              <a:cxnLst/>
              <a:rect l="l" t="t" r="r" b="b"/>
              <a:pathLst>
                <a:path w="3695" h="3694" extrusionOk="0">
                  <a:moveTo>
                    <a:pt x="1857" y="0"/>
                  </a:moveTo>
                  <a:cubicBezTo>
                    <a:pt x="822" y="0"/>
                    <a:pt x="1" y="821"/>
                    <a:pt x="1" y="1838"/>
                  </a:cubicBezTo>
                  <a:cubicBezTo>
                    <a:pt x="1" y="2873"/>
                    <a:pt x="822" y="3694"/>
                    <a:pt x="1857" y="3694"/>
                  </a:cubicBezTo>
                  <a:cubicBezTo>
                    <a:pt x="2874" y="3694"/>
                    <a:pt x="3694" y="2873"/>
                    <a:pt x="3694" y="1838"/>
                  </a:cubicBezTo>
                  <a:cubicBezTo>
                    <a:pt x="3694" y="1356"/>
                    <a:pt x="3498" y="892"/>
                    <a:pt x="3159" y="535"/>
                  </a:cubicBezTo>
                  <a:cubicBezTo>
                    <a:pt x="2802" y="196"/>
                    <a:pt x="2338" y="0"/>
                    <a:pt x="185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883" name="Google Shape;883;p16"/>
            <p:cNvSpPr/>
            <p:nvPr/>
          </p:nvSpPr>
          <p:spPr>
            <a:xfrm>
              <a:off x="323300" y="3841275"/>
              <a:ext cx="92375" cy="92375"/>
            </a:xfrm>
            <a:custGeom>
              <a:avLst/>
              <a:gdLst/>
              <a:ahLst/>
              <a:cxnLst/>
              <a:rect l="l" t="t" r="r" b="b"/>
              <a:pathLst>
                <a:path w="3695" h="3695" extrusionOk="0">
                  <a:moveTo>
                    <a:pt x="1857" y="1"/>
                  </a:moveTo>
                  <a:cubicBezTo>
                    <a:pt x="822" y="1"/>
                    <a:pt x="1" y="840"/>
                    <a:pt x="1" y="1857"/>
                  </a:cubicBezTo>
                  <a:cubicBezTo>
                    <a:pt x="1" y="2874"/>
                    <a:pt x="822" y="3694"/>
                    <a:pt x="1857" y="3694"/>
                  </a:cubicBezTo>
                  <a:cubicBezTo>
                    <a:pt x="2874" y="3694"/>
                    <a:pt x="3694" y="2874"/>
                    <a:pt x="3694" y="1857"/>
                  </a:cubicBezTo>
                  <a:cubicBezTo>
                    <a:pt x="3694" y="1357"/>
                    <a:pt x="3498" y="893"/>
                    <a:pt x="3159" y="554"/>
                  </a:cubicBezTo>
                  <a:cubicBezTo>
                    <a:pt x="2802" y="197"/>
                    <a:pt x="2338" y="1"/>
                    <a:pt x="185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884" name="Google Shape;884;p16"/>
            <p:cNvSpPr/>
            <p:nvPr/>
          </p:nvSpPr>
          <p:spPr>
            <a:xfrm>
              <a:off x="323300" y="3150775"/>
              <a:ext cx="92375" cy="92350"/>
            </a:xfrm>
            <a:custGeom>
              <a:avLst/>
              <a:gdLst/>
              <a:ahLst/>
              <a:cxnLst/>
              <a:rect l="l" t="t" r="r" b="b"/>
              <a:pathLst>
                <a:path w="3695" h="3694" extrusionOk="0">
                  <a:moveTo>
                    <a:pt x="1857" y="1"/>
                  </a:moveTo>
                  <a:cubicBezTo>
                    <a:pt x="822" y="1"/>
                    <a:pt x="1" y="821"/>
                    <a:pt x="1" y="1838"/>
                  </a:cubicBezTo>
                  <a:cubicBezTo>
                    <a:pt x="1" y="2855"/>
                    <a:pt x="822" y="3694"/>
                    <a:pt x="1857" y="3694"/>
                  </a:cubicBezTo>
                  <a:cubicBezTo>
                    <a:pt x="2874" y="3694"/>
                    <a:pt x="3694" y="2855"/>
                    <a:pt x="3694" y="1838"/>
                  </a:cubicBezTo>
                  <a:cubicBezTo>
                    <a:pt x="3694" y="1357"/>
                    <a:pt x="3498" y="875"/>
                    <a:pt x="3159" y="536"/>
                  </a:cubicBezTo>
                  <a:cubicBezTo>
                    <a:pt x="2802" y="197"/>
                    <a:pt x="2338" y="1"/>
                    <a:pt x="185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885" name="Google Shape;885;p16"/>
            <p:cNvSpPr/>
            <p:nvPr/>
          </p:nvSpPr>
          <p:spPr>
            <a:xfrm>
              <a:off x="323300" y="2459825"/>
              <a:ext cx="92375" cy="92350"/>
            </a:xfrm>
            <a:custGeom>
              <a:avLst/>
              <a:gdLst/>
              <a:ahLst/>
              <a:cxnLst/>
              <a:rect l="l" t="t" r="r" b="b"/>
              <a:pathLst>
                <a:path w="3695" h="3694" extrusionOk="0">
                  <a:moveTo>
                    <a:pt x="1857" y="0"/>
                  </a:moveTo>
                  <a:cubicBezTo>
                    <a:pt x="822" y="0"/>
                    <a:pt x="1" y="821"/>
                    <a:pt x="1" y="1856"/>
                  </a:cubicBezTo>
                  <a:cubicBezTo>
                    <a:pt x="1" y="2873"/>
                    <a:pt x="822" y="3694"/>
                    <a:pt x="1857" y="3694"/>
                  </a:cubicBezTo>
                  <a:cubicBezTo>
                    <a:pt x="2874" y="3694"/>
                    <a:pt x="3694" y="2873"/>
                    <a:pt x="3694" y="1856"/>
                  </a:cubicBezTo>
                  <a:cubicBezTo>
                    <a:pt x="3694" y="1356"/>
                    <a:pt x="3498" y="892"/>
                    <a:pt x="3159" y="536"/>
                  </a:cubicBezTo>
                  <a:cubicBezTo>
                    <a:pt x="2802" y="197"/>
                    <a:pt x="2338" y="0"/>
                    <a:pt x="185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886" name="Google Shape;886;p16"/>
            <p:cNvSpPr/>
            <p:nvPr/>
          </p:nvSpPr>
          <p:spPr>
            <a:xfrm>
              <a:off x="7375175" y="4529125"/>
              <a:ext cx="3150" cy="8050"/>
            </a:xfrm>
            <a:custGeom>
              <a:avLst/>
              <a:gdLst/>
              <a:ahLst/>
              <a:cxnLst/>
              <a:rect l="l" t="t" r="r" b="b"/>
              <a:pathLst>
                <a:path w="126" h="322" extrusionOk="0">
                  <a:moveTo>
                    <a:pt x="0" y="0"/>
                  </a:moveTo>
                  <a:lnTo>
                    <a:pt x="0" y="321"/>
                  </a:lnTo>
                  <a:lnTo>
                    <a:pt x="125" y="321"/>
                  </a:lnTo>
                  <a:lnTo>
                    <a:pt x="125" y="0"/>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887" name="Google Shape;887;p16"/>
            <p:cNvSpPr/>
            <p:nvPr/>
          </p:nvSpPr>
          <p:spPr>
            <a:xfrm>
              <a:off x="7375175" y="2767150"/>
              <a:ext cx="3150" cy="8075"/>
            </a:xfrm>
            <a:custGeom>
              <a:avLst/>
              <a:gdLst/>
              <a:ahLst/>
              <a:cxnLst/>
              <a:rect l="l" t="t" r="r" b="b"/>
              <a:pathLst>
                <a:path w="126" h="323" extrusionOk="0">
                  <a:moveTo>
                    <a:pt x="0" y="1"/>
                  </a:moveTo>
                  <a:lnTo>
                    <a:pt x="0" y="322"/>
                  </a:lnTo>
                  <a:lnTo>
                    <a:pt x="125" y="322"/>
                  </a:lnTo>
                  <a:lnTo>
                    <a:pt x="125" y="1"/>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888" name="Google Shape;888;p16"/>
            <p:cNvSpPr/>
            <p:nvPr/>
          </p:nvSpPr>
          <p:spPr>
            <a:xfrm>
              <a:off x="7375175" y="4368975"/>
              <a:ext cx="3150" cy="8050"/>
            </a:xfrm>
            <a:custGeom>
              <a:avLst/>
              <a:gdLst/>
              <a:ahLst/>
              <a:cxnLst/>
              <a:rect l="l" t="t" r="r" b="b"/>
              <a:pathLst>
                <a:path w="126" h="322" extrusionOk="0">
                  <a:moveTo>
                    <a:pt x="0" y="1"/>
                  </a:moveTo>
                  <a:lnTo>
                    <a:pt x="0" y="322"/>
                  </a:lnTo>
                  <a:lnTo>
                    <a:pt x="125" y="322"/>
                  </a:lnTo>
                  <a:lnTo>
                    <a:pt x="125" y="1"/>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889" name="Google Shape;889;p16"/>
            <p:cNvSpPr/>
            <p:nvPr/>
          </p:nvSpPr>
          <p:spPr>
            <a:xfrm>
              <a:off x="7375175" y="4208850"/>
              <a:ext cx="3150" cy="8050"/>
            </a:xfrm>
            <a:custGeom>
              <a:avLst/>
              <a:gdLst/>
              <a:ahLst/>
              <a:cxnLst/>
              <a:rect l="l" t="t" r="r" b="b"/>
              <a:pathLst>
                <a:path w="126" h="322" extrusionOk="0">
                  <a:moveTo>
                    <a:pt x="0" y="0"/>
                  </a:moveTo>
                  <a:lnTo>
                    <a:pt x="0" y="321"/>
                  </a:lnTo>
                  <a:lnTo>
                    <a:pt x="125" y="321"/>
                  </a:lnTo>
                  <a:lnTo>
                    <a:pt x="125" y="0"/>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890" name="Google Shape;890;p16"/>
            <p:cNvSpPr/>
            <p:nvPr/>
          </p:nvSpPr>
          <p:spPr>
            <a:xfrm>
              <a:off x="7375175" y="3248025"/>
              <a:ext cx="3150" cy="7600"/>
            </a:xfrm>
            <a:custGeom>
              <a:avLst/>
              <a:gdLst/>
              <a:ahLst/>
              <a:cxnLst/>
              <a:rect l="l" t="t" r="r" b="b"/>
              <a:pathLst>
                <a:path w="126" h="304" extrusionOk="0">
                  <a:moveTo>
                    <a:pt x="0" y="0"/>
                  </a:moveTo>
                  <a:lnTo>
                    <a:pt x="0" y="304"/>
                  </a:lnTo>
                  <a:lnTo>
                    <a:pt x="125" y="304"/>
                  </a:lnTo>
                  <a:lnTo>
                    <a:pt x="125" y="0"/>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891" name="Google Shape;891;p16"/>
            <p:cNvSpPr/>
            <p:nvPr/>
          </p:nvSpPr>
          <p:spPr>
            <a:xfrm>
              <a:off x="7375175" y="3728425"/>
              <a:ext cx="3150" cy="8050"/>
            </a:xfrm>
            <a:custGeom>
              <a:avLst/>
              <a:gdLst/>
              <a:ahLst/>
              <a:cxnLst/>
              <a:rect l="l" t="t" r="r" b="b"/>
              <a:pathLst>
                <a:path w="126" h="322" extrusionOk="0">
                  <a:moveTo>
                    <a:pt x="0" y="1"/>
                  </a:moveTo>
                  <a:lnTo>
                    <a:pt x="0" y="322"/>
                  </a:lnTo>
                  <a:lnTo>
                    <a:pt x="125" y="322"/>
                  </a:lnTo>
                  <a:lnTo>
                    <a:pt x="125" y="1"/>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892" name="Google Shape;892;p16"/>
            <p:cNvSpPr/>
            <p:nvPr/>
          </p:nvSpPr>
          <p:spPr>
            <a:xfrm>
              <a:off x="7375175" y="3568300"/>
              <a:ext cx="3150" cy="8050"/>
            </a:xfrm>
            <a:custGeom>
              <a:avLst/>
              <a:gdLst/>
              <a:ahLst/>
              <a:cxnLst/>
              <a:rect l="l" t="t" r="r" b="b"/>
              <a:pathLst>
                <a:path w="126" h="322" extrusionOk="0">
                  <a:moveTo>
                    <a:pt x="0" y="0"/>
                  </a:moveTo>
                  <a:lnTo>
                    <a:pt x="0" y="321"/>
                  </a:lnTo>
                  <a:lnTo>
                    <a:pt x="125" y="321"/>
                  </a:lnTo>
                  <a:lnTo>
                    <a:pt x="125" y="0"/>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893" name="Google Shape;893;p16"/>
            <p:cNvSpPr/>
            <p:nvPr/>
          </p:nvSpPr>
          <p:spPr>
            <a:xfrm>
              <a:off x="7375175" y="3888575"/>
              <a:ext cx="3150" cy="8050"/>
            </a:xfrm>
            <a:custGeom>
              <a:avLst/>
              <a:gdLst/>
              <a:ahLst/>
              <a:cxnLst/>
              <a:rect l="l" t="t" r="r" b="b"/>
              <a:pathLst>
                <a:path w="126" h="322" extrusionOk="0">
                  <a:moveTo>
                    <a:pt x="0" y="0"/>
                  </a:moveTo>
                  <a:lnTo>
                    <a:pt x="0" y="321"/>
                  </a:lnTo>
                  <a:lnTo>
                    <a:pt x="125" y="321"/>
                  </a:lnTo>
                  <a:lnTo>
                    <a:pt x="125" y="0"/>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894" name="Google Shape;894;p16"/>
            <p:cNvSpPr/>
            <p:nvPr/>
          </p:nvSpPr>
          <p:spPr>
            <a:xfrm>
              <a:off x="7375175" y="3087425"/>
              <a:ext cx="3150" cy="8075"/>
            </a:xfrm>
            <a:custGeom>
              <a:avLst/>
              <a:gdLst/>
              <a:ahLst/>
              <a:cxnLst/>
              <a:rect l="l" t="t" r="r" b="b"/>
              <a:pathLst>
                <a:path w="126" h="323" extrusionOk="0">
                  <a:moveTo>
                    <a:pt x="0" y="1"/>
                  </a:moveTo>
                  <a:lnTo>
                    <a:pt x="0" y="322"/>
                  </a:lnTo>
                  <a:lnTo>
                    <a:pt x="125" y="322"/>
                  </a:lnTo>
                  <a:lnTo>
                    <a:pt x="125" y="1"/>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895" name="Google Shape;895;p16"/>
            <p:cNvSpPr/>
            <p:nvPr/>
          </p:nvSpPr>
          <p:spPr>
            <a:xfrm>
              <a:off x="7375175" y="4849400"/>
              <a:ext cx="3150" cy="8050"/>
            </a:xfrm>
            <a:custGeom>
              <a:avLst/>
              <a:gdLst/>
              <a:ahLst/>
              <a:cxnLst/>
              <a:rect l="l" t="t" r="r" b="b"/>
              <a:pathLst>
                <a:path w="126" h="322" extrusionOk="0">
                  <a:moveTo>
                    <a:pt x="0" y="0"/>
                  </a:moveTo>
                  <a:lnTo>
                    <a:pt x="0" y="321"/>
                  </a:lnTo>
                  <a:lnTo>
                    <a:pt x="125" y="321"/>
                  </a:lnTo>
                  <a:lnTo>
                    <a:pt x="125" y="0"/>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896" name="Google Shape;896;p16"/>
            <p:cNvSpPr/>
            <p:nvPr/>
          </p:nvSpPr>
          <p:spPr>
            <a:xfrm>
              <a:off x="7375175" y="2927300"/>
              <a:ext cx="3150" cy="8050"/>
            </a:xfrm>
            <a:custGeom>
              <a:avLst/>
              <a:gdLst/>
              <a:ahLst/>
              <a:cxnLst/>
              <a:rect l="l" t="t" r="r" b="b"/>
              <a:pathLst>
                <a:path w="126" h="322" extrusionOk="0">
                  <a:moveTo>
                    <a:pt x="0" y="0"/>
                  </a:moveTo>
                  <a:lnTo>
                    <a:pt x="0" y="322"/>
                  </a:lnTo>
                  <a:lnTo>
                    <a:pt x="125" y="322"/>
                  </a:lnTo>
                  <a:lnTo>
                    <a:pt x="125" y="0"/>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897" name="Google Shape;897;p16"/>
            <p:cNvSpPr/>
            <p:nvPr/>
          </p:nvSpPr>
          <p:spPr>
            <a:xfrm>
              <a:off x="7375175" y="4048700"/>
              <a:ext cx="3150" cy="8050"/>
            </a:xfrm>
            <a:custGeom>
              <a:avLst/>
              <a:gdLst/>
              <a:ahLst/>
              <a:cxnLst/>
              <a:rect l="l" t="t" r="r" b="b"/>
              <a:pathLst>
                <a:path w="126" h="322" extrusionOk="0">
                  <a:moveTo>
                    <a:pt x="0" y="1"/>
                  </a:moveTo>
                  <a:lnTo>
                    <a:pt x="0" y="322"/>
                  </a:lnTo>
                  <a:lnTo>
                    <a:pt x="125" y="322"/>
                  </a:lnTo>
                  <a:lnTo>
                    <a:pt x="125" y="1"/>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898" name="Google Shape;898;p16"/>
            <p:cNvSpPr/>
            <p:nvPr/>
          </p:nvSpPr>
          <p:spPr>
            <a:xfrm>
              <a:off x="7375175" y="2446875"/>
              <a:ext cx="3150" cy="8075"/>
            </a:xfrm>
            <a:custGeom>
              <a:avLst/>
              <a:gdLst/>
              <a:ahLst/>
              <a:cxnLst/>
              <a:rect l="l" t="t" r="r" b="b"/>
              <a:pathLst>
                <a:path w="126" h="323" extrusionOk="0">
                  <a:moveTo>
                    <a:pt x="0" y="1"/>
                  </a:moveTo>
                  <a:lnTo>
                    <a:pt x="0" y="322"/>
                  </a:lnTo>
                  <a:lnTo>
                    <a:pt x="125" y="322"/>
                  </a:lnTo>
                  <a:lnTo>
                    <a:pt x="125" y="1"/>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899" name="Google Shape;899;p16"/>
            <p:cNvSpPr/>
            <p:nvPr/>
          </p:nvSpPr>
          <p:spPr>
            <a:xfrm>
              <a:off x="7375175" y="1005200"/>
              <a:ext cx="3150" cy="8050"/>
            </a:xfrm>
            <a:custGeom>
              <a:avLst/>
              <a:gdLst/>
              <a:ahLst/>
              <a:cxnLst/>
              <a:rect l="l" t="t" r="r" b="b"/>
              <a:pathLst>
                <a:path w="126" h="322" extrusionOk="0">
                  <a:moveTo>
                    <a:pt x="0" y="1"/>
                  </a:moveTo>
                  <a:lnTo>
                    <a:pt x="0" y="322"/>
                  </a:lnTo>
                  <a:lnTo>
                    <a:pt x="125" y="322"/>
                  </a:lnTo>
                  <a:lnTo>
                    <a:pt x="125" y="1"/>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900" name="Google Shape;900;p16"/>
            <p:cNvSpPr/>
            <p:nvPr/>
          </p:nvSpPr>
          <p:spPr>
            <a:xfrm>
              <a:off x="7375175" y="1645750"/>
              <a:ext cx="3150" cy="8500"/>
            </a:xfrm>
            <a:custGeom>
              <a:avLst/>
              <a:gdLst/>
              <a:ahLst/>
              <a:cxnLst/>
              <a:rect l="l" t="t" r="r" b="b"/>
              <a:pathLst>
                <a:path w="126" h="340" extrusionOk="0">
                  <a:moveTo>
                    <a:pt x="0" y="1"/>
                  </a:moveTo>
                  <a:lnTo>
                    <a:pt x="0" y="340"/>
                  </a:lnTo>
                  <a:lnTo>
                    <a:pt x="125" y="340"/>
                  </a:lnTo>
                  <a:lnTo>
                    <a:pt x="125" y="1"/>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901" name="Google Shape;901;p16"/>
            <p:cNvSpPr/>
            <p:nvPr/>
          </p:nvSpPr>
          <p:spPr>
            <a:xfrm>
              <a:off x="7375175" y="845075"/>
              <a:ext cx="3150" cy="8050"/>
            </a:xfrm>
            <a:custGeom>
              <a:avLst/>
              <a:gdLst/>
              <a:ahLst/>
              <a:cxnLst/>
              <a:rect l="l" t="t" r="r" b="b"/>
              <a:pathLst>
                <a:path w="126" h="322" extrusionOk="0">
                  <a:moveTo>
                    <a:pt x="0" y="0"/>
                  </a:moveTo>
                  <a:lnTo>
                    <a:pt x="0" y="321"/>
                  </a:lnTo>
                  <a:lnTo>
                    <a:pt x="125" y="321"/>
                  </a:lnTo>
                  <a:lnTo>
                    <a:pt x="125" y="0"/>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902" name="Google Shape;902;p16"/>
            <p:cNvSpPr/>
            <p:nvPr/>
          </p:nvSpPr>
          <p:spPr>
            <a:xfrm>
              <a:off x="7375175" y="1806325"/>
              <a:ext cx="3150" cy="8075"/>
            </a:xfrm>
            <a:custGeom>
              <a:avLst/>
              <a:gdLst/>
              <a:ahLst/>
              <a:cxnLst/>
              <a:rect l="l" t="t" r="r" b="b"/>
              <a:pathLst>
                <a:path w="126" h="323" extrusionOk="0">
                  <a:moveTo>
                    <a:pt x="0" y="1"/>
                  </a:moveTo>
                  <a:lnTo>
                    <a:pt x="0" y="322"/>
                  </a:lnTo>
                  <a:lnTo>
                    <a:pt x="125" y="322"/>
                  </a:lnTo>
                  <a:lnTo>
                    <a:pt x="125" y="1"/>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903" name="Google Shape;903;p16"/>
            <p:cNvSpPr/>
            <p:nvPr/>
          </p:nvSpPr>
          <p:spPr>
            <a:xfrm>
              <a:off x="7375175" y="2607025"/>
              <a:ext cx="3150" cy="8050"/>
            </a:xfrm>
            <a:custGeom>
              <a:avLst/>
              <a:gdLst/>
              <a:ahLst/>
              <a:cxnLst/>
              <a:rect l="l" t="t" r="r" b="b"/>
              <a:pathLst>
                <a:path w="126" h="322" extrusionOk="0">
                  <a:moveTo>
                    <a:pt x="0" y="0"/>
                  </a:moveTo>
                  <a:lnTo>
                    <a:pt x="0" y="322"/>
                  </a:lnTo>
                  <a:lnTo>
                    <a:pt x="125" y="322"/>
                  </a:lnTo>
                  <a:lnTo>
                    <a:pt x="125" y="0"/>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904" name="Google Shape;904;p16"/>
            <p:cNvSpPr/>
            <p:nvPr/>
          </p:nvSpPr>
          <p:spPr>
            <a:xfrm>
              <a:off x="7375175" y="1325475"/>
              <a:ext cx="3150" cy="8050"/>
            </a:xfrm>
            <a:custGeom>
              <a:avLst/>
              <a:gdLst/>
              <a:ahLst/>
              <a:cxnLst/>
              <a:rect l="l" t="t" r="r" b="b"/>
              <a:pathLst>
                <a:path w="126" h="322" extrusionOk="0">
                  <a:moveTo>
                    <a:pt x="0" y="1"/>
                  </a:moveTo>
                  <a:lnTo>
                    <a:pt x="0" y="322"/>
                  </a:lnTo>
                  <a:lnTo>
                    <a:pt x="125" y="322"/>
                  </a:lnTo>
                  <a:lnTo>
                    <a:pt x="125" y="1"/>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905" name="Google Shape;905;p16"/>
            <p:cNvSpPr/>
            <p:nvPr/>
          </p:nvSpPr>
          <p:spPr>
            <a:xfrm>
              <a:off x="7375175" y="1485625"/>
              <a:ext cx="3150" cy="8050"/>
            </a:xfrm>
            <a:custGeom>
              <a:avLst/>
              <a:gdLst/>
              <a:ahLst/>
              <a:cxnLst/>
              <a:rect l="l" t="t" r="r" b="b"/>
              <a:pathLst>
                <a:path w="126" h="322" extrusionOk="0">
                  <a:moveTo>
                    <a:pt x="0" y="0"/>
                  </a:moveTo>
                  <a:lnTo>
                    <a:pt x="0" y="321"/>
                  </a:lnTo>
                  <a:lnTo>
                    <a:pt x="125" y="321"/>
                  </a:lnTo>
                  <a:lnTo>
                    <a:pt x="125" y="0"/>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906" name="Google Shape;906;p16"/>
            <p:cNvSpPr/>
            <p:nvPr/>
          </p:nvSpPr>
          <p:spPr>
            <a:xfrm>
              <a:off x="7375175" y="2286750"/>
              <a:ext cx="3150" cy="8050"/>
            </a:xfrm>
            <a:custGeom>
              <a:avLst/>
              <a:gdLst/>
              <a:ahLst/>
              <a:cxnLst/>
              <a:rect l="l" t="t" r="r" b="b"/>
              <a:pathLst>
                <a:path w="126" h="322" extrusionOk="0">
                  <a:moveTo>
                    <a:pt x="0" y="0"/>
                  </a:moveTo>
                  <a:lnTo>
                    <a:pt x="0" y="322"/>
                  </a:lnTo>
                  <a:lnTo>
                    <a:pt x="125" y="322"/>
                  </a:lnTo>
                  <a:lnTo>
                    <a:pt x="125" y="0"/>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907" name="Google Shape;907;p16"/>
            <p:cNvSpPr/>
            <p:nvPr/>
          </p:nvSpPr>
          <p:spPr>
            <a:xfrm>
              <a:off x="7375175" y="1165350"/>
              <a:ext cx="3150" cy="8050"/>
            </a:xfrm>
            <a:custGeom>
              <a:avLst/>
              <a:gdLst/>
              <a:ahLst/>
              <a:cxnLst/>
              <a:rect l="l" t="t" r="r" b="b"/>
              <a:pathLst>
                <a:path w="126" h="322" extrusionOk="0">
                  <a:moveTo>
                    <a:pt x="0" y="0"/>
                  </a:moveTo>
                  <a:lnTo>
                    <a:pt x="0" y="321"/>
                  </a:lnTo>
                  <a:lnTo>
                    <a:pt x="125" y="321"/>
                  </a:lnTo>
                  <a:lnTo>
                    <a:pt x="125" y="0"/>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908" name="Google Shape;908;p16"/>
            <p:cNvSpPr/>
            <p:nvPr/>
          </p:nvSpPr>
          <p:spPr>
            <a:xfrm>
              <a:off x="7375175" y="4689250"/>
              <a:ext cx="3150" cy="8050"/>
            </a:xfrm>
            <a:custGeom>
              <a:avLst/>
              <a:gdLst/>
              <a:ahLst/>
              <a:cxnLst/>
              <a:rect l="l" t="t" r="r" b="b"/>
              <a:pathLst>
                <a:path w="126" h="322" extrusionOk="0">
                  <a:moveTo>
                    <a:pt x="0" y="1"/>
                  </a:moveTo>
                  <a:lnTo>
                    <a:pt x="0" y="322"/>
                  </a:lnTo>
                  <a:lnTo>
                    <a:pt x="125" y="322"/>
                  </a:lnTo>
                  <a:lnTo>
                    <a:pt x="125" y="1"/>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909" name="Google Shape;909;p16"/>
            <p:cNvSpPr/>
            <p:nvPr/>
          </p:nvSpPr>
          <p:spPr>
            <a:xfrm>
              <a:off x="7375175" y="3408150"/>
              <a:ext cx="3150" cy="7625"/>
            </a:xfrm>
            <a:custGeom>
              <a:avLst/>
              <a:gdLst/>
              <a:ahLst/>
              <a:cxnLst/>
              <a:rect l="l" t="t" r="r" b="b"/>
              <a:pathLst>
                <a:path w="126" h="305" extrusionOk="0">
                  <a:moveTo>
                    <a:pt x="0" y="1"/>
                  </a:moveTo>
                  <a:lnTo>
                    <a:pt x="0" y="304"/>
                  </a:lnTo>
                  <a:lnTo>
                    <a:pt x="125" y="304"/>
                  </a:lnTo>
                  <a:lnTo>
                    <a:pt x="125" y="1"/>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910" name="Google Shape;910;p16"/>
            <p:cNvSpPr/>
            <p:nvPr/>
          </p:nvSpPr>
          <p:spPr>
            <a:xfrm>
              <a:off x="7375175" y="1966475"/>
              <a:ext cx="3150" cy="8050"/>
            </a:xfrm>
            <a:custGeom>
              <a:avLst/>
              <a:gdLst/>
              <a:ahLst/>
              <a:cxnLst/>
              <a:rect l="l" t="t" r="r" b="b"/>
              <a:pathLst>
                <a:path w="126" h="322" extrusionOk="0">
                  <a:moveTo>
                    <a:pt x="0" y="0"/>
                  </a:moveTo>
                  <a:lnTo>
                    <a:pt x="0" y="322"/>
                  </a:lnTo>
                  <a:lnTo>
                    <a:pt x="125" y="322"/>
                  </a:lnTo>
                  <a:lnTo>
                    <a:pt x="125" y="0"/>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911" name="Google Shape;911;p16"/>
            <p:cNvSpPr/>
            <p:nvPr/>
          </p:nvSpPr>
          <p:spPr>
            <a:xfrm>
              <a:off x="7375175" y="2126600"/>
              <a:ext cx="3150" cy="8075"/>
            </a:xfrm>
            <a:custGeom>
              <a:avLst/>
              <a:gdLst/>
              <a:ahLst/>
              <a:cxnLst/>
              <a:rect l="l" t="t" r="r" b="b"/>
              <a:pathLst>
                <a:path w="126" h="323" extrusionOk="0">
                  <a:moveTo>
                    <a:pt x="0" y="1"/>
                  </a:moveTo>
                  <a:lnTo>
                    <a:pt x="0" y="322"/>
                  </a:lnTo>
                  <a:lnTo>
                    <a:pt x="125" y="322"/>
                  </a:lnTo>
                  <a:lnTo>
                    <a:pt x="125" y="1"/>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grpSp>
      <p:sp>
        <p:nvSpPr>
          <p:cNvPr id="912" name="Google Shape;912;p16"/>
          <p:cNvSpPr txBox="1">
            <a:spLocks noGrp="1"/>
          </p:cNvSpPr>
          <p:nvPr>
            <p:ph type="title"/>
          </p:nvPr>
        </p:nvSpPr>
        <p:spPr>
          <a:xfrm>
            <a:off x="960000" y="2357600"/>
            <a:ext cx="5136000" cy="7636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913" name="Google Shape;913;p16"/>
          <p:cNvSpPr txBox="1">
            <a:spLocks noGrp="1"/>
          </p:cNvSpPr>
          <p:nvPr>
            <p:ph type="subTitle" idx="1"/>
          </p:nvPr>
        </p:nvSpPr>
        <p:spPr>
          <a:xfrm>
            <a:off x="960000" y="3121200"/>
            <a:ext cx="5136000" cy="13792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1400"/>
              <a:buNone/>
              <a:defRPr sz="2133"/>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grpSp>
        <p:nvGrpSpPr>
          <p:cNvPr id="914" name="Google Shape;914;p16"/>
          <p:cNvGrpSpPr/>
          <p:nvPr/>
        </p:nvGrpSpPr>
        <p:grpSpPr>
          <a:xfrm>
            <a:off x="1435342" y="-393677"/>
            <a:ext cx="11203772" cy="6824244"/>
            <a:chOff x="1076506" y="-295258"/>
            <a:chExt cx="8402829" cy="5118183"/>
          </a:xfrm>
        </p:grpSpPr>
        <p:grpSp>
          <p:nvGrpSpPr>
            <p:cNvPr id="915" name="Google Shape;915;p16"/>
            <p:cNvGrpSpPr/>
            <p:nvPr/>
          </p:nvGrpSpPr>
          <p:grpSpPr>
            <a:xfrm rot="-9618666">
              <a:off x="7333008" y="33423"/>
              <a:ext cx="2081046" cy="748646"/>
              <a:chOff x="-370250" y="165063"/>
              <a:chExt cx="2081125" cy="748675"/>
            </a:xfrm>
          </p:grpSpPr>
          <p:grpSp>
            <p:nvGrpSpPr>
              <p:cNvPr id="916" name="Google Shape;916;p16"/>
              <p:cNvGrpSpPr/>
              <p:nvPr/>
            </p:nvGrpSpPr>
            <p:grpSpPr>
              <a:xfrm>
                <a:off x="1359350" y="210138"/>
                <a:ext cx="351525" cy="226000"/>
                <a:chOff x="2671300" y="2198700"/>
                <a:chExt cx="351525" cy="226000"/>
              </a:xfrm>
            </p:grpSpPr>
            <p:sp>
              <p:nvSpPr>
                <p:cNvPr id="917" name="Google Shape;917;p16"/>
                <p:cNvSpPr/>
                <p:nvPr/>
              </p:nvSpPr>
              <p:spPr>
                <a:xfrm>
                  <a:off x="2671300" y="2198700"/>
                  <a:ext cx="351525" cy="225425"/>
                </a:xfrm>
                <a:custGeom>
                  <a:avLst/>
                  <a:gdLst/>
                  <a:ahLst/>
                  <a:cxnLst/>
                  <a:rect l="l" t="t" r="r" b="b"/>
                  <a:pathLst>
                    <a:path w="14061" h="9017" fill="none" extrusionOk="0">
                      <a:moveTo>
                        <a:pt x="2351" y="0"/>
                      </a:moveTo>
                      <a:cubicBezTo>
                        <a:pt x="5547" y="2694"/>
                        <a:pt x="10865" y="6323"/>
                        <a:pt x="14060" y="9016"/>
                      </a:cubicBezTo>
                      <a:cubicBezTo>
                        <a:pt x="9199" y="8605"/>
                        <a:pt x="5250" y="8309"/>
                        <a:pt x="0" y="7601"/>
                      </a:cubicBezTo>
                      <a:cubicBezTo>
                        <a:pt x="297" y="6734"/>
                        <a:pt x="1027" y="4291"/>
                        <a:pt x="1164" y="4246"/>
                      </a:cubicBezTo>
                      <a:cubicBezTo>
                        <a:pt x="1255" y="4223"/>
                        <a:pt x="5364" y="5592"/>
                        <a:pt x="7350" y="6254"/>
                      </a:cubicBezTo>
                      <a:cubicBezTo>
                        <a:pt x="5159" y="5067"/>
                        <a:pt x="3447" y="4451"/>
                        <a:pt x="1415" y="3424"/>
                      </a:cubicBezTo>
                      <a:cubicBezTo>
                        <a:pt x="1712" y="2488"/>
                        <a:pt x="2077" y="936"/>
                        <a:pt x="2351" y="0"/>
                      </a:cubicBezTo>
                      <a:close/>
                    </a:path>
                  </a:pathLst>
                </a:custGeom>
                <a:noFill/>
                <a:ln w="1905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918" name="Google Shape;918;p16"/>
                <p:cNvSpPr/>
                <p:nvPr/>
              </p:nvSpPr>
              <p:spPr>
                <a:xfrm>
                  <a:off x="2706675" y="2283725"/>
                  <a:ext cx="4575" cy="23425"/>
                </a:xfrm>
                <a:custGeom>
                  <a:avLst/>
                  <a:gdLst/>
                  <a:ahLst/>
                  <a:cxnLst/>
                  <a:rect l="l" t="t" r="r" b="b"/>
                  <a:pathLst>
                    <a:path w="183" h="937" fill="none" extrusionOk="0">
                      <a:moveTo>
                        <a:pt x="0" y="0"/>
                      </a:moveTo>
                      <a:cubicBezTo>
                        <a:pt x="69" y="343"/>
                        <a:pt x="114" y="594"/>
                        <a:pt x="183" y="936"/>
                      </a:cubicBezTo>
                    </a:path>
                  </a:pathLst>
                </a:custGeom>
                <a:noFill/>
                <a:ln w="1905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919" name="Google Shape;919;p16"/>
                <p:cNvSpPr/>
                <p:nvPr/>
              </p:nvSpPr>
              <p:spPr>
                <a:xfrm>
                  <a:off x="2718650" y="2397850"/>
                  <a:ext cx="301900" cy="26850"/>
                </a:xfrm>
                <a:custGeom>
                  <a:avLst/>
                  <a:gdLst/>
                  <a:ahLst/>
                  <a:cxnLst/>
                  <a:rect l="l" t="t" r="r" b="b"/>
                  <a:pathLst>
                    <a:path w="12076" h="1074" fill="none" extrusionOk="0">
                      <a:moveTo>
                        <a:pt x="12075" y="1073"/>
                      </a:moveTo>
                      <a:cubicBezTo>
                        <a:pt x="6666" y="1005"/>
                        <a:pt x="3949" y="982"/>
                        <a:pt x="138" y="822"/>
                      </a:cubicBezTo>
                      <a:cubicBezTo>
                        <a:pt x="92" y="548"/>
                        <a:pt x="46" y="274"/>
                        <a:pt x="1" y="0"/>
                      </a:cubicBezTo>
                    </a:path>
                  </a:pathLst>
                </a:custGeom>
                <a:noFill/>
                <a:ln w="1905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grpSp>
          <p:sp>
            <p:nvSpPr>
              <p:cNvPr id="920" name="Google Shape;920;p16"/>
              <p:cNvSpPr/>
              <p:nvPr/>
            </p:nvSpPr>
            <p:spPr>
              <a:xfrm>
                <a:off x="-370250" y="165063"/>
                <a:ext cx="1676550" cy="748675"/>
              </a:xfrm>
              <a:custGeom>
                <a:avLst/>
                <a:gdLst/>
                <a:ahLst/>
                <a:cxnLst/>
                <a:rect l="l" t="t" r="r" b="b"/>
                <a:pathLst>
                  <a:path w="67062" h="29947" fill="none" extrusionOk="0">
                    <a:moveTo>
                      <a:pt x="67061" y="4542"/>
                    </a:moveTo>
                    <a:cubicBezTo>
                      <a:pt x="54850" y="0"/>
                      <a:pt x="40972" y="23"/>
                      <a:pt x="28760" y="4656"/>
                    </a:cubicBezTo>
                    <a:cubicBezTo>
                      <a:pt x="16572" y="9267"/>
                      <a:pt x="6141" y="18420"/>
                      <a:pt x="1" y="29947"/>
                    </a:cubicBezTo>
                  </a:path>
                </a:pathLst>
              </a:custGeom>
              <a:noFill/>
              <a:ln w="19050" cap="rnd" cmpd="sng">
                <a:solidFill>
                  <a:schemeClr val="lt2"/>
                </a:solidFill>
                <a:prstDash val="dash"/>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grpSp>
        <p:sp>
          <p:nvSpPr>
            <p:cNvPr id="921" name="Google Shape;921;p16"/>
            <p:cNvSpPr/>
            <p:nvPr/>
          </p:nvSpPr>
          <p:spPr>
            <a:xfrm>
              <a:off x="8628413" y="3921650"/>
              <a:ext cx="122125" cy="135850"/>
            </a:xfrm>
            <a:custGeom>
              <a:avLst/>
              <a:gdLst/>
              <a:ahLst/>
              <a:cxnLst/>
              <a:rect l="l" t="t" r="r" b="b"/>
              <a:pathLst>
                <a:path w="4885" h="5434" fill="none" extrusionOk="0">
                  <a:moveTo>
                    <a:pt x="274" y="3493"/>
                  </a:moveTo>
                  <a:cubicBezTo>
                    <a:pt x="411" y="4452"/>
                    <a:pt x="1370" y="5273"/>
                    <a:pt x="2351" y="5319"/>
                  </a:cubicBezTo>
                  <a:cubicBezTo>
                    <a:pt x="3903" y="5433"/>
                    <a:pt x="4702" y="4315"/>
                    <a:pt x="4816" y="3151"/>
                  </a:cubicBezTo>
                  <a:cubicBezTo>
                    <a:pt x="4885" y="2420"/>
                    <a:pt x="4519" y="1507"/>
                    <a:pt x="3903" y="1119"/>
                  </a:cubicBezTo>
                  <a:cubicBezTo>
                    <a:pt x="2191" y="1"/>
                    <a:pt x="0" y="1530"/>
                    <a:pt x="274" y="3493"/>
                  </a:cubicBezTo>
                  <a:close/>
                </a:path>
              </a:pathLst>
            </a:custGeom>
            <a:noFill/>
            <a:ln w="1905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922" name="Google Shape;922;p16"/>
            <p:cNvSpPr/>
            <p:nvPr/>
          </p:nvSpPr>
          <p:spPr>
            <a:xfrm>
              <a:off x="6625156" y="4517075"/>
              <a:ext cx="282078" cy="305850"/>
            </a:xfrm>
            <a:custGeom>
              <a:avLst/>
              <a:gdLst/>
              <a:ahLst/>
              <a:cxnLst/>
              <a:rect l="l" t="t" r="r" b="b"/>
              <a:pathLst>
                <a:path w="7803" h="8460" extrusionOk="0">
                  <a:moveTo>
                    <a:pt x="5958" y="1015"/>
                  </a:moveTo>
                  <a:lnTo>
                    <a:pt x="5270" y="3433"/>
                  </a:lnTo>
                  <a:lnTo>
                    <a:pt x="3993" y="2794"/>
                  </a:lnTo>
                  <a:lnTo>
                    <a:pt x="5958" y="1015"/>
                  </a:lnTo>
                  <a:close/>
                  <a:moveTo>
                    <a:pt x="1414" y="2059"/>
                  </a:moveTo>
                  <a:lnTo>
                    <a:pt x="3117" y="2912"/>
                  </a:lnTo>
                  <a:lnTo>
                    <a:pt x="2229" y="3716"/>
                  </a:lnTo>
                  <a:lnTo>
                    <a:pt x="1414" y="2059"/>
                  </a:lnTo>
                  <a:close/>
                  <a:moveTo>
                    <a:pt x="5584" y="4146"/>
                  </a:moveTo>
                  <a:lnTo>
                    <a:pt x="6706" y="4710"/>
                  </a:lnTo>
                  <a:lnTo>
                    <a:pt x="5373" y="4888"/>
                  </a:lnTo>
                  <a:lnTo>
                    <a:pt x="5584" y="4146"/>
                  </a:lnTo>
                  <a:close/>
                  <a:moveTo>
                    <a:pt x="3595" y="3151"/>
                  </a:moveTo>
                  <a:lnTo>
                    <a:pt x="5130" y="3919"/>
                  </a:lnTo>
                  <a:lnTo>
                    <a:pt x="4834" y="4958"/>
                  </a:lnTo>
                  <a:lnTo>
                    <a:pt x="2964" y="5208"/>
                  </a:lnTo>
                  <a:lnTo>
                    <a:pt x="2457" y="4179"/>
                  </a:lnTo>
                  <a:lnTo>
                    <a:pt x="3595" y="3151"/>
                  </a:lnTo>
                  <a:close/>
                  <a:moveTo>
                    <a:pt x="2074" y="4528"/>
                  </a:moveTo>
                  <a:lnTo>
                    <a:pt x="2445" y="5280"/>
                  </a:lnTo>
                  <a:lnTo>
                    <a:pt x="1034" y="5469"/>
                  </a:lnTo>
                  <a:lnTo>
                    <a:pt x="2074" y="4528"/>
                  </a:lnTo>
                  <a:close/>
                  <a:moveTo>
                    <a:pt x="4686" y="5480"/>
                  </a:moveTo>
                  <a:lnTo>
                    <a:pt x="4104" y="7522"/>
                  </a:lnTo>
                  <a:lnTo>
                    <a:pt x="3197" y="5680"/>
                  </a:lnTo>
                  <a:lnTo>
                    <a:pt x="4686" y="5480"/>
                  </a:lnTo>
                  <a:close/>
                  <a:moveTo>
                    <a:pt x="6436" y="1"/>
                  </a:moveTo>
                  <a:cubicBezTo>
                    <a:pt x="6376" y="1"/>
                    <a:pt x="6316" y="23"/>
                    <a:pt x="6269" y="65"/>
                  </a:cubicBezTo>
                  <a:lnTo>
                    <a:pt x="3515" y="2555"/>
                  </a:lnTo>
                  <a:lnTo>
                    <a:pt x="975" y="1283"/>
                  </a:lnTo>
                  <a:cubicBezTo>
                    <a:pt x="940" y="1266"/>
                    <a:pt x="901" y="1257"/>
                    <a:pt x="863" y="1257"/>
                  </a:cubicBezTo>
                  <a:cubicBezTo>
                    <a:pt x="799" y="1257"/>
                    <a:pt x="736" y="1282"/>
                    <a:pt x="688" y="1329"/>
                  </a:cubicBezTo>
                  <a:cubicBezTo>
                    <a:pt x="613" y="1405"/>
                    <a:pt x="593" y="1520"/>
                    <a:pt x="640" y="1616"/>
                  </a:cubicBezTo>
                  <a:lnTo>
                    <a:pt x="1845" y="4063"/>
                  </a:lnTo>
                  <a:lnTo>
                    <a:pt x="105" y="5636"/>
                  </a:lnTo>
                  <a:cubicBezTo>
                    <a:pt x="23" y="5709"/>
                    <a:pt x="0" y="5827"/>
                    <a:pt x="46" y="5925"/>
                  </a:cubicBezTo>
                  <a:cubicBezTo>
                    <a:pt x="86" y="6011"/>
                    <a:pt x="170" y="6070"/>
                    <a:pt x="263" y="6070"/>
                  </a:cubicBezTo>
                  <a:cubicBezTo>
                    <a:pt x="277" y="6070"/>
                    <a:pt x="291" y="6069"/>
                    <a:pt x="305" y="6066"/>
                  </a:cubicBezTo>
                  <a:lnTo>
                    <a:pt x="2676" y="5749"/>
                  </a:lnTo>
                  <a:lnTo>
                    <a:pt x="3943" y="8321"/>
                  </a:lnTo>
                  <a:cubicBezTo>
                    <a:pt x="3986" y="8406"/>
                    <a:pt x="4073" y="8460"/>
                    <a:pt x="4167" y="8460"/>
                  </a:cubicBezTo>
                  <a:lnTo>
                    <a:pt x="4189" y="8460"/>
                  </a:lnTo>
                  <a:cubicBezTo>
                    <a:pt x="4292" y="8450"/>
                    <a:pt x="4377" y="8380"/>
                    <a:pt x="4405" y="8281"/>
                  </a:cubicBezTo>
                  <a:lnTo>
                    <a:pt x="5224" y="5409"/>
                  </a:lnTo>
                  <a:lnTo>
                    <a:pt x="7574" y="5095"/>
                  </a:lnTo>
                  <a:cubicBezTo>
                    <a:pt x="7681" y="5081"/>
                    <a:pt x="7768" y="4998"/>
                    <a:pt x="7786" y="4890"/>
                  </a:cubicBezTo>
                  <a:cubicBezTo>
                    <a:pt x="7802" y="4783"/>
                    <a:pt x="7749" y="4676"/>
                    <a:pt x="7651" y="4627"/>
                  </a:cubicBezTo>
                  <a:lnTo>
                    <a:pt x="5722" y="3661"/>
                  </a:lnTo>
                  <a:lnTo>
                    <a:pt x="6675" y="319"/>
                  </a:lnTo>
                  <a:cubicBezTo>
                    <a:pt x="6706" y="211"/>
                    <a:pt x="6661" y="98"/>
                    <a:pt x="6567" y="39"/>
                  </a:cubicBezTo>
                  <a:cubicBezTo>
                    <a:pt x="6527" y="13"/>
                    <a:pt x="6482" y="1"/>
                    <a:pt x="643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grpSp>
          <p:nvGrpSpPr>
            <p:cNvPr id="923" name="Google Shape;923;p16"/>
            <p:cNvGrpSpPr/>
            <p:nvPr/>
          </p:nvGrpSpPr>
          <p:grpSpPr>
            <a:xfrm>
              <a:off x="5300797" y="300177"/>
              <a:ext cx="195076" cy="215146"/>
              <a:chOff x="3080000" y="3727500"/>
              <a:chExt cx="99625" cy="109875"/>
            </a:xfrm>
          </p:grpSpPr>
          <p:sp>
            <p:nvSpPr>
              <p:cNvPr id="924" name="Google Shape;924;p16"/>
              <p:cNvSpPr/>
              <p:nvPr/>
            </p:nvSpPr>
            <p:spPr>
              <a:xfrm>
                <a:off x="3096775" y="3751800"/>
                <a:ext cx="60225" cy="59975"/>
              </a:xfrm>
              <a:custGeom>
                <a:avLst/>
                <a:gdLst/>
                <a:ahLst/>
                <a:cxnLst/>
                <a:rect l="l" t="t" r="r" b="b"/>
                <a:pathLst>
                  <a:path w="2409" h="2399" extrusionOk="0">
                    <a:moveTo>
                      <a:pt x="187" y="0"/>
                    </a:moveTo>
                    <a:cubicBezTo>
                      <a:pt x="137" y="0"/>
                      <a:pt x="88" y="23"/>
                      <a:pt x="56" y="66"/>
                    </a:cubicBezTo>
                    <a:cubicBezTo>
                      <a:pt x="1" y="139"/>
                      <a:pt x="15" y="243"/>
                      <a:pt x="89" y="298"/>
                    </a:cubicBezTo>
                    <a:cubicBezTo>
                      <a:pt x="853" y="875"/>
                      <a:pt x="1524" y="1560"/>
                      <a:pt x="2089" y="2331"/>
                    </a:cubicBezTo>
                    <a:cubicBezTo>
                      <a:pt x="2121" y="2376"/>
                      <a:pt x="2171" y="2399"/>
                      <a:pt x="2223" y="2399"/>
                    </a:cubicBezTo>
                    <a:cubicBezTo>
                      <a:pt x="2256" y="2399"/>
                      <a:pt x="2291" y="2388"/>
                      <a:pt x="2319" y="2369"/>
                    </a:cubicBezTo>
                    <a:cubicBezTo>
                      <a:pt x="2393" y="2315"/>
                      <a:pt x="2409" y="2211"/>
                      <a:pt x="2355" y="2137"/>
                    </a:cubicBezTo>
                    <a:cubicBezTo>
                      <a:pt x="1773" y="1340"/>
                      <a:pt x="1077" y="631"/>
                      <a:pt x="287" y="35"/>
                    </a:cubicBezTo>
                    <a:cubicBezTo>
                      <a:pt x="257" y="11"/>
                      <a:pt x="222" y="0"/>
                      <a:pt x="18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925" name="Google Shape;925;p16"/>
              <p:cNvSpPr/>
              <p:nvPr/>
            </p:nvSpPr>
            <p:spPr>
              <a:xfrm>
                <a:off x="3106225" y="3744750"/>
                <a:ext cx="45925" cy="73150"/>
              </a:xfrm>
              <a:custGeom>
                <a:avLst/>
                <a:gdLst/>
                <a:ahLst/>
                <a:cxnLst/>
                <a:rect l="l" t="t" r="r" b="b"/>
                <a:pathLst>
                  <a:path w="1837" h="2926" extrusionOk="0">
                    <a:moveTo>
                      <a:pt x="1648" y="1"/>
                    </a:moveTo>
                    <a:cubicBezTo>
                      <a:pt x="1590" y="1"/>
                      <a:pt x="1534" y="31"/>
                      <a:pt x="1504" y="85"/>
                    </a:cubicBezTo>
                    <a:lnTo>
                      <a:pt x="45" y="2680"/>
                    </a:lnTo>
                    <a:cubicBezTo>
                      <a:pt x="0" y="2759"/>
                      <a:pt x="29" y="2860"/>
                      <a:pt x="108" y="2905"/>
                    </a:cubicBezTo>
                    <a:cubicBezTo>
                      <a:pt x="134" y="2920"/>
                      <a:pt x="162" y="2926"/>
                      <a:pt x="189" y="2926"/>
                    </a:cubicBezTo>
                    <a:cubicBezTo>
                      <a:pt x="246" y="2926"/>
                      <a:pt x="303" y="2895"/>
                      <a:pt x="333" y="2842"/>
                    </a:cubicBezTo>
                    <a:lnTo>
                      <a:pt x="1792" y="248"/>
                    </a:lnTo>
                    <a:cubicBezTo>
                      <a:pt x="1836" y="168"/>
                      <a:pt x="1809" y="68"/>
                      <a:pt x="1729" y="23"/>
                    </a:cubicBezTo>
                    <a:cubicBezTo>
                      <a:pt x="1703" y="8"/>
                      <a:pt x="1675" y="1"/>
                      <a:pt x="164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926" name="Google Shape;926;p16"/>
              <p:cNvSpPr/>
              <p:nvPr/>
            </p:nvSpPr>
            <p:spPr>
              <a:xfrm>
                <a:off x="3080000" y="3775125"/>
                <a:ext cx="99625" cy="14400"/>
              </a:xfrm>
              <a:custGeom>
                <a:avLst/>
                <a:gdLst/>
                <a:ahLst/>
                <a:cxnLst/>
                <a:rect l="l" t="t" r="r" b="b"/>
                <a:pathLst>
                  <a:path w="3985" h="576" extrusionOk="0">
                    <a:moveTo>
                      <a:pt x="3405" y="1"/>
                    </a:moveTo>
                    <a:cubicBezTo>
                      <a:pt x="2317" y="1"/>
                      <a:pt x="1225" y="84"/>
                      <a:pt x="152" y="247"/>
                    </a:cubicBezTo>
                    <a:cubicBezTo>
                      <a:pt x="62" y="260"/>
                      <a:pt x="1" y="345"/>
                      <a:pt x="13" y="435"/>
                    </a:cubicBezTo>
                    <a:cubicBezTo>
                      <a:pt x="27" y="517"/>
                      <a:pt x="97" y="575"/>
                      <a:pt x="178" y="575"/>
                    </a:cubicBezTo>
                    <a:cubicBezTo>
                      <a:pt x="185" y="575"/>
                      <a:pt x="194" y="574"/>
                      <a:pt x="202" y="574"/>
                    </a:cubicBezTo>
                    <a:cubicBezTo>
                      <a:pt x="1260" y="413"/>
                      <a:pt x="2338" y="332"/>
                      <a:pt x="3411" y="332"/>
                    </a:cubicBezTo>
                    <a:cubicBezTo>
                      <a:pt x="3546" y="332"/>
                      <a:pt x="3680" y="333"/>
                      <a:pt x="3815" y="336"/>
                    </a:cubicBezTo>
                    <a:cubicBezTo>
                      <a:pt x="3904" y="331"/>
                      <a:pt x="3982" y="264"/>
                      <a:pt x="3983" y="173"/>
                    </a:cubicBezTo>
                    <a:cubicBezTo>
                      <a:pt x="3984" y="81"/>
                      <a:pt x="3912" y="6"/>
                      <a:pt x="3821" y="5"/>
                    </a:cubicBezTo>
                    <a:cubicBezTo>
                      <a:pt x="3682" y="2"/>
                      <a:pt x="3543" y="1"/>
                      <a:pt x="340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927" name="Google Shape;927;p16"/>
              <p:cNvSpPr/>
              <p:nvPr/>
            </p:nvSpPr>
            <p:spPr>
              <a:xfrm>
                <a:off x="3124475" y="3727500"/>
                <a:ext cx="10275" cy="109875"/>
              </a:xfrm>
              <a:custGeom>
                <a:avLst/>
                <a:gdLst/>
                <a:ahLst/>
                <a:cxnLst/>
                <a:rect l="l" t="t" r="r" b="b"/>
                <a:pathLst>
                  <a:path w="411" h="4395" extrusionOk="0">
                    <a:moveTo>
                      <a:pt x="174" y="0"/>
                    </a:moveTo>
                    <a:cubicBezTo>
                      <a:pt x="171" y="0"/>
                      <a:pt x="167" y="1"/>
                      <a:pt x="164" y="1"/>
                    </a:cubicBezTo>
                    <a:cubicBezTo>
                      <a:pt x="73" y="4"/>
                      <a:pt x="1" y="78"/>
                      <a:pt x="2" y="169"/>
                    </a:cubicBezTo>
                    <a:lnTo>
                      <a:pt x="78" y="4232"/>
                    </a:lnTo>
                    <a:cubicBezTo>
                      <a:pt x="79" y="4322"/>
                      <a:pt x="153" y="4394"/>
                      <a:pt x="243" y="4394"/>
                    </a:cubicBezTo>
                    <a:cubicBezTo>
                      <a:pt x="243" y="4394"/>
                      <a:pt x="244" y="4394"/>
                      <a:pt x="247" y="4392"/>
                    </a:cubicBezTo>
                    <a:cubicBezTo>
                      <a:pt x="338" y="4391"/>
                      <a:pt x="410" y="4316"/>
                      <a:pt x="409" y="4224"/>
                    </a:cubicBezTo>
                    <a:lnTo>
                      <a:pt x="333" y="163"/>
                    </a:lnTo>
                    <a:cubicBezTo>
                      <a:pt x="331" y="75"/>
                      <a:pt x="254" y="0"/>
                      <a:pt x="17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grpSp>
        <p:sp>
          <p:nvSpPr>
            <p:cNvPr id="928" name="Google Shape;928;p16"/>
            <p:cNvSpPr/>
            <p:nvPr/>
          </p:nvSpPr>
          <p:spPr>
            <a:xfrm>
              <a:off x="1076506" y="4451175"/>
              <a:ext cx="282078" cy="305850"/>
            </a:xfrm>
            <a:custGeom>
              <a:avLst/>
              <a:gdLst/>
              <a:ahLst/>
              <a:cxnLst/>
              <a:rect l="l" t="t" r="r" b="b"/>
              <a:pathLst>
                <a:path w="7803" h="8460" extrusionOk="0">
                  <a:moveTo>
                    <a:pt x="5958" y="1015"/>
                  </a:moveTo>
                  <a:lnTo>
                    <a:pt x="5270" y="3433"/>
                  </a:lnTo>
                  <a:lnTo>
                    <a:pt x="3993" y="2794"/>
                  </a:lnTo>
                  <a:lnTo>
                    <a:pt x="5958" y="1015"/>
                  </a:lnTo>
                  <a:close/>
                  <a:moveTo>
                    <a:pt x="1414" y="2059"/>
                  </a:moveTo>
                  <a:lnTo>
                    <a:pt x="3117" y="2912"/>
                  </a:lnTo>
                  <a:lnTo>
                    <a:pt x="2229" y="3716"/>
                  </a:lnTo>
                  <a:lnTo>
                    <a:pt x="1414" y="2059"/>
                  </a:lnTo>
                  <a:close/>
                  <a:moveTo>
                    <a:pt x="5584" y="4146"/>
                  </a:moveTo>
                  <a:lnTo>
                    <a:pt x="6706" y="4710"/>
                  </a:lnTo>
                  <a:lnTo>
                    <a:pt x="5373" y="4888"/>
                  </a:lnTo>
                  <a:lnTo>
                    <a:pt x="5584" y="4146"/>
                  </a:lnTo>
                  <a:close/>
                  <a:moveTo>
                    <a:pt x="3595" y="3151"/>
                  </a:moveTo>
                  <a:lnTo>
                    <a:pt x="5130" y="3919"/>
                  </a:lnTo>
                  <a:lnTo>
                    <a:pt x="4834" y="4958"/>
                  </a:lnTo>
                  <a:lnTo>
                    <a:pt x="2964" y="5208"/>
                  </a:lnTo>
                  <a:lnTo>
                    <a:pt x="2457" y="4179"/>
                  </a:lnTo>
                  <a:lnTo>
                    <a:pt x="3595" y="3151"/>
                  </a:lnTo>
                  <a:close/>
                  <a:moveTo>
                    <a:pt x="2074" y="4528"/>
                  </a:moveTo>
                  <a:lnTo>
                    <a:pt x="2445" y="5280"/>
                  </a:lnTo>
                  <a:lnTo>
                    <a:pt x="1034" y="5469"/>
                  </a:lnTo>
                  <a:lnTo>
                    <a:pt x="2074" y="4528"/>
                  </a:lnTo>
                  <a:close/>
                  <a:moveTo>
                    <a:pt x="4686" y="5480"/>
                  </a:moveTo>
                  <a:lnTo>
                    <a:pt x="4104" y="7522"/>
                  </a:lnTo>
                  <a:lnTo>
                    <a:pt x="3197" y="5680"/>
                  </a:lnTo>
                  <a:lnTo>
                    <a:pt x="4686" y="5480"/>
                  </a:lnTo>
                  <a:close/>
                  <a:moveTo>
                    <a:pt x="6436" y="1"/>
                  </a:moveTo>
                  <a:cubicBezTo>
                    <a:pt x="6376" y="1"/>
                    <a:pt x="6316" y="23"/>
                    <a:pt x="6269" y="65"/>
                  </a:cubicBezTo>
                  <a:lnTo>
                    <a:pt x="3515" y="2555"/>
                  </a:lnTo>
                  <a:lnTo>
                    <a:pt x="975" y="1283"/>
                  </a:lnTo>
                  <a:cubicBezTo>
                    <a:pt x="940" y="1266"/>
                    <a:pt x="901" y="1257"/>
                    <a:pt x="863" y="1257"/>
                  </a:cubicBezTo>
                  <a:cubicBezTo>
                    <a:pt x="799" y="1257"/>
                    <a:pt x="736" y="1282"/>
                    <a:pt x="688" y="1329"/>
                  </a:cubicBezTo>
                  <a:cubicBezTo>
                    <a:pt x="613" y="1405"/>
                    <a:pt x="593" y="1520"/>
                    <a:pt x="640" y="1616"/>
                  </a:cubicBezTo>
                  <a:lnTo>
                    <a:pt x="1845" y="4063"/>
                  </a:lnTo>
                  <a:lnTo>
                    <a:pt x="105" y="5636"/>
                  </a:lnTo>
                  <a:cubicBezTo>
                    <a:pt x="23" y="5709"/>
                    <a:pt x="0" y="5827"/>
                    <a:pt x="46" y="5925"/>
                  </a:cubicBezTo>
                  <a:cubicBezTo>
                    <a:pt x="86" y="6011"/>
                    <a:pt x="170" y="6070"/>
                    <a:pt x="263" y="6070"/>
                  </a:cubicBezTo>
                  <a:cubicBezTo>
                    <a:pt x="277" y="6070"/>
                    <a:pt x="291" y="6069"/>
                    <a:pt x="305" y="6066"/>
                  </a:cubicBezTo>
                  <a:lnTo>
                    <a:pt x="2676" y="5749"/>
                  </a:lnTo>
                  <a:lnTo>
                    <a:pt x="3943" y="8321"/>
                  </a:lnTo>
                  <a:cubicBezTo>
                    <a:pt x="3986" y="8406"/>
                    <a:pt x="4073" y="8460"/>
                    <a:pt x="4167" y="8460"/>
                  </a:cubicBezTo>
                  <a:lnTo>
                    <a:pt x="4189" y="8460"/>
                  </a:lnTo>
                  <a:cubicBezTo>
                    <a:pt x="4292" y="8450"/>
                    <a:pt x="4377" y="8380"/>
                    <a:pt x="4405" y="8281"/>
                  </a:cubicBezTo>
                  <a:lnTo>
                    <a:pt x="5224" y="5409"/>
                  </a:lnTo>
                  <a:lnTo>
                    <a:pt x="7574" y="5095"/>
                  </a:lnTo>
                  <a:cubicBezTo>
                    <a:pt x="7681" y="5081"/>
                    <a:pt x="7768" y="4998"/>
                    <a:pt x="7786" y="4890"/>
                  </a:cubicBezTo>
                  <a:cubicBezTo>
                    <a:pt x="7802" y="4783"/>
                    <a:pt x="7749" y="4676"/>
                    <a:pt x="7651" y="4627"/>
                  </a:cubicBezTo>
                  <a:lnTo>
                    <a:pt x="5722" y="3661"/>
                  </a:lnTo>
                  <a:lnTo>
                    <a:pt x="6675" y="319"/>
                  </a:lnTo>
                  <a:cubicBezTo>
                    <a:pt x="6706" y="211"/>
                    <a:pt x="6661" y="98"/>
                    <a:pt x="6567" y="39"/>
                  </a:cubicBezTo>
                  <a:cubicBezTo>
                    <a:pt x="6527" y="13"/>
                    <a:pt x="6482" y="1"/>
                    <a:pt x="643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grpSp>
    </p:spTree>
    <p:extLst>
      <p:ext uri="{BB962C8B-B14F-4D97-AF65-F5344CB8AC3E}">
        <p14:creationId xmlns:p14="http://schemas.microsoft.com/office/powerpoint/2010/main" val="37230937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Quote">
  <p:cSld name="Quote">
    <p:bg>
      <p:bgPr>
        <a:solidFill>
          <a:schemeClr val="accent3"/>
        </a:solidFill>
        <a:effectLst/>
      </p:bgPr>
    </p:bg>
    <p:spTree>
      <p:nvGrpSpPr>
        <p:cNvPr id="1" name="Shape 652"/>
        <p:cNvGrpSpPr/>
        <p:nvPr/>
      </p:nvGrpSpPr>
      <p:grpSpPr>
        <a:xfrm>
          <a:off x="0" y="0"/>
          <a:ext cx="0" cy="0"/>
          <a:chOff x="0" y="0"/>
          <a:chExt cx="0" cy="0"/>
        </a:xfrm>
      </p:grpSpPr>
      <p:grpSp>
        <p:nvGrpSpPr>
          <p:cNvPr id="653" name="Google Shape;653;p14"/>
          <p:cNvGrpSpPr/>
          <p:nvPr/>
        </p:nvGrpSpPr>
        <p:grpSpPr>
          <a:xfrm>
            <a:off x="-12" y="-41"/>
            <a:ext cx="12191653" cy="6854796"/>
            <a:chOff x="238125" y="845075"/>
            <a:chExt cx="7140200" cy="4014600"/>
          </a:xfrm>
        </p:grpSpPr>
        <p:sp>
          <p:nvSpPr>
            <p:cNvPr id="654" name="Google Shape;654;p14"/>
            <p:cNvSpPr/>
            <p:nvPr/>
          </p:nvSpPr>
          <p:spPr>
            <a:xfrm>
              <a:off x="238125" y="845075"/>
              <a:ext cx="7137075" cy="4012375"/>
            </a:xfrm>
            <a:custGeom>
              <a:avLst/>
              <a:gdLst/>
              <a:ahLst/>
              <a:cxnLst/>
              <a:rect l="l" t="t" r="r" b="b"/>
              <a:pathLst>
                <a:path w="285483" h="160495" extrusionOk="0">
                  <a:moveTo>
                    <a:pt x="6745" y="321"/>
                  </a:moveTo>
                  <a:lnTo>
                    <a:pt x="6745" y="6406"/>
                  </a:lnTo>
                  <a:lnTo>
                    <a:pt x="339" y="6406"/>
                  </a:lnTo>
                  <a:lnTo>
                    <a:pt x="339" y="321"/>
                  </a:lnTo>
                  <a:close/>
                  <a:moveTo>
                    <a:pt x="13471" y="321"/>
                  </a:moveTo>
                  <a:lnTo>
                    <a:pt x="13471" y="6406"/>
                  </a:lnTo>
                  <a:lnTo>
                    <a:pt x="7066" y="6406"/>
                  </a:lnTo>
                  <a:lnTo>
                    <a:pt x="7066" y="321"/>
                  </a:lnTo>
                  <a:close/>
                  <a:moveTo>
                    <a:pt x="20198" y="321"/>
                  </a:moveTo>
                  <a:lnTo>
                    <a:pt x="20198" y="6406"/>
                  </a:lnTo>
                  <a:lnTo>
                    <a:pt x="13810" y="6406"/>
                  </a:lnTo>
                  <a:lnTo>
                    <a:pt x="13810" y="321"/>
                  </a:lnTo>
                  <a:close/>
                  <a:moveTo>
                    <a:pt x="26942" y="321"/>
                  </a:moveTo>
                  <a:lnTo>
                    <a:pt x="26942" y="6406"/>
                  </a:lnTo>
                  <a:lnTo>
                    <a:pt x="20537" y="6406"/>
                  </a:lnTo>
                  <a:lnTo>
                    <a:pt x="20537" y="321"/>
                  </a:lnTo>
                  <a:close/>
                  <a:moveTo>
                    <a:pt x="33669" y="321"/>
                  </a:moveTo>
                  <a:lnTo>
                    <a:pt x="33669" y="6406"/>
                  </a:lnTo>
                  <a:lnTo>
                    <a:pt x="27281" y="6406"/>
                  </a:lnTo>
                  <a:lnTo>
                    <a:pt x="27281" y="321"/>
                  </a:lnTo>
                  <a:close/>
                  <a:moveTo>
                    <a:pt x="40414" y="321"/>
                  </a:moveTo>
                  <a:lnTo>
                    <a:pt x="40414" y="6406"/>
                  </a:lnTo>
                  <a:lnTo>
                    <a:pt x="34008" y="6406"/>
                  </a:lnTo>
                  <a:lnTo>
                    <a:pt x="34008" y="321"/>
                  </a:lnTo>
                  <a:close/>
                  <a:moveTo>
                    <a:pt x="47140" y="321"/>
                  </a:moveTo>
                  <a:lnTo>
                    <a:pt x="47140" y="6406"/>
                  </a:lnTo>
                  <a:lnTo>
                    <a:pt x="40753" y="6406"/>
                  </a:lnTo>
                  <a:lnTo>
                    <a:pt x="40753" y="321"/>
                  </a:lnTo>
                  <a:close/>
                  <a:moveTo>
                    <a:pt x="53885" y="321"/>
                  </a:moveTo>
                  <a:lnTo>
                    <a:pt x="53885" y="6406"/>
                  </a:lnTo>
                  <a:lnTo>
                    <a:pt x="47479" y="6406"/>
                  </a:lnTo>
                  <a:lnTo>
                    <a:pt x="47479" y="321"/>
                  </a:lnTo>
                  <a:close/>
                  <a:moveTo>
                    <a:pt x="60611" y="321"/>
                  </a:moveTo>
                  <a:lnTo>
                    <a:pt x="60611" y="6406"/>
                  </a:lnTo>
                  <a:lnTo>
                    <a:pt x="54206" y="6406"/>
                  </a:lnTo>
                  <a:lnTo>
                    <a:pt x="54206" y="321"/>
                  </a:lnTo>
                  <a:close/>
                  <a:moveTo>
                    <a:pt x="67338" y="321"/>
                  </a:moveTo>
                  <a:lnTo>
                    <a:pt x="67338" y="6406"/>
                  </a:lnTo>
                  <a:lnTo>
                    <a:pt x="60950" y="6406"/>
                  </a:lnTo>
                  <a:lnTo>
                    <a:pt x="60950" y="321"/>
                  </a:lnTo>
                  <a:close/>
                  <a:moveTo>
                    <a:pt x="74083" y="321"/>
                  </a:moveTo>
                  <a:lnTo>
                    <a:pt x="74083" y="6406"/>
                  </a:lnTo>
                  <a:lnTo>
                    <a:pt x="67677" y="6406"/>
                  </a:lnTo>
                  <a:lnTo>
                    <a:pt x="67677" y="321"/>
                  </a:lnTo>
                  <a:close/>
                  <a:moveTo>
                    <a:pt x="80809" y="321"/>
                  </a:moveTo>
                  <a:lnTo>
                    <a:pt x="80809" y="6406"/>
                  </a:lnTo>
                  <a:lnTo>
                    <a:pt x="74422" y="6406"/>
                  </a:lnTo>
                  <a:lnTo>
                    <a:pt x="74422" y="321"/>
                  </a:lnTo>
                  <a:close/>
                  <a:moveTo>
                    <a:pt x="87554" y="321"/>
                  </a:moveTo>
                  <a:lnTo>
                    <a:pt x="87554" y="6406"/>
                  </a:lnTo>
                  <a:lnTo>
                    <a:pt x="81148" y="6406"/>
                  </a:lnTo>
                  <a:lnTo>
                    <a:pt x="81148" y="321"/>
                  </a:lnTo>
                  <a:close/>
                  <a:moveTo>
                    <a:pt x="94281" y="321"/>
                  </a:moveTo>
                  <a:lnTo>
                    <a:pt x="94281" y="6406"/>
                  </a:lnTo>
                  <a:lnTo>
                    <a:pt x="87893" y="6406"/>
                  </a:lnTo>
                  <a:lnTo>
                    <a:pt x="87893" y="321"/>
                  </a:lnTo>
                  <a:close/>
                  <a:moveTo>
                    <a:pt x="101025" y="321"/>
                  </a:moveTo>
                  <a:lnTo>
                    <a:pt x="101025" y="6406"/>
                  </a:lnTo>
                  <a:lnTo>
                    <a:pt x="94620" y="6406"/>
                  </a:lnTo>
                  <a:lnTo>
                    <a:pt x="94620" y="321"/>
                  </a:lnTo>
                  <a:close/>
                  <a:moveTo>
                    <a:pt x="107752" y="321"/>
                  </a:moveTo>
                  <a:lnTo>
                    <a:pt x="107752" y="6406"/>
                  </a:lnTo>
                  <a:lnTo>
                    <a:pt x="101346" y="6406"/>
                  </a:lnTo>
                  <a:lnTo>
                    <a:pt x="101346" y="321"/>
                  </a:lnTo>
                  <a:close/>
                  <a:moveTo>
                    <a:pt x="114478" y="321"/>
                  </a:moveTo>
                  <a:lnTo>
                    <a:pt x="114478" y="6406"/>
                  </a:lnTo>
                  <a:lnTo>
                    <a:pt x="108091" y="6406"/>
                  </a:lnTo>
                  <a:lnTo>
                    <a:pt x="108091" y="321"/>
                  </a:lnTo>
                  <a:close/>
                  <a:moveTo>
                    <a:pt x="121223" y="321"/>
                  </a:moveTo>
                  <a:lnTo>
                    <a:pt x="121223" y="6406"/>
                  </a:lnTo>
                  <a:lnTo>
                    <a:pt x="114817" y="6406"/>
                  </a:lnTo>
                  <a:lnTo>
                    <a:pt x="114817" y="321"/>
                  </a:lnTo>
                  <a:close/>
                  <a:moveTo>
                    <a:pt x="127950" y="321"/>
                  </a:moveTo>
                  <a:lnTo>
                    <a:pt x="127950" y="6406"/>
                  </a:lnTo>
                  <a:lnTo>
                    <a:pt x="121562" y="6406"/>
                  </a:lnTo>
                  <a:lnTo>
                    <a:pt x="121562" y="321"/>
                  </a:lnTo>
                  <a:close/>
                  <a:moveTo>
                    <a:pt x="134694" y="321"/>
                  </a:moveTo>
                  <a:lnTo>
                    <a:pt x="134694" y="6406"/>
                  </a:lnTo>
                  <a:lnTo>
                    <a:pt x="128289" y="6406"/>
                  </a:lnTo>
                  <a:lnTo>
                    <a:pt x="128289" y="321"/>
                  </a:lnTo>
                  <a:close/>
                  <a:moveTo>
                    <a:pt x="141421" y="321"/>
                  </a:moveTo>
                  <a:lnTo>
                    <a:pt x="141421" y="6406"/>
                  </a:lnTo>
                  <a:lnTo>
                    <a:pt x="135033" y="6406"/>
                  </a:lnTo>
                  <a:lnTo>
                    <a:pt x="135033" y="321"/>
                  </a:lnTo>
                  <a:close/>
                  <a:moveTo>
                    <a:pt x="148148" y="321"/>
                  </a:moveTo>
                  <a:lnTo>
                    <a:pt x="148148" y="6406"/>
                  </a:lnTo>
                  <a:lnTo>
                    <a:pt x="141760" y="6406"/>
                  </a:lnTo>
                  <a:lnTo>
                    <a:pt x="141760" y="321"/>
                  </a:lnTo>
                  <a:close/>
                  <a:moveTo>
                    <a:pt x="154892" y="321"/>
                  </a:moveTo>
                  <a:lnTo>
                    <a:pt x="154892" y="6406"/>
                  </a:lnTo>
                  <a:lnTo>
                    <a:pt x="148487" y="6406"/>
                  </a:lnTo>
                  <a:lnTo>
                    <a:pt x="148487" y="321"/>
                  </a:lnTo>
                  <a:close/>
                  <a:moveTo>
                    <a:pt x="161619" y="321"/>
                  </a:moveTo>
                  <a:lnTo>
                    <a:pt x="161619" y="6406"/>
                  </a:lnTo>
                  <a:lnTo>
                    <a:pt x="155231" y="6406"/>
                  </a:lnTo>
                  <a:lnTo>
                    <a:pt x="155231" y="321"/>
                  </a:lnTo>
                  <a:close/>
                  <a:moveTo>
                    <a:pt x="168363" y="321"/>
                  </a:moveTo>
                  <a:lnTo>
                    <a:pt x="168363" y="6406"/>
                  </a:lnTo>
                  <a:lnTo>
                    <a:pt x="161958" y="6406"/>
                  </a:lnTo>
                  <a:lnTo>
                    <a:pt x="161958" y="321"/>
                  </a:lnTo>
                  <a:close/>
                  <a:moveTo>
                    <a:pt x="175090" y="321"/>
                  </a:moveTo>
                  <a:lnTo>
                    <a:pt x="175090" y="6406"/>
                  </a:lnTo>
                  <a:lnTo>
                    <a:pt x="168702" y="6406"/>
                  </a:lnTo>
                  <a:lnTo>
                    <a:pt x="168702" y="321"/>
                  </a:lnTo>
                  <a:close/>
                  <a:moveTo>
                    <a:pt x="181834" y="321"/>
                  </a:moveTo>
                  <a:lnTo>
                    <a:pt x="181834" y="6406"/>
                  </a:lnTo>
                  <a:lnTo>
                    <a:pt x="175429" y="6406"/>
                  </a:lnTo>
                  <a:lnTo>
                    <a:pt x="175429" y="321"/>
                  </a:lnTo>
                  <a:close/>
                  <a:moveTo>
                    <a:pt x="188561" y="321"/>
                  </a:moveTo>
                  <a:lnTo>
                    <a:pt x="188561" y="6406"/>
                  </a:lnTo>
                  <a:lnTo>
                    <a:pt x="182173" y="6406"/>
                  </a:lnTo>
                  <a:lnTo>
                    <a:pt x="182173" y="321"/>
                  </a:lnTo>
                  <a:close/>
                  <a:moveTo>
                    <a:pt x="195288" y="321"/>
                  </a:moveTo>
                  <a:lnTo>
                    <a:pt x="195288" y="6406"/>
                  </a:lnTo>
                  <a:lnTo>
                    <a:pt x="188900" y="6406"/>
                  </a:lnTo>
                  <a:lnTo>
                    <a:pt x="188900" y="321"/>
                  </a:lnTo>
                  <a:close/>
                  <a:moveTo>
                    <a:pt x="202032" y="321"/>
                  </a:moveTo>
                  <a:lnTo>
                    <a:pt x="202032" y="6406"/>
                  </a:lnTo>
                  <a:lnTo>
                    <a:pt x="195627" y="6406"/>
                  </a:lnTo>
                  <a:lnTo>
                    <a:pt x="195627" y="321"/>
                  </a:lnTo>
                  <a:close/>
                  <a:moveTo>
                    <a:pt x="208759" y="321"/>
                  </a:moveTo>
                  <a:lnTo>
                    <a:pt x="208759" y="6406"/>
                  </a:lnTo>
                  <a:lnTo>
                    <a:pt x="202371" y="6406"/>
                  </a:lnTo>
                  <a:lnTo>
                    <a:pt x="202371" y="321"/>
                  </a:lnTo>
                  <a:close/>
                  <a:moveTo>
                    <a:pt x="215504" y="321"/>
                  </a:moveTo>
                  <a:lnTo>
                    <a:pt x="215504" y="6406"/>
                  </a:lnTo>
                  <a:lnTo>
                    <a:pt x="209098" y="6406"/>
                  </a:lnTo>
                  <a:lnTo>
                    <a:pt x="209098" y="321"/>
                  </a:lnTo>
                  <a:close/>
                  <a:moveTo>
                    <a:pt x="222230" y="321"/>
                  </a:moveTo>
                  <a:lnTo>
                    <a:pt x="222230" y="6406"/>
                  </a:lnTo>
                  <a:lnTo>
                    <a:pt x="215843" y="6406"/>
                  </a:lnTo>
                  <a:lnTo>
                    <a:pt x="215843" y="321"/>
                  </a:lnTo>
                  <a:close/>
                  <a:moveTo>
                    <a:pt x="228975" y="321"/>
                  </a:moveTo>
                  <a:lnTo>
                    <a:pt x="228975" y="6406"/>
                  </a:lnTo>
                  <a:lnTo>
                    <a:pt x="222569" y="6406"/>
                  </a:lnTo>
                  <a:lnTo>
                    <a:pt x="222569" y="321"/>
                  </a:lnTo>
                  <a:close/>
                  <a:moveTo>
                    <a:pt x="235701" y="321"/>
                  </a:moveTo>
                  <a:lnTo>
                    <a:pt x="235701" y="6406"/>
                  </a:lnTo>
                  <a:lnTo>
                    <a:pt x="229296" y="6406"/>
                  </a:lnTo>
                  <a:lnTo>
                    <a:pt x="229296" y="321"/>
                  </a:lnTo>
                  <a:close/>
                  <a:moveTo>
                    <a:pt x="242428" y="321"/>
                  </a:moveTo>
                  <a:lnTo>
                    <a:pt x="242428" y="6406"/>
                  </a:lnTo>
                  <a:lnTo>
                    <a:pt x="236040" y="6406"/>
                  </a:lnTo>
                  <a:lnTo>
                    <a:pt x="236040" y="321"/>
                  </a:lnTo>
                  <a:close/>
                  <a:moveTo>
                    <a:pt x="249173" y="321"/>
                  </a:moveTo>
                  <a:lnTo>
                    <a:pt x="249173" y="6406"/>
                  </a:lnTo>
                  <a:lnTo>
                    <a:pt x="242767" y="6406"/>
                  </a:lnTo>
                  <a:lnTo>
                    <a:pt x="242767" y="321"/>
                  </a:lnTo>
                  <a:close/>
                  <a:moveTo>
                    <a:pt x="255899" y="321"/>
                  </a:moveTo>
                  <a:lnTo>
                    <a:pt x="255899" y="6406"/>
                  </a:lnTo>
                  <a:lnTo>
                    <a:pt x="249512" y="6406"/>
                  </a:lnTo>
                  <a:lnTo>
                    <a:pt x="249512" y="321"/>
                  </a:lnTo>
                  <a:close/>
                  <a:moveTo>
                    <a:pt x="262644" y="321"/>
                  </a:moveTo>
                  <a:lnTo>
                    <a:pt x="262644" y="6406"/>
                  </a:lnTo>
                  <a:lnTo>
                    <a:pt x="256238" y="6406"/>
                  </a:lnTo>
                  <a:lnTo>
                    <a:pt x="256238" y="321"/>
                  </a:lnTo>
                  <a:close/>
                  <a:moveTo>
                    <a:pt x="269370" y="321"/>
                  </a:moveTo>
                  <a:lnTo>
                    <a:pt x="269370" y="6406"/>
                  </a:lnTo>
                  <a:lnTo>
                    <a:pt x="262983" y="6406"/>
                  </a:lnTo>
                  <a:lnTo>
                    <a:pt x="262983" y="321"/>
                  </a:lnTo>
                  <a:close/>
                  <a:moveTo>
                    <a:pt x="276115" y="321"/>
                  </a:moveTo>
                  <a:lnTo>
                    <a:pt x="276115" y="6406"/>
                  </a:lnTo>
                  <a:lnTo>
                    <a:pt x="269709" y="6406"/>
                  </a:lnTo>
                  <a:lnTo>
                    <a:pt x="269709" y="321"/>
                  </a:lnTo>
                  <a:close/>
                  <a:moveTo>
                    <a:pt x="282842" y="321"/>
                  </a:moveTo>
                  <a:lnTo>
                    <a:pt x="282842" y="6406"/>
                  </a:lnTo>
                  <a:lnTo>
                    <a:pt x="276436" y="6406"/>
                  </a:lnTo>
                  <a:lnTo>
                    <a:pt x="276436" y="321"/>
                  </a:lnTo>
                  <a:close/>
                  <a:moveTo>
                    <a:pt x="6745" y="6727"/>
                  </a:moveTo>
                  <a:lnTo>
                    <a:pt x="6745" y="12811"/>
                  </a:lnTo>
                  <a:lnTo>
                    <a:pt x="339" y="12811"/>
                  </a:lnTo>
                  <a:lnTo>
                    <a:pt x="339" y="6727"/>
                  </a:lnTo>
                  <a:close/>
                  <a:moveTo>
                    <a:pt x="13471" y="6727"/>
                  </a:moveTo>
                  <a:lnTo>
                    <a:pt x="13471" y="12811"/>
                  </a:lnTo>
                  <a:lnTo>
                    <a:pt x="7066" y="12811"/>
                  </a:lnTo>
                  <a:lnTo>
                    <a:pt x="7066" y="6727"/>
                  </a:lnTo>
                  <a:close/>
                  <a:moveTo>
                    <a:pt x="20198" y="6727"/>
                  </a:moveTo>
                  <a:lnTo>
                    <a:pt x="20198" y="12811"/>
                  </a:lnTo>
                  <a:lnTo>
                    <a:pt x="13810" y="12811"/>
                  </a:lnTo>
                  <a:lnTo>
                    <a:pt x="13810" y="6727"/>
                  </a:lnTo>
                  <a:close/>
                  <a:moveTo>
                    <a:pt x="26942" y="6727"/>
                  </a:moveTo>
                  <a:lnTo>
                    <a:pt x="26942" y="12811"/>
                  </a:lnTo>
                  <a:lnTo>
                    <a:pt x="20537" y="12811"/>
                  </a:lnTo>
                  <a:lnTo>
                    <a:pt x="20537" y="6727"/>
                  </a:lnTo>
                  <a:close/>
                  <a:moveTo>
                    <a:pt x="33669" y="6727"/>
                  </a:moveTo>
                  <a:lnTo>
                    <a:pt x="33669" y="12811"/>
                  </a:lnTo>
                  <a:lnTo>
                    <a:pt x="27281" y="12811"/>
                  </a:lnTo>
                  <a:lnTo>
                    <a:pt x="27281" y="6727"/>
                  </a:lnTo>
                  <a:close/>
                  <a:moveTo>
                    <a:pt x="40414" y="6727"/>
                  </a:moveTo>
                  <a:lnTo>
                    <a:pt x="40414" y="12811"/>
                  </a:lnTo>
                  <a:lnTo>
                    <a:pt x="34008" y="12811"/>
                  </a:lnTo>
                  <a:lnTo>
                    <a:pt x="34008" y="6727"/>
                  </a:lnTo>
                  <a:close/>
                  <a:moveTo>
                    <a:pt x="47140" y="6727"/>
                  </a:moveTo>
                  <a:lnTo>
                    <a:pt x="47140" y="12811"/>
                  </a:lnTo>
                  <a:lnTo>
                    <a:pt x="40753" y="12811"/>
                  </a:lnTo>
                  <a:lnTo>
                    <a:pt x="40753" y="6727"/>
                  </a:lnTo>
                  <a:close/>
                  <a:moveTo>
                    <a:pt x="53885" y="6727"/>
                  </a:moveTo>
                  <a:lnTo>
                    <a:pt x="53885" y="12811"/>
                  </a:lnTo>
                  <a:lnTo>
                    <a:pt x="47479" y="12811"/>
                  </a:lnTo>
                  <a:lnTo>
                    <a:pt x="47479" y="6727"/>
                  </a:lnTo>
                  <a:close/>
                  <a:moveTo>
                    <a:pt x="60611" y="6727"/>
                  </a:moveTo>
                  <a:lnTo>
                    <a:pt x="60611" y="12811"/>
                  </a:lnTo>
                  <a:lnTo>
                    <a:pt x="54206" y="12811"/>
                  </a:lnTo>
                  <a:lnTo>
                    <a:pt x="54206" y="6727"/>
                  </a:lnTo>
                  <a:close/>
                  <a:moveTo>
                    <a:pt x="67338" y="6727"/>
                  </a:moveTo>
                  <a:lnTo>
                    <a:pt x="67338" y="12811"/>
                  </a:lnTo>
                  <a:lnTo>
                    <a:pt x="60950" y="12811"/>
                  </a:lnTo>
                  <a:lnTo>
                    <a:pt x="60950" y="6727"/>
                  </a:lnTo>
                  <a:close/>
                  <a:moveTo>
                    <a:pt x="74083" y="6727"/>
                  </a:moveTo>
                  <a:lnTo>
                    <a:pt x="74083" y="12811"/>
                  </a:lnTo>
                  <a:lnTo>
                    <a:pt x="67677" y="12811"/>
                  </a:lnTo>
                  <a:lnTo>
                    <a:pt x="67677" y="6727"/>
                  </a:lnTo>
                  <a:close/>
                  <a:moveTo>
                    <a:pt x="80809" y="6727"/>
                  </a:moveTo>
                  <a:lnTo>
                    <a:pt x="80809" y="12811"/>
                  </a:lnTo>
                  <a:lnTo>
                    <a:pt x="74422" y="12811"/>
                  </a:lnTo>
                  <a:lnTo>
                    <a:pt x="74422" y="6727"/>
                  </a:lnTo>
                  <a:close/>
                  <a:moveTo>
                    <a:pt x="87554" y="6727"/>
                  </a:moveTo>
                  <a:lnTo>
                    <a:pt x="87554" y="12811"/>
                  </a:lnTo>
                  <a:lnTo>
                    <a:pt x="81148" y="12811"/>
                  </a:lnTo>
                  <a:lnTo>
                    <a:pt x="81148" y="6727"/>
                  </a:lnTo>
                  <a:close/>
                  <a:moveTo>
                    <a:pt x="94281" y="6727"/>
                  </a:moveTo>
                  <a:lnTo>
                    <a:pt x="94281" y="12811"/>
                  </a:lnTo>
                  <a:lnTo>
                    <a:pt x="87893" y="12811"/>
                  </a:lnTo>
                  <a:lnTo>
                    <a:pt x="87893" y="6727"/>
                  </a:lnTo>
                  <a:close/>
                  <a:moveTo>
                    <a:pt x="101025" y="6727"/>
                  </a:moveTo>
                  <a:lnTo>
                    <a:pt x="101025" y="12811"/>
                  </a:lnTo>
                  <a:lnTo>
                    <a:pt x="94620" y="12811"/>
                  </a:lnTo>
                  <a:lnTo>
                    <a:pt x="94620" y="6727"/>
                  </a:lnTo>
                  <a:close/>
                  <a:moveTo>
                    <a:pt x="107752" y="6727"/>
                  </a:moveTo>
                  <a:lnTo>
                    <a:pt x="107752" y="12811"/>
                  </a:lnTo>
                  <a:lnTo>
                    <a:pt x="101346" y="12811"/>
                  </a:lnTo>
                  <a:lnTo>
                    <a:pt x="101346" y="6727"/>
                  </a:lnTo>
                  <a:close/>
                  <a:moveTo>
                    <a:pt x="114478" y="6727"/>
                  </a:moveTo>
                  <a:lnTo>
                    <a:pt x="114478" y="12811"/>
                  </a:lnTo>
                  <a:lnTo>
                    <a:pt x="108091" y="12811"/>
                  </a:lnTo>
                  <a:lnTo>
                    <a:pt x="108091" y="6727"/>
                  </a:lnTo>
                  <a:close/>
                  <a:moveTo>
                    <a:pt x="121223" y="6727"/>
                  </a:moveTo>
                  <a:lnTo>
                    <a:pt x="121223" y="12811"/>
                  </a:lnTo>
                  <a:lnTo>
                    <a:pt x="114817" y="12811"/>
                  </a:lnTo>
                  <a:lnTo>
                    <a:pt x="114817" y="6727"/>
                  </a:lnTo>
                  <a:close/>
                  <a:moveTo>
                    <a:pt x="127950" y="6727"/>
                  </a:moveTo>
                  <a:lnTo>
                    <a:pt x="127950" y="12811"/>
                  </a:lnTo>
                  <a:lnTo>
                    <a:pt x="121562" y="12811"/>
                  </a:lnTo>
                  <a:lnTo>
                    <a:pt x="121562" y="6727"/>
                  </a:lnTo>
                  <a:close/>
                  <a:moveTo>
                    <a:pt x="134694" y="6727"/>
                  </a:moveTo>
                  <a:lnTo>
                    <a:pt x="134694" y="12811"/>
                  </a:lnTo>
                  <a:lnTo>
                    <a:pt x="128289" y="12811"/>
                  </a:lnTo>
                  <a:lnTo>
                    <a:pt x="128289" y="6727"/>
                  </a:lnTo>
                  <a:close/>
                  <a:moveTo>
                    <a:pt x="141421" y="6727"/>
                  </a:moveTo>
                  <a:lnTo>
                    <a:pt x="141421" y="12811"/>
                  </a:lnTo>
                  <a:lnTo>
                    <a:pt x="135033" y="12811"/>
                  </a:lnTo>
                  <a:lnTo>
                    <a:pt x="135033" y="6727"/>
                  </a:lnTo>
                  <a:close/>
                  <a:moveTo>
                    <a:pt x="148148" y="6727"/>
                  </a:moveTo>
                  <a:lnTo>
                    <a:pt x="148148" y="12811"/>
                  </a:lnTo>
                  <a:lnTo>
                    <a:pt x="141760" y="12811"/>
                  </a:lnTo>
                  <a:lnTo>
                    <a:pt x="141760" y="6727"/>
                  </a:lnTo>
                  <a:close/>
                  <a:moveTo>
                    <a:pt x="154892" y="6727"/>
                  </a:moveTo>
                  <a:lnTo>
                    <a:pt x="154892" y="12811"/>
                  </a:lnTo>
                  <a:lnTo>
                    <a:pt x="148487" y="12811"/>
                  </a:lnTo>
                  <a:lnTo>
                    <a:pt x="148487" y="6727"/>
                  </a:lnTo>
                  <a:close/>
                  <a:moveTo>
                    <a:pt x="161619" y="6727"/>
                  </a:moveTo>
                  <a:lnTo>
                    <a:pt x="161619" y="12811"/>
                  </a:lnTo>
                  <a:lnTo>
                    <a:pt x="155231" y="12811"/>
                  </a:lnTo>
                  <a:lnTo>
                    <a:pt x="155231" y="6727"/>
                  </a:lnTo>
                  <a:close/>
                  <a:moveTo>
                    <a:pt x="168363" y="6727"/>
                  </a:moveTo>
                  <a:lnTo>
                    <a:pt x="168363" y="12811"/>
                  </a:lnTo>
                  <a:lnTo>
                    <a:pt x="161958" y="12811"/>
                  </a:lnTo>
                  <a:lnTo>
                    <a:pt x="161958" y="6727"/>
                  </a:lnTo>
                  <a:close/>
                  <a:moveTo>
                    <a:pt x="175090" y="6727"/>
                  </a:moveTo>
                  <a:lnTo>
                    <a:pt x="175090" y="12811"/>
                  </a:lnTo>
                  <a:lnTo>
                    <a:pt x="168702" y="12811"/>
                  </a:lnTo>
                  <a:lnTo>
                    <a:pt x="168702" y="6727"/>
                  </a:lnTo>
                  <a:close/>
                  <a:moveTo>
                    <a:pt x="181834" y="6727"/>
                  </a:moveTo>
                  <a:lnTo>
                    <a:pt x="181834" y="12811"/>
                  </a:lnTo>
                  <a:lnTo>
                    <a:pt x="175429" y="12811"/>
                  </a:lnTo>
                  <a:lnTo>
                    <a:pt x="175429" y="6727"/>
                  </a:lnTo>
                  <a:close/>
                  <a:moveTo>
                    <a:pt x="188561" y="6727"/>
                  </a:moveTo>
                  <a:lnTo>
                    <a:pt x="188561" y="12811"/>
                  </a:lnTo>
                  <a:lnTo>
                    <a:pt x="182173" y="12811"/>
                  </a:lnTo>
                  <a:lnTo>
                    <a:pt x="182173" y="6727"/>
                  </a:lnTo>
                  <a:close/>
                  <a:moveTo>
                    <a:pt x="195288" y="6727"/>
                  </a:moveTo>
                  <a:lnTo>
                    <a:pt x="195288" y="12811"/>
                  </a:lnTo>
                  <a:lnTo>
                    <a:pt x="188900" y="12811"/>
                  </a:lnTo>
                  <a:lnTo>
                    <a:pt x="188900" y="6727"/>
                  </a:lnTo>
                  <a:close/>
                  <a:moveTo>
                    <a:pt x="202032" y="6727"/>
                  </a:moveTo>
                  <a:lnTo>
                    <a:pt x="202032" y="12811"/>
                  </a:lnTo>
                  <a:lnTo>
                    <a:pt x="195627" y="12811"/>
                  </a:lnTo>
                  <a:lnTo>
                    <a:pt x="195627" y="6727"/>
                  </a:lnTo>
                  <a:close/>
                  <a:moveTo>
                    <a:pt x="208759" y="6727"/>
                  </a:moveTo>
                  <a:lnTo>
                    <a:pt x="208759" y="12811"/>
                  </a:lnTo>
                  <a:lnTo>
                    <a:pt x="202371" y="12811"/>
                  </a:lnTo>
                  <a:lnTo>
                    <a:pt x="202371" y="6727"/>
                  </a:lnTo>
                  <a:close/>
                  <a:moveTo>
                    <a:pt x="215504" y="6727"/>
                  </a:moveTo>
                  <a:lnTo>
                    <a:pt x="215504" y="12811"/>
                  </a:lnTo>
                  <a:lnTo>
                    <a:pt x="209098" y="12811"/>
                  </a:lnTo>
                  <a:lnTo>
                    <a:pt x="209098" y="6727"/>
                  </a:lnTo>
                  <a:close/>
                  <a:moveTo>
                    <a:pt x="222230" y="6727"/>
                  </a:moveTo>
                  <a:lnTo>
                    <a:pt x="222230" y="12811"/>
                  </a:lnTo>
                  <a:lnTo>
                    <a:pt x="215843" y="12811"/>
                  </a:lnTo>
                  <a:lnTo>
                    <a:pt x="215843" y="6727"/>
                  </a:lnTo>
                  <a:close/>
                  <a:moveTo>
                    <a:pt x="228975" y="6727"/>
                  </a:moveTo>
                  <a:lnTo>
                    <a:pt x="228975" y="12811"/>
                  </a:lnTo>
                  <a:lnTo>
                    <a:pt x="222569" y="12811"/>
                  </a:lnTo>
                  <a:lnTo>
                    <a:pt x="222569" y="6727"/>
                  </a:lnTo>
                  <a:close/>
                  <a:moveTo>
                    <a:pt x="235701" y="6727"/>
                  </a:moveTo>
                  <a:lnTo>
                    <a:pt x="235701" y="12811"/>
                  </a:lnTo>
                  <a:lnTo>
                    <a:pt x="229296" y="12811"/>
                  </a:lnTo>
                  <a:lnTo>
                    <a:pt x="229296" y="6727"/>
                  </a:lnTo>
                  <a:close/>
                  <a:moveTo>
                    <a:pt x="242428" y="6727"/>
                  </a:moveTo>
                  <a:lnTo>
                    <a:pt x="242428" y="12811"/>
                  </a:lnTo>
                  <a:lnTo>
                    <a:pt x="236040" y="12811"/>
                  </a:lnTo>
                  <a:lnTo>
                    <a:pt x="236040" y="6727"/>
                  </a:lnTo>
                  <a:close/>
                  <a:moveTo>
                    <a:pt x="249173" y="6727"/>
                  </a:moveTo>
                  <a:lnTo>
                    <a:pt x="249173" y="12811"/>
                  </a:lnTo>
                  <a:lnTo>
                    <a:pt x="242767" y="12811"/>
                  </a:lnTo>
                  <a:lnTo>
                    <a:pt x="242767" y="6727"/>
                  </a:lnTo>
                  <a:close/>
                  <a:moveTo>
                    <a:pt x="255899" y="6727"/>
                  </a:moveTo>
                  <a:lnTo>
                    <a:pt x="255899" y="12811"/>
                  </a:lnTo>
                  <a:lnTo>
                    <a:pt x="249512" y="12811"/>
                  </a:lnTo>
                  <a:lnTo>
                    <a:pt x="249512" y="6727"/>
                  </a:lnTo>
                  <a:close/>
                  <a:moveTo>
                    <a:pt x="262644" y="6727"/>
                  </a:moveTo>
                  <a:lnTo>
                    <a:pt x="262644" y="12811"/>
                  </a:lnTo>
                  <a:lnTo>
                    <a:pt x="256238" y="12811"/>
                  </a:lnTo>
                  <a:lnTo>
                    <a:pt x="256238" y="6727"/>
                  </a:lnTo>
                  <a:close/>
                  <a:moveTo>
                    <a:pt x="269370" y="6727"/>
                  </a:moveTo>
                  <a:lnTo>
                    <a:pt x="269370" y="12811"/>
                  </a:lnTo>
                  <a:lnTo>
                    <a:pt x="262983" y="12811"/>
                  </a:lnTo>
                  <a:lnTo>
                    <a:pt x="262983" y="6727"/>
                  </a:lnTo>
                  <a:close/>
                  <a:moveTo>
                    <a:pt x="276115" y="6727"/>
                  </a:moveTo>
                  <a:lnTo>
                    <a:pt x="276115" y="12811"/>
                  </a:lnTo>
                  <a:lnTo>
                    <a:pt x="269709" y="12811"/>
                  </a:lnTo>
                  <a:lnTo>
                    <a:pt x="269709" y="6727"/>
                  </a:lnTo>
                  <a:close/>
                  <a:moveTo>
                    <a:pt x="282842" y="6727"/>
                  </a:moveTo>
                  <a:lnTo>
                    <a:pt x="282842" y="12811"/>
                  </a:lnTo>
                  <a:lnTo>
                    <a:pt x="276436" y="12811"/>
                  </a:lnTo>
                  <a:lnTo>
                    <a:pt x="276436" y="6727"/>
                  </a:lnTo>
                  <a:close/>
                  <a:moveTo>
                    <a:pt x="6745" y="13132"/>
                  </a:moveTo>
                  <a:lnTo>
                    <a:pt x="6745" y="19217"/>
                  </a:lnTo>
                  <a:lnTo>
                    <a:pt x="339" y="19217"/>
                  </a:lnTo>
                  <a:lnTo>
                    <a:pt x="339" y="13132"/>
                  </a:lnTo>
                  <a:close/>
                  <a:moveTo>
                    <a:pt x="13471" y="13132"/>
                  </a:moveTo>
                  <a:lnTo>
                    <a:pt x="13471" y="19217"/>
                  </a:lnTo>
                  <a:lnTo>
                    <a:pt x="7066" y="19217"/>
                  </a:lnTo>
                  <a:lnTo>
                    <a:pt x="7066" y="13132"/>
                  </a:lnTo>
                  <a:close/>
                  <a:moveTo>
                    <a:pt x="20198" y="13132"/>
                  </a:moveTo>
                  <a:lnTo>
                    <a:pt x="20198" y="19217"/>
                  </a:lnTo>
                  <a:lnTo>
                    <a:pt x="13810" y="19217"/>
                  </a:lnTo>
                  <a:lnTo>
                    <a:pt x="13810" y="13132"/>
                  </a:lnTo>
                  <a:close/>
                  <a:moveTo>
                    <a:pt x="26942" y="13132"/>
                  </a:moveTo>
                  <a:lnTo>
                    <a:pt x="26942" y="19217"/>
                  </a:lnTo>
                  <a:lnTo>
                    <a:pt x="20537" y="19217"/>
                  </a:lnTo>
                  <a:lnTo>
                    <a:pt x="20537" y="13132"/>
                  </a:lnTo>
                  <a:close/>
                  <a:moveTo>
                    <a:pt x="33669" y="13132"/>
                  </a:moveTo>
                  <a:lnTo>
                    <a:pt x="33669" y="19217"/>
                  </a:lnTo>
                  <a:lnTo>
                    <a:pt x="27281" y="19217"/>
                  </a:lnTo>
                  <a:lnTo>
                    <a:pt x="27281" y="13132"/>
                  </a:lnTo>
                  <a:close/>
                  <a:moveTo>
                    <a:pt x="40414" y="13132"/>
                  </a:moveTo>
                  <a:lnTo>
                    <a:pt x="40414" y="19217"/>
                  </a:lnTo>
                  <a:lnTo>
                    <a:pt x="34008" y="19217"/>
                  </a:lnTo>
                  <a:lnTo>
                    <a:pt x="34008" y="13132"/>
                  </a:lnTo>
                  <a:close/>
                  <a:moveTo>
                    <a:pt x="47140" y="13132"/>
                  </a:moveTo>
                  <a:lnTo>
                    <a:pt x="47140" y="19217"/>
                  </a:lnTo>
                  <a:lnTo>
                    <a:pt x="40753" y="19217"/>
                  </a:lnTo>
                  <a:lnTo>
                    <a:pt x="40753" y="13132"/>
                  </a:lnTo>
                  <a:close/>
                  <a:moveTo>
                    <a:pt x="53885" y="13132"/>
                  </a:moveTo>
                  <a:lnTo>
                    <a:pt x="53885" y="19217"/>
                  </a:lnTo>
                  <a:lnTo>
                    <a:pt x="47479" y="19217"/>
                  </a:lnTo>
                  <a:lnTo>
                    <a:pt x="47479" y="13132"/>
                  </a:lnTo>
                  <a:close/>
                  <a:moveTo>
                    <a:pt x="60611" y="13132"/>
                  </a:moveTo>
                  <a:lnTo>
                    <a:pt x="60611" y="19217"/>
                  </a:lnTo>
                  <a:lnTo>
                    <a:pt x="54206" y="19217"/>
                  </a:lnTo>
                  <a:lnTo>
                    <a:pt x="54206" y="13132"/>
                  </a:lnTo>
                  <a:close/>
                  <a:moveTo>
                    <a:pt x="67338" y="13132"/>
                  </a:moveTo>
                  <a:lnTo>
                    <a:pt x="67338" y="19217"/>
                  </a:lnTo>
                  <a:lnTo>
                    <a:pt x="60950" y="19217"/>
                  </a:lnTo>
                  <a:lnTo>
                    <a:pt x="60950" y="13132"/>
                  </a:lnTo>
                  <a:close/>
                  <a:moveTo>
                    <a:pt x="74083" y="13132"/>
                  </a:moveTo>
                  <a:lnTo>
                    <a:pt x="74083" y="19217"/>
                  </a:lnTo>
                  <a:lnTo>
                    <a:pt x="67677" y="19217"/>
                  </a:lnTo>
                  <a:lnTo>
                    <a:pt x="67677" y="13132"/>
                  </a:lnTo>
                  <a:close/>
                  <a:moveTo>
                    <a:pt x="80809" y="13132"/>
                  </a:moveTo>
                  <a:lnTo>
                    <a:pt x="80809" y="19217"/>
                  </a:lnTo>
                  <a:lnTo>
                    <a:pt x="74422" y="19217"/>
                  </a:lnTo>
                  <a:lnTo>
                    <a:pt x="74422" y="13132"/>
                  </a:lnTo>
                  <a:close/>
                  <a:moveTo>
                    <a:pt x="87554" y="13132"/>
                  </a:moveTo>
                  <a:lnTo>
                    <a:pt x="87554" y="19217"/>
                  </a:lnTo>
                  <a:lnTo>
                    <a:pt x="81148" y="19217"/>
                  </a:lnTo>
                  <a:lnTo>
                    <a:pt x="81148" y="13132"/>
                  </a:lnTo>
                  <a:close/>
                  <a:moveTo>
                    <a:pt x="94281" y="13132"/>
                  </a:moveTo>
                  <a:lnTo>
                    <a:pt x="94281" y="19217"/>
                  </a:lnTo>
                  <a:lnTo>
                    <a:pt x="87893" y="19217"/>
                  </a:lnTo>
                  <a:lnTo>
                    <a:pt x="87893" y="13132"/>
                  </a:lnTo>
                  <a:close/>
                  <a:moveTo>
                    <a:pt x="101025" y="13132"/>
                  </a:moveTo>
                  <a:lnTo>
                    <a:pt x="101025" y="19217"/>
                  </a:lnTo>
                  <a:lnTo>
                    <a:pt x="94620" y="19217"/>
                  </a:lnTo>
                  <a:lnTo>
                    <a:pt x="94620" y="13132"/>
                  </a:lnTo>
                  <a:close/>
                  <a:moveTo>
                    <a:pt x="107752" y="13132"/>
                  </a:moveTo>
                  <a:lnTo>
                    <a:pt x="107752" y="19217"/>
                  </a:lnTo>
                  <a:lnTo>
                    <a:pt x="101346" y="19217"/>
                  </a:lnTo>
                  <a:lnTo>
                    <a:pt x="101346" y="13132"/>
                  </a:lnTo>
                  <a:close/>
                  <a:moveTo>
                    <a:pt x="114478" y="13132"/>
                  </a:moveTo>
                  <a:lnTo>
                    <a:pt x="114478" y="19217"/>
                  </a:lnTo>
                  <a:lnTo>
                    <a:pt x="108091" y="19217"/>
                  </a:lnTo>
                  <a:lnTo>
                    <a:pt x="108091" y="13132"/>
                  </a:lnTo>
                  <a:close/>
                  <a:moveTo>
                    <a:pt x="121223" y="13132"/>
                  </a:moveTo>
                  <a:lnTo>
                    <a:pt x="121223" y="19217"/>
                  </a:lnTo>
                  <a:lnTo>
                    <a:pt x="114817" y="19217"/>
                  </a:lnTo>
                  <a:lnTo>
                    <a:pt x="114817" y="13132"/>
                  </a:lnTo>
                  <a:close/>
                  <a:moveTo>
                    <a:pt x="127950" y="13132"/>
                  </a:moveTo>
                  <a:lnTo>
                    <a:pt x="127950" y="19217"/>
                  </a:lnTo>
                  <a:lnTo>
                    <a:pt x="121562" y="19217"/>
                  </a:lnTo>
                  <a:lnTo>
                    <a:pt x="121562" y="13132"/>
                  </a:lnTo>
                  <a:close/>
                  <a:moveTo>
                    <a:pt x="134694" y="13132"/>
                  </a:moveTo>
                  <a:lnTo>
                    <a:pt x="134694" y="19217"/>
                  </a:lnTo>
                  <a:lnTo>
                    <a:pt x="128289" y="19217"/>
                  </a:lnTo>
                  <a:lnTo>
                    <a:pt x="128289" y="13132"/>
                  </a:lnTo>
                  <a:close/>
                  <a:moveTo>
                    <a:pt x="141421" y="13132"/>
                  </a:moveTo>
                  <a:lnTo>
                    <a:pt x="141421" y="19217"/>
                  </a:lnTo>
                  <a:lnTo>
                    <a:pt x="135033" y="19217"/>
                  </a:lnTo>
                  <a:lnTo>
                    <a:pt x="135033" y="13132"/>
                  </a:lnTo>
                  <a:close/>
                  <a:moveTo>
                    <a:pt x="148148" y="13132"/>
                  </a:moveTo>
                  <a:lnTo>
                    <a:pt x="148148" y="19217"/>
                  </a:lnTo>
                  <a:lnTo>
                    <a:pt x="141760" y="19217"/>
                  </a:lnTo>
                  <a:lnTo>
                    <a:pt x="141760" y="13132"/>
                  </a:lnTo>
                  <a:close/>
                  <a:moveTo>
                    <a:pt x="154892" y="13132"/>
                  </a:moveTo>
                  <a:lnTo>
                    <a:pt x="154892" y="19217"/>
                  </a:lnTo>
                  <a:lnTo>
                    <a:pt x="148487" y="19217"/>
                  </a:lnTo>
                  <a:lnTo>
                    <a:pt x="148487" y="13132"/>
                  </a:lnTo>
                  <a:close/>
                  <a:moveTo>
                    <a:pt x="161619" y="13132"/>
                  </a:moveTo>
                  <a:lnTo>
                    <a:pt x="161619" y="19217"/>
                  </a:lnTo>
                  <a:lnTo>
                    <a:pt x="155231" y="19217"/>
                  </a:lnTo>
                  <a:lnTo>
                    <a:pt x="155231" y="13132"/>
                  </a:lnTo>
                  <a:close/>
                  <a:moveTo>
                    <a:pt x="168363" y="13132"/>
                  </a:moveTo>
                  <a:lnTo>
                    <a:pt x="168363" y="19217"/>
                  </a:lnTo>
                  <a:lnTo>
                    <a:pt x="161958" y="19217"/>
                  </a:lnTo>
                  <a:lnTo>
                    <a:pt x="161958" y="13132"/>
                  </a:lnTo>
                  <a:close/>
                  <a:moveTo>
                    <a:pt x="175090" y="13132"/>
                  </a:moveTo>
                  <a:lnTo>
                    <a:pt x="175090" y="19217"/>
                  </a:lnTo>
                  <a:lnTo>
                    <a:pt x="168702" y="19217"/>
                  </a:lnTo>
                  <a:lnTo>
                    <a:pt x="168702" y="13132"/>
                  </a:lnTo>
                  <a:close/>
                  <a:moveTo>
                    <a:pt x="181834" y="13132"/>
                  </a:moveTo>
                  <a:lnTo>
                    <a:pt x="181834" y="19217"/>
                  </a:lnTo>
                  <a:lnTo>
                    <a:pt x="175429" y="19217"/>
                  </a:lnTo>
                  <a:lnTo>
                    <a:pt x="175429" y="13132"/>
                  </a:lnTo>
                  <a:close/>
                  <a:moveTo>
                    <a:pt x="188561" y="13132"/>
                  </a:moveTo>
                  <a:lnTo>
                    <a:pt x="188561" y="19217"/>
                  </a:lnTo>
                  <a:lnTo>
                    <a:pt x="182173" y="19217"/>
                  </a:lnTo>
                  <a:lnTo>
                    <a:pt x="182173" y="13132"/>
                  </a:lnTo>
                  <a:close/>
                  <a:moveTo>
                    <a:pt x="195288" y="13132"/>
                  </a:moveTo>
                  <a:lnTo>
                    <a:pt x="195288" y="19217"/>
                  </a:lnTo>
                  <a:lnTo>
                    <a:pt x="188900" y="19217"/>
                  </a:lnTo>
                  <a:lnTo>
                    <a:pt x="188900" y="13132"/>
                  </a:lnTo>
                  <a:close/>
                  <a:moveTo>
                    <a:pt x="202032" y="13132"/>
                  </a:moveTo>
                  <a:lnTo>
                    <a:pt x="202032" y="19217"/>
                  </a:lnTo>
                  <a:lnTo>
                    <a:pt x="195627" y="19217"/>
                  </a:lnTo>
                  <a:lnTo>
                    <a:pt x="195627" y="13132"/>
                  </a:lnTo>
                  <a:close/>
                  <a:moveTo>
                    <a:pt x="208759" y="13132"/>
                  </a:moveTo>
                  <a:lnTo>
                    <a:pt x="208759" y="19217"/>
                  </a:lnTo>
                  <a:lnTo>
                    <a:pt x="202371" y="19217"/>
                  </a:lnTo>
                  <a:lnTo>
                    <a:pt x="202371" y="13132"/>
                  </a:lnTo>
                  <a:close/>
                  <a:moveTo>
                    <a:pt x="215504" y="13132"/>
                  </a:moveTo>
                  <a:lnTo>
                    <a:pt x="215504" y="19217"/>
                  </a:lnTo>
                  <a:lnTo>
                    <a:pt x="209098" y="19217"/>
                  </a:lnTo>
                  <a:lnTo>
                    <a:pt x="209098" y="13132"/>
                  </a:lnTo>
                  <a:close/>
                  <a:moveTo>
                    <a:pt x="222230" y="13132"/>
                  </a:moveTo>
                  <a:lnTo>
                    <a:pt x="222230" y="19217"/>
                  </a:lnTo>
                  <a:lnTo>
                    <a:pt x="215843" y="19217"/>
                  </a:lnTo>
                  <a:lnTo>
                    <a:pt x="215843" y="13132"/>
                  </a:lnTo>
                  <a:close/>
                  <a:moveTo>
                    <a:pt x="228975" y="13132"/>
                  </a:moveTo>
                  <a:lnTo>
                    <a:pt x="228975" y="19217"/>
                  </a:lnTo>
                  <a:lnTo>
                    <a:pt x="222569" y="19217"/>
                  </a:lnTo>
                  <a:lnTo>
                    <a:pt x="222569" y="13132"/>
                  </a:lnTo>
                  <a:close/>
                  <a:moveTo>
                    <a:pt x="235701" y="13132"/>
                  </a:moveTo>
                  <a:lnTo>
                    <a:pt x="235701" y="19217"/>
                  </a:lnTo>
                  <a:lnTo>
                    <a:pt x="229296" y="19217"/>
                  </a:lnTo>
                  <a:lnTo>
                    <a:pt x="229296" y="13132"/>
                  </a:lnTo>
                  <a:close/>
                  <a:moveTo>
                    <a:pt x="242428" y="13132"/>
                  </a:moveTo>
                  <a:lnTo>
                    <a:pt x="242428" y="19217"/>
                  </a:lnTo>
                  <a:lnTo>
                    <a:pt x="236040" y="19217"/>
                  </a:lnTo>
                  <a:lnTo>
                    <a:pt x="236040" y="13132"/>
                  </a:lnTo>
                  <a:close/>
                  <a:moveTo>
                    <a:pt x="249173" y="13132"/>
                  </a:moveTo>
                  <a:lnTo>
                    <a:pt x="249173" y="19217"/>
                  </a:lnTo>
                  <a:lnTo>
                    <a:pt x="242767" y="19217"/>
                  </a:lnTo>
                  <a:lnTo>
                    <a:pt x="242767" y="13132"/>
                  </a:lnTo>
                  <a:close/>
                  <a:moveTo>
                    <a:pt x="255899" y="13132"/>
                  </a:moveTo>
                  <a:lnTo>
                    <a:pt x="255899" y="19217"/>
                  </a:lnTo>
                  <a:lnTo>
                    <a:pt x="249512" y="19217"/>
                  </a:lnTo>
                  <a:lnTo>
                    <a:pt x="249512" y="13132"/>
                  </a:lnTo>
                  <a:close/>
                  <a:moveTo>
                    <a:pt x="262644" y="13132"/>
                  </a:moveTo>
                  <a:lnTo>
                    <a:pt x="262644" y="19217"/>
                  </a:lnTo>
                  <a:lnTo>
                    <a:pt x="256238" y="19217"/>
                  </a:lnTo>
                  <a:lnTo>
                    <a:pt x="256238" y="13132"/>
                  </a:lnTo>
                  <a:close/>
                  <a:moveTo>
                    <a:pt x="269370" y="13132"/>
                  </a:moveTo>
                  <a:lnTo>
                    <a:pt x="269370" y="19217"/>
                  </a:lnTo>
                  <a:lnTo>
                    <a:pt x="262983" y="19217"/>
                  </a:lnTo>
                  <a:lnTo>
                    <a:pt x="262983" y="13132"/>
                  </a:lnTo>
                  <a:close/>
                  <a:moveTo>
                    <a:pt x="276115" y="13132"/>
                  </a:moveTo>
                  <a:lnTo>
                    <a:pt x="276115" y="19217"/>
                  </a:lnTo>
                  <a:lnTo>
                    <a:pt x="269709" y="19217"/>
                  </a:lnTo>
                  <a:lnTo>
                    <a:pt x="269709" y="13132"/>
                  </a:lnTo>
                  <a:close/>
                  <a:moveTo>
                    <a:pt x="282842" y="13132"/>
                  </a:moveTo>
                  <a:lnTo>
                    <a:pt x="282842" y="19217"/>
                  </a:lnTo>
                  <a:lnTo>
                    <a:pt x="276436" y="19217"/>
                  </a:lnTo>
                  <a:lnTo>
                    <a:pt x="276436" y="13132"/>
                  </a:lnTo>
                  <a:close/>
                  <a:moveTo>
                    <a:pt x="6745" y="19538"/>
                  </a:moveTo>
                  <a:lnTo>
                    <a:pt x="6745" y="25622"/>
                  </a:lnTo>
                  <a:lnTo>
                    <a:pt x="339" y="25622"/>
                  </a:lnTo>
                  <a:lnTo>
                    <a:pt x="339" y="19538"/>
                  </a:lnTo>
                  <a:close/>
                  <a:moveTo>
                    <a:pt x="13471" y="19538"/>
                  </a:moveTo>
                  <a:lnTo>
                    <a:pt x="13471" y="25622"/>
                  </a:lnTo>
                  <a:lnTo>
                    <a:pt x="7066" y="25622"/>
                  </a:lnTo>
                  <a:lnTo>
                    <a:pt x="7066" y="19538"/>
                  </a:lnTo>
                  <a:close/>
                  <a:moveTo>
                    <a:pt x="20198" y="19538"/>
                  </a:moveTo>
                  <a:lnTo>
                    <a:pt x="20198" y="25622"/>
                  </a:lnTo>
                  <a:lnTo>
                    <a:pt x="13810" y="25622"/>
                  </a:lnTo>
                  <a:lnTo>
                    <a:pt x="13810" y="19538"/>
                  </a:lnTo>
                  <a:close/>
                  <a:moveTo>
                    <a:pt x="26942" y="19538"/>
                  </a:moveTo>
                  <a:lnTo>
                    <a:pt x="26942" y="25622"/>
                  </a:lnTo>
                  <a:lnTo>
                    <a:pt x="20537" y="25622"/>
                  </a:lnTo>
                  <a:lnTo>
                    <a:pt x="20537" y="19538"/>
                  </a:lnTo>
                  <a:close/>
                  <a:moveTo>
                    <a:pt x="33669" y="19538"/>
                  </a:moveTo>
                  <a:lnTo>
                    <a:pt x="33669" y="25622"/>
                  </a:lnTo>
                  <a:lnTo>
                    <a:pt x="27281" y="25622"/>
                  </a:lnTo>
                  <a:lnTo>
                    <a:pt x="27281" y="19538"/>
                  </a:lnTo>
                  <a:close/>
                  <a:moveTo>
                    <a:pt x="40414" y="19538"/>
                  </a:moveTo>
                  <a:lnTo>
                    <a:pt x="40414" y="25622"/>
                  </a:lnTo>
                  <a:lnTo>
                    <a:pt x="34008" y="25622"/>
                  </a:lnTo>
                  <a:lnTo>
                    <a:pt x="34008" y="19538"/>
                  </a:lnTo>
                  <a:close/>
                  <a:moveTo>
                    <a:pt x="47140" y="19538"/>
                  </a:moveTo>
                  <a:lnTo>
                    <a:pt x="47140" y="25622"/>
                  </a:lnTo>
                  <a:lnTo>
                    <a:pt x="40753" y="25622"/>
                  </a:lnTo>
                  <a:lnTo>
                    <a:pt x="40753" y="19538"/>
                  </a:lnTo>
                  <a:close/>
                  <a:moveTo>
                    <a:pt x="53885" y="19538"/>
                  </a:moveTo>
                  <a:lnTo>
                    <a:pt x="53885" y="25622"/>
                  </a:lnTo>
                  <a:lnTo>
                    <a:pt x="47479" y="25622"/>
                  </a:lnTo>
                  <a:lnTo>
                    <a:pt x="47479" y="19538"/>
                  </a:lnTo>
                  <a:close/>
                  <a:moveTo>
                    <a:pt x="60611" y="19538"/>
                  </a:moveTo>
                  <a:lnTo>
                    <a:pt x="60611" y="25622"/>
                  </a:lnTo>
                  <a:lnTo>
                    <a:pt x="54206" y="25622"/>
                  </a:lnTo>
                  <a:lnTo>
                    <a:pt x="54206" y="19538"/>
                  </a:lnTo>
                  <a:close/>
                  <a:moveTo>
                    <a:pt x="67338" y="19538"/>
                  </a:moveTo>
                  <a:lnTo>
                    <a:pt x="67338" y="25622"/>
                  </a:lnTo>
                  <a:lnTo>
                    <a:pt x="60950" y="25622"/>
                  </a:lnTo>
                  <a:lnTo>
                    <a:pt x="60950" y="19538"/>
                  </a:lnTo>
                  <a:close/>
                  <a:moveTo>
                    <a:pt x="74083" y="19538"/>
                  </a:moveTo>
                  <a:lnTo>
                    <a:pt x="74083" y="25622"/>
                  </a:lnTo>
                  <a:lnTo>
                    <a:pt x="67677" y="25622"/>
                  </a:lnTo>
                  <a:lnTo>
                    <a:pt x="67677" y="19538"/>
                  </a:lnTo>
                  <a:close/>
                  <a:moveTo>
                    <a:pt x="80809" y="19538"/>
                  </a:moveTo>
                  <a:lnTo>
                    <a:pt x="80809" y="25622"/>
                  </a:lnTo>
                  <a:lnTo>
                    <a:pt x="74422" y="25622"/>
                  </a:lnTo>
                  <a:lnTo>
                    <a:pt x="74422" y="19538"/>
                  </a:lnTo>
                  <a:close/>
                  <a:moveTo>
                    <a:pt x="87554" y="19538"/>
                  </a:moveTo>
                  <a:lnTo>
                    <a:pt x="87554" y="25622"/>
                  </a:lnTo>
                  <a:lnTo>
                    <a:pt x="81148" y="25622"/>
                  </a:lnTo>
                  <a:lnTo>
                    <a:pt x="81148" y="19538"/>
                  </a:lnTo>
                  <a:close/>
                  <a:moveTo>
                    <a:pt x="94281" y="19538"/>
                  </a:moveTo>
                  <a:lnTo>
                    <a:pt x="94281" y="25622"/>
                  </a:lnTo>
                  <a:lnTo>
                    <a:pt x="87893" y="25622"/>
                  </a:lnTo>
                  <a:lnTo>
                    <a:pt x="87893" y="19538"/>
                  </a:lnTo>
                  <a:close/>
                  <a:moveTo>
                    <a:pt x="101025" y="19538"/>
                  </a:moveTo>
                  <a:lnTo>
                    <a:pt x="101025" y="25622"/>
                  </a:lnTo>
                  <a:lnTo>
                    <a:pt x="94620" y="25622"/>
                  </a:lnTo>
                  <a:lnTo>
                    <a:pt x="94620" y="19538"/>
                  </a:lnTo>
                  <a:close/>
                  <a:moveTo>
                    <a:pt x="107752" y="19538"/>
                  </a:moveTo>
                  <a:lnTo>
                    <a:pt x="107752" y="25622"/>
                  </a:lnTo>
                  <a:lnTo>
                    <a:pt x="101346" y="25622"/>
                  </a:lnTo>
                  <a:lnTo>
                    <a:pt x="101346" y="19538"/>
                  </a:lnTo>
                  <a:close/>
                  <a:moveTo>
                    <a:pt x="114478" y="19538"/>
                  </a:moveTo>
                  <a:lnTo>
                    <a:pt x="114478" y="25622"/>
                  </a:lnTo>
                  <a:lnTo>
                    <a:pt x="108091" y="25622"/>
                  </a:lnTo>
                  <a:lnTo>
                    <a:pt x="108091" y="19538"/>
                  </a:lnTo>
                  <a:close/>
                  <a:moveTo>
                    <a:pt x="121223" y="19538"/>
                  </a:moveTo>
                  <a:lnTo>
                    <a:pt x="121223" y="25622"/>
                  </a:lnTo>
                  <a:lnTo>
                    <a:pt x="114817" y="25622"/>
                  </a:lnTo>
                  <a:lnTo>
                    <a:pt x="114817" y="19538"/>
                  </a:lnTo>
                  <a:close/>
                  <a:moveTo>
                    <a:pt x="127950" y="19538"/>
                  </a:moveTo>
                  <a:lnTo>
                    <a:pt x="127950" y="25622"/>
                  </a:lnTo>
                  <a:lnTo>
                    <a:pt x="121562" y="25622"/>
                  </a:lnTo>
                  <a:lnTo>
                    <a:pt x="121562" y="19538"/>
                  </a:lnTo>
                  <a:close/>
                  <a:moveTo>
                    <a:pt x="134694" y="19538"/>
                  </a:moveTo>
                  <a:lnTo>
                    <a:pt x="134694" y="25622"/>
                  </a:lnTo>
                  <a:lnTo>
                    <a:pt x="128289" y="25622"/>
                  </a:lnTo>
                  <a:lnTo>
                    <a:pt x="128289" y="19538"/>
                  </a:lnTo>
                  <a:close/>
                  <a:moveTo>
                    <a:pt x="141421" y="19538"/>
                  </a:moveTo>
                  <a:lnTo>
                    <a:pt x="141421" y="25622"/>
                  </a:lnTo>
                  <a:lnTo>
                    <a:pt x="135033" y="25622"/>
                  </a:lnTo>
                  <a:lnTo>
                    <a:pt x="135033" y="19538"/>
                  </a:lnTo>
                  <a:close/>
                  <a:moveTo>
                    <a:pt x="148148" y="19538"/>
                  </a:moveTo>
                  <a:lnTo>
                    <a:pt x="148148" y="25622"/>
                  </a:lnTo>
                  <a:lnTo>
                    <a:pt x="141760" y="25622"/>
                  </a:lnTo>
                  <a:lnTo>
                    <a:pt x="141760" y="19538"/>
                  </a:lnTo>
                  <a:close/>
                  <a:moveTo>
                    <a:pt x="154892" y="19538"/>
                  </a:moveTo>
                  <a:lnTo>
                    <a:pt x="154892" y="25622"/>
                  </a:lnTo>
                  <a:lnTo>
                    <a:pt x="148487" y="25622"/>
                  </a:lnTo>
                  <a:lnTo>
                    <a:pt x="148487" y="19538"/>
                  </a:lnTo>
                  <a:close/>
                  <a:moveTo>
                    <a:pt x="161619" y="19538"/>
                  </a:moveTo>
                  <a:lnTo>
                    <a:pt x="161619" y="25622"/>
                  </a:lnTo>
                  <a:lnTo>
                    <a:pt x="155231" y="25622"/>
                  </a:lnTo>
                  <a:lnTo>
                    <a:pt x="155231" y="19538"/>
                  </a:lnTo>
                  <a:close/>
                  <a:moveTo>
                    <a:pt x="168363" y="19538"/>
                  </a:moveTo>
                  <a:lnTo>
                    <a:pt x="168363" y="25622"/>
                  </a:lnTo>
                  <a:lnTo>
                    <a:pt x="161958" y="25622"/>
                  </a:lnTo>
                  <a:lnTo>
                    <a:pt x="161958" y="19538"/>
                  </a:lnTo>
                  <a:close/>
                  <a:moveTo>
                    <a:pt x="175090" y="19538"/>
                  </a:moveTo>
                  <a:lnTo>
                    <a:pt x="175090" y="25622"/>
                  </a:lnTo>
                  <a:lnTo>
                    <a:pt x="168702" y="25622"/>
                  </a:lnTo>
                  <a:lnTo>
                    <a:pt x="168702" y="19538"/>
                  </a:lnTo>
                  <a:close/>
                  <a:moveTo>
                    <a:pt x="181834" y="19538"/>
                  </a:moveTo>
                  <a:lnTo>
                    <a:pt x="181834" y="25622"/>
                  </a:lnTo>
                  <a:lnTo>
                    <a:pt x="175429" y="25622"/>
                  </a:lnTo>
                  <a:lnTo>
                    <a:pt x="175429" y="19538"/>
                  </a:lnTo>
                  <a:close/>
                  <a:moveTo>
                    <a:pt x="188561" y="19538"/>
                  </a:moveTo>
                  <a:lnTo>
                    <a:pt x="188561" y="25622"/>
                  </a:lnTo>
                  <a:lnTo>
                    <a:pt x="182173" y="25622"/>
                  </a:lnTo>
                  <a:lnTo>
                    <a:pt x="182173" y="19538"/>
                  </a:lnTo>
                  <a:close/>
                  <a:moveTo>
                    <a:pt x="195288" y="19538"/>
                  </a:moveTo>
                  <a:lnTo>
                    <a:pt x="195288" y="25622"/>
                  </a:lnTo>
                  <a:lnTo>
                    <a:pt x="188900" y="25622"/>
                  </a:lnTo>
                  <a:lnTo>
                    <a:pt x="188900" y="19538"/>
                  </a:lnTo>
                  <a:close/>
                  <a:moveTo>
                    <a:pt x="202032" y="19538"/>
                  </a:moveTo>
                  <a:lnTo>
                    <a:pt x="202032" y="25622"/>
                  </a:lnTo>
                  <a:lnTo>
                    <a:pt x="195627" y="25622"/>
                  </a:lnTo>
                  <a:lnTo>
                    <a:pt x="195627" y="19538"/>
                  </a:lnTo>
                  <a:close/>
                  <a:moveTo>
                    <a:pt x="208759" y="19538"/>
                  </a:moveTo>
                  <a:lnTo>
                    <a:pt x="208759" y="25622"/>
                  </a:lnTo>
                  <a:lnTo>
                    <a:pt x="202371" y="25622"/>
                  </a:lnTo>
                  <a:lnTo>
                    <a:pt x="202371" y="19538"/>
                  </a:lnTo>
                  <a:close/>
                  <a:moveTo>
                    <a:pt x="215504" y="19538"/>
                  </a:moveTo>
                  <a:lnTo>
                    <a:pt x="215504" y="25622"/>
                  </a:lnTo>
                  <a:lnTo>
                    <a:pt x="209098" y="25622"/>
                  </a:lnTo>
                  <a:lnTo>
                    <a:pt x="209098" y="19538"/>
                  </a:lnTo>
                  <a:close/>
                  <a:moveTo>
                    <a:pt x="222230" y="19538"/>
                  </a:moveTo>
                  <a:lnTo>
                    <a:pt x="222230" y="25622"/>
                  </a:lnTo>
                  <a:lnTo>
                    <a:pt x="215843" y="25622"/>
                  </a:lnTo>
                  <a:lnTo>
                    <a:pt x="215843" y="19538"/>
                  </a:lnTo>
                  <a:close/>
                  <a:moveTo>
                    <a:pt x="228975" y="19538"/>
                  </a:moveTo>
                  <a:lnTo>
                    <a:pt x="228975" y="25622"/>
                  </a:lnTo>
                  <a:lnTo>
                    <a:pt x="222569" y="25622"/>
                  </a:lnTo>
                  <a:lnTo>
                    <a:pt x="222569" y="19538"/>
                  </a:lnTo>
                  <a:close/>
                  <a:moveTo>
                    <a:pt x="235701" y="19538"/>
                  </a:moveTo>
                  <a:lnTo>
                    <a:pt x="235701" y="25622"/>
                  </a:lnTo>
                  <a:lnTo>
                    <a:pt x="229296" y="25622"/>
                  </a:lnTo>
                  <a:lnTo>
                    <a:pt x="229296" y="19538"/>
                  </a:lnTo>
                  <a:close/>
                  <a:moveTo>
                    <a:pt x="242428" y="19538"/>
                  </a:moveTo>
                  <a:lnTo>
                    <a:pt x="242428" y="25622"/>
                  </a:lnTo>
                  <a:lnTo>
                    <a:pt x="236040" y="25622"/>
                  </a:lnTo>
                  <a:lnTo>
                    <a:pt x="236040" y="19538"/>
                  </a:lnTo>
                  <a:close/>
                  <a:moveTo>
                    <a:pt x="249173" y="19538"/>
                  </a:moveTo>
                  <a:lnTo>
                    <a:pt x="249173" y="25622"/>
                  </a:lnTo>
                  <a:lnTo>
                    <a:pt x="242767" y="25622"/>
                  </a:lnTo>
                  <a:lnTo>
                    <a:pt x="242767" y="19538"/>
                  </a:lnTo>
                  <a:close/>
                  <a:moveTo>
                    <a:pt x="255899" y="19538"/>
                  </a:moveTo>
                  <a:lnTo>
                    <a:pt x="255899" y="25622"/>
                  </a:lnTo>
                  <a:lnTo>
                    <a:pt x="249512" y="25622"/>
                  </a:lnTo>
                  <a:lnTo>
                    <a:pt x="249512" y="19538"/>
                  </a:lnTo>
                  <a:close/>
                  <a:moveTo>
                    <a:pt x="262644" y="19538"/>
                  </a:moveTo>
                  <a:lnTo>
                    <a:pt x="262644" y="25622"/>
                  </a:lnTo>
                  <a:lnTo>
                    <a:pt x="256238" y="25622"/>
                  </a:lnTo>
                  <a:lnTo>
                    <a:pt x="256238" y="19538"/>
                  </a:lnTo>
                  <a:close/>
                  <a:moveTo>
                    <a:pt x="269370" y="19538"/>
                  </a:moveTo>
                  <a:lnTo>
                    <a:pt x="269370" y="25622"/>
                  </a:lnTo>
                  <a:lnTo>
                    <a:pt x="262983" y="25622"/>
                  </a:lnTo>
                  <a:lnTo>
                    <a:pt x="262983" y="19538"/>
                  </a:lnTo>
                  <a:close/>
                  <a:moveTo>
                    <a:pt x="276115" y="19538"/>
                  </a:moveTo>
                  <a:lnTo>
                    <a:pt x="276115" y="25622"/>
                  </a:lnTo>
                  <a:lnTo>
                    <a:pt x="269709" y="25622"/>
                  </a:lnTo>
                  <a:lnTo>
                    <a:pt x="269709" y="19538"/>
                  </a:lnTo>
                  <a:close/>
                  <a:moveTo>
                    <a:pt x="282842" y="19538"/>
                  </a:moveTo>
                  <a:lnTo>
                    <a:pt x="282842" y="25622"/>
                  </a:lnTo>
                  <a:lnTo>
                    <a:pt x="276436" y="25622"/>
                  </a:lnTo>
                  <a:lnTo>
                    <a:pt x="276436" y="19538"/>
                  </a:lnTo>
                  <a:close/>
                  <a:moveTo>
                    <a:pt x="6745" y="25943"/>
                  </a:moveTo>
                  <a:lnTo>
                    <a:pt x="6745" y="32028"/>
                  </a:lnTo>
                  <a:lnTo>
                    <a:pt x="339" y="32028"/>
                  </a:lnTo>
                  <a:lnTo>
                    <a:pt x="339" y="25943"/>
                  </a:lnTo>
                  <a:close/>
                  <a:moveTo>
                    <a:pt x="13471" y="25943"/>
                  </a:moveTo>
                  <a:lnTo>
                    <a:pt x="13471" y="32028"/>
                  </a:lnTo>
                  <a:lnTo>
                    <a:pt x="7066" y="32028"/>
                  </a:lnTo>
                  <a:lnTo>
                    <a:pt x="7066" y="25943"/>
                  </a:lnTo>
                  <a:close/>
                  <a:moveTo>
                    <a:pt x="20198" y="25943"/>
                  </a:moveTo>
                  <a:lnTo>
                    <a:pt x="20198" y="32028"/>
                  </a:lnTo>
                  <a:lnTo>
                    <a:pt x="13810" y="32028"/>
                  </a:lnTo>
                  <a:lnTo>
                    <a:pt x="13810" y="25943"/>
                  </a:lnTo>
                  <a:close/>
                  <a:moveTo>
                    <a:pt x="26942" y="25943"/>
                  </a:moveTo>
                  <a:lnTo>
                    <a:pt x="26942" y="32028"/>
                  </a:lnTo>
                  <a:lnTo>
                    <a:pt x="20537" y="32028"/>
                  </a:lnTo>
                  <a:lnTo>
                    <a:pt x="20537" y="25943"/>
                  </a:lnTo>
                  <a:close/>
                  <a:moveTo>
                    <a:pt x="33669" y="25943"/>
                  </a:moveTo>
                  <a:lnTo>
                    <a:pt x="33669" y="32028"/>
                  </a:lnTo>
                  <a:lnTo>
                    <a:pt x="27281" y="32028"/>
                  </a:lnTo>
                  <a:lnTo>
                    <a:pt x="27281" y="25943"/>
                  </a:lnTo>
                  <a:close/>
                  <a:moveTo>
                    <a:pt x="40414" y="25943"/>
                  </a:moveTo>
                  <a:lnTo>
                    <a:pt x="40414" y="32028"/>
                  </a:lnTo>
                  <a:lnTo>
                    <a:pt x="34008" y="32028"/>
                  </a:lnTo>
                  <a:lnTo>
                    <a:pt x="34008" y="25943"/>
                  </a:lnTo>
                  <a:close/>
                  <a:moveTo>
                    <a:pt x="47140" y="25943"/>
                  </a:moveTo>
                  <a:lnTo>
                    <a:pt x="47140" y="32028"/>
                  </a:lnTo>
                  <a:lnTo>
                    <a:pt x="40753" y="32028"/>
                  </a:lnTo>
                  <a:lnTo>
                    <a:pt x="40753" y="25943"/>
                  </a:lnTo>
                  <a:close/>
                  <a:moveTo>
                    <a:pt x="53885" y="25943"/>
                  </a:moveTo>
                  <a:lnTo>
                    <a:pt x="53885" y="32028"/>
                  </a:lnTo>
                  <a:lnTo>
                    <a:pt x="47479" y="32028"/>
                  </a:lnTo>
                  <a:lnTo>
                    <a:pt x="47479" y="25943"/>
                  </a:lnTo>
                  <a:close/>
                  <a:moveTo>
                    <a:pt x="60611" y="25943"/>
                  </a:moveTo>
                  <a:lnTo>
                    <a:pt x="60611" y="32028"/>
                  </a:lnTo>
                  <a:lnTo>
                    <a:pt x="54206" y="32028"/>
                  </a:lnTo>
                  <a:lnTo>
                    <a:pt x="54206" y="25943"/>
                  </a:lnTo>
                  <a:close/>
                  <a:moveTo>
                    <a:pt x="67338" y="25943"/>
                  </a:moveTo>
                  <a:lnTo>
                    <a:pt x="67338" y="32028"/>
                  </a:lnTo>
                  <a:lnTo>
                    <a:pt x="60950" y="32028"/>
                  </a:lnTo>
                  <a:lnTo>
                    <a:pt x="60950" y="25943"/>
                  </a:lnTo>
                  <a:close/>
                  <a:moveTo>
                    <a:pt x="74083" y="25943"/>
                  </a:moveTo>
                  <a:lnTo>
                    <a:pt x="74083" y="32028"/>
                  </a:lnTo>
                  <a:lnTo>
                    <a:pt x="67677" y="32028"/>
                  </a:lnTo>
                  <a:lnTo>
                    <a:pt x="67677" y="25943"/>
                  </a:lnTo>
                  <a:close/>
                  <a:moveTo>
                    <a:pt x="80809" y="25943"/>
                  </a:moveTo>
                  <a:lnTo>
                    <a:pt x="80809" y="32028"/>
                  </a:lnTo>
                  <a:lnTo>
                    <a:pt x="74422" y="32028"/>
                  </a:lnTo>
                  <a:lnTo>
                    <a:pt x="74422" y="25943"/>
                  </a:lnTo>
                  <a:close/>
                  <a:moveTo>
                    <a:pt x="87554" y="25943"/>
                  </a:moveTo>
                  <a:lnTo>
                    <a:pt x="87554" y="32028"/>
                  </a:lnTo>
                  <a:lnTo>
                    <a:pt x="81148" y="32028"/>
                  </a:lnTo>
                  <a:lnTo>
                    <a:pt x="81148" y="25943"/>
                  </a:lnTo>
                  <a:close/>
                  <a:moveTo>
                    <a:pt x="94281" y="25943"/>
                  </a:moveTo>
                  <a:lnTo>
                    <a:pt x="94281" y="32028"/>
                  </a:lnTo>
                  <a:lnTo>
                    <a:pt x="87893" y="32028"/>
                  </a:lnTo>
                  <a:lnTo>
                    <a:pt x="87893" y="25943"/>
                  </a:lnTo>
                  <a:close/>
                  <a:moveTo>
                    <a:pt x="101025" y="25943"/>
                  </a:moveTo>
                  <a:lnTo>
                    <a:pt x="101025" y="32028"/>
                  </a:lnTo>
                  <a:lnTo>
                    <a:pt x="94620" y="32028"/>
                  </a:lnTo>
                  <a:lnTo>
                    <a:pt x="94620" y="25943"/>
                  </a:lnTo>
                  <a:close/>
                  <a:moveTo>
                    <a:pt x="107752" y="25943"/>
                  </a:moveTo>
                  <a:lnTo>
                    <a:pt x="107752" y="32028"/>
                  </a:lnTo>
                  <a:lnTo>
                    <a:pt x="101346" y="32028"/>
                  </a:lnTo>
                  <a:lnTo>
                    <a:pt x="101346" y="25943"/>
                  </a:lnTo>
                  <a:close/>
                  <a:moveTo>
                    <a:pt x="114478" y="25943"/>
                  </a:moveTo>
                  <a:lnTo>
                    <a:pt x="114478" y="32028"/>
                  </a:lnTo>
                  <a:lnTo>
                    <a:pt x="108091" y="32028"/>
                  </a:lnTo>
                  <a:lnTo>
                    <a:pt x="108091" y="25943"/>
                  </a:lnTo>
                  <a:close/>
                  <a:moveTo>
                    <a:pt x="121223" y="25943"/>
                  </a:moveTo>
                  <a:lnTo>
                    <a:pt x="121223" y="32028"/>
                  </a:lnTo>
                  <a:lnTo>
                    <a:pt x="114817" y="32028"/>
                  </a:lnTo>
                  <a:lnTo>
                    <a:pt x="114817" y="25943"/>
                  </a:lnTo>
                  <a:close/>
                  <a:moveTo>
                    <a:pt x="127950" y="25943"/>
                  </a:moveTo>
                  <a:lnTo>
                    <a:pt x="127950" y="32028"/>
                  </a:lnTo>
                  <a:lnTo>
                    <a:pt x="121562" y="32028"/>
                  </a:lnTo>
                  <a:lnTo>
                    <a:pt x="121562" y="25943"/>
                  </a:lnTo>
                  <a:close/>
                  <a:moveTo>
                    <a:pt x="134694" y="25943"/>
                  </a:moveTo>
                  <a:lnTo>
                    <a:pt x="134694" y="32028"/>
                  </a:lnTo>
                  <a:lnTo>
                    <a:pt x="128289" y="32028"/>
                  </a:lnTo>
                  <a:lnTo>
                    <a:pt x="128289" y="25943"/>
                  </a:lnTo>
                  <a:close/>
                  <a:moveTo>
                    <a:pt x="141421" y="25943"/>
                  </a:moveTo>
                  <a:lnTo>
                    <a:pt x="141421" y="32028"/>
                  </a:lnTo>
                  <a:lnTo>
                    <a:pt x="135033" y="32028"/>
                  </a:lnTo>
                  <a:lnTo>
                    <a:pt x="135033" y="25943"/>
                  </a:lnTo>
                  <a:close/>
                  <a:moveTo>
                    <a:pt x="148148" y="25943"/>
                  </a:moveTo>
                  <a:lnTo>
                    <a:pt x="148148" y="32028"/>
                  </a:lnTo>
                  <a:lnTo>
                    <a:pt x="141760" y="32028"/>
                  </a:lnTo>
                  <a:lnTo>
                    <a:pt x="141760" y="25943"/>
                  </a:lnTo>
                  <a:close/>
                  <a:moveTo>
                    <a:pt x="154892" y="25943"/>
                  </a:moveTo>
                  <a:lnTo>
                    <a:pt x="154892" y="32028"/>
                  </a:lnTo>
                  <a:lnTo>
                    <a:pt x="148487" y="32028"/>
                  </a:lnTo>
                  <a:lnTo>
                    <a:pt x="148487" y="25943"/>
                  </a:lnTo>
                  <a:close/>
                  <a:moveTo>
                    <a:pt x="161619" y="25943"/>
                  </a:moveTo>
                  <a:lnTo>
                    <a:pt x="161619" y="32028"/>
                  </a:lnTo>
                  <a:lnTo>
                    <a:pt x="155231" y="32028"/>
                  </a:lnTo>
                  <a:lnTo>
                    <a:pt x="155231" y="25943"/>
                  </a:lnTo>
                  <a:close/>
                  <a:moveTo>
                    <a:pt x="168363" y="25943"/>
                  </a:moveTo>
                  <a:lnTo>
                    <a:pt x="168363" y="32028"/>
                  </a:lnTo>
                  <a:lnTo>
                    <a:pt x="161958" y="32028"/>
                  </a:lnTo>
                  <a:lnTo>
                    <a:pt x="161958" y="25943"/>
                  </a:lnTo>
                  <a:close/>
                  <a:moveTo>
                    <a:pt x="175090" y="25943"/>
                  </a:moveTo>
                  <a:lnTo>
                    <a:pt x="175090" y="32028"/>
                  </a:lnTo>
                  <a:lnTo>
                    <a:pt x="168702" y="32028"/>
                  </a:lnTo>
                  <a:lnTo>
                    <a:pt x="168702" y="25943"/>
                  </a:lnTo>
                  <a:close/>
                  <a:moveTo>
                    <a:pt x="181834" y="25943"/>
                  </a:moveTo>
                  <a:lnTo>
                    <a:pt x="181834" y="32028"/>
                  </a:lnTo>
                  <a:lnTo>
                    <a:pt x="175429" y="32028"/>
                  </a:lnTo>
                  <a:lnTo>
                    <a:pt x="175429" y="25943"/>
                  </a:lnTo>
                  <a:close/>
                  <a:moveTo>
                    <a:pt x="188561" y="25943"/>
                  </a:moveTo>
                  <a:lnTo>
                    <a:pt x="188561" y="32028"/>
                  </a:lnTo>
                  <a:lnTo>
                    <a:pt x="182173" y="32028"/>
                  </a:lnTo>
                  <a:lnTo>
                    <a:pt x="182173" y="25943"/>
                  </a:lnTo>
                  <a:close/>
                  <a:moveTo>
                    <a:pt x="195288" y="25943"/>
                  </a:moveTo>
                  <a:lnTo>
                    <a:pt x="195288" y="32028"/>
                  </a:lnTo>
                  <a:lnTo>
                    <a:pt x="188900" y="32028"/>
                  </a:lnTo>
                  <a:lnTo>
                    <a:pt x="188900" y="25943"/>
                  </a:lnTo>
                  <a:close/>
                  <a:moveTo>
                    <a:pt x="202032" y="25943"/>
                  </a:moveTo>
                  <a:lnTo>
                    <a:pt x="202032" y="32028"/>
                  </a:lnTo>
                  <a:lnTo>
                    <a:pt x="195627" y="32028"/>
                  </a:lnTo>
                  <a:lnTo>
                    <a:pt x="195627" y="25943"/>
                  </a:lnTo>
                  <a:close/>
                  <a:moveTo>
                    <a:pt x="208759" y="25943"/>
                  </a:moveTo>
                  <a:lnTo>
                    <a:pt x="208759" y="32028"/>
                  </a:lnTo>
                  <a:lnTo>
                    <a:pt x="202371" y="32028"/>
                  </a:lnTo>
                  <a:lnTo>
                    <a:pt x="202371" y="25943"/>
                  </a:lnTo>
                  <a:close/>
                  <a:moveTo>
                    <a:pt x="215504" y="25943"/>
                  </a:moveTo>
                  <a:lnTo>
                    <a:pt x="215504" y="32028"/>
                  </a:lnTo>
                  <a:lnTo>
                    <a:pt x="209098" y="32028"/>
                  </a:lnTo>
                  <a:lnTo>
                    <a:pt x="209098" y="25943"/>
                  </a:lnTo>
                  <a:close/>
                  <a:moveTo>
                    <a:pt x="222230" y="25943"/>
                  </a:moveTo>
                  <a:lnTo>
                    <a:pt x="222230" y="32028"/>
                  </a:lnTo>
                  <a:lnTo>
                    <a:pt x="215843" y="32028"/>
                  </a:lnTo>
                  <a:lnTo>
                    <a:pt x="215843" y="25943"/>
                  </a:lnTo>
                  <a:close/>
                  <a:moveTo>
                    <a:pt x="228975" y="25943"/>
                  </a:moveTo>
                  <a:lnTo>
                    <a:pt x="228975" y="32028"/>
                  </a:lnTo>
                  <a:lnTo>
                    <a:pt x="222569" y="32028"/>
                  </a:lnTo>
                  <a:lnTo>
                    <a:pt x="222569" y="25943"/>
                  </a:lnTo>
                  <a:close/>
                  <a:moveTo>
                    <a:pt x="235701" y="25943"/>
                  </a:moveTo>
                  <a:lnTo>
                    <a:pt x="235701" y="32028"/>
                  </a:lnTo>
                  <a:lnTo>
                    <a:pt x="229296" y="32028"/>
                  </a:lnTo>
                  <a:lnTo>
                    <a:pt x="229296" y="25943"/>
                  </a:lnTo>
                  <a:close/>
                  <a:moveTo>
                    <a:pt x="242428" y="25943"/>
                  </a:moveTo>
                  <a:lnTo>
                    <a:pt x="242428" y="32028"/>
                  </a:lnTo>
                  <a:lnTo>
                    <a:pt x="236040" y="32028"/>
                  </a:lnTo>
                  <a:lnTo>
                    <a:pt x="236040" y="25943"/>
                  </a:lnTo>
                  <a:close/>
                  <a:moveTo>
                    <a:pt x="249173" y="25943"/>
                  </a:moveTo>
                  <a:lnTo>
                    <a:pt x="249173" y="32028"/>
                  </a:lnTo>
                  <a:lnTo>
                    <a:pt x="242767" y="32028"/>
                  </a:lnTo>
                  <a:lnTo>
                    <a:pt x="242767" y="25943"/>
                  </a:lnTo>
                  <a:close/>
                  <a:moveTo>
                    <a:pt x="255899" y="25943"/>
                  </a:moveTo>
                  <a:lnTo>
                    <a:pt x="255899" y="32028"/>
                  </a:lnTo>
                  <a:lnTo>
                    <a:pt x="249512" y="32028"/>
                  </a:lnTo>
                  <a:lnTo>
                    <a:pt x="249512" y="25943"/>
                  </a:lnTo>
                  <a:close/>
                  <a:moveTo>
                    <a:pt x="262644" y="25943"/>
                  </a:moveTo>
                  <a:lnTo>
                    <a:pt x="262644" y="32028"/>
                  </a:lnTo>
                  <a:lnTo>
                    <a:pt x="256238" y="32028"/>
                  </a:lnTo>
                  <a:lnTo>
                    <a:pt x="256238" y="25943"/>
                  </a:lnTo>
                  <a:close/>
                  <a:moveTo>
                    <a:pt x="269370" y="25943"/>
                  </a:moveTo>
                  <a:lnTo>
                    <a:pt x="269370" y="32028"/>
                  </a:lnTo>
                  <a:lnTo>
                    <a:pt x="262983" y="32028"/>
                  </a:lnTo>
                  <a:lnTo>
                    <a:pt x="262983" y="25943"/>
                  </a:lnTo>
                  <a:close/>
                  <a:moveTo>
                    <a:pt x="276115" y="25943"/>
                  </a:moveTo>
                  <a:lnTo>
                    <a:pt x="276115" y="32028"/>
                  </a:lnTo>
                  <a:lnTo>
                    <a:pt x="269709" y="32028"/>
                  </a:lnTo>
                  <a:lnTo>
                    <a:pt x="269709" y="25943"/>
                  </a:lnTo>
                  <a:close/>
                  <a:moveTo>
                    <a:pt x="282842" y="25943"/>
                  </a:moveTo>
                  <a:lnTo>
                    <a:pt x="282842" y="32028"/>
                  </a:lnTo>
                  <a:lnTo>
                    <a:pt x="276436" y="32028"/>
                  </a:lnTo>
                  <a:lnTo>
                    <a:pt x="276436" y="25943"/>
                  </a:lnTo>
                  <a:close/>
                  <a:moveTo>
                    <a:pt x="6745" y="32349"/>
                  </a:moveTo>
                  <a:lnTo>
                    <a:pt x="6745" y="38451"/>
                  </a:lnTo>
                  <a:lnTo>
                    <a:pt x="339" y="38451"/>
                  </a:lnTo>
                  <a:lnTo>
                    <a:pt x="339" y="32349"/>
                  </a:lnTo>
                  <a:close/>
                  <a:moveTo>
                    <a:pt x="13471" y="32349"/>
                  </a:moveTo>
                  <a:lnTo>
                    <a:pt x="13471" y="38451"/>
                  </a:lnTo>
                  <a:lnTo>
                    <a:pt x="7066" y="38451"/>
                  </a:lnTo>
                  <a:lnTo>
                    <a:pt x="7066" y="32349"/>
                  </a:lnTo>
                  <a:close/>
                  <a:moveTo>
                    <a:pt x="20198" y="32349"/>
                  </a:moveTo>
                  <a:lnTo>
                    <a:pt x="20198" y="38451"/>
                  </a:lnTo>
                  <a:lnTo>
                    <a:pt x="13810" y="38451"/>
                  </a:lnTo>
                  <a:lnTo>
                    <a:pt x="13810" y="32349"/>
                  </a:lnTo>
                  <a:close/>
                  <a:moveTo>
                    <a:pt x="26942" y="32349"/>
                  </a:moveTo>
                  <a:lnTo>
                    <a:pt x="26942" y="38451"/>
                  </a:lnTo>
                  <a:lnTo>
                    <a:pt x="20537" y="38451"/>
                  </a:lnTo>
                  <a:lnTo>
                    <a:pt x="20537" y="32349"/>
                  </a:lnTo>
                  <a:close/>
                  <a:moveTo>
                    <a:pt x="33669" y="32349"/>
                  </a:moveTo>
                  <a:lnTo>
                    <a:pt x="33669" y="38451"/>
                  </a:lnTo>
                  <a:lnTo>
                    <a:pt x="27281" y="38451"/>
                  </a:lnTo>
                  <a:lnTo>
                    <a:pt x="27281" y="32349"/>
                  </a:lnTo>
                  <a:close/>
                  <a:moveTo>
                    <a:pt x="40414" y="32367"/>
                  </a:moveTo>
                  <a:lnTo>
                    <a:pt x="40414" y="38451"/>
                  </a:lnTo>
                  <a:lnTo>
                    <a:pt x="34008" y="38451"/>
                  </a:lnTo>
                  <a:lnTo>
                    <a:pt x="34008" y="32367"/>
                  </a:lnTo>
                  <a:close/>
                  <a:moveTo>
                    <a:pt x="47140" y="32367"/>
                  </a:moveTo>
                  <a:lnTo>
                    <a:pt x="47140" y="38451"/>
                  </a:lnTo>
                  <a:lnTo>
                    <a:pt x="40753" y="38451"/>
                  </a:lnTo>
                  <a:lnTo>
                    <a:pt x="40753" y="32367"/>
                  </a:lnTo>
                  <a:close/>
                  <a:moveTo>
                    <a:pt x="53885" y="32367"/>
                  </a:moveTo>
                  <a:lnTo>
                    <a:pt x="53885" y="38451"/>
                  </a:lnTo>
                  <a:lnTo>
                    <a:pt x="47479" y="38451"/>
                  </a:lnTo>
                  <a:lnTo>
                    <a:pt x="47479" y="32367"/>
                  </a:lnTo>
                  <a:close/>
                  <a:moveTo>
                    <a:pt x="60611" y="32367"/>
                  </a:moveTo>
                  <a:lnTo>
                    <a:pt x="60611" y="38451"/>
                  </a:lnTo>
                  <a:lnTo>
                    <a:pt x="54206" y="38451"/>
                  </a:lnTo>
                  <a:lnTo>
                    <a:pt x="54206" y="32367"/>
                  </a:lnTo>
                  <a:close/>
                  <a:moveTo>
                    <a:pt x="67338" y="32367"/>
                  </a:moveTo>
                  <a:lnTo>
                    <a:pt x="67338" y="38451"/>
                  </a:lnTo>
                  <a:lnTo>
                    <a:pt x="60950" y="38451"/>
                  </a:lnTo>
                  <a:lnTo>
                    <a:pt x="60950" y="32367"/>
                  </a:lnTo>
                  <a:close/>
                  <a:moveTo>
                    <a:pt x="74083" y="32367"/>
                  </a:moveTo>
                  <a:lnTo>
                    <a:pt x="74083" y="38451"/>
                  </a:lnTo>
                  <a:lnTo>
                    <a:pt x="67677" y="38451"/>
                  </a:lnTo>
                  <a:lnTo>
                    <a:pt x="67677" y="32367"/>
                  </a:lnTo>
                  <a:close/>
                  <a:moveTo>
                    <a:pt x="80809" y="32367"/>
                  </a:moveTo>
                  <a:lnTo>
                    <a:pt x="80809" y="38451"/>
                  </a:lnTo>
                  <a:lnTo>
                    <a:pt x="74422" y="38451"/>
                  </a:lnTo>
                  <a:lnTo>
                    <a:pt x="74422" y="32367"/>
                  </a:lnTo>
                  <a:close/>
                  <a:moveTo>
                    <a:pt x="87554" y="32367"/>
                  </a:moveTo>
                  <a:lnTo>
                    <a:pt x="87554" y="38451"/>
                  </a:lnTo>
                  <a:lnTo>
                    <a:pt x="81148" y="38451"/>
                  </a:lnTo>
                  <a:lnTo>
                    <a:pt x="81148" y="32367"/>
                  </a:lnTo>
                  <a:close/>
                  <a:moveTo>
                    <a:pt x="94281" y="32367"/>
                  </a:moveTo>
                  <a:lnTo>
                    <a:pt x="94281" y="38451"/>
                  </a:lnTo>
                  <a:lnTo>
                    <a:pt x="87893" y="38451"/>
                  </a:lnTo>
                  <a:lnTo>
                    <a:pt x="87893" y="32367"/>
                  </a:lnTo>
                  <a:close/>
                  <a:moveTo>
                    <a:pt x="101025" y="32367"/>
                  </a:moveTo>
                  <a:lnTo>
                    <a:pt x="101025" y="38451"/>
                  </a:lnTo>
                  <a:lnTo>
                    <a:pt x="94620" y="38451"/>
                  </a:lnTo>
                  <a:lnTo>
                    <a:pt x="94620" y="32367"/>
                  </a:lnTo>
                  <a:close/>
                  <a:moveTo>
                    <a:pt x="107752" y="32367"/>
                  </a:moveTo>
                  <a:lnTo>
                    <a:pt x="107752" y="38451"/>
                  </a:lnTo>
                  <a:lnTo>
                    <a:pt x="101346" y="38451"/>
                  </a:lnTo>
                  <a:lnTo>
                    <a:pt x="101346" y="32367"/>
                  </a:lnTo>
                  <a:close/>
                  <a:moveTo>
                    <a:pt x="114478" y="32367"/>
                  </a:moveTo>
                  <a:lnTo>
                    <a:pt x="114478" y="38451"/>
                  </a:lnTo>
                  <a:lnTo>
                    <a:pt x="108091" y="38451"/>
                  </a:lnTo>
                  <a:lnTo>
                    <a:pt x="108091" y="32367"/>
                  </a:lnTo>
                  <a:close/>
                  <a:moveTo>
                    <a:pt x="121223" y="32367"/>
                  </a:moveTo>
                  <a:lnTo>
                    <a:pt x="121223" y="38451"/>
                  </a:lnTo>
                  <a:lnTo>
                    <a:pt x="114817" y="38451"/>
                  </a:lnTo>
                  <a:lnTo>
                    <a:pt x="114817" y="32367"/>
                  </a:lnTo>
                  <a:close/>
                  <a:moveTo>
                    <a:pt x="127950" y="32367"/>
                  </a:moveTo>
                  <a:lnTo>
                    <a:pt x="127950" y="38451"/>
                  </a:lnTo>
                  <a:lnTo>
                    <a:pt x="121562" y="38451"/>
                  </a:lnTo>
                  <a:lnTo>
                    <a:pt x="121562" y="32367"/>
                  </a:lnTo>
                  <a:close/>
                  <a:moveTo>
                    <a:pt x="134694" y="32367"/>
                  </a:moveTo>
                  <a:lnTo>
                    <a:pt x="134694" y="38451"/>
                  </a:lnTo>
                  <a:lnTo>
                    <a:pt x="128289" y="38451"/>
                  </a:lnTo>
                  <a:lnTo>
                    <a:pt x="128289" y="32367"/>
                  </a:lnTo>
                  <a:close/>
                  <a:moveTo>
                    <a:pt x="141421" y="32367"/>
                  </a:moveTo>
                  <a:lnTo>
                    <a:pt x="141421" y="38451"/>
                  </a:lnTo>
                  <a:lnTo>
                    <a:pt x="135033" y="38451"/>
                  </a:lnTo>
                  <a:lnTo>
                    <a:pt x="135033" y="32367"/>
                  </a:lnTo>
                  <a:close/>
                  <a:moveTo>
                    <a:pt x="148148" y="32367"/>
                  </a:moveTo>
                  <a:lnTo>
                    <a:pt x="148148" y="38451"/>
                  </a:lnTo>
                  <a:lnTo>
                    <a:pt x="141760" y="38451"/>
                  </a:lnTo>
                  <a:lnTo>
                    <a:pt x="141760" y="32367"/>
                  </a:lnTo>
                  <a:close/>
                  <a:moveTo>
                    <a:pt x="154892" y="32367"/>
                  </a:moveTo>
                  <a:lnTo>
                    <a:pt x="154892" y="38451"/>
                  </a:lnTo>
                  <a:lnTo>
                    <a:pt x="148487" y="38451"/>
                  </a:lnTo>
                  <a:lnTo>
                    <a:pt x="148487" y="32367"/>
                  </a:lnTo>
                  <a:close/>
                  <a:moveTo>
                    <a:pt x="161619" y="32367"/>
                  </a:moveTo>
                  <a:lnTo>
                    <a:pt x="161619" y="38451"/>
                  </a:lnTo>
                  <a:lnTo>
                    <a:pt x="155231" y="38451"/>
                  </a:lnTo>
                  <a:lnTo>
                    <a:pt x="155231" y="32367"/>
                  </a:lnTo>
                  <a:close/>
                  <a:moveTo>
                    <a:pt x="168363" y="32367"/>
                  </a:moveTo>
                  <a:lnTo>
                    <a:pt x="168363" y="38451"/>
                  </a:lnTo>
                  <a:lnTo>
                    <a:pt x="161958" y="38451"/>
                  </a:lnTo>
                  <a:lnTo>
                    <a:pt x="161958" y="32367"/>
                  </a:lnTo>
                  <a:close/>
                  <a:moveTo>
                    <a:pt x="175090" y="32349"/>
                  </a:moveTo>
                  <a:lnTo>
                    <a:pt x="175090" y="38451"/>
                  </a:lnTo>
                  <a:lnTo>
                    <a:pt x="168702" y="38451"/>
                  </a:lnTo>
                  <a:lnTo>
                    <a:pt x="168702" y="32349"/>
                  </a:lnTo>
                  <a:close/>
                  <a:moveTo>
                    <a:pt x="181834" y="32349"/>
                  </a:moveTo>
                  <a:lnTo>
                    <a:pt x="181834" y="38451"/>
                  </a:lnTo>
                  <a:lnTo>
                    <a:pt x="175429" y="38451"/>
                  </a:lnTo>
                  <a:lnTo>
                    <a:pt x="175429" y="32349"/>
                  </a:lnTo>
                  <a:close/>
                  <a:moveTo>
                    <a:pt x="188561" y="32349"/>
                  </a:moveTo>
                  <a:lnTo>
                    <a:pt x="188561" y="38451"/>
                  </a:lnTo>
                  <a:lnTo>
                    <a:pt x="182173" y="38451"/>
                  </a:lnTo>
                  <a:lnTo>
                    <a:pt x="182173" y="32349"/>
                  </a:lnTo>
                  <a:close/>
                  <a:moveTo>
                    <a:pt x="195288" y="32349"/>
                  </a:moveTo>
                  <a:lnTo>
                    <a:pt x="195288" y="38451"/>
                  </a:lnTo>
                  <a:lnTo>
                    <a:pt x="188900" y="38451"/>
                  </a:lnTo>
                  <a:lnTo>
                    <a:pt x="188900" y="32349"/>
                  </a:lnTo>
                  <a:close/>
                  <a:moveTo>
                    <a:pt x="202032" y="32349"/>
                  </a:moveTo>
                  <a:lnTo>
                    <a:pt x="202032" y="38451"/>
                  </a:lnTo>
                  <a:lnTo>
                    <a:pt x="195627" y="38451"/>
                  </a:lnTo>
                  <a:lnTo>
                    <a:pt x="195627" y="32349"/>
                  </a:lnTo>
                  <a:close/>
                  <a:moveTo>
                    <a:pt x="208759" y="32367"/>
                  </a:moveTo>
                  <a:lnTo>
                    <a:pt x="208759" y="38451"/>
                  </a:lnTo>
                  <a:lnTo>
                    <a:pt x="202371" y="38451"/>
                  </a:lnTo>
                  <a:lnTo>
                    <a:pt x="202371" y="32367"/>
                  </a:lnTo>
                  <a:close/>
                  <a:moveTo>
                    <a:pt x="215504" y="32367"/>
                  </a:moveTo>
                  <a:lnTo>
                    <a:pt x="215504" y="38451"/>
                  </a:lnTo>
                  <a:lnTo>
                    <a:pt x="209098" y="38451"/>
                  </a:lnTo>
                  <a:lnTo>
                    <a:pt x="209098" y="32367"/>
                  </a:lnTo>
                  <a:close/>
                  <a:moveTo>
                    <a:pt x="222230" y="32367"/>
                  </a:moveTo>
                  <a:lnTo>
                    <a:pt x="222230" y="38451"/>
                  </a:lnTo>
                  <a:lnTo>
                    <a:pt x="215843" y="38451"/>
                  </a:lnTo>
                  <a:lnTo>
                    <a:pt x="215843" y="32367"/>
                  </a:lnTo>
                  <a:close/>
                  <a:moveTo>
                    <a:pt x="228975" y="32367"/>
                  </a:moveTo>
                  <a:lnTo>
                    <a:pt x="228975" y="38451"/>
                  </a:lnTo>
                  <a:lnTo>
                    <a:pt x="222569" y="38451"/>
                  </a:lnTo>
                  <a:lnTo>
                    <a:pt x="222569" y="32367"/>
                  </a:lnTo>
                  <a:close/>
                  <a:moveTo>
                    <a:pt x="235701" y="32367"/>
                  </a:moveTo>
                  <a:lnTo>
                    <a:pt x="235701" y="38451"/>
                  </a:lnTo>
                  <a:lnTo>
                    <a:pt x="229296" y="38451"/>
                  </a:lnTo>
                  <a:lnTo>
                    <a:pt x="229296" y="32367"/>
                  </a:lnTo>
                  <a:close/>
                  <a:moveTo>
                    <a:pt x="242428" y="32367"/>
                  </a:moveTo>
                  <a:lnTo>
                    <a:pt x="242428" y="38451"/>
                  </a:lnTo>
                  <a:lnTo>
                    <a:pt x="236040" y="38451"/>
                  </a:lnTo>
                  <a:lnTo>
                    <a:pt x="236040" y="32367"/>
                  </a:lnTo>
                  <a:close/>
                  <a:moveTo>
                    <a:pt x="249173" y="32367"/>
                  </a:moveTo>
                  <a:lnTo>
                    <a:pt x="249173" y="38451"/>
                  </a:lnTo>
                  <a:lnTo>
                    <a:pt x="242767" y="38451"/>
                  </a:lnTo>
                  <a:lnTo>
                    <a:pt x="242767" y="32367"/>
                  </a:lnTo>
                  <a:close/>
                  <a:moveTo>
                    <a:pt x="255899" y="32367"/>
                  </a:moveTo>
                  <a:lnTo>
                    <a:pt x="255899" y="38451"/>
                  </a:lnTo>
                  <a:lnTo>
                    <a:pt x="249512" y="38451"/>
                  </a:lnTo>
                  <a:lnTo>
                    <a:pt x="249512" y="32367"/>
                  </a:lnTo>
                  <a:close/>
                  <a:moveTo>
                    <a:pt x="262644" y="32367"/>
                  </a:moveTo>
                  <a:lnTo>
                    <a:pt x="262644" y="38451"/>
                  </a:lnTo>
                  <a:lnTo>
                    <a:pt x="256238" y="38451"/>
                  </a:lnTo>
                  <a:lnTo>
                    <a:pt x="256238" y="32367"/>
                  </a:lnTo>
                  <a:close/>
                  <a:moveTo>
                    <a:pt x="269370" y="32367"/>
                  </a:moveTo>
                  <a:lnTo>
                    <a:pt x="269370" y="38451"/>
                  </a:lnTo>
                  <a:lnTo>
                    <a:pt x="262983" y="38451"/>
                  </a:lnTo>
                  <a:lnTo>
                    <a:pt x="262983" y="32367"/>
                  </a:lnTo>
                  <a:close/>
                  <a:moveTo>
                    <a:pt x="276115" y="32367"/>
                  </a:moveTo>
                  <a:lnTo>
                    <a:pt x="276115" y="38451"/>
                  </a:lnTo>
                  <a:lnTo>
                    <a:pt x="269709" y="38451"/>
                  </a:lnTo>
                  <a:lnTo>
                    <a:pt x="269709" y="32367"/>
                  </a:lnTo>
                  <a:close/>
                  <a:moveTo>
                    <a:pt x="282842" y="32367"/>
                  </a:moveTo>
                  <a:lnTo>
                    <a:pt x="282842" y="38451"/>
                  </a:lnTo>
                  <a:lnTo>
                    <a:pt x="276436" y="38451"/>
                  </a:lnTo>
                  <a:lnTo>
                    <a:pt x="276436" y="32367"/>
                  </a:lnTo>
                  <a:close/>
                  <a:moveTo>
                    <a:pt x="6745" y="38772"/>
                  </a:moveTo>
                  <a:lnTo>
                    <a:pt x="6745" y="44856"/>
                  </a:lnTo>
                  <a:lnTo>
                    <a:pt x="339" y="44856"/>
                  </a:lnTo>
                  <a:lnTo>
                    <a:pt x="339" y="38772"/>
                  </a:lnTo>
                  <a:close/>
                  <a:moveTo>
                    <a:pt x="13471" y="38772"/>
                  </a:moveTo>
                  <a:lnTo>
                    <a:pt x="13471" y="44856"/>
                  </a:lnTo>
                  <a:lnTo>
                    <a:pt x="7066" y="44856"/>
                  </a:lnTo>
                  <a:lnTo>
                    <a:pt x="7066" y="38772"/>
                  </a:lnTo>
                  <a:close/>
                  <a:moveTo>
                    <a:pt x="20198" y="38772"/>
                  </a:moveTo>
                  <a:lnTo>
                    <a:pt x="20198" y="44856"/>
                  </a:lnTo>
                  <a:lnTo>
                    <a:pt x="13810" y="44856"/>
                  </a:lnTo>
                  <a:lnTo>
                    <a:pt x="13810" y="38772"/>
                  </a:lnTo>
                  <a:close/>
                  <a:moveTo>
                    <a:pt x="26942" y="38772"/>
                  </a:moveTo>
                  <a:lnTo>
                    <a:pt x="26942" y="44856"/>
                  </a:lnTo>
                  <a:lnTo>
                    <a:pt x="20537" y="44856"/>
                  </a:lnTo>
                  <a:lnTo>
                    <a:pt x="20537" y="38772"/>
                  </a:lnTo>
                  <a:close/>
                  <a:moveTo>
                    <a:pt x="33669" y="38772"/>
                  </a:moveTo>
                  <a:lnTo>
                    <a:pt x="33669" y="44856"/>
                  </a:lnTo>
                  <a:lnTo>
                    <a:pt x="27281" y="44856"/>
                  </a:lnTo>
                  <a:lnTo>
                    <a:pt x="27281" y="38772"/>
                  </a:lnTo>
                  <a:close/>
                  <a:moveTo>
                    <a:pt x="40414" y="38772"/>
                  </a:moveTo>
                  <a:lnTo>
                    <a:pt x="40414" y="44856"/>
                  </a:lnTo>
                  <a:lnTo>
                    <a:pt x="34008" y="44856"/>
                  </a:lnTo>
                  <a:lnTo>
                    <a:pt x="34008" y="38772"/>
                  </a:lnTo>
                  <a:close/>
                  <a:moveTo>
                    <a:pt x="47140" y="38772"/>
                  </a:moveTo>
                  <a:lnTo>
                    <a:pt x="47140" y="44856"/>
                  </a:lnTo>
                  <a:lnTo>
                    <a:pt x="40753" y="44856"/>
                  </a:lnTo>
                  <a:lnTo>
                    <a:pt x="40753" y="38772"/>
                  </a:lnTo>
                  <a:close/>
                  <a:moveTo>
                    <a:pt x="53885" y="38772"/>
                  </a:moveTo>
                  <a:lnTo>
                    <a:pt x="53885" y="44856"/>
                  </a:lnTo>
                  <a:lnTo>
                    <a:pt x="47479" y="44856"/>
                  </a:lnTo>
                  <a:lnTo>
                    <a:pt x="47479" y="38772"/>
                  </a:lnTo>
                  <a:close/>
                  <a:moveTo>
                    <a:pt x="60611" y="38772"/>
                  </a:moveTo>
                  <a:lnTo>
                    <a:pt x="60611" y="44856"/>
                  </a:lnTo>
                  <a:lnTo>
                    <a:pt x="54206" y="44856"/>
                  </a:lnTo>
                  <a:lnTo>
                    <a:pt x="54206" y="38772"/>
                  </a:lnTo>
                  <a:close/>
                  <a:moveTo>
                    <a:pt x="67338" y="38772"/>
                  </a:moveTo>
                  <a:lnTo>
                    <a:pt x="67338" y="44856"/>
                  </a:lnTo>
                  <a:lnTo>
                    <a:pt x="60950" y="44856"/>
                  </a:lnTo>
                  <a:lnTo>
                    <a:pt x="60950" y="38772"/>
                  </a:lnTo>
                  <a:close/>
                  <a:moveTo>
                    <a:pt x="74083" y="38772"/>
                  </a:moveTo>
                  <a:lnTo>
                    <a:pt x="74083" y="44856"/>
                  </a:lnTo>
                  <a:lnTo>
                    <a:pt x="67677" y="44856"/>
                  </a:lnTo>
                  <a:lnTo>
                    <a:pt x="67677" y="38772"/>
                  </a:lnTo>
                  <a:close/>
                  <a:moveTo>
                    <a:pt x="80809" y="38772"/>
                  </a:moveTo>
                  <a:lnTo>
                    <a:pt x="80809" y="44856"/>
                  </a:lnTo>
                  <a:lnTo>
                    <a:pt x="74422" y="44856"/>
                  </a:lnTo>
                  <a:lnTo>
                    <a:pt x="74422" y="38772"/>
                  </a:lnTo>
                  <a:close/>
                  <a:moveTo>
                    <a:pt x="87554" y="38772"/>
                  </a:moveTo>
                  <a:lnTo>
                    <a:pt x="87554" y="44856"/>
                  </a:lnTo>
                  <a:lnTo>
                    <a:pt x="81148" y="44856"/>
                  </a:lnTo>
                  <a:lnTo>
                    <a:pt x="81148" y="38772"/>
                  </a:lnTo>
                  <a:close/>
                  <a:moveTo>
                    <a:pt x="94281" y="38772"/>
                  </a:moveTo>
                  <a:lnTo>
                    <a:pt x="94281" y="44856"/>
                  </a:lnTo>
                  <a:lnTo>
                    <a:pt x="87893" y="44856"/>
                  </a:lnTo>
                  <a:lnTo>
                    <a:pt x="87893" y="38772"/>
                  </a:lnTo>
                  <a:close/>
                  <a:moveTo>
                    <a:pt x="101025" y="38772"/>
                  </a:moveTo>
                  <a:lnTo>
                    <a:pt x="101025" y="44856"/>
                  </a:lnTo>
                  <a:lnTo>
                    <a:pt x="94620" y="44856"/>
                  </a:lnTo>
                  <a:lnTo>
                    <a:pt x="94620" y="38772"/>
                  </a:lnTo>
                  <a:close/>
                  <a:moveTo>
                    <a:pt x="107752" y="38772"/>
                  </a:moveTo>
                  <a:lnTo>
                    <a:pt x="107752" y="44856"/>
                  </a:lnTo>
                  <a:lnTo>
                    <a:pt x="101346" y="44856"/>
                  </a:lnTo>
                  <a:lnTo>
                    <a:pt x="101346" y="38772"/>
                  </a:lnTo>
                  <a:close/>
                  <a:moveTo>
                    <a:pt x="114478" y="38772"/>
                  </a:moveTo>
                  <a:lnTo>
                    <a:pt x="114478" y="44856"/>
                  </a:lnTo>
                  <a:lnTo>
                    <a:pt x="108091" y="44856"/>
                  </a:lnTo>
                  <a:lnTo>
                    <a:pt x="108091" y="38772"/>
                  </a:lnTo>
                  <a:close/>
                  <a:moveTo>
                    <a:pt x="121223" y="38772"/>
                  </a:moveTo>
                  <a:lnTo>
                    <a:pt x="121223" y="44856"/>
                  </a:lnTo>
                  <a:lnTo>
                    <a:pt x="114817" y="44856"/>
                  </a:lnTo>
                  <a:lnTo>
                    <a:pt x="114817" y="38772"/>
                  </a:lnTo>
                  <a:close/>
                  <a:moveTo>
                    <a:pt x="127950" y="38772"/>
                  </a:moveTo>
                  <a:lnTo>
                    <a:pt x="127950" y="44856"/>
                  </a:lnTo>
                  <a:lnTo>
                    <a:pt x="121562" y="44856"/>
                  </a:lnTo>
                  <a:lnTo>
                    <a:pt x="121562" y="38772"/>
                  </a:lnTo>
                  <a:close/>
                  <a:moveTo>
                    <a:pt x="134694" y="38772"/>
                  </a:moveTo>
                  <a:lnTo>
                    <a:pt x="134694" y="44856"/>
                  </a:lnTo>
                  <a:lnTo>
                    <a:pt x="128289" y="44856"/>
                  </a:lnTo>
                  <a:lnTo>
                    <a:pt x="128289" y="38772"/>
                  </a:lnTo>
                  <a:close/>
                  <a:moveTo>
                    <a:pt x="141421" y="38772"/>
                  </a:moveTo>
                  <a:lnTo>
                    <a:pt x="141421" y="44856"/>
                  </a:lnTo>
                  <a:lnTo>
                    <a:pt x="135033" y="44856"/>
                  </a:lnTo>
                  <a:lnTo>
                    <a:pt x="135033" y="38772"/>
                  </a:lnTo>
                  <a:close/>
                  <a:moveTo>
                    <a:pt x="148148" y="38772"/>
                  </a:moveTo>
                  <a:lnTo>
                    <a:pt x="148148" y="44856"/>
                  </a:lnTo>
                  <a:lnTo>
                    <a:pt x="141760" y="44856"/>
                  </a:lnTo>
                  <a:lnTo>
                    <a:pt x="141760" y="38772"/>
                  </a:lnTo>
                  <a:close/>
                  <a:moveTo>
                    <a:pt x="154892" y="38772"/>
                  </a:moveTo>
                  <a:lnTo>
                    <a:pt x="154892" y="44856"/>
                  </a:lnTo>
                  <a:lnTo>
                    <a:pt x="148487" y="44856"/>
                  </a:lnTo>
                  <a:lnTo>
                    <a:pt x="148487" y="38772"/>
                  </a:lnTo>
                  <a:close/>
                  <a:moveTo>
                    <a:pt x="161619" y="38772"/>
                  </a:moveTo>
                  <a:lnTo>
                    <a:pt x="161619" y="44856"/>
                  </a:lnTo>
                  <a:lnTo>
                    <a:pt x="155231" y="44856"/>
                  </a:lnTo>
                  <a:lnTo>
                    <a:pt x="155231" y="38772"/>
                  </a:lnTo>
                  <a:close/>
                  <a:moveTo>
                    <a:pt x="168363" y="38772"/>
                  </a:moveTo>
                  <a:lnTo>
                    <a:pt x="168363" y="44856"/>
                  </a:lnTo>
                  <a:lnTo>
                    <a:pt x="161958" y="44856"/>
                  </a:lnTo>
                  <a:lnTo>
                    <a:pt x="161958" y="38772"/>
                  </a:lnTo>
                  <a:close/>
                  <a:moveTo>
                    <a:pt x="175090" y="38772"/>
                  </a:moveTo>
                  <a:lnTo>
                    <a:pt x="175090" y="44856"/>
                  </a:lnTo>
                  <a:lnTo>
                    <a:pt x="168702" y="44856"/>
                  </a:lnTo>
                  <a:lnTo>
                    <a:pt x="168702" y="38772"/>
                  </a:lnTo>
                  <a:close/>
                  <a:moveTo>
                    <a:pt x="181834" y="38772"/>
                  </a:moveTo>
                  <a:lnTo>
                    <a:pt x="181834" y="44856"/>
                  </a:lnTo>
                  <a:lnTo>
                    <a:pt x="175429" y="44856"/>
                  </a:lnTo>
                  <a:lnTo>
                    <a:pt x="175429" y="38772"/>
                  </a:lnTo>
                  <a:close/>
                  <a:moveTo>
                    <a:pt x="188561" y="38772"/>
                  </a:moveTo>
                  <a:lnTo>
                    <a:pt x="188561" y="44856"/>
                  </a:lnTo>
                  <a:lnTo>
                    <a:pt x="182173" y="44856"/>
                  </a:lnTo>
                  <a:lnTo>
                    <a:pt x="182173" y="38772"/>
                  </a:lnTo>
                  <a:close/>
                  <a:moveTo>
                    <a:pt x="195288" y="38772"/>
                  </a:moveTo>
                  <a:lnTo>
                    <a:pt x="195288" y="44856"/>
                  </a:lnTo>
                  <a:lnTo>
                    <a:pt x="188900" y="44856"/>
                  </a:lnTo>
                  <a:lnTo>
                    <a:pt x="188900" y="38772"/>
                  </a:lnTo>
                  <a:close/>
                  <a:moveTo>
                    <a:pt x="202032" y="38772"/>
                  </a:moveTo>
                  <a:lnTo>
                    <a:pt x="202032" y="44856"/>
                  </a:lnTo>
                  <a:lnTo>
                    <a:pt x="195627" y="44856"/>
                  </a:lnTo>
                  <a:lnTo>
                    <a:pt x="195627" y="38772"/>
                  </a:lnTo>
                  <a:close/>
                  <a:moveTo>
                    <a:pt x="208759" y="38772"/>
                  </a:moveTo>
                  <a:lnTo>
                    <a:pt x="208759" y="44856"/>
                  </a:lnTo>
                  <a:lnTo>
                    <a:pt x="202371" y="44856"/>
                  </a:lnTo>
                  <a:lnTo>
                    <a:pt x="202371" y="38772"/>
                  </a:lnTo>
                  <a:close/>
                  <a:moveTo>
                    <a:pt x="215504" y="38772"/>
                  </a:moveTo>
                  <a:lnTo>
                    <a:pt x="215504" y="44856"/>
                  </a:lnTo>
                  <a:lnTo>
                    <a:pt x="209098" y="44856"/>
                  </a:lnTo>
                  <a:lnTo>
                    <a:pt x="209098" y="38772"/>
                  </a:lnTo>
                  <a:close/>
                  <a:moveTo>
                    <a:pt x="222230" y="38772"/>
                  </a:moveTo>
                  <a:lnTo>
                    <a:pt x="222230" y="44856"/>
                  </a:lnTo>
                  <a:lnTo>
                    <a:pt x="215843" y="44856"/>
                  </a:lnTo>
                  <a:lnTo>
                    <a:pt x="215843" y="38772"/>
                  </a:lnTo>
                  <a:close/>
                  <a:moveTo>
                    <a:pt x="228975" y="38772"/>
                  </a:moveTo>
                  <a:lnTo>
                    <a:pt x="228975" y="44856"/>
                  </a:lnTo>
                  <a:lnTo>
                    <a:pt x="222569" y="44856"/>
                  </a:lnTo>
                  <a:lnTo>
                    <a:pt x="222569" y="38772"/>
                  </a:lnTo>
                  <a:close/>
                  <a:moveTo>
                    <a:pt x="235701" y="38772"/>
                  </a:moveTo>
                  <a:lnTo>
                    <a:pt x="235701" y="44856"/>
                  </a:lnTo>
                  <a:lnTo>
                    <a:pt x="229296" y="44856"/>
                  </a:lnTo>
                  <a:lnTo>
                    <a:pt x="229296" y="38772"/>
                  </a:lnTo>
                  <a:close/>
                  <a:moveTo>
                    <a:pt x="242428" y="38772"/>
                  </a:moveTo>
                  <a:lnTo>
                    <a:pt x="242428" y="44856"/>
                  </a:lnTo>
                  <a:lnTo>
                    <a:pt x="236040" y="44856"/>
                  </a:lnTo>
                  <a:lnTo>
                    <a:pt x="236040" y="38772"/>
                  </a:lnTo>
                  <a:close/>
                  <a:moveTo>
                    <a:pt x="249173" y="38772"/>
                  </a:moveTo>
                  <a:lnTo>
                    <a:pt x="249173" y="44856"/>
                  </a:lnTo>
                  <a:lnTo>
                    <a:pt x="242767" y="44856"/>
                  </a:lnTo>
                  <a:lnTo>
                    <a:pt x="242767" y="38772"/>
                  </a:lnTo>
                  <a:close/>
                  <a:moveTo>
                    <a:pt x="255899" y="38772"/>
                  </a:moveTo>
                  <a:lnTo>
                    <a:pt x="255899" y="44856"/>
                  </a:lnTo>
                  <a:lnTo>
                    <a:pt x="249512" y="44856"/>
                  </a:lnTo>
                  <a:lnTo>
                    <a:pt x="249512" y="38772"/>
                  </a:lnTo>
                  <a:close/>
                  <a:moveTo>
                    <a:pt x="262644" y="38772"/>
                  </a:moveTo>
                  <a:lnTo>
                    <a:pt x="262644" y="44856"/>
                  </a:lnTo>
                  <a:lnTo>
                    <a:pt x="256238" y="44856"/>
                  </a:lnTo>
                  <a:lnTo>
                    <a:pt x="256238" y="38772"/>
                  </a:lnTo>
                  <a:close/>
                  <a:moveTo>
                    <a:pt x="269370" y="38772"/>
                  </a:moveTo>
                  <a:lnTo>
                    <a:pt x="269370" y="44856"/>
                  </a:lnTo>
                  <a:lnTo>
                    <a:pt x="262983" y="44856"/>
                  </a:lnTo>
                  <a:lnTo>
                    <a:pt x="262983" y="38772"/>
                  </a:lnTo>
                  <a:close/>
                  <a:moveTo>
                    <a:pt x="276115" y="38772"/>
                  </a:moveTo>
                  <a:lnTo>
                    <a:pt x="276115" y="44856"/>
                  </a:lnTo>
                  <a:lnTo>
                    <a:pt x="269709" y="44856"/>
                  </a:lnTo>
                  <a:lnTo>
                    <a:pt x="269709" y="38772"/>
                  </a:lnTo>
                  <a:close/>
                  <a:moveTo>
                    <a:pt x="282842" y="38772"/>
                  </a:moveTo>
                  <a:lnTo>
                    <a:pt x="282842" y="44856"/>
                  </a:lnTo>
                  <a:lnTo>
                    <a:pt x="276436" y="44856"/>
                  </a:lnTo>
                  <a:lnTo>
                    <a:pt x="276436" y="38772"/>
                  </a:lnTo>
                  <a:close/>
                  <a:moveTo>
                    <a:pt x="6745" y="45178"/>
                  </a:moveTo>
                  <a:lnTo>
                    <a:pt x="6745" y="51262"/>
                  </a:lnTo>
                  <a:lnTo>
                    <a:pt x="339" y="51262"/>
                  </a:lnTo>
                  <a:lnTo>
                    <a:pt x="339" y="45178"/>
                  </a:lnTo>
                  <a:close/>
                  <a:moveTo>
                    <a:pt x="13471" y="45178"/>
                  </a:moveTo>
                  <a:lnTo>
                    <a:pt x="13471" y="51262"/>
                  </a:lnTo>
                  <a:lnTo>
                    <a:pt x="7066" y="51262"/>
                  </a:lnTo>
                  <a:lnTo>
                    <a:pt x="7066" y="45178"/>
                  </a:lnTo>
                  <a:close/>
                  <a:moveTo>
                    <a:pt x="20198" y="45178"/>
                  </a:moveTo>
                  <a:lnTo>
                    <a:pt x="20198" y="51262"/>
                  </a:lnTo>
                  <a:lnTo>
                    <a:pt x="13810" y="51262"/>
                  </a:lnTo>
                  <a:lnTo>
                    <a:pt x="13810" y="45178"/>
                  </a:lnTo>
                  <a:close/>
                  <a:moveTo>
                    <a:pt x="26942" y="45178"/>
                  </a:moveTo>
                  <a:lnTo>
                    <a:pt x="26942" y="51262"/>
                  </a:lnTo>
                  <a:lnTo>
                    <a:pt x="20537" y="51262"/>
                  </a:lnTo>
                  <a:lnTo>
                    <a:pt x="20537" y="45178"/>
                  </a:lnTo>
                  <a:close/>
                  <a:moveTo>
                    <a:pt x="33669" y="45178"/>
                  </a:moveTo>
                  <a:lnTo>
                    <a:pt x="33669" y="51262"/>
                  </a:lnTo>
                  <a:lnTo>
                    <a:pt x="27281" y="51262"/>
                  </a:lnTo>
                  <a:lnTo>
                    <a:pt x="27281" y="45178"/>
                  </a:lnTo>
                  <a:close/>
                  <a:moveTo>
                    <a:pt x="40414" y="45178"/>
                  </a:moveTo>
                  <a:lnTo>
                    <a:pt x="40414" y="51262"/>
                  </a:lnTo>
                  <a:lnTo>
                    <a:pt x="34008" y="51262"/>
                  </a:lnTo>
                  <a:lnTo>
                    <a:pt x="34008" y="45178"/>
                  </a:lnTo>
                  <a:close/>
                  <a:moveTo>
                    <a:pt x="47140" y="45178"/>
                  </a:moveTo>
                  <a:lnTo>
                    <a:pt x="47140" y="51262"/>
                  </a:lnTo>
                  <a:lnTo>
                    <a:pt x="40753" y="51262"/>
                  </a:lnTo>
                  <a:lnTo>
                    <a:pt x="40753" y="45178"/>
                  </a:lnTo>
                  <a:close/>
                  <a:moveTo>
                    <a:pt x="53885" y="45178"/>
                  </a:moveTo>
                  <a:lnTo>
                    <a:pt x="53885" y="51262"/>
                  </a:lnTo>
                  <a:lnTo>
                    <a:pt x="47479" y="51262"/>
                  </a:lnTo>
                  <a:lnTo>
                    <a:pt x="47479" y="45178"/>
                  </a:lnTo>
                  <a:close/>
                  <a:moveTo>
                    <a:pt x="60611" y="45178"/>
                  </a:moveTo>
                  <a:lnTo>
                    <a:pt x="60611" y="51262"/>
                  </a:lnTo>
                  <a:lnTo>
                    <a:pt x="54206" y="51262"/>
                  </a:lnTo>
                  <a:lnTo>
                    <a:pt x="54206" y="45178"/>
                  </a:lnTo>
                  <a:close/>
                  <a:moveTo>
                    <a:pt x="67338" y="45178"/>
                  </a:moveTo>
                  <a:lnTo>
                    <a:pt x="67338" y="51262"/>
                  </a:lnTo>
                  <a:lnTo>
                    <a:pt x="60950" y="51262"/>
                  </a:lnTo>
                  <a:lnTo>
                    <a:pt x="60950" y="45178"/>
                  </a:lnTo>
                  <a:close/>
                  <a:moveTo>
                    <a:pt x="74083" y="45178"/>
                  </a:moveTo>
                  <a:lnTo>
                    <a:pt x="74083" y="51262"/>
                  </a:lnTo>
                  <a:lnTo>
                    <a:pt x="67677" y="51262"/>
                  </a:lnTo>
                  <a:lnTo>
                    <a:pt x="67677" y="45178"/>
                  </a:lnTo>
                  <a:close/>
                  <a:moveTo>
                    <a:pt x="80809" y="45178"/>
                  </a:moveTo>
                  <a:lnTo>
                    <a:pt x="80809" y="51262"/>
                  </a:lnTo>
                  <a:lnTo>
                    <a:pt x="74422" y="51262"/>
                  </a:lnTo>
                  <a:lnTo>
                    <a:pt x="74422" y="45178"/>
                  </a:lnTo>
                  <a:close/>
                  <a:moveTo>
                    <a:pt x="87554" y="45178"/>
                  </a:moveTo>
                  <a:lnTo>
                    <a:pt x="87554" y="51262"/>
                  </a:lnTo>
                  <a:lnTo>
                    <a:pt x="81148" y="51262"/>
                  </a:lnTo>
                  <a:lnTo>
                    <a:pt x="81148" y="45178"/>
                  </a:lnTo>
                  <a:close/>
                  <a:moveTo>
                    <a:pt x="94281" y="45178"/>
                  </a:moveTo>
                  <a:lnTo>
                    <a:pt x="94281" y="51262"/>
                  </a:lnTo>
                  <a:lnTo>
                    <a:pt x="87893" y="51262"/>
                  </a:lnTo>
                  <a:lnTo>
                    <a:pt x="87893" y="45178"/>
                  </a:lnTo>
                  <a:close/>
                  <a:moveTo>
                    <a:pt x="101025" y="45178"/>
                  </a:moveTo>
                  <a:lnTo>
                    <a:pt x="101025" y="51262"/>
                  </a:lnTo>
                  <a:lnTo>
                    <a:pt x="94620" y="51262"/>
                  </a:lnTo>
                  <a:lnTo>
                    <a:pt x="94620" y="45178"/>
                  </a:lnTo>
                  <a:close/>
                  <a:moveTo>
                    <a:pt x="107752" y="45178"/>
                  </a:moveTo>
                  <a:lnTo>
                    <a:pt x="107752" y="51262"/>
                  </a:lnTo>
                  <a:lnTo>
                    <a:pt x="101346" y="51262"/>
                  </a:lnTo>
                  <a:lnTo>
                    <a:pt x="101346" y="45178"/>
                  </a:lnTo>
                  <a:close/>
                  <a:moveTo>
                    <a:pt x="114478" y="45178"/>
                  </a:moveTo>
                  <a:lnTo>
                    <a:pt x="114478" y="51262"/>
                  </a:lnTo>
                  <a:lnTo>
                    <a:pt x="108091" y="51262"/>
                  </a:lnTo>
                  <a:lnTo>
                    <a:pt x="108091" y="45178"/>
                  </a:lnTo>
                  <a:close/>
                  <a:moveTo>
                    <a:pt x="121223" y="45178"/>
                  </a:moveTo>
                  <a:lnTo>
                    <a:pt x="121223" y="51262"/>
                  </a:lnTo>
                  <a:lnTo>
                    <a:pt x="114817" y="51262"/>
                  </a:lnTo>
                  <a:lnTo>
                    <a:pt x="114817" y="45178"/>
                  </a:lnTo>
                  <a:close/>
                  <a:moveTo>
                    <a:pt x="127950" y="45178"/>
                  </a:moveTo>
                  <a:lnTo>
                    <a:pt x="127950" y="51262"/>
                  </a:lnTo>
                  <a:lnTo>
                    <a:pt x="121562" y="51262"/>
                  </a:lnTo>
                  <a:lnTo>
                    <a:pt x="121562" y="45178"/>
                  </a:lnTo>
                  <a:close/>
                  <a:moveTo>
                    <a:pt x="134694" y="45178"/>
                  </a:moveTo>
                  <a:lnTo>
                    <a:pt x="134694" y="51262"/>
                  </a:lnTo>
                  <a:lnTo>
                    <a:pt x="128289" y="51262"/>
                  </a:lnTo>
                  <a:lnTo>
                    <a:pt x="128289" y="45178"/>
                  </a:lnTo>
                  <a:close/>
                  <a:moveTo>
                    <a:pt x="141421" y="45178"/>
                  </a:moveTo>
                  <a:lnTo>
                    <a:pt x="141421" y="51262"/>
                  </a:lnTo>
                  <a:lnTo>
                    <a:pt x="135033" y="51262"/>
                  </a:lnTo>
                  <a:lnTo>
                    <a:pt x="135033" y="45178"/>
                  </a:lnTo>
                  <a:close/>
                  <a:moveTo>
                    <a:pt x="148148" y="45178"/>
                  </a:moveTo>
                  <a:lnTo>
                    <a:pt x="148148" y="51262"/>
                  </a:lnTo>
                  <a:lnTo>
                    <a:pt x="141760" y="51262"/>
                  </a:lnTo>
                  <a:lnTo>
                    <a:pt x="141760" y="45178"/>
                  </a:lnTo>
                  <a:close/>
                  <a:moveTo>
                    <a:pt x="154892" y="45178"/>
                  </a:moveTo>
                  <a:lnTo>
                    <a:pt x="154892" y="51262"/>
                  </a:lnTo>
                  <a:lnTo>
                    <a:pt x="148487" y="51262"/>
                  </a:lnTo>
                  <a:lnTo>
                    <a:pt x="148487" y="45178"/>
                  </a:lnTo>
                  <a:close/>
                  <a:moveTo>
                    <a:pt x="161619" y="45178"/>
                  </a:moveTo>
                  <a:lnTo>
                    <a:pt x="161619" y="51262"/>
                  </a:lnTo>
                  <a:lnTo>
                    <a:pt x="155231" y="51262"/>
                  </a:lnTo>
                  <a:lnTo>
                    <a:pt x="155231" y="45178"/>
                  </a:lnTo>
                  <a:close/>
                  <a:moveTo>
                    <a:pt x="168363" y="45178"/>
                  </a:moveTo>
                  <a:lnTo>
                    <a:pt x="168363" y="51262"/>
                  </a:lnTo>
                  <a:lnTo>
                    <a:pt x="161958" y="51262"/>
                  </a:lnTo>
                  <a:lnTo>
                    <a:pt x="161958" y="45178"/>
                  </a:lnTo>
                  <a:close/>
                  <a:moveTo>
                    <a:pt x="175090" y="45178"/>
                  </a:moveTo>
                  <a:lnTo>
                    <a:pt x="175090" y="51262"/>
                  </a:lnTo>
                  <a:lnTo>
                    <a:pt x="168702" y="51262"/>
                  </a:lnTo>
                  <a:lnTo>
                    <a:pt x="168702" y="45178"/>
                  </a:lnTo>
                  <a:close/>
                  <a:moveTo>
                    <a:pt x="181834" y="45178"/>
                  </a:moveTo>
                  <a:lnTo>
                    <a:pt x="181834" y="51262"/>
                  </a:lnTo>
                  <a:lnTo>
                    <a:pt x="175429" y="51262"/>
                  </a:lnTo>
                  <a:lnTo>
                    <a:pt x="175429" y="45178"/>
                  </a:lnTo>
                  <a:close/>
                  <a:moveTo>
                    <a:pt x="188561" y="45178"/>
                  </a:moveTo>
                  <a:lnTo>
                    <a:pt x="188561" y="51262"/>
                  </a:lnTo>
                  <a:lnTo>
                    <a:pt x="182173" y="51262"/>
                  </a:lnTo>
                  <a:lnTo>
                    <a:pt x="182173" y="45178"/>
                  </a:lnTo>
                  <a:close/>
                  <a:moveTo>
                    <a:pt x="195288" y="45178"/>
                  </a:moveTo>
                  <a:lnTo>
                    <a:pt x="195288" y="51262"/>
                  </a:lnTo>
                  <a:lnTo>
                    <a:pt x="188900" y="51262"/>
                  </a:lnTo>
                  <a:lnTo>
                    <a:pt x="188900" y="45178"/>
                  </a:lnTo>
                  <a:close/>
                  <a:moveTo>
                    <a:pt x="202032" y="45178"/>
                  </a:moveTo>
                  <a:lnTo>
                    <a:pt x="202032" y="51262"/>
                  </a:lnTo>
                  <a:lnTo>
                    <a:pt x="195627" y="51262"/>
                  </a:lnTo>
                  <a:lnTo>
                    <a:pt x="195627" y="45178"/>
                  </a:lnTo>
                  <a:close/>
                  <a:moveTo>
                    <a:pt x="208759" y="45178"/>
                  </a:moveTo>
                  <a:lnTo>
                    <a:pt x="208759" y="51262"/>
                  </a:lnTo>
                  <a:lnTo>
                    <a:pt x="202371" y="51262"/>
                  </a:lnTo>
                  <a:lnTo>
                    <a:pt x="202371" y="45178"/>
                  </a:lnTo>
                  <a:close/>
                  <a:moveTo>
                    <a:pt x="215504" y="45178"/>
                  </a:moveTo>
                  <a:lnTo>
                    <a:pt x="215504" y="51262"/>
                  </a:lnTo>
                  <a:lnTo>
                    <a:pt x="209098" y="51262"/>
                  </a:lnTo>
                  <a:lnTo>
                    <a:pt x="209098" y="45178"/>
                  </a:lnTo>
                  <a:close/>
                  <a:moveTo>
                    <a:pt x="222230" y="45178"/>
                  </a:moveTo>
                  <a:lnTo>
                    <a:pt x="222230" y="51262"/>
                  </a:lnTo>
                  <a:lnTo>
                    <a:pt x="215843" y="51262"/>
                  </a:lnTo>
                  <a:lnTo>
                    <a:pt x="215843" y="45178"/>
                  </a:lnTo>
                  <a:close/>
                  <a:moveTo>
                    <a:pt x="228975" y="45178"/>
                  </a:moveTo>
                  <a:lnTo>
                    <a:pt x="228975" y="51262"/>
                  </a:lnTo>
                  <a:lnTo>
                    <a:pt x="222569" y="51262"/>
                  </a:lnTo>
                  <a:lnTo>
                    <a:pt x="222569" y="45178"/>
                  </a:lnTo>
                  <a:close/>
                  <a:moveTo>
                    <a:pt x="235701" y="45178"/>
                  </a:moveTo>
                  <a:lnTo>
                    <a:pt x="235701" y="51262"/>
                  </a:lnTo>
                  <a:lnTo>
                    <a:pt x="229296" y="51262"/>
                  </a:lnTo>
                  <a:lnTo>
                    <a:pt x="229296" y="45178"/>
                  </a:lnTo>
                  <a:close/>
                  <a:moveTo>
                    <a:pt x="242428" y="45178"/>
                  </a:moveTo>
                  <a:lnTo>
                    <a:pt x="242428" y="51262"/>
                  </a:lnTo>
                  <a:lnTo>
                    <a:pt x="236040" y="51262"/>
                  </a:lnTo>
                  <a:lnTo>
                    <a:pt x="236040" y="45178"/>
                  </a:lnTo>
                  <a:close/>
                  <a:moveTo>
                    <a:pt x="249173" y="45178"/>
                  </a:moveTo>
                  <a:lnTo>
                    <a:pt x="249173" y="51262"/>
                  </a:lnTo>
                  <a:lnTo>
                    <a:pt x="242767" y="51262"/>
                  </a:lnTo>
                  <a:lnTo>
                    <a:pt x="242767" y="45178"/>
                  </a:lnTo>
                  <a:close/>
                  <a:moveTo>
                    <a:pt x="255899" y="45178"/>
                  </a:moveTo>
                  <a:lnTo>
                    <a:pt x="255899" y="51262"/>
                  </a:lnTo>
                  <a:lnTo>
                    <a:pt x="249512" y="51262"/>
                  </a:lnTo>
                  <a:lnTo>
                    <a:pt x="249512" y="45178"/>
                  </a:lnTo>
                  <a:close/>
                  <a:moveTo>
                    <a:pt x="262644" y="45178"/>
                  </a:moveTo>
                  <a:lnTo>
                    <a:pt x="262644" y="51262"/>
                  </a:lnTo>
                  <a:lnTo>
                    <a:pt x="256238" y="51262"/>
                  </a:lnTo>
                  <a:lnTo>
                    <a:pt x="256238" y="45178"/>
                  </a:lnTo>
                  <a:close/>
                  <a:moveTo>
                    <a:pt x="269370" y="45178"/>
                  </a:moveTo>
                  <a:lnTo>
                    <a:pt x="269370" y="51262"/>
                  </a:lnTo>
                  <a:lnTo>
                    <a:pt x="262983" y="51262"/>
                  </a:lnTo>
                  <a:lnTo>
                    <a:pt x="262983" y="45178"/>
                  </a:lnTo>
                  <a:close/>
                  <a:moveTo>
                    <a:pt x="276115" y="45178"/>
                  </a:moveTo>
                  <a:lnTo>
                    <a:pt x="276115" y="51262"/>
                  </a:lnTo>
                  <a:lnTo>
                    <a:pt x="269709" y="51262"/>
                  </a:lnTo>
                  <a:lnTo>
                    <a:pt x="269709" y="45178"/>
                  </a:lnTo>
                  <a:close/>
                  <a:moveTo>
                    <a:pt x="282842" y="45178"/>
                  </a:moveTo>
                  <a:lnTo>
                    <a:pt x="282842" y="51262"/>
                  </a:lnTo>
                  <a:lnTo>
                    <a:pt x="276436" y="51262"/>
                  </a:lnTo>
                  <a:lnTo>
                    <a:pt x="276436" y="45178"/>
                  </a:lnTo>
                  <a:close/>
                  <a:moveTo>
                    <a:pt x="6745" y="51583"/>
                  </a:moveTo>
                  <a:lnTo>
                    <a:pt x="6745" y="57667"/>
                  </a:lnTo>
                  <a:lnTo>
                    <a:pt x="339" y="57667"/>
                  </a:lnTo>
                  <a:lnTo>
                    <a:pt x="339" y="51583"/>
                  </a:lnTo>
                  <a:close/>
                  <a:moveTo>
                    <a:pt x="13471" y="51583"/>
                  </a:moveTo>
                  <a:lnTo>
                    <a:pt x="13471" y="57667"/>
                  </a:lnTo>
                  <a:lnTo>
                    <a:pt x="7066" y="57667"/>
                  </a:lnTo>
                  <a:lnTo>
                    <a:pt x="7066" y="51583"/>
                  </a:lnTo>
                  <a:close/>
                  <a:moveTo>
                    <a:pt x="20198" y="51583"/>
                  </a:moveTo>
                  <a:lnTo>
                    <a:pt x="20198" y="57667"/>
                  </a:lnTo>
                  <a:lnTo>
                    <a:pt x="13810" y="57667"/>
                  </a:lnTo>
                  <a:lnTo>
                    <a:pt x="13810" y="51583"/>
                  </a:lnTo>
                  <a:close/>
                  <a:moveTo>
                    <a:pt x="26942" y="51583"/>
                  </a:moveTo>
                  <a:lnTo>
                    <a:pt x="26942" y="57667"/>
                  </a:lnTo>
                  <a:lnTo>
                    <a:pt x="20537" y="57667"/>
                  </a:lnTo>
                  <a:lnTo>
                    <a:pt x="20537" y="51583"/>
                  </a:lnTo>
                  <a:close/>
                  <a:moveTo>
                    <a:pt x="33669" y="51583"/>
                  </a:moveTo>
                  <a:lnTo>
                    <a:pt x="33669" y="57667"/>
                  </a:lnTo>
                  <a:lnTo>
                    <a:pt x="27281" y="57667"/>
                  </a:lnTo>
                  <a:lnTo>
                    <a:pt x="27281" y="51583"/>
                  </a:lnTo>
                  <a:close/>
                  <a:moveTo>
                    <a:pt x="40414" y="51583"/>
                  </a:moveTo>
                  <a:lnTo>
                    <a:pt x="40414" y="57667"/>
                  </a:lnTo>
                  <a:lnTo>
                    <a:pt x="34008" y="57667"/>
                  </a:lnTo>
                  <a:lnTo>
                    <a:pt x="34008" y="51583"/>
                  </a:lnTo>
                  <a:close/>
                  <a:moveTo>
                    <a:pt x="47140" y="51583"/>
                  </a:moveTo>
                  <a:lnTo>
                    <a:pt x="47140" y="57667"/>
                  </a:lnTo>
                  <a:lnTo>
                    <a:pt x="40753" y="57667"/>
                  </a:lnTo>
                  <a:lnTo>
                    <a:pt x="40753" y="51583"/>
                  </a:lnTo>
                  <a:close/>
                  <a:moveTo>
                    <a:pt x="53885" y="51583"/>
                  </a:moveTo>
                  <a:lnTo>
                    <a:pt x="53885" y="57667"/>
                  </a:lnTo>
                  <a:lnTo>
                    <a:pt x="47479" y="57667"/>
                  </a:lnTo>
                  <a:lnTo>
                    <a:pt x="47479" y="51583"/>
                  </a:lnTo>
                  <a:close/>
                  <a:moveTo>
                    <a:pt x="60611" y="51583"/>
                  </a:moveTo>
                  <a:lnTo>
                    <a:pt x="60611" y="57667"/>
                  </a:lnTo>
                  <a:lnTo>
                    <a:pt x="54206" y="57667"/>
                  </a:lnTo>
                  <a:lnTo>
                    <a:pt x="54206" y="51583"/>
                  </a:lnTo>
                  <a:close/>
                  <a:moveTo>
                    <a:pt x="67338" y="51583"/>
                  </a:moveTo>
                  <a:lnTo>
                    <a:pt x="67338" y="57667"/>
                  </a:lnTo>
                  <a:lnTo>
                    <a:pt x="60950" y="57667"/>
                  </a:lnTo>
                  <a:lnTo>
                    <a:pt x="60950" y="51583"/>
                  </a:lnTo>
                  <a:close/>
                  <a:moveTo>
                    <a:pt x="74083" y="51583"/>
                  </a:moveTo>
                  <a:lnTo>
                    <a:pt x="74083" y="57667"/>
                  </a:lnTo>
                  <a:lnTo>
                    <a:pt x="67677" y="57667"/>
                  </a:lnTo>
                  <a:lnTo>
                    <a:pt x="67677" y="51583"/>
                  </a:lnTo>
                  <a:close/>
                  <a:moveTo>
                    <a:pt x="80809" y="51583"/>
                  </a:moveTo>
                  <a:lnTo>
                    <a:pt x="80809" y="57667"/>
                  </a:lnTo>
                  <a:lnTo>
                    <a:pt x="74422" y="57667"/>
                  </a:lnTo>
                  <a:lnTo>
                    <a:pt x="74422" y="51583"/>
                  </a:lnTo>
                  <a:close/>
                  <a:moveTo>
                    <a:pt x="87554" y="51583"/>
                  </a:moveTo>
                  <a:lnTo>
                    <a:pt x="87554" y="57667"/>
                  </a:lnTo>
                  <a:lnTo>
                    <a:pt x="81148" y="57667"/>
                  </a:lnTo>
                  <a:lnTo>
                    <a:pt x="81148" y="51583"/>
                  </a:lnTo>
                  <a:close/>
                  <a:moveTo>
                    <a:pt x="94281" y="51583"/>
                  </a:moveTo>
                  <a:lnTo>
                    <a:pt x="94281" y="57667"/>
                  </a:lnTo>
                  <a:lnTo>
                    <a:pt x="87893" y="57667"/>
                  </a:lnTo>
                  <a:lnTo>
                    <a:pt x="87893" y="51583"/>
                  </a:lnTo>
                  <a:close/>
                  <a:moveTo>
                    <a:pt x="101025" y="51583"/>
                  </a:moveTo>
                  <a:lnTo>
                    <a:pt x="101025" y="57667"/>
                  </a:lnTo>
                  <a:lnTo>
                    <a:pt x="94620" y="57667"/>
                  </a:lnTo>
                  <a:lnTo>
                    <a:pt x="94620" y="51583"/>
                  </a:lnTo>
                  <a:close/>
                  <a:moveTo>
                    <a:pt x="107752" y="51583"/>
                  </a:moveTo>
                  <a:lnTo>
                    <a:pt x="107752" y="57667"/>
                  </a:lnTo>
                  <a:lnTo>
                    <a:pt x="101346" y="57667"/>
                  </a:lnTo>
                  <a:lnTo>
                    <a:pt x="101346" y="51583"/>
                  </a:lnTo>
                  <a:close/>
                  <a:moveTo>
                    <a:pt x="114478" y="51583"/>
                  </a:moveTo>
                  <a:lnTo>
                    <a:pt x="114478" y="57667"/>
                  </a:lnTo>
                  <a:lnTo>
                    <a:pt x="108091" y="57667"/>
                  </a:lnTo>
                  <a:lnTo>
                    <a:pt x="108091" y="51583"/>
                  </a:lnTo>
                  <a:close/>
                  <a:moveTo>
                    <a:pt x="121223" y="51583"/>
                  </a:moveTo>
                  <a:lnTo>
                    <a:pt x="121223" y="57667"/>
                  </a:lnTo>
                  <a:lnTo>
                    <a:pt x="114817" y="57667"/>
                  </a:lnTo>
                  <a:lnTo>
                    <a:pt x="114817" y="51583"/>
                  </a:lnTo>
                  <a:close/>
                  <a:moveTo>
                    <a:pt x="127950" y="51583"/>
                  </a:moveTo>
                  <a:lnTo>
                    <a:pt x="127950" y="57667"/>
                  </a:lnTo>
                  <a:lnTo>
                    <a:pt x="121562" y="57667"/>
                  </a:lnTo>
                  <a:lnTo>
                    <a:pt x="121562" y="51583"/>
                  </a:lnTo>
                  <a:close/>
                  <a:moveTo>
                    <a:pt x="134694" y="51583"/>
                  </a:moveTo>
                  <a:lnTo>
                    <a:pt x="134694" y="57667"/>
                  </a:lnTo>
                  <a:lnTo>
                    <a:pt x="128289" y="57667"/>
                  </a:lnTo>
                  <a:lnTo>
                    <a:pt x="128289" y="51583"/>
                  </a:lnTo>
                  <a:close/>
                  <a:moveTo>
                    <a:pt x="141421" y="51583"/>
                  </a:moveTo>
                  <a:lnTo>
                    <a:pt x="141421" y="57667"/>
                  </a:lnTo>
                  <a:lnTo>
                    <a:pt x="135033" y="57667"/>
                  </a:lnTo>
                  <a:lnTo>
                    <a:pt x="135033" y="51583"/>
                  </a:lnTo>
                  <a:close/>
                  <a:moveTo>
                    <a:pt x="148148" y="51583"/>
                  </a:moveTo>
                  <a:lnTo>
                    <a:pt x="148148" y="57667"/>
                  </a:lnTo>
                  <a:lnTo>
                    <a:pt x="141760" y="57667"/>
                  </a:lnTo>
                  <a:lnTo>
                    <a:pt x="141760" y="51583"/>
                  </a:lnTo>
                  <a:close/>
                  <a:moveTo>
                    <a:pt x="154892" y="51583"/>
                  </a:moveTo>
                  <a:lnTo>
                    <a:pt x="154892" y="57667"/>
                  </a:lnTo>
                  <a:lnTo>
                    <a:pt x="148487" y="57667"/>
                  </a:lnTo>
                  <a:lnTo>
                    <a:pt x="148487" y="51583"/>
                  </a:lnTo>
                  <a:close/>
                  <a:moveTo>
                    <a:pt x="161619" y="51583"/>
                  </a:moveTo>
                  <a:lnTo>
                    <a:pt x="161619" y="57667"/>
                  </a:lnTo>
                  <a:lnTo>
                    <a:pt x="155231" y="57667"/>
                  </a:lnTo>
                  <a:lnTo>
                    <a:pt x="155231" y="51583"/>
                  </a:lnTo>
                  <a:close/>
                  <a:moveTo>
                    <a:pt x="168363" y="51583"/>
                  </a:moveTo>
                  <a:lnTo>
                    <a:pt x="168363" y="57667"/>
                  </a:lnTo>
                  <a:lnTo>
                    <a:pt x="161958" y="57667"/>
                  </a:lnTo>
                  <a:lnTo>
                    <a:pt x="161958" y="51583"/>
                  </a:lnTo>
                  <a:close/>
                  <a:moveTo>
                    <a:pt x="175090" y="51583"/>
                  </a:moveTo>
                  <a:lnTo>
                    <a:pt x="175090" y="57667"/>
                  </a:lnTo>
                  <a:lnTo>
                    <a:pt x="168702" y="57667"/>
                  </a:lnTo>
                  <a:lnTo>
                    <a:pt x="168702" y="51583"/>
                  </a:lnTo>
                  <a:close/>
                  <a:moveTo>
                    <a:pt x="181834" y="51583"/>
                  </a:moveTo>
                  <a:lnTo>
                    <a:pt x="181834" y="57667"/>
                  </a:lnTo>
                  <a:lnTo>
                    <a:pt x="175429" y="57667"/>
                  </a:lnTo>
                  <a:lnTo>
                    <a:pt x="175429" y="51583"/>
                  </a:lnTo>
                  <a:close/>
                  <a:moveTo>
                    <a:pt x="188561" y="51583"/>
                  </a:moveTo>
                  <a:lnTo>
                    <a:pt x="188561" y="57667"/>
                  </a:lnTo>
                  <a:lnTo>
                    <a:pt x="182173" y="57667"/>
                  </a:lnTo>
                  <a:lnTo>
                    <a:pt x="182173" y="51583"/>
                  </a:lnTo>
                  <a:close/>
                  <a:moveTo>
                    <a:pt x="195288" y="51583"/>
                  </a:moveTo>
                  <a:lnTo>
                    <a:pt x="195288" y="57667"/>
                  </a:lnTo>
                  <a:lnTo>
                    <a:pt x="188900" y="57667"/>
                  </a:lnTo>
                  <a:lnTo>
                    <a:pt x="188900" y="51583"/>
                  </a:lnTo>
                  <a:close/>
                  <a:moveTo>
                    <a:pt x="202032" y="51583"/>
                  </a:moveTo>
                  <a:lnTo>
                    <a:pt x="202032" y="57667"/>
                  </a:lnTo>
                  <a:lnTo>
                    <a:pt x="195627" y="57667"/>
                  </a:lnTo>
                  <a:lnTo>
                    <a:pt x="195627" y="51583"/>
                  </a:lnTo>
                  <a:close/>
                  <a:moveTo>
                    <a:pt x="208759" y="51583"/>
                  </a:moveTo>
                  <a:lnTo>
                    <a:pt x="208759" y="57667"/>
                  </a:lnTo>
                  <a:lnTo>
                    <a:pt x="202371" y="57667"/>
                  </a:lnTo>
                  <a:lnTo>
                    <a:pt x="202371" y="51583"/>
                  </a:lnTo>
                  <a:close/>
                  <a:moveTo>
                    <a:pt x="215504" y="51583"/>
                  </a:moveTo>
                  <a:lnTo>
                    <a:pt x="215504" y="57667"/>
                  </a:lnTo>
                  <a:lnTo>
                    <a:pt x="209098" y="57667"/>
                  </a:lnTo>
                  <a:lnTo>
                    <a:pt x="209098" y="51583"/>
                  </a:lnTo>
                  <a:close/>
                  <a:moveTo>
                    <a:pt x="222230" y="51583"/>
                  </a:moveTo>
                  <a:lnTo>
                    <a:pt x="222230" y="57667"/>
                  </a:lnTo>
                  <a:lnTo>
                    <a:pt x="215843" y="57667"/>
                  </a:lnTo>
                  <a:lnTo>
                    <a:pt x="215843" y="51583"/>
                  </a:lnTo>
                  <a:close/>
                  <a:moveTo>
                    <a:pt x="228975" y="51583"/>
                  </a:moveTo>
                  <a:lnTo>
                    <a:pt x="228975" y="57667"/>
                  </a:lnTo>
                  <a:lnTo>
                    <a:pt x="222569" y="57667"/>
                  </a:lnTo>
                  <a:lnTo>
                    <a:pt x="222569" y="51583"/>
                  </a:lnTo>
                  <a:close/>
                  <a:moveTo>
                    <a:pt x="235701" y="51583"/>
                  </a:moveTo>
                  <a:lnTo>
                    <a:pt x="235701" y="57667"/>
                  </a:lnTo>
                  <a:lnTo>
                    <a:pt x="229296" y="57667"/>
                  </a:lnTo>
                  <a:lnTo>
                    <a:pt x="229296" y="51583"/>
                  </a:lnTo>
                  <a:close/>
                  <a:moveTo>
                    <a:pt x="242428" y="51583"/>
                  </a:moveTo>
                  <a:lnTo>
                    <a:pt x="242428" y="57667"/>
                  </a:lnTo>
                  <a:lnTo>
                    <a:pt x="236040" y="57667"/>
                  </a:lnTo>
                  <a:lnTo>
                    <a:pt x="236040" y="51583"/>
                  </a:lnTo>
                  <a:close/>
                  <a:moveTo>
                    <a:pt x="249173" y="51583"/>
                  </a:moveTo>
                  <a:lnTo>
                    <a:pt x="249173" y="57667"/>
                  </a:lnTo>
                  <a:lnTo>
                    <a:pt x="242767" y="57667"/>
                  </a:lnTo>
                  <a:lnTo>
                    <a:pt x="242767" y="51583"/>
                  </a:lnTo>
                  <a:close/>
                  <a:moveTo>
                    <a:pt x="255899" y="51583"/>
                  </a:moveTo>
                  <a:lnTo>
                    <a:pt x="255899" y="57667"/>
                  </a:lnTo>
                  <a:lnTo>
                    <a:pt x="249512" y="57667"/>
                  </a:lnTo>
                  <a:lnTo>
                    <a:pt x="249512" y="51583"/>
                  </a:lnTo>
                  <a:close/>
                  <a:moveTo>
                    <a:pt x="262644" y="51583"/>
                  </a:moveTo>
                  <a:lnTo>
                    <a:pt x="262644" y="57667"/>
                  </a:lnTo>
                  <a:lnTo>
                    <a:pt x="256238" y="57667"/>
                  </a:lnTo>
                  <a:lnTo>
                    <a:pt x="256238" y="51583"/>
                  </a:lnTo>
                  <a:close/>
                  <a:moveTo>
                    <a:pt x="269370" y="51583"/>
                  </a:moveTo>
                  <a:lnTo>
                    <a:pt x="269370" y="57667"/>
                  </a:lnTo>
                  <a:lnTo>
                    <a:pt x="262983" y="57667"/>
                  </a:lnTo>
                  <a:lnTo>
                    <a:pt x="262983" y="51583"/>
                  </a:lnTo>
                  <a:close/>
                  <a:moveTo>
                    <a:pt x="276115" y="51583"/>
                  </a:moveTo>
                  <a:lnTo>
                    <a:pt x="276115" y="57667"/>
                  </a:lnTo>
                  <a:lnTo>
                    <a:pt x="269709" y="57667"/>
                  </a:lnTo>
                  <a:lnTo>
                    <a:pt x="269709" y="51583"/>
                  </a:lnTo>
                  <a:close/>
                  <a:moveTo>
                    <a:pt x="282842" y="51583"/>
                  </a:moveTo>
                  <a:lnTo>
                    <a:pt x="282842" y="57667"/>
                  </a:lnTo>
                  <a:lnTo>
                    <a:pt x="276436" y="57667"/>
                  </a:lnTo>
                  <a:lnTo>
                    <a:pt x="276436" y="51583"/>
                  </a:lnTo>
                  <a:close/>
                  <a:moveTo>
                    <a:pt x="6745" y="57989"/>
                  </a:moveTo>
                  <a:lnTo>
                    <a:pt x="6745" y="64073"/>
                  </a:lnTo>
                  <a:lnTo>
                    <a:pt x="339" y="64073"/>
                  </a:lnTo>
                  <a:lnTo>
                    <a:pt x="339" y="57989"/>
                  </a:lnTo>
                  <a:close/>
                  <a:moveTo>
                    <a:pt x="13471" y="57989"/>
                  </a:moveTo>
                  <a:lnTo>
                    <a:pt x="13471" y="64073"/>
                  </a:lnTo>
                  <a:lnTo>
                    <a:pt x="7066" y="64073"/>
                  </a:lnTo>
                  <a:lnTo>
                    <a:pt x="7066" y="57989"/>
                  </a:lnTo>
                  <a:close/>
                  <a:moveTo>
                    <a:pt x="20198" y="57989"/>
                  </a:moveTo>
                  <a:lnTo>
                    <a:pt x="20198" y="64073"/>
                  </a:lnTo>
                  <a:lnTo>
                    <a:pt x="13810" y="64073"/>
                  </a:lnTo>
                  <a:lnTo>
                    <a:pt x="13810" y="57989"/>
                  </a:lnTo>
                  <a:close/>
                  <a:moveTo>
                    <a:pt x="26942" y="57989"/>
                  </a:moveTo>
                  <a:lnTo>
                    <a:pt x="26942" y="64073"/>
                  </a:lnTo>
                  <a:lnTo>
                    <a:pt x="20537" y="64073"/>
                  </a:lnTo>
                  <a:lnTo>
                    <a:pt x="20537" y="57989"/>
                  </a:lnTo>
                  <a:close/>
                  <a:moveTo>
                    <a:pt x="33669" y="57989"/>
                  </a:moveTo>
                  <a:lnTo>
                    <a:pt x="33669" y="64073"/>
                  </a:lnTo>
                  <a:lnTo>
                    <a:pt x="27281" y="64073"/>
                  </a:lnTo>
                  <a:lnTo>
                    <a:pt x="27281" y="57989"/>
                  </a:lnTo>
                  <a:close/>
                  <a:moveTo>
                    <a:pt x="40414" y="57989"/>
                  </a:moveTo>
                  <a:lnTo>
                    <a:pt x="40414" y="64073"/>
                  </a:lnTo>
                  <a:lnTo>
                    <a:pt x="34008" y="64073"/>
                  </a:lnTo>
                  <a:lnTo>
                    <a:pt x="34008" y="57989"/>
                  </a:lnTo>
                  <a:close/>
                  <a:moveTo>
                    <a:pt x="47140" y="57989"/>
                  </a:moveTo>
                  <a:lnTo>
                    <a:pt x="47140" y="64073"/>
                  </a:lnTo>
                  <a:lnTo>
                    <a:pt x="40753" y="64073"/>
                  </a:lnTo>
                  <a:lnTo>
                    <a:pt x="40753" y="57989"/>
                  </a:lnTo>
                  <a:close/>
                  <a:moveTo>
                    <a:pt x="53885" y="57989"/>
                  </a:moveTo>
                  <a:lnTo>
                    <a:pt x="53885" y="64073"/>
                  </a:lnTo>
                  <a:lnTo>
                    <a:pt x="47479" y="64073"/>
                  </a:lnTo>
                  <a:lnTo>
                    <a:pt x="47479" y="57989"/>
                  </a:lnTo>
                  <a:close/>
                  <a:moveTo>
                    <a:pt x="60611" y="57989"/>
                  </a:moveTo>
                  <a:lnTo>
                    <a:pt x="60611" y="64073"/>
                  </a:lnTo>
                  <a:lnTo>
                    <a:pt x="54206" y="64073"/>
                  </a:lnTo>
                  <a:lnTo>
                    <a:pt x="54206" y="57989"/>
                  </a:lnTo>
                  <a:close/>
                  <a:moveTo>
                    <a:pt x="67338" y="57989"/>
                  </a:moveTo>
                  <a:lnTo>
                    <a:pt x="67338" y="64073"/>
                  </a:lnTo>
                  <a:lnTo>
                    <a:pt x="60950" y="64073"/>
                  </a:lnTo>
                  <a:lnTo>
                    <a:pt x="60950" y="57989"/>
                  </a:lnTo>
                  <a:close/>
                  <a:moveTo>
                    <a:pt x="74083" y="57989"/>
                  </a:moveTo>
                  <a:lnTo>
                    <a:pt x="74083" y="64073"/>
                  </a:lnTo>
                  <a:lnTo>
                    <a:pt x="67677" y="64073"/>
                  </a:lnTo>
                  <a:lnTo>
                    <a:pt x="67677" y="57989"/>
                  </a:lnTo>
                  <a:close/>
                  <a:moveTo>
                    <a:pt x="80809" y="57989"/>
                  </a:moveTo>
                  <a:lnTo>
                    <a:pt x="80809" y="64073"/>
                  </a:lnTo>
                  <a:lnTo>
                    <a:pt x="74422" y="64073"/>
                  </a:lnTo>
                  <a:lnTo>
                    <a:pt x="74422" y="57989"/>
                  </a:lnTo>
                  <a:close/>
                  <a:moveTo>
                    <a:pt x="87554" y="57989"/>
                  </a:moveTo>
                  <a:lnTo>
                    <a:pt x="87554" y="64073"/>
                  </a:lnTo>
                  <a:lnTo>
                    <a:pt x="81148" y="64073"/>
                  </a:lnTo>
                  <a:lnTo>
                    <a:pt x="81148" y="57989"/>
                  </a:lnTo>
                  <a:close/>
                  <a:moveTo>
                    <a:pt x="94281" y="57989"/>
                  </a:moveTo>
                  <a:lnTo>
                    <a:pt x="94281" y="64073"/>
                  </a:lnTo>
                  <a:lnTo>
                    <a:pt x="87893" y="64073"/>
                  </a:lnTo>
                  <a:lnTo>
                    <a:pt x="87893" y="57989"/>
                  </a:lnTo>
                  <a:close/>
                  <a:moveTo>
                    <a:pt x="101007" y="57989"/>
                  </a:moveTo>
                  <a:lnTo>
                    <a:pt x="101007" y="64073"/>
                  </a:lnTo>
                  <a:lnTo>
                    <a:pt x="94620" y="64073"/>
                  </a:lnTo>
                  <a:lnTo>
                    <a:pt x="94620" y="57989"/>
                  </a:lnTo>
                  <a:close/>
                  <a:moveTo>
                    <a:pt x="107752" y="57989"/>
                  </a:moveTo>
                  <a:lnTo>
                    <a:pt x="107752" y="64073"/>
                  </a:lnTo>
                  <a:lnTo>
                    <a:pt x="101346" y="64073"/>
                  </a:lnTo>
                  <a:lnTo>
                    <a:pt x="101346" y="57989"/>
                  </a:lnTo>
                  <a:close/>
                  <a:moveTo>
                    <a:pt x="114478" y="57989"/>
                  </a:moveTo>
                  <a:lnTo>
                    <a:pt x="114478" y="64073"/>
                  </a:lnTo>
                  <a:lnTo>
                    <a:pt x="108091" y="64073"/>
                  </a:lnTo>
                  <a:lnTo>
                    <a:pt x="108091" y="57989"/>
                  </a:lnTo>
                  <a:close/>
                  <a:moveTo>
                    <a:pt x="121223" y="57989"/>
                  </a:moveTo>
                  <a:lnTo>
                    <a:pt x="121223" y="64073"/>
                  </a:lnTo>
                  <a:lnTo>
                    <a:pt x="114817" y="64073"/>
                  </a:lnTo>
                  <a:lnTo>
                    <a:pt x="114817" y="57989"/>
                  </a:lnTo>
                  <a:close/>
                  <a:moveTo>
                    <a:pt x="127950" y="57989"/>
                  </a:moveTo>
                  <a:lnTo>
                    <a:pt x="127950" y="64073"/>
                  </a:lnTo>
                  <a:lnTo>
                    <a:pt x="121562" y="64073"/>
                  </a:lnTo>
                  <a:lnTo>
                    <a:pt x="121562" y="57989"/>
                  </a:lnTo>
                  <a:close/>
                  <a:moveTo>
                    <a:pt x="134694" y="57989"/>
                  </a:moveTo>
                  <a:lnTo>
                    <a:pt x="134694" y="64073"/>
                  </a:lnTo>
                  <a:lnTo>
                    <a:pt x="128289" y="64073"/>
                  </a:lnTo>
                  <a:lnTo>
                    <a:pt x="128289" y="57989"/>
                  </a:lnTo>
                  <a:close/>
                  <a:moveTo>
                    <a:pt x="141421" y="57989"/>
                  </a:moveTo>
                  <a:lnTo>
                    <a:pt x="141421" y="64073"/>
                  </a:lnTo>
                  <a:lnTo>
                    <a:pt x="135033" y="64073"/>
                  </a:lnTo>
                  <a:lnTo>
                    <a:pt x="135033" y="57989"/>
                  </a:lnTo>
                  <a:close/>
                  <a:moveTo>
                    <a:pt x="148148" y="57989"/>
                  </a:moveTo>
                  <a:lnTo>
                    <a:pt x="148148" y="64073"/>
                  </a:lnTo>
                  <a:lnTo>
                    <a:pt x="141760" y="64073"/>
                  </a:lnTo>
                  <a:lnTo>
                    <a:pt x="141760" y="57989"/>
                  </a:lnTo>
                  <a:close/>
                  <a:moveTo>
                    <a:pt x="154892" y="57989"/>
                  </a:moveTo>
                  <a:lnTo>
                    <a:pt x="154892" y="64073"/>
                  </a:lnTo>
                  <a:lnTo>
                    <a:pt x="148487" y="64073"/>
                  </a:lnTo>
                  <a:lnTo>
                    <a:pt x="148487" y="57989"/>
                  </a:lnTo>
                  <a:close/>
                  <a:moveTo>
                    <a:pt x="161619" y="57989"/>
                  </a:moveTo>
                  <a:lnTo>
                    <a:pt x="161619" y="64073"/>
                  </a:lnTo>
                  <a:lnTo>
                    <a:pt x="155231" y="64073"/>
                  </a:lnTo>
                  <a:lnTo>
                    <a:pt x="155231" y="57989"/>
                  </a:lnTo>
                  <a:close/>
                  <a:moveTo>
                    <a:pt x="168363" y="57989"/>
                  </a:moveTo>
                  <a:lnTo>
                    <a:pt x="168363" y="64073"/>
                  </a:lnTo>
                  <a:lnTo>
                    <a:pt x="161958" y="64073"/>
                  </a:lnTo>
                  <a:lnTo>
                    <a:pt x="161958" y="57989"/>
                  </a:lnTo>
                  <a:close/>
                  <a:moveTo>
                    <a:pt x="175090" y="57989"/>
                  </a:moveTo>
                  <a:lnTo>
                    <a:pt x="175090" y="64073"/>
                  </a:lnTo>
                  <a:lnTo>
                    <a:pt x="168702" y="64073"/>
                  </a:lnTo>
                  <a:lnTo>
                    <a:pt x="168702" y="57989"/>
                  </a:lnTo>
                  <a:close/>
                  <a:moveTo>
                    <a:pt x="181834" y="57989"/>
                  </a:moveTo>
                  <a:lnTo>
                    <a:pt x="181834" y="64073"/>
                  </a:lnTo>
                  <a:lnTo>
                    <a:pt x="175429" y="64073"/>
                  </a:lnTo>
                  <a:lnTo>
                    <a:pt x="175429" y="57989"/>
                  </a:lnTo>
                  <a:close/>
                  <a:moveTo>
                    <a:pt x="188561" y="57989"/>
                  </a:moveTo>
                  <a:lnTo>
                    <a:pt x="188561" y="64073"/>
                  </a:lnTo>
                  <a:lnTo>
                    <a:pt x="182173" y="64073"/>
                  </a:lnTo>
                  <a:lnTo>
                    <a:pt x="182173" y="57989"/>
                  </a:lnTo>
                  <a:close/>
                  <a:moveTo>
                    <a:pt x="195288" y="57989"/>
                  </a:moveTo>
                  <a:lnTo>
                    <a:pt x="195288" y="64073"/>
                  </a:lnTo>
                  <a:lnTo>
                    <a:pt x="188900" y="64073"/>
                  </a:lnTo>
                  <a:lnTo>
                    <a:pt x="188900" y="57989"/>
                  </a:lnTo>
                  <a:close/>
                  <a:moveTo>
                    <a:pt x="202032" y="57989"/>
                  </a:moveTo>
                  <a:lnTo>
                    <a:pt x="202032" y="64073"/>
                  </a:lnTo>
                  <a:lnTo>
                    <a:pt x="195627" y="64073"/>
                  </a:lnTo>
                  <a:lnTo>
                    <a:pt x="195627" y="57989"/>
                  </a:lnTo>
                  <a:close/>
                  <a:moveTo>
                    <a:pt x="208759" y="57989"/>
                  </a:moveTo>
                  <a:lnTo>
                    <a:pt x="208759" y="64073"/>
                  </a:lnTo>
                  <a:lnTo>
                    <a:pt x="202371" y="64073"/>
                  </a:lnTo>
                  <a:lnTo>
                    <a:pt x="202371" y="57989"/>
                  </a:lnTo>
                  <a:close/>
                  <a:moveTo>
                    <a:pt x="215504" y="57989"/>
                  </a:moveTo>
                  <a:lnTo>
                    <a:pt x="215504" y="64073"/>
                  </a:lnTo>
                  <a:lnTo>
                    <a:pt x="209098" y="64073"/>
                  </a:lnTo>
                  <a:lnTo>
                    <a:pt x="209098" y="57989"/>
                  </a:lnTo>
                  <a:close/>
                  <a:moveTo>
                    <a:pt x="222230" y="57989"/>
                  </a:moveTo>
                  <a:lnTo>
                    <a:pt x="222230" y="64073"/>
                  </a:lnTo>
                  <a:lnTo>
                    <a:pt x="215843" y="64073"/>
                  </a:lnTo>
                  <a:lnTo>
                    <a:pt x="215843" y="57989"/>
                  </a:lnTo>
                  <a:close/>
                  <a:moveTo>
                    <a:pt x="228975" y="57989"/>
                  </a:moveTo>
                  <a:lnTo>
                    <a:pt x="228975" y="64073"/>
                  </a:lnTo>
                  <a:lnTo>
                    <a:pt x="222569" y="64073"/>
                  </a:lnTo>
                  <a:lnTo>
                    <a:pt x="222569" y="57989"/>
                  </a:lnTo>
                  <a:close/>
                  <a:moveTo>
                    <a:pt x="235701" y="57989"/>
                  </a:moveTo>
                  <a:lnTo>
                    <a:pt x="235701" y="64073"/>
                  </a:lnTo>
                  <a:lnTo>
                    <a:pt x="229296" y="64073"/>
                  </a:lnTo>
                  <a:lnTo>
                    <a:pt x="229296" y="57989"/>
                  </a:lnTo>
                  <a:close/>
                  <a:moveTo>
                    <a:pt x="242428" y="57989"/>
                  </a:moveTo>
                  <a:lnTo>
                    <a:pt x="242428" y="64073"/>
                  </a:lnTo>
                  <a:lnTo>
                    <a:pt x="236040" y="64073"/>
                  </a:lnTo>
                  <a:lnTo>
                    <a:pt x="236040" y="57989"/>
                  </a:lnTo>
                  <a:close/>
                  <a:moveTo>
                    <a:pt x="249173" y="57989"/>
                  </a:moveTo>
                  <a:lnTo>
                    <a:pt x="249173" y="64073"/>
                  </a:lnTo>
                  <a:lnTo>
                    <a:pt x="242767" y="64073"/>
                  </a:lnTo>
                  <a:lnTo>
                    <a:pt x="242767" y="57989"/>
                  </a:lnTo>
                  <a:close/>
                  <a:moveTo>
                    <a:pt x="255899" y="57989"/>
                  </a:moveTo>
                  <a:lnTo>
                    <a:pt x="255899" y="64073"/>
                  </a:lnTo>
                  <a:lnTo>
                    <a:pt x="249512" y="64073"/>
                  </a:lnTo>
                  <a:lnTo>
                    <a:pt x="249512" y="57989"/>
                  </a:lnTo>
                  <a:close/>
                  <a:moveTo>
                    <a:pt x="262644" y="57989"/>
                  </a:moveTo>
                  <a:lnTo>
                    <a:pt x="262644" y="64073"/>
                  </a:lnTo>
                  <a:lnTo>
                    <a:pt x="256238" y="64073"/>
                  </a:lnTo>
                  <a:lnTo>
                    <a:pt x="256238" y="57989"/>
                  </a:lnTo>
                  <a:close/>
                  <a:moveTo>
                    <a:pt x="269370" y="57989"/>
                  </a:moveTo>
                  <a:lnTo>
                    <a:pt x="269370" y="64073"/>
                  </a:lnTo>
                  <a:lnTo>
                    <a:pt x="262983" y="64073"/>
                  </a:lnTo>
                  <a:lnTo>
                    <a:pt x="262983" y="57989"/>
                  </a:lnTo>
                  <a:close/>
                  <a:moveTo>
                    <a:pt x="276115" y="57989"/>
                  </a:moveTo>
                  <a:lnTo>
                    <a:pt x="276115" y="64073"/>
                  </a:lnTo>
                  <a:lnTo>
                    <a:pt x="269709" y="64073"/>
                  </a:lnTo>
                  <a:lnTo>
                    <a:pt x="269709" y="57989"/>
                  </a:lnTo>
                  <a:close/>
                  <a:moveTo>
                    <a:pt x="282842" y="57989"/>
                  </a:moveTo>
                  <a:lnTo>
                    <a:pt x="282842" y="64073"/>
                  </a:lnTo>
                  <a:lnTo>
                    <a:pt x="276436" y="64073"/>
                  </a:lnTo>
                  <a:lnTo>
                    <a:pt x="276436" y="57989"/>
                  </a:lnTo>
                  <a:close/>
                  <a:moveTo>
                    <a:pt x="6745" y="64394"/>
                  </a:moveTo>
                  <a:lnTo>
                    <a:pt x="6745" y="70478"/>
                  </a:lnTo>
                  <a:lnTo>
                    <a:pt x="339" y="70478"/>
                  </a:lnTo>
                  <a:lnTo>
                    <a:pt x="339" y="64394"/>
                  </a:lnTo>
                  <a:close/>
                  <a:moveTo>
                    <a:pt x="13471" y="64394"/>
                  </a:moveTo>
                  <a:lnTo>
                    <a:pt x="13471" y="70478"/>
                  </a:lnTo>
                  <a:lnTo>
                    <a:pt x="7066" y="70478"/>
                  </a:lnTo>
                  <a:lnTo>
                    <a:pt x="7066" y="64394"/>
                  </a:lnTo>
                  <a:close/>
                  <a:moveTo>
                    <a:pt x="20198" y="64394"/>
                  </a:moveTo>
                  <a:lnTo>
                    <a:pt x="20198" y="70478"/>
                  </a:lnTo>
                  <a:lnTo>
                    <a:pt x="13810" y="70478"/>
                  </a:lnTo>
                  <a:lnTo>
                    <a:pt x="13810" y="64394"/>
                  </a:lnTo>
                  <a:close/>
                  <a:moveTo>
                    <a:pt x="26942" y="64394"/>
                  </a:moveTo>
                  <a:lnTo>
                    <a:pt x="26942" y="70478"/>
                  </a:lnTo>
                  <a:lnTo>
                    <a:pt x="20537" y="70478"/>
                  </a:lnTo>
                  <a:lnTo>
                    <a:pt x="20537" y="64394"/>
                  </a:lnTo>
                  <a:close/>
                  <a:moveTo>
                    <a:pt x="33669" y="64394"/>
                  </a:moveTo>
                  <a:lnTo>
                    <a:pt x="33669" y="70478"/>
                  </a:lnTo>
                  <a:lnTo>
                    <a:pt x="27281" y="70478"/>
                  </a:lnTo>
                  <a:lnTo>
                    <a:pt x="27281" y="64394"/>
                  </a:lnTo>
                  <a:close/>
                  <a:moveTo>
                    <a:pt x="40414" y="64394"/>
                  </a:moveTo>
                  <a:lnTo>
                    <a:pt x="40414" y="70478"/>
                  </a:lnTo>
                  <a:lnTo>
                    <a:pt x="34008" y="70478"/>
                  </a:lnTo>
                  <a:lnTo>
                    <a:pt x="34008" y="64394"/>
                  </a:lnTo>
                  <a:close/>
                  <a:moveTo>
                    <a:pt x="47140" y="64394"/>
                  </a:moveTo>
                  <a:lnTo>
                    <a:pt x="47140" y="70478"/>
                  </a:lnTo>
                  <a:lnTo>
                    <a:pt x="40753" y="70478"/>
                  </a:lnTo>
                  <a:lnTo>
                    <a:pt x="40753" y="64394"/>
                  </a:lnTo>
                  <a:close/>
                  <a:moveTo>
                    <a:pt x="53885" y="64394"/>
                  </a:moveTo>
                  <a:lnTo>
                    <a:pt x="53885" y="70478"/>
                  </a:lnTo>
                  <a:lnTo>
                    <a:pt x="47479" y="70478"/>
                  </a:lnTo>
                  <a:lnTo>
                    <a:pt x="47479" y="64394"/>
                  </a:lnTo>
                  <a:close/>
                  <a:moveTo>
                    <a:pt x="60611" y="64394"/>
                  </a:moveTo>
                  <a:lnTo>
                    <a:pt x="60611" y="70478"/>
                  </a:lnTo>
                  <a:lnTo>
                    <a:pt x="54206" y="70478"/>
                  </a:lnTo>
                  <a:lnTo>
                    <a:pt x="54206" y="64394"/>
                  </a:lnTo>
                  <a:close/>
                  <a:moveTo>
                    <a:pt x="67338" y="64394"/>
                  </a:moveTo>
                  <a:lnTo>
                    <a:pt x="67338" y="70478"/>
                  </a:lnTo>
                  <a:lnTo>
                    <a:pt x="60950" y="70478"/>
                  </a:lnTo>
                  <a:lnTo>
                    <a:pt x="60950" y="64394"/>
                  </a:lnTo>
                  <a:close/>
                  <a:moveTo>
                    <a:pt x="74083" y="64394"/>
                  </a:moveTo>
                  <a:lnTo>
                    <a:pt x="74083" y="70478"/>
                  </a:lnTo>
                  <a:lnTo>
                    <a:pt x="67677" y="70478"/>
                  </a:lnTo>
                  <a:lnTo>
                    <a:pt x="67677" y="64394"/>
                  </a:lnTo>
                  <a:close/>
                  <a:moveTo>
                    <a:pt x="80809" y="64394"/>
                  </a:moveTo>
                  <a:lnTo>
                    <a:pt x="80809" y="70478"/>
                  </a:lnTo>
                  <a:lnTo>
                    <a:pt x="74422" y="70478"/>
                  </a:lnTo>
                  <a:lnTo>
                    <a:pt x="74422" y="64394"/>
                  </a:lnTo>
                  <a:close/>
                  <a:moveTo>
                    <a:pt x="87554" y="64394"/>
                  </a:moveTo>
                  <a:lnTo>
                    <a:pt x="87554" y="70478"/>
                  </a:lnTo>
                  <a:lnTo>
                    <a:pt x="81148" y="70478"/>
                  </a:lnTo>
                  <a:lnTo>
                    <a:pt x="81148" y="64394"/>
                  </a:lnTo>
                  <a:close/>
                  <a:moveTo>
                    <a:pt x="94281" y="64394"/>
                  </a:moveTo>
                  <a:lnTo>
                    <a:pt x="94281" y="70478"/>
                  </a:lnTo>
                  <a:lnTo>
                    <a:pt x="87893" y="70478"/>
                  </a:lnTo>
                  <a:lnTo>
                    <a:pt x="87893" y="64394"/>
                  </a:lnTo>
                  <a:close/>
                  <a:moveTo>
                    <a:pt x="101007" y="64394"/>
                  </a:moveTo>
                  <a:lnTo>
                    <a:pt x="101007" y="70478"/>
                  </a:lnTo>
                  <a:lnTo>
                    <a:pt x="94620" y="70478"/>
                  </a:lnTo>
                  <a:lnTo>
                    <a:pt x="94620" y="64394"/>
                  </a:lnTo>
                  <a:close/>
                  <a:moveTo>
                    <a:pt x="107752" y="64394"/>
                  </a:moveTo>
                  <a:lnTo>
                    <a:pt x="107752" y="70478"/>
                  </a:lnTo>
                  <a:lnTo>
                    <a:pt x="101346" y="70478"/>
                  </a:lnTo>
                  <a:lnTo>
                    <a:pt x="101346" y="64394"/>
                  </a:lnTo>
                  <a:close/>
                  <a:moveTo>
                    <a:pt x="114478" y="64394"/>
                  </a:moveTo>
                  <a:lnTo>
                    <a:pt x="114478" y="70478"/>
                  </a:lnTo>
                  <a:lnTo>
                    <a:pt x="108091" y="70478"/>
                  </a:lnTo>
                  <a:lnTo>
                    <a:pt x="108091" y="64394"/>
                  </a:lnTo>
                  <a:close/>
                  <a:moveTo>
                    <a:pt x="121223" y="64394"/>
                  </a:moveTo>
                  <a:lnTo>
                    <a:pt x="121223" y="70478"/>
                  </a:lnTo>
                  <a:lnTo>
                    <a:pt x="114817" y="70478"/>
                  </a:lnTo>
                  <a:lnTo>
                    <a:pt x="114817" y="64394"/>
                  </a:lnTo>
                  <a:close/>
                  <a:moveTo>
                    <a:pt x="127950" y="64394"/>
                  </a:moveTo>
                  <a:lnTo>
                    <a:pt x="127950" y="70478"/>
                  </a:lnTo>
                  <a:lnTo>
                    <a:pt x="121562" y="70478"/>
                  </a:lnTo>
                  <a:lnTo>
                    <a:pt x="121562" y="64394"/>
                  </a:lnTo>
                  <a:close/>
                  <a:moveTo>
                    <a:pt x="134694" y="64394"/>
                  </a:moveTo>
                  <a:lnTo>
                    <a:pt x="134694" y="70478"/>
                  </a:lnTo>
                  <a:lnTo>
                    <a:pt x="128289" y="70478"/>
                  </a:lnTo>
                  <a:lnTo>
                    <a:pt x="128289" y="64394"/>
                  </a:lnTo>
                  <a:close/>
                  <a:moveTo>
                    <a:pt x="141421" y="64394"/>
                  </a:moveTo>
                  <a:lnTo>
                    <a:pt x="141421" y="70478"/>
                  </a:lnTo>
                  <a:lnTo>
                    <a:pt x="135033" y="70478"/>
                  </a:lnTo>
                  <a:lnTo>
                    <a:pt x="135033" y="64394"/>
                  </a:lnTo>
                  <a:close/>
                  <a:moveTo>
                    <a:pt x="148148" y="64394"/>
                  </a:moveTo>
                  <a:lnTo>
                    <a:pt x="148148" y="70478"/>
                  </a:lnTo>
                  <a:lnTo>
                    <a:pt x="141760" y="70478"/>
                  </a:lnTo>
                  <a:lnTo>
                    <a:pt x="141760" y="64394"/>
                  </a:lnTo>
                  <a:close/>
                  <a:moveTo>
                    <a:pt x="154892" y="64394"/>
                  </a:moveTo>
                  <a:lnTo>
                    <a:pt x="154892" y="70478"/>
                  </a:lnTo>
                  <a:lnTo>
                    <a:pt x="148487" y="70478"/>
                  </a:lnTo>
                  <a:lnTo>
                    <a:pt x="148487" y="64394"/>
                  </a:lnTo>
                  <a:close/>
                  <a:moveTo>
                    <a:pt x="161619" y="64394"/>
                  </a:moveTo>
                  <a:lnTo>
                    <a:pt x="161619" y="70478"/>
                  </a:lnTo>
                  <a:lnTo>
                    <a:pt x="155231" y="70478"/>
                  </a:lnTo>
                  <a:lnTo>
                    <a:pt x="155231" y="64394"/>
                  </a:lnTo>
                  <a:close/>
                  <a:moveTo>
                    <a:pt x="168363" y="64394"/>
                  </a:moveTo>
                  <a:lnTo>
                    <a:pt x="168363" y="70478"/>
                  </a:lnTo>
                  <a:lnTo>
                    <a:pt x="161958" y="70478"/>
                  </a:lnTo>
                  <a:lnTo>
                    <a:pt x="161958" y="64394"/>
                  </a:lnTo>
                  <a:close/>
                  <a:moveTo>
                    <a:pt x="175090" y="64394"/>
                  </a:moveTo>
                  <a:lnTo>
                    <a:pt x="175090" y="70478"/>
                  </a:lnTo>
                  <a:lnTo>
                    <a:pt x="168702" y="70478"/>
                  </a:lnTo>
                  <a:lnTo>
                    <a:pt x="168702" y="64394"/>
                  </a:lnTo>
                  <a:close/>
                  <a:moveTo>
                    <a:pt x="181834" y="64394"/>
                  </a:moveTo>
                  <a:lnTo>
                    <a:pt x="181834" y="70478"/>
                  </a:lnTo>
                  <a:lnTo>
                    <a:pt x="175429" y="70478"/>
                  </a:lnTo>
                  <a:lnTo>
                    <a:pt x="175429" y="64394"/>
                  </a:lnTo>
                  <a:close/>
                  <a:moveTo>
                    <a:pt x="188561" y="64394"/>
                  </a:moveTo>
                  <a:lnTo>
                    <a:pt x="188561" y="70478"/>
                  </a:lnTo>
                  <a:lnTo>
                    <a:pt x="182173" y="70478"/>
                  </a:lnTo>
                  <a:lnTo>
                    <a:pt x="182173" y="64394"/>
                  </a:lnTo>
                  <a:close/>
                  <a:moveTo>
                    <a:pt x="195288" y="64394"/>
                  </a:moveTo>
                  <a:lnTo>
                    <a:pt x="195288" y="70478"/>
                  </a:lnTo>
                  <a:lnTo>
                    <a:pt x="188900" y="70478"/>
                  </a:lnTo>
                  <a:lnTo>
                    <a:pt x="188900" y="64394"/>
                  </a:lnTo>
                  <a:close/>
                  <a:moveTo>
                    <a:pt x="202032" y="64394"/>
                  </a:moveTo>
                  <a:lnTo>
                    <a:pt x="202032" y="70478"/>
                  </a:lnTo>
                  <a:lnTo>
                    <a:pt x="195627" y="70478"/>
                  </a:lnTo>
                  <a:lnTo>
                    <a:pt x="195627" y="64394"/>
                  </a:lnTo>
                  <a:close/>
                  <a:moveTo>
                    <a:pt x="208759" y="64394"/>
                  </a:moveTo>
                  <a:lnTo>
                    <a:pt x="208759" y="70478"/>
                  </a:lnTo>
                  <a:lnTo>
                    <a:pt x="202371" y="70478"/>
                  </a:lnTo>
                  <a:lnTo>
                    <a:pt x="202371" y="64394"/>
                  </a:lnTo>
                  <a:close/>
                  <a:moveTo>
                    <a:pt x="215504" y="64394"/>
                  </a:moveTo>
                  <a:lnTo>
                    <a:pt x="215504" y="70478"/>
                  </a:lnTo>
                  <a:lnTo>
                    <a:pt x="209098" y="70478"/>
                  </a:lnTo>
                  <a:lnTo>
                    <a:pt x="209098" y="64394"/>
                  </a:lnTo>
                  <a:close/>
                  <a:moveTo>
                    <a:pt x="222230" y="64394"/>
                  </a:moveTo>
                  <a:lnTo>
                    <a:pt x="222230" y="70478"/>
                  </a:lnTo>
                  <a:lnTo>
                    <a:pt x="215843" y="70478"/>
                  </a:lnTo>
                  <a:lnTo>
                    <a:pt x="215843" y="64394"/>
                  </a:lnTo>
                  <a:close/>
                  <a:moveTo>
                    <a:pt x="228975" y="64394"/>
                  </a:moveTo>
                  <a:lnTo>
                    <a:pt x="228975" y="70478"/>
                  </a:lnTo>
                  <a:lnTo>
                    <a:pt x="222569" y="70478"/>
                  </a:lnTo>
                  <a:lnTo>
                    <a:pt x="222569" y="64394"/>
                  </a:lnTo>
                  <a:close/>
                  <a:moveTo>
                    <a:pt x="235701" y="64394"/>
                  </a:moveTo>
                  <a:lnTo>
                    <a:pt x="235701" y="70478"/>
                  </a:lnTo>
                  <a:lnTo>
                    <a:pt x="229296" y="70478"/>
                  </a:lnTo>
                  <a:lnTo>
                    <a:pt x="229296" y="64394"/>
                  </a:lnTo>
                  <a:close/>
                  <a:moveTo>
                    <a:pt x="242428" y="64394"/>
                  </a:moveTo>
                  <a:lnTo>
                    <a:pt x="242428" y="70478"/>
                  </a:lnTo>
                  <a:lnTo>
                    <a:pt x="236040" y="70478"/>
                  </a:lnTo>
                  <a:lnTo>
                    <a:pt x="236040" y="64394"/>
                  </a:lnTo>
                  <a:close/>
                  <a:moveTo>
                    <a:pt x="249173" y="64394"/>
                  </a:moveTo>
                  <a:lnTo>
                    <a:pt x="249173" y="70478"/>
                  </a:lnTo>
                  <a:lnTo>
                    <a:pt x="242767" y="70478"/>
                  </a:lnTo>
                  <a:lnTo>
                    <a:pt x="242767" y="64394"/>
                  </a:lnTo>
                  <a:close/>
                  <a:moveTo>
                    <a:pt x="255899" y="64394"/>
                  </a:moveTo>
                  <a:lnTo>
                    <a:pt x="255899" y="70478"/>
                  </a:lnTo>
                  <a:lnTo>
                    <a:pt x="249512" y="70478"/>
                  </a:lnTo>
                  <a:lnTo>
                    <a:pt x="249512" y="64394"/>
                  </a:lnTo>
                  <a:close/>
                  <a:moveTo>
                    <a:pt x="262644" y="64394"/>
                  </a:moveTo>
                  <a:lnTo>
                    <a:pt x="262644" y="70478"/>
                  </a:lnTo>
                  <a:lnTo>
                    <a:pt x="256238" y="70478"/>
                  </a:lnTo>
                  <a:lnTo>
                    <a:pt x="256238" y="64394"/>
                  </a:lnTo>
                  <a:close/>
                  <a:moveTo>
                    <a:pt x="269370" y="64394"/>
                  </a:moveTo>
                  <a:lnTo>
                    <a:pt x="269370" y="70478"/>
                  </a:lnTo>
                  <a:lnTo>
                    <a:pt x="262983" y="70478"/>
                  </a:lnTo>
                  <a:lnTo>
                    <a:pt x="262983" y="64394"/>
                  </a:lnTo>
                  <a:close/>
                  <a:moveTo>
                    <a:pt x="276115" y="64394"/>
                  </a:moveTo>
                  <a:lnTo>
                    <a:pt x="276115" y="70478"/>
                  </a:lnTo>
                  <a:lnTo>
                    <a:pt x="269709" y="70478"/>
                  </a:lnTo>
                  <a:lnTo>
                    <a:pt x="269709" y="64394"/>
                  </a:lnTo>
                  <a:close/>
                  <a:moveTo>
                    <a:pt x="282842" y="64394"/>
                  </a:moveTo>
                  <a:lnTo>
                    <a:pt x="282842" y="70478"/>
                  </a:lnTo>
                  <a:lnTo>
                    <a:pt x="276436" y="70478"/>
                  </a:lnTo>
                  <a:lnTo>
                    <a:pt x="276436" y="64394"/>
                  </a:lnTo>
                  <a:close/>
                  <a:moveTo>
                    <a:pt x="6745" y="70800"/>
                  </a:moveTo>
                  <a:lnTo>
                    <a:pt x="6745" y="76884"/>
                  </a:lnTo>
                  <a:lnTo>
                    <a:pt x="339" y="76884"/>
                  </a:lnTo>
                  <a:lnTo>
                    <a:pt x="339" y="70800"/>
                  </a:lnTo>
                  <a:close/>
                  <a:moveTo>
                    <a:pt x="13471" y="70800"/>
                  </a:moveTo>
                  <a:lnTo>
                    <a:pt x="13471" y="76884"/>
                  </a:lnTo>
                  <a:lnTo>
                    <a:pt x="7066" y="76884"/>
                  </a:lnTo>
                  <a:lnTo>
                    <a:pt x="7066" y="70800"/>
                  </a:lnTo>
                  <a:close/>
                  <a:moveTo>
                    <a:pt x="20198" y="70800"/>
                  </a:moveTo>
                  <a:lnTo>
                    <a:pt x="20198" y="76884"/>
                  </a:lnTo>
                  <a:lnTo>
                    <a:pt x="13810" y="76884"/>
                  </a:lnTo>
                  <a:lnTo>
                    <a:pt x="13810" y="70800"/>
                  </a:lnTo>
                  <a:close/>
                  <a:moveTo>
                    <a:pt x="26942" y="70800"/>
                  </a:moveTo>
                  <a:lnTo>
                    <a:pt x="26942" y="76884"/>
                  </a:lnTo>
                  <a:lnTo>
                    <a:pt x="20537" y="76884"/>
                  </a:lnTo>
                  <a:lnTo>
                    <a:pt x="20537" y="70800"/>
                  </a:lnTo>
                  <a:close/>
                  <a:moveTo>
                    <a:pt x="33669" y="70800"/>
                  </a:moveTo>
                  <a:lnTo>
                    <a:pt x="33669" y="76884"/>
                  </a:lnTo>
                  <a:lnTo>
                    <a:pt x="27281" y="76884"/>
                  </a:lnTo>
                  <a:lnTo>
                    <a:pt x="27281" y="70800"/>
                  </a:lnTo>
                  <a:close/>
                  <a:moveTo>
                    <a:pt x="40414" y="70800"/>
                  </a:moveTo>
                  <a:lnTo>
                    <a:pt x="40414" y="76884"/>
                  </a:lnTo>
                  <a:lnTo>
                    <a:pt x="34008" y="76884"/>
                  </a:lnTo>
                  <a:lnTo>
                    <a:pt x="34008" y="70800"/>
                  </a:lnTo>
                  <a:close/>
                  <a:moveTo>
                    <a:pt x="47140" y="70800"/>
                  </a:moveTo>
                  <a:lnTo>
                    <a:pt x="47140" y="76884"/>
                  </a:lnTo>
                  <a:lnTo>
                    <a:pt x="40753" y="76884"/>
                  </a:lnTo>
                  <a:lnTo>
                    <a:pt x="40753" y="70800"/>
                  </a:lnTo>
                  <a:close/>
                  <a:moveTo>
                    <a:pt x="53885" y="70800"/>
                  </a:moveTo>
                  <a:lnTo>
                    <a:pt x="53885" y="76884"/>
                  </a:lnTo>
                  <a:lnTo>
                    <a:pt x="47479" y="76884"/>
                  </a:lnTo>
                  <a:lnTo>
                    <a:pt x="47479" y="70800"/>
                  </a:lnTo>
                  <a:close/>
                  <a:moveTo>
                    <a:pt x="60611" y="70800"/>
                  </a:moveTo>
                  <a:lnTo>
                    <a:pt x="60611" y="76884"/>
                  </a:lnTo>
                  <a:lnTo>
                    <a:pt x="54206" y="76884"/>
                  </a:lnTo>
                  <a:lnTo>
                    <a:pt x="54206" y="70800"/>
                  </a:lnTo>
                  <a:close/>
                  <a:moveTo>
                    <a:pt x="67338" y="70800"/>
                  </a:moveTo>
                  <a:lnTo>
                    <a:pt x="67338" y="76884"/>
                  </a:lnTo>
                  <a:lnTo>
                    <a:pt x="60950" y="76884"/>
                  </a:lnTo>
                  <a:lnTo>
                    <a:pt x="60950" y="70800"/>
                  </a:lnTo>
                  <a:close/>
                  <a:moveTo>
                    <a:pt x="74083" y="70800"/>
                  </a:moveTo>
                  <a:lnTo>
                    <a:pt x="74083" y="76884"/>
                  </a:lnTo>
                  <a:lnTo>
                    <a:pt x="67677" y="76884"/>
                  </a:lnTo>
                  <a:lnTo>
                    <a:pt x="67677" y="70800"/>
                  </a:lnTo>
                  <a:close/>
                  <a:moveTo>
                    <a:pt x="80809" y="70800"/>
                  </a:moveTo>
                  <a:lnTo>
                    <a:pt x="80809" y="76884"/>
                  </a:lnTo>
                  <a:lnTo>
                    <a:pt x="74422" y="76884"/>
                  </a:lnTo>
                  <a:lnTo>
                    <a:pt x="74422" y="70800"/>
                  </a:lnTo>
                  <a:close/>
                  <a:moveTo>
                    <a:pt x="87554" y="70800"/>
                  </a:moveTo>
                  <a:lnTo>
                    <a:pt x="87554" y="76884"/>
                  </a:lnTo>
                  <a:lnTo>
                    <a:pt x="81148" y="76884"/>
                  </a:lnTo>
                  <a:lnTo>
                    <a:pt x="81148" y="70800"/>
                  </a:lnTo>
                  <a:close/>
                  <a:moveTo>
                    <a:pt x="94281" y="70800"/>
                  </a:moveTo>
                  <a:lnTo>
                    <a:pt x="94281" y="76884"/>
                  </a:lnTo>
                  <a:lnTo>
                    <a:pt x="87893" y="76884"/>
                  </a:lnTo>
                  <a:lnTo>
                    <a:pt x="87893" y="70800"/>
                  </a:lnTo>
                  <a:close/>
                  <a:moveTo>
                    <a:pt x="101007" y="70800"/>
                  </a:moveTo>
                  <a:lnTo>
                    <a:pt x="101007" y="76884"/>
                  </a:lnTo>
                  <a:lnTo>
                    <a:pt x="94620" y="76884"/>
                  </a:lnTo>
                  <a:lnTo>
                    <a:pt x="94620" y="70800"/>
                  </a:lnTo>
                  <a:close/>
                  <a:moveTo>
                    <a:pt x="107752" y="70800"/>
                  </a:moveTo>
                  <a:lnTo>
                    <a:pt x="107752" y="76884"/>
                  </a:lnTo>
                  <a:lnTo>
                    <a:pt x="101346" y="76884"/>
                  </a:lnTo>
                  <a:lnTo>
                    <a:pt x="101346" y="70800"/>
                  </a:lnTo>
                  <a:close/>
                  <a:moveTo>
                    <a:pt x="114478" y="70800"/>
                  </a:moveTo>
                  <a:lnTo>
                    <a:pt x="114478" y="76884"/>
                  </a:lnTo>
                  <a:lnTo>
                    <a:pt x="108091" y="76884"/>
                  </a:lnTo>
                  <a:lnTo>
                    <a:pt x="108091" y="70800"/>
                  </a:lnTo>
                  <a:close/>
                  <a:moveTo>
                    <a:pt x="121223" y="70800"/>
                  </a:moveTo>
                  <a:lnTo>
                    <a:pt x="121223" y="76884"/>
                  </a:lnTo>
                  <a:lnTo>
                    <a:pt x="114817" y="76884"/>
                  </a:lnTo>
                  <a:lnTo>
                    <a:pt x="114817" y="70800"/>
                  </a:lnTo>
                  <a:close/>
                  <a:moveTo>
                    <a:pt x="127950" y="70800"/>
                  </a:moveTo>
                  <a:lnTo>
                    <a:pt x="127950" y="76884"/>
                  </a:lnTo>
                  <a:lnTo>
                    <a:pt x="121562" y="76884"/>
                  </a:lnTo>
                  <a:lnTo>
                    <a:pt x="121562" y="70800"/>
                  </a:lnTo>
                  <a:close/>
                  <a:moveTo>
                    <a:pt x="134694" y="70800"/>
                  </a:moveTo>
                  <a:lnTo>
                    <a:pt x="134694" y="76884"/>
                  </a:lnTo>
                  <a:lnTo>
                    <a:pt x="128289" y="76884"/>
                  </a:lnTo>
                  <a:lnTo>
                    <a:pt x="128289" y="70800"/>
                  </a:lnTo>
                  <a:close/>
                  <a:moveTo>
                    <a:pt x="141421" y="70800"/>
                  </a:moveTo>
                  <a:lnTo>
                    <a:pt x="141421" y="76884"/>
                  </a:lnTo>
                  <a:lnTo>
                    <a:pt x="135033" y="76884"/>
                  </a:lnTo>
                  <a:lnTo>
                    <a:pt x="135033" y="70800"/>
                  </a:lnTo>
                  <a:close/>
                  <a:moveTo>
                    <a:pt x="148148" y="70800"/>
                  </a:moveTo>
                  <a:lnTo>
                    <a:pt x="148148" y="76884"/>
                  </a:lnTo>
                  <a:lnTo>
                    <a:pt x="141760" y="76884"/>
                  </a:lnTo>
                  <a:lnTo>
                    <a:pt x="141760" y="70800"/>
                  </a:lnTo>
                  <a:close/>
                  <a:moveTo>
                    <a:pt x="154892" y="70800"/>
                  </a:moveTo>
                  <a:lnTo>
                    <a:pt x="154892" y="76884"/>
                  </a:lnTo>
                  <a:lnTo>
                    <a:pt x="148487" y="76884"/>
                  </a:lnTo>
                  <a:lnTo>
                    <a:pt x="148487" y="70800"/>
                  </a:lnTo>
                  <a:close/>
                  <a:moveTo>
                    <a:pt x="161619" y="70800"/>
                  </a:moveTo>
                  <a:lnTo>
                    <a:pt x="161619" y="76884"/>
                  </a:lnTo>
                  <a:lnTo>
                    <a:pt x="155231" y="76884"/>
                  </a:lnTo>
                  <a:lnTo>
                    <a:pt x="155231" y="70800"/>
                  </a:lnTo>
                  <a:close/>
                  <a:moveTo>
                    <a:pt x="168363" y="70800"/>
                  </a:moveTo>
                  <a:lnTo>
                    <a:pt x="168363" y="76884"/>
                  </a:lnTo>
                  <a:lnTo>
                    <a:pt x="161958" y="76884"/>
                  </a:lnTo>
                  <a:lnTo>
                    <a:pt x="161958" y="70800"/>
                  </a:lnTo>
                  <a:close/>
                  <a:moveTo>
                    <a:pt x="175090" y="70800"/>
                  </a:moveTo>
                  <a:lnTo>
                    <a:pt x="175090" y="76884"/>
                  </a:lnTo>
                  <a:lnTo>
                    <a:pt x="168702" y="76884"/>
                  </a:lnTo>
                  <a:lnTo>
                    <a:pt x="168702" y="70800"/>
                  </a:lnTo>
                  <a:close/>
                  <a:moveTo>
                    <a:pt x="181834" y="70800"/>
                  </a:moveTo>
                  <a:lnTo>
                    <a:pt x="181834" y="76884"/>
                  </a:lnTo>
                  <a:lnTo>
                    <a:pt x="175429" y="76884"/>
                  </a:lnTo>
                  <a:lnTo>
                    <a:pt x="175429" y="70800"/>
                  </a:lnTo>
                  <a:close/>
                  <a:moveTo>
                    <a:pt x="188561" y="70800"/>
                  </a:moveTo>
                  <a:lnTo>
                    <a:pt x="188561" y="76884"/>
                  </a:lnTo>
                  <a:lnTo>
                    <a:pt x="182173" y="76884"/>
                  </a:lnTo>
                  <a:lnTo>
                    <a:pt x="182173" y="70800"/>
                  </a:lnTo>
                  <a:close/>
                  <a:moveTo>
                    <a:pt x="195288" y="70800"/>
                  </a:moveTo>
                  <a:lnTo>
                    <a:pt x="195288" y="76884"/>
                  </a:lnTo>
                  <a:lnTo>
                    <a:pt x="188900" y="76884"/>
                  </a:lnTo>
                  <a:lnTo>
                    <a:pt x="188900" y="70800"/>
                  </a:lnTo>
                  <a:close/>
                  <a:moveTo>
                    <a:pt x="202032" y="70800"/>
                  </a:moveTo>
                  <a:lnTo>
                    <a:pt x="202032" y="76884"/>
                  </a:lnTo>
                  <a:lnTo>
                    <a:pt x="195627" y="76884"/>
                  </a:lnTo>
                  <a:lnTo>
                    <a:pt x="195627" y="70800"/>
                  </a:lnTo>
                  <a:close/>
                  <a:moveTo>
                    <a:pt x="208759" y="70800"/>
                  </a:moveTo>
                  <a:lnTo>
                    <a:pt x="208759" y="76884"/>
                  </a:lnTo>
                  <a:lnTo>
                    <a:pt x="202371" y="76884"/>
                  </a:lnTo>
                  <a:lnTo>
                    <a:pt x="202371" y="70800"/>
                  </a:lnTo>
                  <a:close/>
                  <a:moveTo>
                    <a:pt x="215504" y="70800"/>
                  </a:moveTo>
                  <a:lnTo>
                    <a:pt x="215504" y="76884"/>
                  </a:lnTo>
                  <a:lnTo>
                    <a:pt x="209098" y="76884"/>
                  </a:lnTo>
                  <a:lnTo>
                    <a:pt x="209098" y="70800"/>
                  </a:lnTo>
                  <a:close/>
                  <a:moveTo>
                    <a:pt x="222230" y="70800"/>
                  </a:moveTo>
                  <a:lnTo>
                    <a:pt x="222230" y="76884"/>
                  </a:lnTo>
                  <a:lnTo>
                    <a:pt x="215843" y="76884"/>
                  </a:lnTo>
                  <a:lnTo>
                    <a:pt x="215843" y="70800"/>
                  </a:lnTo>
                  <a:close/>
                  <a:moveTo>
                    <a:pt x="228975" y="70800"/>
                  </a:moveTo>
                  <a:lnTo>
                    <a:pt x="228975" y="76884"/>
                  </a:lnTo>
                  <a:lnTo>
                    <a:pt x="222569" y="76884"/>
                  </a:lnTo>
                  <a:lnTo>
                    <a:pt x="222569" y="70800"/>
                  </a:lnTo>
                  <a:close/>
                  <a:moveTo>
                    <a:pt x="235701" y="70800"/>
                  </a:moveTo>
                  <a:lnTo>
                    <a:pt x="235701" y="76884"/>
                  </a:lnTo>
                  <a:lnTo>
                    <a:pt x="229296" y="76884"/>
                  </a:lnTo>
                  <a:lnTo>
                    <a:pt x="229296" y="70800"/>
                  </a:lnTo>
                  <a:close/>
                  <a:moveTo>
                    <a:pt x="242428" y="70800"/>
                  </a:moveTo>
                  <a:lnTo>
                    <a:pt x="242428" y="76884"/>
                  </a:lnTo>
                  <a:lnTo>
                    <a:pt x="236040" y="76884"/>
                  </a:lnTo>
                  <a:lnTo>
                    <a:pt x="236040" y="70800"/>
                  </a:lnTo>
                  <a:close/>
                  <a:moveTo>
                    <a:pt x="249173" y="70800"/>
                  </a:moveTo>
                  <a:lnTo>
                    <a:pt x="249173" y="76884"/>
                  </a:lnTo>
                  <a:lnTo>
                    <a:pt x="242767" y="76884"/>
                  </a:lnTo>
                  <a:lnTo>
                    <a:pt x="242767" y="70800"/>
                  </a:lnTo>
                  <a:close/>
                  <a:moveTo>
                    <a:pt x="255899" y="70800"/>
                  </a:moveTo>
                  <a:lnTo>
                    <a:pt x="255899" y="76884"/>
                  </a:lnTo>
                  <a:lnTo>
                    <a:pt x="249512" y="76884"/>
                  </a:lnTo>
                  <a:lnTo>
                    <a:pt x="249512" y="70800"/>
                  </a:lnTo>
                  <a:close/>
                  <a:moveTo>
                    <a:pt x="262644" y="70800"/>
                  </a:moveTo>
                  <a:lnTo>
                    <a:pt x="262644" y="76884"/>
                  </a:lnTo>
                  <a:lnTo>
                    <a:pt x="256238" y="76884"/>
                  </a:lnTo>
                  <a:lnTo>
                    <a:pt x="256238" y="70800"/>
                  </a:lnTo>
                  <a:close/>
                  <a:moveTo>
                    <a:pt x="269370" y="70800"/>
                  </a:moveTo>
                  <a:lnTo>
                    <a:pt x="269370" y="76884"/>
                  </a:lnTo>
                  <a:lnTo>
                    <a:pt x="262983" y="76884"/>
                  </a:lnTo>
                  <a:lnTo>
                    <a:pt x="262983" y="70800"/>
                  </a:lnTo>
                  <a:close/>
                  <a:moveTo>
                    <a:pt x="276115" y="70800"/>
                  </a:moveTo>
                  <a:lnTo>
                    <a:pt x="276115" y="76884"/>
                  </a:lnTo>
                  <a:lnTo>
                    <a:pt x="269709" y="76884"/>
                  </a:lnTo>
                  <a:lnTo>
                    <a:pt x="269709" y="70800"/>
                  </a:lnTo>
                  <a:close/>
                  <a:moveTo>
                    <a:pt x="282842" y="70800"/>
                  </a:moveTo>
                  <a:lnTo>
                    <a:pt x="282842" y="76884"/>
                  </a:lnTo>
                  <a:lnTo>
                    <a:pt x="276436" y="76884"/>
                  </a:lnTo>
                  <a:lnTo>
                    <a:pt x="276436" y="70800"/>
                  </a:lnTo>
                  <a:close/>
                  <a:moveTo>
                    <a:pt x="6745" y="77205"/>
                  </a:moveTo>
                  <a:lnTo>
                    <a:pt x="6745" y="83289"/>
                  </a:lnTo>
                  <a:lnTo>
                    <a:pt x="339" y="83289"/>
                  </a:lnTo>
                  <a:lnTo>
                    <a:pt x="339" y="77205"/>
                  </a:lnTo>
                  <a:close/>
                  <a:moveTo>
                    <a:pt x="13471" y="77205"/>
                  </a:moveTo>
                  <a:lnTo>
                    <a:pt x="13471" y="83289"/>
                  </a:lnTo>
                  <a:lnTo>
                    <a:pt x="7066" y="83289"/>
                  </a:lnTo>
                  <a:lnTo>
                    <a:pt x="7066" y="77205"/>
                  </a:lnTo>
                  <a:close/>
                  <a:moveTo>
                    <a:pt x="20198" y="77205"/>
                  </a:moveTo>
                  <a:lnTo>
                    <a:pt x="20198" y="83289"/>
                  </a:lnTo>
                  <a:lnTo>
                    <a:pt x="13810" y="83289"/>
                  </a:lnTo>
                  <a:lnTo>
                    <a:pt x="13810" y="77205"/>
                  </a:lnTo>
                  <a:close/>
                  <a:moveTo>
                    <a:pt x="26942" y="77205"/>
                  </a:moveTo>
                  <a:lnTo>
                    <a:pt x="26942" y="83289"/>
                  </a:lnTo>
                  <a:lnTo>
                    <a:pt x="20537" y="83289"/>
                  </a:lnTo>
                  <a:lnTo>
                    <a:pt x="20537" y="77205"/>
                  </a:lnTo>
                  <a:close/>
                  <a:moveTo>
                    <a:pt x="33669" y="77205"/>
                  </a:moveTo>
                  <a:lnTo>
                    <a:pt x="33669" y="83289"/>
                  </a:lnTo>
                  <a:lnTo>
                    <a:pt x="27281" y="83289"/>
                  </a:lnTo>
                  <a:lnTo>
                    <a:pt x="27281" y="77205"/>
                  </a:lnTo>
                  <a:close/>
                  <a:moveTo>
                    <a:pt x="40414" y="77205"/>
                  </a:moveTo>
                  <a:lnTo>
                    <a:pt x="40414" y="83289"/>
                  </a:lnTo>
                  <a:lnTo>
                    <a:pt x="34008" y="83289"/>
                  </a:lnTo>
                  <a:lnTo>
                    <a:pt x="34008" y="77205"/>
                  </a:lnTo>
                  <a:close/>
                  <a:moveTo>
                    <a:pt x="47140" y="77205"/>
                  </a:moveTo>
                  <a:lnTo>
                    <a:pt x="47140" y="83289"/>
                  </a:lnTo>
                  <a:lnTo>
                    <a:pt x="40753" y="83289"/>
                  </a:lnTo>
                  <a:lnTo>
                    <a:pt x="40753" y="77205"/>
                  </a:lnTo>
                  <a:close/>
                  <a:moveTo>
                    <a:pt x="53885" y="77205"/>
                  </a:moveTo>
                  <a:lnTo>
                    <a:pt x="53885" y="83289"/>
                  </a:lnTo>
                  <a:lnTo>
                    <a:pt x="47479" y="83289"/>
                  </a:lnTo>
                  <a:lnTo>
                    <a:pt x="47479" y="77205"/>
                  </a:lnTo>
                  <a:close/>
                  <a:moveTo>
                    <a:pt x="60611" y="77205"/>
                  </a:moveTo>
                  <a:lnTo>
                    <a:pt x="60611" y="83289"/>
                  </a:lnTo>
                  <a:lnTo>
                    <a:pt x="54206" y="83289"/>
                  </a:lnTo>
                  <a:lnTo>
                    <a:pt x="54206" y="77205"/>
                  </a:lnTo>
                  <a:close/>
                  <a:moveTo>
                    <a:pt x="67338" y="77205"/>
                  </a:moveTo>
                  <a:lnTo>
                    <a:pt x="67338" y="83289"/>
                  </a:lnTo>
                  <a:lnTo>
                    <a:pt x="60950" y="83289"/>
                  </a:lnTo>
                  <a:lnTo>
                    <a:pt x="60950" y="77205"/>
                  </a:lnTo>
                  <a:close/>
                  <a:moveTo>
                    <a:pt x="74083" y="77205"/>
                  </a:moveTo>
                  <a:lnTo>
                    <a:pt x="74083" y="83289"/>
                  </a:lnTo>
                  <a:lnTo>
                    <a:pt x="67677" y="83289"/>
                  </a:lnTo>
                  <a:lnTo>
                    <a:pt x="67677" y="77205"/>
                  </a:lnTo>
                  <a:close/>
                  <a:moveTo>
                    <a:pt x="80809" y="77205"/>
                  </a:moveTo>
                  <a:lnTo>
                    <a:pt x="80809" y="83289"/>
                  </a:lnTo>
                  <a:lnTo>
                    <a:pt x="74422" y="83289"/>
                  </a:lnTo>
                  <a:lnTo>
                    <a:pt x="74422" y="77205"/>
                  </a:lnTo>
                  <a:close/>
                  <a:moveTo>
                    <a:pt x="87554" y="77205"/>
                  </a:moveTo>
                  <a:lnTo>
                    <a:pt x="87554" y="83289"/>
                  </a:lnTo>
                  <a:lnTo>
                    <a:pt x="81148" y="83289"/>
                  </a:lnTo>
                  <a:lnTo>
                    <a:pt x="81148" y="77205"/>
                  </a:lnTo>
                  <a:close/>
                  <a:moveTo>
                    <a:pt x="94281" y="77205"/>
                  </a:moveTo>
                  <a:lnTo>
                    <a:pt x="94281" y="83289"/>
                  </a:lnTo>
                  <a:lnTo>
                    <a:pt x="87893" y="83289"/>
                  </a:lnTo>
                  <a:lnTo>
                    <a:pt x="87893" y="77205"/>
                  </a:lnTo>
                  <a:close/>
                  <a:moveTo>
                    <a:pt x="101007" y="77205"/>
                  </a:moveTo>
                  <a:lnTo>
                    <a:pt x="101007" y="83289"/>
                  </a:lnTo>
                  <a:lnTo>
                    <a:pt x="94620" y="83289"/>
                  </a:lnTo>
                  <a:lnTo>
                    <a:pt x="94620" y="77205"/>
                  </a:lnTo>
                  <a:close/>
                  <a:moveTo>
                    <a:pt x="107752" y="77205"/>
                  </a:moveTo>
                  <a:lnTo>
                    <a:pt x="107752" y="83289"/>
                  </a:lnTo>
                  <a:lnTo>
                    <a:pt x="101346" y="83289"/>
                  </a:lnTo>
                  <a:lnTo>
                    <a:pt x="101346" y="77205"/>
                  </a:lnTo>
                  <a:close/>
                  <a:moveTo>
                    <a:pt x="114478" y="77205"/>
                  </a:moveTo>
                  <a:lnTo>
                    <a:pt x="114478" y="83289"/>
                  </a:lnTo>
                  <a:lnTo>
                    <a:pt x="108091" y="83289"/>
                  </a:lnTo>
                  <a:lnTo>
                    <a:pt x="108091" y="77205"/>
                  </a:lnTo>
                  <a:close/>
                  <a:moveTo>
                    <a:pt x="121223" y="77205"/>
                  </a:moveTo>
                  <a:lnTo>
                    <a:pt x="121223" y="83289"/>
                  </a:lnTo>
                  <a:lnTo>
                    <a:pt x="114817" y="83289"/>
                  </a:lnTo>
                  <a:lnTo>
                    <a:pt x="114817" y="77205"/>
                  </a:lnTo>
                  <a:close/>
                  <a:moveTo>
                    <a:pt x="127950" y="77205"/>
                  </a:moveTo>
                  <a:lnTo>
                    <a:pt x="127950" y="83289"/>
                  </a:lnTo>
                  <a:lnTo>
                    <a:pt x="121562" y="83289"/>
                  </a:lnTo>
                  <a:lnTo>
                    <a:pt x="121562" y="77205"/>
                  </a:lnTo>
                  <a:close/>
                  <a:moveTo>
                    <a:pt x="134694" y="77205"/>
                  </a:moveTo>
                  <a:lnTo>
                    <a:pt x="134694" y="83289"/>
                  </a:lnTo>
                  <a:lnTo>
                    <a:pt x="128289" y="83289"/>
                  </a:lnTo>
                  <a:lnTo>
                    <a:pt x="128289" y="77205"/>
                  </a:lnTo>
                  <a:close/>
                  <a:moveTo>
                    <a:pt x="141421" y="77205"/>
                  </a:moveTo>
                  <a:lnTo>
                    <a:pt x="141421" y="83289"/>
                  </a:lnTo>
                  <a:lnTo>
                    <a:pt x="135033" y="83289"/>
                  </a:lnTo>
                  <a:lnTo>
                    <a:pt x="135033" y="77205"/>
                  </a:lnTo>
                  <a:close/>
                  <a:moveTo>
                    <a:pt x="148148" y="77205"/>
                  </a:moveTo>
                  <a:lnTo>
                    <a:pt x="148148" y="83289"/>
                  </a:lnTo>
                  <a:lnTo>
                    <a:pt x="141760" y="83289"/>
                  </a:lnTo>
                  <a:lnTo>
                    <a:pt x="141760" y="77205"/>
                  </a:lnTo>
                  <a:close/>
                  <a:moveTo>
                    <a:pt x="154892" y="77205"/>
                  </a:moveTo>
                  <a:lnTo>
                    <a:pt x="154892" y="83289"/>
                  </a:lnTo>
                  <a:lnTo>
                    <a:pt x="148487" y="83289"/>
                  </a:lnTo>
                  <a:lnTo>
                    <a:pt x="148487" y="77205"/>
                  </a:lnTo>
                  <a:close/>
                  <a:moveTo>
                    <a:pt x="161619" y="77205"/>
                  </a:moveTo>
                  <a:lnTo>
                    <a:pt x="161619" y="83289"/>
                  </a:lnTo>
                  <a:lnTo>
                    <a:pt x="155231" y="83289"/>
                  </a:lnTo>
                  <a:lnTo>
                    <a:pt x="155231" y="77205"/>
                  </a:lnTo>
                  <a:close/>
                  <a:moveTo>
                    <a:pt x="168363" y="77205"/>
                  </a:moveTo>
                  <a:lnTo>
                    <a:pt x="168363" y="83289"/>
                  </a:lnTo>
                  <a:lnTo>
                    <a:pt x="161958" y="83289"/>
                  </a:lnTo>
                  <a:lnTo>
                    <a:pt x="161958" y="77205"/>
                  </a:lnTo>
                  <a:close/>
                  <a:moveTo>
                    <a:pt x="175090" y="77205"/>
                  </a:moveTo>
                  <a:lnTo>
                    <a:pt x="175090" y="83289"/>
                  </a:lnTo>
                  <a:lnTo>
                    <a:pt x="168702" y="83289"/>
                  </a:lnTo>
                  <a:lnTo>
                    <a:pt x="168702" y="77205"/>
                  </a:lnTo>
                  <a:close/>
                  <a:moveTo>
                    <a:pt x="181834" y="77205"/>
                  </a:moveTo>
                  <a:lnTo>
                    <a:pt x="181834" y="83289"/>
                  </a:lnTo>
                  <a:lnTo>
                    <a:pt x="175429" y="83289"/>
                  </a:lnTo>
                  <a:lnTo>
                    <a:pt x="175429" y="77205"/>
                  </a:lnTo>
                  <a:close/>
                  <a:moveTo>
                    <a:pt x="188561" y="77205"/>
                  </a:moveTo>
                  <a:lnTo>
                    <a:pt x="188561" y="83289"/>
                  </a:lnTo>
                  <a:lnTo>
                    <a:pt x="182173" y="83289"/>
                  </a:lnTo>
                  <a:lnTo>
                    <a:pt x="182173" y="77205"/>
                  </a:lnTo>
                  <a:close/>
                  <a:moveTo>
                    <a:pt x="195288" y="77205"/>
                  </a:moveTo>
                  <a:lnTo>
                    <a:pt x="195288" y="83289"/>
                  </a:lnTo>
                  <a:lnTo>
                    <a:pt x="188900" y="83289"/>
                  </a:lnTo>
                  <a:lnTo>
                    <a:pt x="188900" y="77205"/>
                  </a:lnTo>
                  <a:close/>
                  <a:moveTo>
                    <a:pt x="202032" y="77205"/>
                  </a:moveTo>
                  <a:lnTo>
                    <a:pt x="202032" y="83289"/>
                  </a:lnTo>
                  <a:lnTo>
                    <a:pt x="195627" y="83289"/>
                  </a:lnTo>
                  <a:lnTo>
                    <a:pt x="195627" y="77205"/>
                  </a:lnTo>
                  <a:close/>
                  <a:moveTo>
                    <a:pt x="208759" y="77205"/>
                  </a:moveTo>
                  <a:lnTo>
                    <a:pt x="208759" y="83289"/>
                  </a:lnTo>
                  <a:lnTo>
                    <a:pt x="202371" y="83289"/>
                  </a:lnTo>
                  <a:lnTo>
                    <a:pt x="202371" y="77205"/>
                  </a:lnTo>
                  <a:close/>
                  <a:moveTo>
                    <a:pt x="215504" y="77205"/>
                  </a:moveTo>
                  <a:lnTo>
                    <a:pt x="215504" y="83289"/>
                  </a:lnTo>
                  <a:lnTo>
                    <a:pt x="209098" y="83289"/>
                  </a:lnTo>
                  <a:lnTo>
                    <a:pt x="209098" y="77205"/>
                  </a:lnTo>
                  <a:close/>
                  <a:moveTo>
                    <a:pt x="222230" y="77205"/>
                  </a:moveTo>
                  <a:lnTo>
                    <a:pt x="222230" y="83289"/>
                  </a:lnTo>
                  <a:lnTo>
                    <a:pt x="215843" y="83289"/>
                  </a:lnTo>
                  <a:lnTo>
                    <a:pt x="215843" y="77205"/>
                  </a:lnTo>
                  <a:close/>
                  <a:moveTo>
                    <a:pt x="228975" y="77205"/>
                  </a:moveTo>
                  <a:lnTo>
                    <a:pt x="228975" y="83289"/>
                  </a:lnTo>
                  <a:lnTo>
                    <a:pt x="222569" y="83289"/>
                  </a:lnTo>
                  <a:lnTo>
                    <a:pt x="222569" y="77205"/>
                  </a:lnTo>
                  <a:close/>
                  <a:moveTo>
                    <a:pt x="235701" y="77205"/>
                  </a:moveTo>
                  <a:lnTo>
                    <a:pt x="235701" y="83289"/>
                  </a:lnTo>
                  <a:lnTo>
                    <a:pt x="229296" y="83289"/>
                  </a:lnTo>
                  <a:lnTo>
                    <a:pt x="229296" y="77205"/>
                  </a:lnTo>
                  <a:close/>
                  <a:moveTo>
                    <a:pt x="242428" y="77205"/>
                  </a:moveTo>
                  <a:lnTo>
                    <a:pt x="242428" y="83289"/>
                  </a:lnTo>
                  <a:lnTo>
                    <a:pt x="236040" y="83289"/>
                  </a:lnTo>
                  <a:lnTo>
                    <a:pt x="236040" y="77205"/>
                  </a:lnTo>
                  <a:close/>
                  <a:moveTo>
                    <a:pt x="249173" y="77205"/>
                  </a:moveTo>
                  <a:lnTo>
                    <a:pt x="249173" y="83289"/>
                  </a:lnTo>
                  <a:lnTo>
                    <a:pt x="242767" y="83289"/>
                  </a:lnTo>
                  <a:lnTo>
                    <a:pt x="242767" y="77205"/>
                  </a:lnTo>
                  <a:close/>
                  <a:moveTo>
                    <a:pt x="255899" y="77205"/>
                  </a:moveTo>
                  <a:lnTo>
                    <a:pt x="255899" y="83289"/>
                  </a:lnTo>
                  <a:lnTo>
                    <a:pt x="249512" y="83289"/>
                  </a:lnTo>
                  <a:lnTo>
                    <a:pt x="249512" y="77205"/>
                  </a:lnTo>
                  <a:close/>
                  <a:moveTo>
                    <a:pt x="262644" y="77205"/>
                  </a:moveTo>
                  <a:lnTo>
                    <a:pt x="262644" y="83289"/>
                  </a:lnTo>
                  <a:lnTo>
                    <a:pt x="256238" y="83289"/>
                  </a:lnTo>
                  <a:lnTo>
                    <a:pt x="256238" y="77205"/>
                  </a:lnTo>
                  <a:close/>
                  <a:moveTo>
                    <a:pt x="269370" y="77205"/>
                  </a:moveTo>
                  <a:lnTo>
                    <a:pt x="269370" y="83289"/>
                  </a:lnTo>
                  <a:lnTo>
                    <a:pt x="262983" y="83289"/>
                  </a:lnTo>
                  <a:lnTo>
                    <a:pt x="262983" y="77205"/>
                  </a:lnTo>
                  <a:close/>
                  <a:moveTo>
                    <a:pt x="276115" y="77205"/>
                  </a:moveTo>
                  <a:lnTo>
                    <a:pt x="276115" y="83289"/>
                  </a:lnTo>
                  <a:lnTo>
                    <a:pt x="269709" y="83289"/>
                  </a:lnTo>
                  <a:lnTo>
                    <a:pt x="269709" y="77205"/>
                  </a:lnTo>
                  <a:close/>
                  <a:moveTo>
                    <a:pt x="282842" y="77205"/>
                  </a:moveTo>
                  <a:lnTo>
                    <a:pt x="282842" y="83289"/>
                  </a:lnTo>
                  <a:lnTo>
                    <a:pt x="276436" y="83289"/>
                  </a:lnTo>
                  <a:lnTo>
                    <a:pt x="276436" y="77205"/>
                  </a:lnTo>
                  <a:close/>
                  <a:moveTo>
                    <a:pt x="6745" y="83611"/>
                  </a:moveTo>
                  <a:lnTo>
                    <a:pt x="6745" y="89695"/>
                  </a:lnTo>
                  <a:lnTo>
                    <a:pt x="339" y="89695"/>
                  </a:lnTo>
                  <a:lnTo>
                    <a:pt x="339" y="83611"/>
                  </a:lnTo>
                  <a:close/>
                  <a:moveTo>
                    <a:pt x="13471" y="83611"/>
                  </a:moveTo>
                  <a:lnTo>
                    <a:pt x="13471" y="89695"/>
                  </a:lnTo>
                  <a:lnTo>
                    <a:pt x="7066" y="89695"/>
                  </a:lnTo>
                  <a:lnTo>
                    <a:pt x="7066" y="83611"/>
                  </a:lnTo>
                  <a:close/>
                  <a:moveTo>
                    <a:pt x="20198" y="83611"/>
                  </a:moveTo>
                  <a:lnTo>
                    <a:pt x="20198" y="89695"/>
                  </a:lnTo>
                  <a:lnTo>
                    <a:pt x="13810" y="89695"/>
                  </a:lnTo>
                  <a:lnTo>
                    <a:pt x="13810" y="83611"/>
                  </a:lnTo>
                  <a:close/>
                  <a:moveTo>
                    <a:pt x="26942" y="83611"/>
                  </a:moveTo>
                  <a:lnTo>
                    <a:pt x="26942" y="89695"/>
                  </a:lnTo>
                  <a:lnTo>
                    <a:pt x="20537" y="89695"/>
                  </a:lnTo>
                  <a:lnTo>
                    <a:pt x="20537" y="83611"/>
                  </a:lnTo>
                  <a:close/>
                  <a:moveTo>
                    <a:pt x="33669" y="83611"/>
                  </a:moveTo>
                  <a:lnTo>
                    <a:pt x="33669" y="89695"/>
                  </a:lnTo>
                  <a:lnTo>
                    <a:pt x="27281" y="89695"/>
                  </a:lnTo>
                  <a:lnTo>
                    <a:pt x="27281" y="83611"/>
                  </a:lnTo>
                  <a:close/>
                  <a:moveTo>
                    <a:pt x="40414" y="83611"/>
                  </a:moveTo>
                  <a:lnTo>
                    <a:pt x="40414" y="89695"/>
                  </a:lnTo>
                  <a:lnTo>
                    <a:pt x="34008" y="89695"/>
                  </a:lnTo>
                  <a:lnTo>
                    <a:pt x="34008" y="83611"/>
                  </a:lnTo>
                  <a:close/>
                  <a:moveTo>
                    <a:pt x="47140" y="83611"/>
                  </a:moveTo>
                  <a:lnTo>
                    <a:pt x="47140" y="89695"/>
                  </a:lnTo>
                  <a:lnTo>
                    <a:pt x="40753" y="89695"/>
                  </a:lnTo>
                  <a:lnTo>
                    <a:pt x="40753" y="83611"/>
                  </a:lnTo>
                  <a:close/>
                  <a:moveTo>
                    <a:pt x="53885" y="83611"/>
                  </a:moveTo>
                  <a:lnTo>
                    <a:pt x="53885" y="89695"/>
                  </a:lnTo>
                  <a:lnTo>
                    <a:pt x="47479" y="89695"/>
                  </a:lnTo>
                  <a:lnTo>
                    <a:pt x="47479" y="83611"/>
                  </a:lnTo>
                  <a:close/>
                  <a:moveTo>
                    <a:pt x="60611" y="83611"/>
                  </a:moveTo>
                  <a:lnTo>
                    <a:pt x="60611" y="89695"/>
                  </a:lnTo>
                  <a:lnTo>
                    <a:pt x="54206" y="89695"/>
                  </a:lnTo>
                  <a:lnTo>
                    <a:pt x="54206" y="83611"/>
                  </a:lnTo>
                  <a:close/>
                  <a:moveTo>
                    <a:pt x="67338" y="83611"/>
                  </a:moveTo>
                  <a:lnTo>
                    <a:pt x="67338" y="89695"/>
                  </a:lnTo>
                  <a:lnTo>
                    <a:pt x="60950" y="89695"/>
                  </a:lnTo>
                  <a:lnTo>
                    <a:pt x="60950" y="83611"/>
                  </a:lnTo>
                  <a:close/>
                  <a:moveTo>
                    <a:pt x="74083" y="83611"/>
                  </a:moveTo>
                  <a:lnTo>
                    <a:pt x="74083" y="89695"/>
                  </a:lnTo>
                  <a:lnTo>
                    <a:pt x="67677" y="89695"/>
                  </a:lnTo>
                  <a:lnTo>
                    <a:pt x="67677" y="83611"/>
                  </a:lnTo>
                  <a:close/>
                  <a:moveTo>
                    <a:pt x="80809" y="83611"/>
                  </a:moveTo>
                  <a:lnTo>
                    <a:pt x="80809" y="89695"/>
                  </a:lnTo>
                  <a:lnTo>
                    <a:pt x="74422" y="89695"/>
                  </a:lnTo>
                  <a:lnTo>
                    <a:pt x="74422" y="83611"/>
                  </a:lnTo>
                  <a:close/>
                  <a:moveTo>
                    <a:pt x="87554" y="83611"/>
                  </a:moveTo>
                  <a:lnTo>
                    <a:pt x="87554" y="89695"/>
                  </a:lnTo>
                  <a:lnTo>
                    <a:pt x="81148" y="89695"/>
                  </a:lnTo>
                  <a:lnTo>
                    <a:pt x="81148" y="83611"/>
                  </a:lnTo>
                  <a:close/>
                  <a:moveTo>
                    <a:pt x="94281" y="83611"/>
                  </a:moveTo>
                  <a:lnTo>
                    <a:pt x="94281" y="89695"/>
                  </a:lnTo>
                  <a:lnTo>
                    <a:pt x="87893" y="89695"/>
                  </a:lnTo>
                  <a:lnTo>
                    <a:pt x="87893" y="83611"/>
                  </a:lnTo>
                  <a:close/>
                  <a:moveTo>
                    <a:pt x="101007" y="83611"/>
                  </a:moveTo>
                  <a:lnTo>
                    <a:pt x="101007" y="89695"/>
                  </a:lnTo>
                  <a:lnTo>
                    <a:pt x="94620" y="89695"/>
                  </a:lnTo>
                  <a:lnTo>
                    <a:pt x="94620" y="83611"/>
                  </a:lnTo>
                  <a:close/>
                  <a:moveTo>
                    <a:pt x="107752" y="83611"/>
                  </a:moveTo>
                  <a:lnTo>
                    <a:pt x="107752" y="89695"/>
                  </a:lnTo>
                  <a:lnTo>
                    <a:pt x="101346" y="89695"/>
                  </a:lnTo>
                  <a:lnTo>
                    <a:pt x="101346" y="83611"/>
                  </a:lnTo>
                  <a:close/>
                  <a:moveTo>
                    <a:pt x="114478" y="83611"/>
                  </a:moveTo>
                  <a:lnTo>
                    <a:pt x="114478" y="89695"/>
                  </a:lnTo>
                  <a:lnTo>
                    <a:pt x="108091" y="89695"/>
                  </a:lnTo>
                  <a:lnTo>
                    <a:pt x="108091" y="83611"/>
                  </a:lnTo>
                  <a:close/>
                  <a:moveTo>
                    <a:pt x="121223" y="83611"/>
                  </a:moveTo>
                  <a:lnTo>
                    <a:pt x="121223" y="89695"/>
                  </a:lnTo>
                  <a:lnTo>
                    <a:pt x="114817" y="89695"/>
                  </a:lnTo>
                  <a:lnTo>
                    <a:pt x="114817" y="83611"/>
                  </a:lnTo>
                  <a:close/>
                  <a:moveTo>
                    <a:pt x="127950" y="83611"/>
                  </a:moveTo>
                  <a:lnTo>
                    <a:pt x="127950" y="89695"/>
                  </a:lnTo>
                  <a:lnTo>
                    <a:pt x="121562" y="89695"/>
                  </a:lnTo>
                  <a:lnTo>
                    <a:pt x="121562" y="83611"/>
                  </a:lnTo>
                  <a:close/>
                  <a:moveTo>
                    <a:pt x="134694" y="83611"/>
                  </a:moveTo>
                  <a:lnTo>
                    <a:pt x="134694" y="89695"/>
                  </a:lnTo>
                  <a:lnTo>
                    <a:pt x="128289" y="89695"/>
                  </a:lnTo>
                  <a:lnTo>
                    <a:pt x="128289" y="83611"/>
                  </a:lnTo>
                  <a:close/>
                  <a:moveTo>
                    <a:pt x="141421" y="83611"/>
                  </a:moveTo>
                  <a:lnTo>
                    <a:pt x="141421" y="89695"/>
                  </a:lnTo>
                  <a:lnTo>
                    <a:pt x="135033" y="89695"/>
                  </a:lnTo>
                  <a:lnTo>
                    <a:pt x="135033" y="83611"/>
                  </a:lnTo>
                  <a:close/>
                  <a:moveTo>
                    <a:pt x="148148" y="83611"/>
                  </a:moveTo>
                  <a:lnTo>
                    <a:pt x="148148" y="89695"/>
                  </a:lnTo>
                  <a:lnTo>
                    <a:pt x="141760" y="89695"/>
                  </a:lnTo>
                  <a:lnTo>
                    <a:pt x="141760" y="83611"/>
                  </a:lnTo>
                  <a:close/>
                  <a:moveTo>
                    <a:pt x="154892" y="83611"/>
                  </a:moveTo>
                  <a:lnTo>
                    <a:pt x="154892" y="89695"/>
                  </a:lnTo>
                  <a:lnTo>
                    <a:pt x="148487" y="89695"/>
                  </a:lnTo>
                  <a:lnTo>
                    <a:pt x="148487" y="83611"/>
                  </a:lnTo>
                  <a:close/>
                  <a:moveTo>
                    <a:pt x="161619" y="83611"/>
                  </a:moveTo>
                  <a:lnTo>
                    <a:pt x="161619" y="89695"/>
                  </a:lnTo>
                  <a:lnTo>
                    <a:pt x="155231" y="89695"/>
                  </a:lnTo>
                  <a:lnTo>
                    <a:pt x="155231" y="83611"/>
                  </a:lnTo>
                  <a:close/>
                  <a:moveTo>
                    <a:pt x="168363" y="83611"/>
                  </a:moveTo>
                  <a:lnTo>
                    <a:pt x="168363" y="89695"/>
                  </a:lnTo>
                  <a:lnTo>
                    <a:pt x="161958" y="89695"/>
                  </a:lnTo>
                  <a:lnTo>
                    <a:pt x="161958" y="83611"/>
                  </a:lnTo>
                  <a:close/>
                  <a:moveTo>
                    <a:pt x="175090" y="83611"/>
                  </a:moveTo>
                  <a:lnTo>
                    <a:pt x="175090" y="89695"/>
                  </a:lnTo>
                  <a:lnTo>
                    <a:pt x="168702" y="89695"/>
                  </a:lnTo>
                  <a:lnTo>
                    <a:pt x="168702" y="83611"/>
                  </a:lnTo>
                  <a:close/>
                  <a:moveTo>
                    <a:pt x="181834" y="83611"/>
                  </a:moveTo>
                  <a:lnTo>
                    <a:pt x="181834" y="89695"/>
                  </a:lnTo>
                  <a:lnTo>
                    <a:pt x="175429" y="89695"/>
                  </a:lnTo>
                  <a:lnTo>
                    <a:pt x="175429" y="83611"/>
                  </a:lnTo>
                  <a:close/>
                  <a:moveTo>
                    <a:pt x="188561" y="83611"/>
                  </a:moveTo>
                  <a:lnTo>
                    <a:pt x="188561" y="89695"/>
                  </a:lnTo>
                  <a:lnTo>
                    <a:pt x="182173" y="89695"/>
                  </a:lnTo>
                  <a:lnTo>
                    <a:pt x="182173" y="83611"/>
                  </a:lnTo>
                  <a:close/>
                  <a:moveTo>
                    <a:pt x="195288" y="83611"/>
                  </a:moveTo>
                  <a:lnTo>
                    <a:pt x="195288" y="89695"/>
                  </a:lnTo>
                  <a:lnTo>
                    <a:pt x="188900" y="89695"/>
                  </a:lnTo>
                  <a:lnTo>
                    <a:pt x="188900" y="83611"/>
                  </a:lnTo>
                  <a:close/>
                  <a:moveTo>
                    <a:pt x="202032" y="83611"/>
                  </a:moveTo>
                  <a:lnTo>
                    <a:pt x="202032" y="89695"/>
                  </a:lnTo>
                  <a:lnTo>
                    <a:pt x="195627" y="89695"/>
                  </a:lnTo>
                  <a:lnTo>
                    <a:pt x="195627" y="83611"/>
                  </a:lnTo>
                  <a:close/>
                  <a:moveTo>
                    <a:pt x="208759" y="83611"/>
                  </a:moveTo>
                  <a:lnTo>
                    <a:pt x="208759" y="89695"/>
                  </a:lnTo>
                  <a:lnTo>
                    <a:pt x="202371" y="89695"/>
                  </a:lnTo>
                  <a:lnTo>
                    <a:pt x="202371" y="83611"/>
                  </a:lnTo>
                  <a:close/>
                  <a:moveTo>
                    <a:pt x="215504" y="83611"/>
                  </a:moveTo>
                  <a:lnTo>
                    <a:pt x="215504" y="89695"/>
                  </a:lnTo>
                  <a:lnTo>
                    <a:pt x="209098" y="89695"/>
                  </a:lnTo>
                  <a:lnTo>
                    <a:pt x="209098" y="83611"/>
                  </a:lnTo>
                  <a:close/>
                  <a:moveTo>
                    <a:pt x="222230" y="83611"/>
                  </a:moveTo>
                  <a:lnTo>
                    <a:pt x="222230" y="89695"/>
                  </a:lnTo>
                  <a:lnTo>
                    <a:pt x="215843" y="89695"/>
                  </a:lnTo>
                  <a:lnTo>
                    <a:pt x="215843" y="83611"/>
                  </a:lnTo>
                  <a:close/>
                  <a:moveTo>
                    <a:pt x="228975" y="83611"/>
                  </a:moveTo>
                  <a:lnTo>
                    <a:pt x="228975" y="89695"/>
                  </a:lnTo>
                  <a:lnTo>
                    <a:pt x="222569" y="89695"/>
                  </a:lnTo>
                  <a:lnTo>
                    <a:pt x="222569" y="83611"/>
                  </a:lnTo>
                  <a:close/>
                  <a:moveTo>
                    <a:pt x="235701" y="83611"/>
                  </a:moveTo>
                  <a:lnTo>
                    <a:pt x="235701" y="89695"/>
                  </a:lnTo>
                  <a:lnTo>
                    <a:pt x="229296" y="89695"/>
                  </a:lnTo>
                  <a:lnTo>
                    <a:pt x="229296" y="83611"/>
                  </a:lnTo>
                  <a:close/>
                  <a:moveTo>
                    <a:pt x="242428" y="83611"/>
                  </a:moveTo>
                  <a:lnTo>
                    <a:pt x="242428" y="89695"/>
                  </a:lnTo>
                  <a:lnTo>
                    <a:pt x="236040" y="89695"/>
                  </a:lnTo>
                  <a:lnTo>
                    <a:pt x="236040" y="83611"/>
                  </a:lnTo>
                  <a:close/>
                  <a:moveTo>
                    <a:pt x="249173" y="83611"/>
                  </a:moveTo>
                  <a:lnTo>
                    <a:pt x="249173" y="89695"/>
                  </a:lnTo>
                  <a:lnTo>
                    <a:pt x="242767" y="89695"/>
                  </a:lnTo>
                  <a:lnTo>
                    <a:pt x="242767" y="83611"/>
                  </a:lnTo>
                  <a:close/>
                  <a:moveTo>
                    <a:pt x="255899" y="83611"/>
                  </a:moveTo>
                  <a:lnTo>
                    <a:pt x="255899" y="89695"/>
                  </a:lnTo>
                  <a:lnTo>
                    <a:pt x="249512" y="89695"/>
                  </a:lnTo>
                  <a:lnTo>
                    <a:pt x="249512" y="83611"/>
                  </a:lnTo>
                  <a:close/>
                  <a:moveTo>
                    <a:pt x="262644" y="83611"/>
                  </a:moveTo>
                  <a:lnTo>
                    <a:pt x="262644" y="89695"/>
                  </a:lnTo>
                  <a:lnTo>
                    <a:pt x="256238" y="89695"/>
                  </a:lnTo>
                  <a:lnTo>
                    <a:pt x="256238" y="83611"/>
                  </a:lnTo>
                  <a:close/>
                  <a:moveTo>
                    <a:pt x="269370" y="83611"/>
                  </a:moveTo>
                  <a:lnTo>
                    <a:pt x="269370" y="89695"/>
                  </a:lnTo>
                  <a:lnTo>
                    <a:pt x="262983" y="89695"/>
                  </a:lnTo>
                  <a:lnTo>
                    <a:pt x="262983" y="83611"/>
                  </a:lnTo>
                  <a:close/>
                  <a:moveTo>
                    <a:pt x="276115" y="83611"/>
                  </a:moveTo>
                  <a:lnTo>
                    <a:pt x="276115" y="89695"/>
                  </a:lnTo>
                  <a:lnTo>
                    <a:pt x="269709" y="89695"/>
                  </a:lnTo>
                  <a:lnTo>
                    <a:pt x="269709" y="83611"/>
                  </a:lnTo>
                  <a:close/>
                  <a:moveTo>
                    <a:pt x="282842" y="83611"/>
                  </a:moveTo>
                  <a:lnTo>
                    <a:pt x="282842" y="89695"/>
                  </a:lnTo>
                  <a:lnTo>
                    <a:pt x="276436" y="89695"/>
                  </a:lnTo>
                  <a:lnTo>
                    <a:pt x="276436" y="83611"/>
                  </a:lnTo>
                  <a:close/>
                  <a:moveTo>
                    <a:pt x="6745" y="90016"/>
                  </a:moveTo>
                  <a:lnTo>
                    <a:pt x="6745" y="96100"/>
                  </a:lnTo>
                  <a:lnTo>
                    <a:pt x="339" y="96100"/>
                  </a:lnTo>
                  <a:lnTo>
                    <a:pt x="339" y="90016"/>
                  </a:lnTo>
                  <a:close/>
                  <a:moveTo>
                    <a:pt x="13471" y="90016"/>
                  </a:moveTo>
                  <a:lnTo>
                    <a:pt x="13471" y="96100"/>
                  </a:lnTo>
                  <a:lnTo>
                    <a:pt x="7066" y="96100"/>
                  </a:lnTo>
                  <a:lnTo>
                    <a:pt x="7066" y="90016"/>
                  </a:lnTo>
                  <a:close/>
                  <a:moveTo>
                    <a:pt x="20198" y="90016"/>
                  </a:moveTo>
                  <a:lnTo>
                    <a:pt x="20198" y="96100"/>
                  </a:lnTo>
                  <a:lnTo>
                    <a:pt x="13810" y="96100"/>
                  </a:lnTo>
                  <a:lnTo>
                    <a:pt x="13810" y="90016"/>
                  </a:lnTo>
                  <a:close/>
                  <a:moveTo>
                    <a:pt x="26942" y="90016"/>
                  </a:moveTo>
                  <a:lnTo>
                    <a:pt x="26942" y="96100"/>
                  </a:lnTo>
                  <a:lnTo>
                    <a:pt x="20537" y="96100"/>
                  </a:lnTo>
                  <a:lnTo>
                    <a:pt x="20537" y="90016"/>
                  </a:lnTo>
                  <a:close/>
                  <a:moveTo>
                    <a:pt x="33669" y="90016"/>
                  </a:moveTo>
                  <a:lnTo>
                    <a:pt x="33669" y="96100"/>
                  </a:lnTo>
                  <a:lnTo>
                    <a:pt x="27281" y="96100"/>
                  </a:lnTo>
                  <a:lnTo>
                    <a:pt x="27281" y="90016"/>
                  </a:lnTo>
                  <a:close/>
                  <a:moveTo>
                    <a:pt x="40414" y="90016"/>
                  </a:moveTo>
                  <a:lnTo>
                    <a:pt x="40414" y="96100"/>
                  </a:lnTo>
                  <a:lnTo>
                    <a:pt x="34008" y="96100"/>
                  </a:lnTo>
                  <a:lnTo>
                    <a:pt x="34008" y="90016"/>
                  </a:lnTo>
                  <a:close/>
                  <a:moveTo>
                    <a:pt x="47140" y="90016"/>
                  </a:moveTo>
                  <a:lnTo>
                    <a:pt x="47140" y="96100"/>
                  </a:lnTo>
                  <a:lnTo>
                    <a:pt x="40753" y="96100"/>
                  </a:lnTo>
                  <a:lnTo>
                    <a:pt x="40753" y="90016"/>
                  </a:lnTo>
                  <a:close/>
                  <a:moveTo>
                    <a:pt x="53885" y="90016"/>
                  </a:moveTo>
                  <a:lnTo>
                    <a:pt x="53885" y="96100"/>
                  </a:lnTo>
                  <a:lnTo>
                    <a:pt x="47479" y="96100"/>
                  </a:lnTo>
                  <a:lnTo>
                    <a:pt x="47479" y="90016"/>
                  </a:lnTo>
                  <a:close/>
                  <a:moveTo>
                    <a:pt x="60611" y="90016"/>
                  </a:moveTo>
                  <a:lnTo>
                    <a:pt x="60611" y="96100"/>
                  </a:lnTo>
                  <a:lnTo>
                    <a:pt x="54206" y="96100"/>
                  </a:lnTo>
                  <a:lnTo>
                    <a:pt x="54206" y="90016"/>
                  </a:lnTo>
                  <a:close/>
                  <a:moveTo>
                    <a:pt x="67338" y="90016"/>
                  </a:moveTo>
                  <a:lnTo>
                    <a:pt x="67338" y="96100"/>
                  </a:lnTo>
                  <a:lnTo>
                    <a:pt x="60950" y="96100"/>
                  </a:lnTo>
                  <a:lnTo>
                    <a:pt x="60950" y="90016"/>
                  </a:lnTo>
                  <a:close/>
                  <a:moveTo>
                    <a:pt x="74083" y="90016"/>
                  </a:moveTo>
                  <a:lnTo>
                    <a:pt x="74083" y="96100"/>
                  </a:lnTo>
                  <a:lnTo>
                    <a:pt x="67677" y="96100"/>
                  </a:lnTo>
                  <a:lnTo>
                    <a:pt x="67677" y="90016"/>
                  </a:lnTo>
                  <a:close/>
                  <a:moveTo>
                    <a:pt x="80809" y="90016"/>
                  </a:moveTo>
                  <a:lnTo>
                    <a:pt x="80809" y="96100"/>
                  </a:lnTo>
                  <a:lnTo>
                    <a:pt x="74422" y="96100"/>
                  </a:lnTo>
                  <a:lnTo>
                    <a:pt x="74422" y="90016"/>
                  </a:lnTo>
                  <a:close/>
                  <a:moveTo>
                    <a:pt x="87554" y="90016"/>
                  </a:moveTo>
                  <a:lnTo>
                    <a:pt x="87554" y="96100"/>
                  </a:lnTo>
                  <a:lnTo>
                    <a:pt x="81148" y="96100"/>
                  </a:lnTo>
                  <a:lnTo>
                    <a:pt x="81148" y="90016"/>
                  </a:lnTo>
                  <a:close/>
                  <a:moveTo>
                    <a:pt x="94281" y="90016"/>
                  </a:moveTo>
                  <a:lnTo>
                    <a:pt x="94281" y="96100"/>
                  </a:lnTo>
                  <a:lnTo>
                    <a:pt x="87893" y="96100"/>
                  </a:lnTo>
                  <a:lnTo>
                    <a:pt x="87893" y="90016"/>
                  </a:lnTo>
                  <a:close/>
                  <a:moveTo>
                    <a:pt x="101007" y="90016"/>
                  </a:moveTo>
                  <a:lnTo>
                    <a:pt x="101007" y="96100"/>
                  </a:lnTo>
                  <a:lnTo>
                    <a:pt x="94620" y="96100"/>
                  </a:lnTo>
                  <a:lnTo>
                    <a:pt x="94620" y="90016"/>
                  </a:lnTo>
                  <a:close/>
                  <a:moveTo>
                    <a:pt x="107752" y="90016"/>
                  </a:moveTo>
                  <a:lnTo>
                    <a:pt x="107752" y="96100"/>
                  </a:lnTo>
                  <a:lnTo>
                    <a:pt x="101346" y="96100"/>
                  </a:lnTo>
                  <a:lnTo>
                    <a:pt x="101346" y="90016"/>
                  </a:lnTo>
                  <a:close/>
                  <a:moveTo>
                    <a:pt x="114478" y="90016"/>
                  </a:moveTo>
                  <a:lnTo>
                    <a:pt x="114478" y="96100"/>
                  </a:lnTo>
                  <a:lnTo>
                    <a:pt x="108091" y="96100"/>
                  </a:lnTo>
                  <a:lnTo>
                    <a:pt x="108091" y="90016"/>
                  </a:lnTo>
                  <a:close/>
                  <a:moveTo>
                    <a:pt x="121223" y="90016"/>
                  </a:moveTo>
                  <a:lnTo>
                    <a:pt x="121223" y="96100"/>
                  </a:lnTo>
                  <a:lnTo>
                    <a:pt x="114817" y="96100"/>
                  </a:lnTo>
                  <a:lnTo>
                    <a:pt x="114817" y="90016"/>
                  </a:lnTo>
                  <a:close/>
                  <a:moveTo>
                    <a:pt x="127950" y="90016"/>
                  </a:moveTo>
                  <a:lnTo>
                    <a:pt x="127950" y="96100"/>
                  </a:lnTo>
                  <a:lnTo>
                    <a:pt x="121562" y="96100"/>
                  </a:lnTo>
                  <a:lnTo>
                    <a:pt x="121562" y="90016"/>
                  </a:lnTo>
                  <a:close/>
                  <a:moveTo>
                    <a:pt x="134694" y="90016"/>
                  </a:moveTo>
                  <a:lnTo>
                    <a:pt x="134694" y="96100"/>
                  </a:lnTo>
                  <a:lnTo>
                    <a:pt x="128289" y="96100"/>
                  </a:lnTo>
                  <a:lnTo>
                    <a:pt x="128289" y="90016"/>
                  </a:lnTo>
                  <a:close/>
                  <a:moveTo>
                    <a:pt x="141421" y="90016"/>
                  </a:moveTo>
                  <a:lnTo>
                    <a:pt x="141421" y="96100"/>
                  </a:lnTo>
                  <a:lnTo>
                    <a:pt x="135033" y="96100"/>
                  </a:lnTo>
                  <a:lnTo>
                    <a:pt x="135033" y="90016"/>
                  </a:lnTo>
                  <a:close/>
                  <a:moveTo>
                    <a:pt x="148148" y="90016"/>
                  </a:moveTo>
                  <a:lnTo>
                    <a:pt x="148148" y="96100"/>
                  </a:lnTo>
                  <a:lnTo>
                    <a:pt x="141760" y="96100"/>
                  </a:lnTo>
                  <a:lnTo>
                    <a:pt x="141760" y="90016"/>
                  </a:lnTo>
                  <a:close/>
                  <a:moveTo>
                    <a:pt x="154892" y="90016"/>
                  </a:moveTo>
                  <a:lnTo>
                    <a:pt x="154892" y="96100"/>
                  </a:lnTo>
                  <a:lnTo>
                    <a:pt x="148487" y="96100"/>
                  </a:lnTo>
                  <a:lnTo>
                    <a:pt x="148487" y="90016"/>
                  </a:lnTo>
                  <a:close/>
                  <a:moveTo>
                    <a:pt x="161619" y="90016"/>
                  </a:moveTo>
                  <a:lnTo>
                    <a:pt x="161619" y="96100"/>
                  </a:lnTo>
                  <a:lnTo>
                    <a:pt x="155231" y="96100"/>
                  </a:lnTo>
                  <a:lnTo>
                    <a:pt x="155231" y="90016"/>
                  </a:lnTo>
                  <a:close/>
                  <a:moveTo>
                    <a:pt x="168363" y="90016"/>
                  </a:moveTo>
                  <a:lnTo>
                    <a:pt x="168363" y="96100"/>
                  </a:lnTo>
                  <a:lnTo>
                    <a:pt x="161958" y="96100"/>
                  </a:lnTo>
                  <a:lnTo>
                    <a:pt x="161958" y="90016"/>
                  </a:lnTo>
                  <a:close/>
                  <a:moveTo>
                    <a:pt x="175090" y="90016"/>
                  </a:moveTo>
                  <a:lnTo>
                    <a:pt x="175090" y="96100"/>
                  </a:lnTo>
                  <a:lnTo>
                    <a:pt x="168702" y="96100"/>
                  </a:lnTo>
                  <a:lnTo>
                    <a:pt x="168702" y="90016"/>
                  </a:lnTo>
                  <a:close/>
                  <a:moveTo>
                    <a:pt x="181834" y="90016"/>
                  </a:moveTo>
                  <a:lnTo>
                    <a:pt x="181834" y="96100"/>
                  </a:lnTo>
                  <a:lnTo>
                    <a:pt x="175429" y="96100"/>
                  </a:lnTo>
                  <a:lnTo>
                    <a:pt x="175429" y="90016"/>
                  </a:lnTo>
                  <a:close/>
                  <a:moveTo>
                    <a:pt x="188561" y="90016"/>
                  </a:moveTo>
                  <a:lnTo>
                    <a:pt x="188561" y="96100"/>
                  </a:lnTo>
                  <a:lnTo>
                    <a:pt x="182173" y="96100"/>
                  </a:lnTo>
                  <a:lnTo>
                    <a:pt x="182173" y="90016"/>
                  </a:lnTo>
                  <a:close/>
                  <a:moveTo>
                    <a:pt x="195288" y="90016"/>
                  </a:moveTo>
                  <a:lnTo>
                    <a:pt x="195288" y="96100"/>
                  </a:lnTo>
                  <a:lnTo>
                    <a:pt x="188900" y="96100"/>
                  </a:lnTo>
                  <a:lnTo>
                    <a:pt x="188900" y="90016"/>
                  </a:lnTo>
                  <a:close/>
                  <a:moveTo>
                    <a:pt x="202032" y="90016"/>
                  </a:moveTo>
                  <a:lnTo>
                    <a:pt x="202032" y="96100"/>
                  </a:lnTo>
                  <a:lnTo>
                    <a:pt x="195627" y="96100"/>
                  </a:lnTo>
                  <a:lnTo>
                    <a:pt x="195627" y="90016"/>
                  </a:lnTo>
                  <a:close/>
                  <a:moveTo>
                    <a:pt x="208759" y="90016"/>
                  </a:moveTo>
                  <a:lnTo>
                    <a:pt x="208759" y="96100"/>
                  </a:lnTo>
                  <a:lnTo>
                    <a:pt x="202371" y="96100"/>
                  </a:lnTo>
                  <a:lnTo>
                    <a:pt x="202371" y="90016"/>
                  </a:lnTo>
                  <a:close/>
                  <a:moveTo>
                    <a:pt x="215504" y="90016"/>
                  </a:moveTo>
                  <a:lnTo>
                    <a:pt x="215504" y="96100"/>
                  </a:lnTo>
                  <a:lnTo>
                    <a:pt x="209098" y="96100"/>
                  </a:lnTo>
                  <a:lnTo>
                    <a:pt x="209098" y="90016"/>
                  </a:lnTo>
                  <a:close/>
                  <a:moveTo>
                    <a:pt x="222230" y="90016"/>
                  </a:moveTo>
                  <a:lnTo>
                    <a:pt x="222230" y="96100"/>
                  </a:lnTo>
                  <a:lnTo>
                    <a:pt x="215843" y="96100"/>
                  </a:lnTo>
                  <a:lnTo>
                    <a:pt x="215843" y="90016"/>
                  </a:lnTo>
                  <a:close/>
                  <a:moveTo>
                    <a:pt x="228975" y="90016"/>
                  </a:moveTo>
                  <a:lnTo>
                    <a:pt x="228975" y="96100"/>
                  </a:lnTo>
                  <a:lnTo>
                    <a:pt x="222569" y="96100"/>
                  </a:lnTo>
                  <a:lnTo>
                    <a:pt x="222569" y="90016"/>
                  </a:lnTo>
                  <a:close/>
                  <a:moveTo>
                    <a:pt x="235701" y="90016"/>
                  </a:moveTo>
                  <a:lnTo>
                    <a:pt x="235701" y="96100"/>
                  </a:lnTo>
                  <a:lnTo>
                    <a:pt x="229296" y="96100"/>
                  </a:lnTo>
                  <a:lnTo>
                    <a:pt x="229296" y="90016"/>
                  </a:lnTo>
                  <a:close/>
                  <a:moveTo>
                    <a:pt x="242428" y="90016"/>
                  </a:moveTo>
                  <a:lnTo>
                    <a:pt x="242428" y="96100"/>
                  </a:lnTo>
                  <a:lnTo>
                    <a:pt x="236040" y="96100"/>
                  </a:lnTo>
                  <a:lnTo>
                    <a:pt x="236040" y="90016"/>
                  </a:lnTo>
                  <a:close/>
                  <a:moveTo>
                    <a:pt x="249173" y="90016"/>
                  </a:moveTo>
                  <a:lnTo>
                    <a:pt x="249173" y="96100"/>
                  </a:lnTo>
                  <a:lnTo>
                    <a:pt x="242767" y="96100"/>
                  </a:lnTo>
                  <a:lnTo>
                    <a:pt x="242767" y="90016"/>
                  </a:lnTo>
                  <a:close/>
                  <a:moveTo>
                    <a:pt x="255899" y="90016"/>
                  </a:moveTo>
                  <a:lnTo>
                    <a:pt x="255899" y="96100"/>
                  </a:lnTo>
                  <a:lnTo>
                    <a:pt x="249512" y="96100"/>
                  </a:lnTo>
                  <a:lnTo>
                    <a:pt x="249512" y="90016"/>
                  </a:lnTo>
                  <a:close/>
                  <a:moveTo>
                    <a:pt x="262644" y="90016"/>
                  </a:moveTo>
                  <a:lnTo>
                    <a:pt x="262644" y="96100"/>
                  </a:lnTo>
                  <a:lnTo>
                    <a:pt x="256238" y="96100"/>
                  </a:lnTo>
                  <a:lnTo>
                    <a:pt x="256238" y="90016"/>
                  </a:lnTo>
                  <a:close/>
                  <a:moveTo>
                    <a:pt x="269370" y="90016"/>
                  </a:moveTo>
                  <a:lnTo>
                    <a:pt x="269370" y="96100"/>
                  </a:lnTo>
                  <a:lnTo>
                    <a:pt x="262983" y="96100"/>
                  </a:lnTo>
                  <a:lnTo>
                    <a:pt x="262983" y="90016"/>
                  </a:lnTo>
                  <a:close/>
                  <a:moveTo>
                    <a:pt x="276115" y="90016"/>
                  </a:moveTo>
                  <a:lnTo>
                    <a:pt x="276115" y="96100"/>
                  </a:lnTo>
                  <a:lnTo>
                    <a:pt x="269709" y="96100"/>
                  </a:lnTo>
                  <a:lnTo>
                    <a:pt x="269709" y="90016"/>
                  </a:lnTo>
                  <a:close/>
                  <a:moveTo>
                    <a:pt x="282842" y="90016"/>
                  </a:moveTo>
                  <a:lnTo>
                    <a:pt x="282842" y="96100"/>
                  </a:lnTo>
                  <a:lnTo>
                    <a:pt x="276436" y="96100"/>
                  </a:lnTo>
                  <a:lnTo>
                    <a:pt x="276436" y="90016"/>
                  </a:lnTo>
                  <a:close/>
                  <a:moveTo>
                    <a:pt x="6745" y="96422"/>
                  </a:moveTo>
                  <a:lnTo>
                    <a:pt x="6745" y="102524"/>
                  </a:lnTo>
                  <a:lnTo>
                    <a:pt x="339" y="102524"/>
                  </a:lnTo>
                  <a:lnTo>
                    <a:pt x="339" y="96422"/>
                  </a:lnTo>
                  <a:close/>
                  <a:moveTo>
                    <a:pt x="13471" y="96422"/>
                  </a:moveTo>
                  <a:lnTo>
                    <a:pt x="13471" y="102524"/>
                  </a:lnTo>
                  <a:lnTo>
                    <a:pt x="7066" y="102524"/>
                  </a:lnTo>
                  <a:lnTo>
                    <a:pt x="7066" y="96422"/>
                  </a:lnTo>
                  <a:close/>
                  <a:moveTo>
                    <a:pt x="20198" y="96422"/>
                  </a:moveTo>
                  <a:lnTo>
                    <a:pt x="20198" y="102524"/>
                  </a:lnTo>
                  <a:lnTo>
                    <a:pt x="13810" y="102524"/>
                  </a:lnTo>
                  <a:lnTo>
                    <a:pt x="13810" y="96422"/>
                  </a:lnTo>
                  <a:close/>
                  <a:moveTo>
                    <a:pt x="26942" y="96422"/>
                  </a:moveTo>
                  <a:lnTo>
                    <a:pt x="26942" y="102524"/>
                  </a:lnTo>
                  <a:lnTo>
                    <a:pt x="20537" y="102524"/>
                  </a:lnTo>
                  <a:lnTo>
                    <a:pt x="20537" y="96422"/>
                  </a:lnTo>
                  <a:close/>
                  <a:moveTo>
                    <a:pt x="33669" y="96422"/>
                  </a:moveTo>
                  <a:lnTo>
                    <a:pt x="33669" y="102524"/>
                  </a:lnTo>
                  <a:lnTo>
                    <a:pt x="27281" y="102524"/>
                  </a:lnTo>
                  <a:lnTo>
                    <a:pt x="27281" y="96422"/>
                  </a:lnTo>
                  <a:close/>
                  <a:moveTo>
                    <a:pt x="40414" y="96422"/>
                  </a:moveTo>
                  <a:lnTo>
                    <a:pt x="40414" y="102524"/>
                  </a:lnTo>
                  <a:lnTo>
                    <a:pt x="34008" y="102524"/>
                  </a:lnTo>
                  <a:lnTo>
                    <a:pt x="34008" y="96422"/>
                  </a:lnTo>
                  <a:close/>
                  <a:moveTo>
                    <a:pt x="47140" y="96422"/>
                  </a:moveTo>
                  <a:lnTo>
                    <a:pt x="47140" y="102524"/>
                  </a:lnTo>
                  <a:lnTo>
                    <a:pt x="40753" y="102524"/>
                  </a:lnTo>
                  <a:lnTo>
                    <a:pt x="40753" y="96422"/>
                  </a:lnTo>
                  <a:close/>
                  <a:moveTo>
                    <a:pt x="53885" y="96422"/>
                  </a:moveTo>
                  <a:lnTo>
                    <a:pt x="53885" y="102524"/>
                  </a:lnTo>
                  <a:lnTo>
                    <a:pt x="47479" y="102524"/>
                  </a:lnTo>
                  <a:lnTo>
                    <a:pt x="47479" y="96422"/>
                  </a:lnTo>
                  <a:close/>
                  <a:moveTo>
                    <a:pt x="60611" y="96422"/>
                  </a:moveTo>
                  <a:lnTo>
                    <a:pt x="60611" y="102524"/>
                  </a:lnTo>
                  <a:lnTo>
                    <a:pt x="54206" y="102524"/>
                  </a:lnTo>
                  <a:lnTo>
                    <a:pt x="54206" y="96422"/>
                  </a:lnTo>
                  <a:close/>
                  <a:moveTo>
                    <a:pt x="67338" y="96422"/>
                  </a:moveTo>
                  <a:lnTo>
                    <a:pt x="67338" y="102524"/>
                  </a:lnTo>
                  <a:lnTo>
                    <a:pt x="60950" y="102524"/>
                  </a:lnTo>
                  <a:lnTo>
                    <a:pt x="60950" y="96422"/>
                  </a:lnTo>
                  <a:close/>
                  <a:moveTo>
                    <a:pt x="74083" y="96422"/>
                  </a:moveTo>
                  <a:lnTo>
                    <a:pt x="74083" y="102524"/>
                  </a:lnTo>
                  <a:lnTo>
                    <a:pt x="67677" y="102524"/>
                  </a:lnTo>
                  <a:lnTo>
                    <a:pt x="67677" y="96422"/>
                  </a:lnTo>
                  <a:close/>
                  <a:moveTo>
                    <a:pt x="80809" y="96422"/>
                  </a:moveTo>
                  <a:lnTo>
                    <a:pt x="80809" y="102524"/>
                  </a:lnTo>
                  <a:lnTo>
                    <a:pt x="74422" y="102524"/>
                  </a:lnTo>
                  <a:lnTo>
                    <a:pt x="74422" y="96422"/>
                  </a:lnTo>
                  <a:close/>
                  <a:moveTo>
                    <a:pt x="87554" y="96422"/>
                  </a:moveTo>
                  <a:lnTo>
                    <a:pt x="87554" y="102524"/>
                  </a:lnTo>
                  <a:lnTo>
                    <a:pt x="81148" y="102524"/>
                  </a:lnTo>
                  <a:lnTo>
                    <a:pt x="81148" y="96422"/>
                  </a:lnTo>
                  <a:close/>
                  <a:moveTo>
                    <a:pt x="94281" y="96422"/>
                  </a:moveTo>
                  <a:lnTo>
                    <a:pt x="94281" y="102524"/>
                  </a:lnTo>
                  <a:lnTo>
                    <a:pt x="87893" y="102524"/>
                  </a:lnTo>
                  <a:lnTo>
                    <a:pt x="87893" y="96422"/>
                  </a:lnTo>
                  <a:close/>
                  <a:moveTo>
                    <a:pt x="101007" y="96422"/>
                  </a:moveTo>
                  <a:lnTo>
                    <a:pt x="101007" y="102524"/>
                  </a:lnTo>
                  <a:lnTo>
                    <a:pt x="94620" y="102524"/>
                  </a:lnTo>
                  <a:lnTo>
                    <a:pt x="94620" y="96422"/>
                  </a:lnTo>
                  <a:close/>
                  <a:moveTo>
                    <a:pt x="107752" y="96422"/>
                  </a:moveTo>
                  <a:lnTo>
                    <a:pt x="107752" y="102524"/>
                  </a:lnTo>
                  <a:lnTo>
                    <a:pt x="101346" y="102524"/>
                  </a:lnTo>
                  <a:lnTo>
                    <a:pt x="101346" y="96422"/>
                  </a:lnTo>
                  <a:close/>
                  <a:moveTo>
                    <a:pt x="114478" y="96422"/>
                  </a:moveTo>
                  <a:lnTo>
                    <a:pt x="114478" y="102524"/>
                  </a:lnTo>
                  <a:lnTo>
                    <a:pt x="108091" y="102524"/>
                  </a:lnTo>
                  <a:lnTo>
                    <a:pt x="108091" y="96422"/>
                  </a:lnTo>
                  <a:close/>
                  <a:moveTo>
                    <a:pt x="121223" y="96422"/>
                  </a:moveTo>
                  <a:lnTo>
                    <a:pt x="121223" y="102524"/>
                  </a:lnTo>
                  <a:lnTo>
                    <a:pt x="114817" y="102524"/>
                  </a:lnTo>
                  <a:lnTo>
                    <a:pt x="114817" y="96422"/>
                  </a:lnTo>
                  <a:close/>
                  <a:moveTo>
                    <a:pt x="127950" y="96422"/>
                  </a:moveTo>
                  <a:lnTo>
                    <a:pt x="127950" y="102524"/>
                  </a:lnTo>
                  <a:lnTo>
                    <a:pt x="121562" y="102524"/>
                  </a:lnTo>
                  <a:lnTo>
                    <a:pt x="121562" y="96422"/>
                  </a:lnTo>
                  <a:close/>
                  <a:moveTo>
                    <a:pt x="134694" y="96422"/>
                  </a:moveTo>
                  <a:lnTo>
                    <a:pt x="134694" y="102524"/>
                  </a:lnTo>
                  <a:lnTo>
                    <a:pt x="128289" y="102524"/>
                  </a:lnTo>
                  <a:lnTo>
                    <a:pt x="128289" y="96422"/>
                  </a:lnTo>
                  <a:close/>
                  <a:moveTo>
                    <a:pt x="141421" y="96422"/>
                  </a:moveTo>
                  <a:lnTo>
                    <a:pt x="141421" y="102524"/>
                  </a:lnTo>
                  <a:lnTo>
                    <a:pt x="135033" y="102524"/>
                  </a:lnTo>
                  <a:lnTo>
                    <a:pt x="135033" y="96422"/>
                  </a:lnTo>
                  <a:close/>
                  <a:moveTo>
                    <a:pt x="148148" y="96422"/>
                  </a:moveTo>
                  <a:lnTo>
                    <a:pt x="148148" y="102524"/>
                  </a:lnTo>
                  <a:lnTo>
                    <a:pt x="141760" y="102524"/>
                  </a:lnTo>
                  <a:lnTo>
                    <a:pt x="141760" y="96422"/>
                  </a:lnTo>
                  <a:close/>
                  <a:moveTo>
                    <a:pt x="154892" y="96422"/>
                  </a:moveTo>
                  <a:lnTo>
                    <a:pt x="154892" y="102524"/>
                  </a:lnTo>
                  <a:lnTo>
                    <a:pt x="148487" y="102524"/>
                  </a:lnTo>
                  <a:lnTo>
                    <a:pt x="148487" y="96422"/>
                  </a:lnTo>
                  <a:close/>
                  <a:moveTo>
                    <a:pt x="161619" y="96422"/>
                  </a:moveTo>
                  <a:lnTo>
                    <a:pt x="161619" y="102524"/>
                  </a:lnTo>
                  <a:lnTo>
                    <a:pt x="155231" y="102524"/>
                  </a:lnTo>
                  <a:lnTo>
                    <a:pt x="155231" y="96422"/>
                  </a:lnTo>
                  <a:close/>
                  <a:moveTo>
                    <a:pt x="168363" y="96422"/>
                  </a:moveTo>
                  <a:lnTo>
                    <a:pt x="168363" y="102524"/>
                  </a:lnTo>
                  <a:lnTo>
                    <a:pt x="161958" y="102524"/>
                  </a:lnTo>
                  <a:lnTo>
                    <a:pt x="161958" y="96422"/>
                  </a:lnTo>
                  <a:close/>
                  <a:moveTo>
                    <a:pt x="175090" y="96422"/>
                  </a:moveTo>
                  <a:lnTo>
                    <a:pt x="175090" y="102524"/>
                  </a:lnTo>
                  <a:lnTo>
                    <a:pt x="168702" y="102524"/>
                  </a:lnTo>
                  <a:lnTo>
                    <a:pt x="168702" y="96422"/>
                  </a:lnTo>
                  <a:close/>
                  <a:moveTo>
                    <a:pt x="181834" y="96422"/>
                  </a:moveTo>
                  <a:lnTo>
                    <a:pt x="181834" y="102524"/>
                  </a:lnTo>
                  <a:lnTo>
                    <a:pt x="175429" y="102524"/>
                  </a:lnTo>
                  <a:lnTo>
                    <a:pt x="175429" y="96422"/>
                  </a:lnTo>
                  <a:close/>
                  <a:moveTo>
                    <a:pt x="188561" y="96422"/>
                  </a:moveTo>
                  <a:lnTo>
                    <a:pt x="188561" y="102524"/>
                  </a:lnTo>
                  <a:lnTo>
                    <a:pt x="182173" y="102524"/>
                  </a:lnTo>
                  <a:lnTo>
                    <a:pt x="182173" y="96422"/>
                  </a:lnTo>
                  <a:close/>
                  <a:moveTo>
                    <a:pt x="195288" y="96422"/>
                  </a:moveTo>
                  <a:lnTo>
                    <a:pt x="195288" y="102524"/>
                  </a:lnTo>
                  <a:lnTo>
                    <a:pt x="188900" y="102524"/>
                  </a:lnTo>
                  <a:lnTo>
                    <a:pt x="188900" y="96422"/>
                  </a:lnTo>
                  <a:close/>
                  <a:moveTo>
                    <a:pt x="202032" y="96422"/>
                  </a:moveTo>
                  <a:lnTo>
                    <a:pt x="202032" y="102524"/>
                  </a:lnTo>
                  <a:lnTo>
                    <a:pt x="195627" y="102524"/>
                  </a:lnTo>
                  <a:lnTo>
                    <a:pt x="195627" y="96422"/>
                  </a:lnTo>
                  <a:close/>
                  <a:moveTo>
                    <a:pt x="208759" y="96422"/>
                  </a:moveTo>
                  <a:lnTo>
                    <a:pt x="208759" y="102524"/>
                  </a:lnTo>
                  <a:lnTo>
                    <a:pt x="202371" y="102524"/>
                  </a:lnTo>
                  <a:lnTo>
                    <a:pt x="202371" y="96422"/>
                  </a:lnTo>
                  <a:close/>
                  <a:moveTo>
                    <a:pt x="215504" y="96422"/>
                  </a:moveTo>
                  <a:lnTo>
                    <a:pt x="215504" y="102524"/>
                  </a:lnTo>
                  <a:lnTo>
                    <a:pt x="209098" y="102524"/>
                  </a:lnTo>
                  <a:lnTo>
                    <a:pt x="209098" y="96422"/>
                  </a:lnTo>
                  <a:close/>
                  <a:moveTo>
                    <a:pt x="222230" y="96422"/>
                  </a:moveTo>
                  <a:lnTo>
                    <a:pt x="222230" y="102524"/>
                  </a:lnTo>
                  <a:lnTo>
                    <a:pt x="215843" y="102524"/>
                  </a:lnTo>
                  <a:lnTo>
                    <a:pt x="215843" y="96422"/>
                  </a:lnTo>
                  <a:close/>
                  <a:moveTo>
                    <a:pt x="228975" y="96422"/>
                  </a:moveTo>
                  <a:lnTo>
                    <a:pt x="228975" y="102524"/>
                  </a:lnTo>
                  <a:lnTo>
                    <a:pt x="222569" y="102524"/>
                  </a:lnTo>
                  <a:lnTo>
                    <a:pt x="222569" y="96422"/>
                  </a:lnTo>
                  <a:close/>
                  <a:moveTo>
                    <a:pt x="235701" y="96422"/>
                  </a:moveTo>
                  <a:lnTo>
                    <a:pt x="235701" y="102524"/>
                  </a:lnTo>
                  <a:lnTo>
                    <a:pt x="229296" y="102524"/>
                  </a:lnTo>
                  <a:lnTo>
                    <a:pt x="229296" y="96422"/>
                  </a:lnTo>
                  <a:close/>
                  <a:moveTo>
                    <a:pt x="242428" y="96422"/>
                  </a:moveTo>
                  <a:lnTo>
                    <a:pt x="242428" y="102524"/>
                  </a:lnTo>
                  <a:lnTo>
                    <a:pt x="236040" y="102524"/>
                  </a:lnTo>
                  <a:lnTo>
                    <a:pt x="236040" y="96422"/>
                  </a:lnTo>
                  <a:close/>
                  <a:moveTo>
                    <a:pt x="249173" y="96422"/>
                  </a:moveTo>
                  <a:lnTo>
                    <a:pt x="249173" y="102524"/>
                  </a:lnTo>
                  <a:lnTo>
                    <a:pt x="242767" y="102524"/>
                  </a:lnTo>
                  <a:lnTo>
                    <a:pt x="242767" y="96422"/>
                  </a:lnTo>
                  <a:close/>
                  <a:moveTo>
                    <a:pt x="255899" y="96422"/>
                  </a:moveTo>
                  <a:lnTo>
                    <a:pt x="255899" y="102524"/>
                  </a:lnTo>
                  <a:lnTo>
                    <a:pt x="249512" y="102524"/>
                  </a:lnTo>
                  <a:lnTo>
                    <a:pt x="249512" y="96422"/>
                  </a:lnTo>
                  <a:close/>
                  <a:moveTo>
                    <a:pt x="262644" y="96422"/>
                  </a:moveTo>
                  <a:lnTo>
                    <a:pt x="262644" y="102524"/>
                  </a:lnTo>
                  <a:lnTo>
                    <a:pt x="256238" y="102524"/>
                  </a:lnTo>
                  <a:lnTo>
                    <a:pt x="256238" y="96422"/>
                  </a:lnTo>
                  <a:close/>
                  <a:moveTo>
                    <a:pt x="269370" y="96422"/>
                  </a:moveTo>
                  <a:lnTo>
                    <a:pt x="269370" y="102524"/>
                  </a:lnTo>
                  <a:lnTo>
                    <a:pt x="262983" y="102524"/>
                  </a:lnTo>
                  <a:lnTo>
                    <a:pt x="262983" y="96422"/>
                  </a:lnTo>
                  <a:close/>
                  <a:moveTo>
                    <a:pt x="276115" y="96422"/>
                  </a:moveTo>
                  <a:lnTo>
                    <a:pt x="276115" y="102524"/>
                  </a:lnTo>
                  <a:lnTo>
                    <a:pt x="269709" y="102524"/>
                  </a:lnTo>
                  <a:lnTo>
                    <a:pt x="269709" y="96422"/>
                  </a:lnTo>
                  <a:close/>
                  <a:moveTo>
                    <a:pt x="282842" y="96422"/>
                  </a:moveTo>
                  <a:lnTo>
                    <a:pt x="282842" y="102524"/>
                  </a:lnTo>
                  <a:lnTo>
                    <a:pt x="276436" y="102524"/>
                  </a:lnTo>
                  <a:lnTo>
                    <a:pt x="276436" y="96422"/>
                  </a:lnTo>
                  <a:close/>
                  <a:moveTo>
                    <a:pt x="6745" y="102827"/>
                  </a:moveTo>
                  <a:lnTo>
                    <a:pt x="6745" y="108929"/>
                  </a:lnTo>
                  <a:lnTo>
                    <a:pt x="339" y="108929"/>
                  </a:lnTo>
                  <a:lnTo>
                    <a:pt x="339" y="102827"/>
                  </a:lnTo>
                  <a:close/>
                  <a:moveTo>
                    <a:pt x="13471" y="102827"/>
                  </a:moveTo>
                  <a:lnTo>
                    <a:pt x="13471" y="108929"/>
                  </a:lnTo>
                  <a:lnTo>
                    <a:pt x="7066" y="108929"/>
                  </a:lnTo>
                  <a:lnTo>
                    <a:pt x="7066" y="102827"/>
                  </a:lnTo>
                  <a:close/>
                  <a:moveTo>
                    <a:pt x="20198" y="102827"/>
                  </a:moveTo>
                  <a:lnTo>
                    <a:pt x="20198" y="108929"/>
                  </a:lnTo>
                  <a:lnTo>
                    <a:pt x="13810" y="108929"/>
                  </a:lnTo>
                  <a:lnTo>
                    <a:pt x="13810" y="102827"/>
                  </a:lnTo>
                  <a:close/>
                  <a:moveTo>
                    <a:pt x="26942" y="102827"/>
                  </a:moveTo>
                  <a:lnTo>
                    <a:pt x="26942" y="108929"/>
                  </a:lnTo>
                  <a:lnTo>
                    <a:pt x="20537" y="108929"/>
                  </a:lnTo>
                  <a:lnTo>
                    <a:pt x="20537" y="102827"/>
                  </a:lnTo>
                  <a:close/>
                  <a:moveTo>
                    <a:pt x="33669" y="102827"/>
                  </a:moveTo>
                  <a:lnTo>
                    <a:pt x="33669" y="108929"/>
                  </a:lnTo>
                  <a:lnTo>
                    <a:pt x="27281" y="108929"/>
                  </a:lnTo>
                  <a:lnTo>
                    <a:pt x="27281" y="102827"/>
                  </a:lnTo>
                  <a:close/>
                  <a:moveTo>
                    <a:pt x="40414" y="102827"/>
                  </a:moveTo>
                  <a:lnTo>
                    <a:pt x="40414" y="108929"/>
                  </a:lnTo>
                  <a:lnTo>
                    <a:pt x="34008" y="108929"/>
                  </a:lnTo>
                  <a:lnTo>
                    <a:pt x="34008" y="102827"/>
                  </a:lnTo>
                  <a:close/>
                  <a:moveTo>
                    <a:pt x="47140" y="102827"/>
                  </a:moveTo>
                  <a:lnTo>
                    <a:pt x="47140" y="108929"/>
                  </a:lnTo>
                  <a:lnTo>
                    <a:pt x="40753" y="108929"/>
                  </a:lnTo>
                  <a:lnTo>
                    <a:pt x="40753" y="102827"/>
                  </a:lnTo>
                  <a:close/>
                  <a:moveTo>
                    <a:pt x="53885" y="102827"/>
                  </a:moveTo>
                  <a:lnTo>
                    <a:pt x="53885" y="108929"/>
                  </a:lnTo>
                  <a:lnTo>
                    <a:pt x="47479" y="108929"/>
                  </a:lnTo>
                  <a:lnTo>
                    <a:pt x="47479" y="102827"/>
                  </a:lnTo>
                  <a:close/>
                  <a:moveTo>
                    <a:pt x="60611" y="102827"/>
                  </a:moveTo>
                  <a:lnTo>
                    <a:pt x="60611" y="108929"/>
                  </a:lnTo>
                  <a:lnTo>
                    <a:pt x="54206" y="108929"/>
                  </a:lnTo>
                  <a:lnTo>
                    <a:pt x="54206" y="102827"/>
                  </a:lnTo>
                  <a:close/>
                  <a:moveTo>
                    <a:pt x="67338" y="102827"/>
                  </a:moveTo>
                  <a:lnTo>
                    <a:pt x="67338" y="108929"/>
                  </a:lnTo>
                  <a:lnTo>
                    <a:pt x="60950" y="108929"/>
                  </a:lnTo>
                  <a:lnTo>
                    <a:pt x="60950" y="102827"/>
                  </a:lnTo>
                  <a:close/>
                  <a:moveTo>
                    <a:pt x="74083" y="102827"/>
                  </a:moveTo>
                  <a:lnTo>
                    <a:pt x="74083" y="108929"/>
                  </a:lnTo>
                  <a:lnTo>
                    <a:pt x="67677" y="108929"/>
                  </a:lnTo>
                  <a:lnTo>
                    <a:pt x="67677" y="102827"/>
                  </a:lnTo>
                  <a:close/>
                  <a:moveTo>
                    <a:pt x="80809" y="102827"/>
                  </a:moveTo>
                  <a:lnTo>
                    <a:pt x="80809" y="108929"/>
                  </a:lnTo>
                  <a:lnTo>
                    <a:pt x="74422" y="108929"/>
                  </a:lnTo>
                  <a:lnTo>
                    <a:pt x="74422" y="102827"/>
                  </a:lnTo>
                  <a:close/>
                  <a:moveTo>
                    <a:pt x="87554" y="102827"/>
                  </a:moveTo>
                  <a:lnTo>
                    <a:pt x="87554" y="108929"/>
                  </a:lnTo>
                  <a:lnTo>
                    <a:pt x="81148" y="108929"/>
                  </a:lnTo>
                  <a:lnTo>
                    <a:pt x="81148" y="102827"/>
                  </a:lnTo>
                  <a:close/>
                  <a:moveTo>
                    <a:pt x="94281" y="102827"/>
                  </a:moveTo>
                  <a:lnTo>
                    <a:pt x="94281" y="108929"/>
                  </a:lnTo>
                  <a:lnTo>
                    <a:pt x="87893" y="108929"/>
                  </a:lnTo>
                  <a:lnTo>
                    <a:pt x="87893" y="102827"/>
                  </a:lnTo>
                  <a:close/>
                  <a:moveTo>
                    <a:pt x="101007" y="102827"/>
                  </a:moveTo>
                  <a:lnTo>
                    <a:pt x="101007" y="108929"/>
                  </a:lnTo>
                  <a:lnTo>
                    <a:pt x="94620" y="108929"/>
                  </a:lnTo>
                  <a:lnTo>
                    <a:pt x="94620" y="102827"/>
                  </a:lnTo>
                  <a:close/>
                  <a:moveTo>
                    <a:pt x="107752" y="102827"/>
                  </a:moveTo>
                  <a:lnTo>
                    <a:pt x="107752" y="108929"/>
                  </a:lnTo>
                  <a:lnTo>
                    <a:pt x="101346" y="108929"/>
                  </a:lnTo>
                  <a:lnTo>
                    <a:pt x="101346" y="102827"/>
                  </a:lnTo>
                  <a:close/>
                  <a:moveTo>
                    <a:pt x="114478" y="102827"/>
                  </a:moveTo>
                  <a:lnTo>
                    <a:pt x="114478" y="108929"/>
                  </a:lnTo>
                  <a:lnTo>
                    <a:pt x="108091" y="108929"/>
                  </a:lnTo>
                  <a:lnTo>
                    <a:pt x="108091" y="102827"/>
                  </a:lnTo>
                  <a:close/>
                  <a:moveTo>
                    <a:pt x="121223" y="102827"/>
                  </a:moveTo>
                  <a:lnTo>
                    <a:pt x="121223" y="108929"/>
                  </a:lnTo>
                  <a:lnTo>
                    <a:pt x="114817" y="108929"/>
                  </a:lnTo>
                  <a:lnTo>
                    <a:pt x="114817" y="102827"/>
                  </a:lnTo>
                  <a:close/>
                  <a:moveTo>
                    <a:pt x="127950" y="102827"/>
                  </a:moveTo>
                  <a:lnTo>
                    <a:pt x="127950" y="108929"/>
                  </a:lnTo>
                  <a:lnTo>
                    <a:pt x="121562" y="108929"/>
                  </a:lnTo>
                  <a:lnTo>
                    <a:pt x="121562" y="102827"/>
                  </a:lnTo>
                  <a:close/>
                  <a:moveTo>
                    <a:pt x="134694" y="102827"/>
                  </a:moveTo>
                  <a:lnTo>
                    <a:pt x="134694" y="108929"/>
                  </a:lnTo>
                  <a:lnTo>
                    <a:pt x="128289" y="108929"/>
                  </a:lnTo>
                  <a:lnTo>
                    <a:pt x="128289" y="102827"/>
                  </a:lnTo>
                  <a:close/>
                  <a:moveTo>
                    <a:pt x="141421" y="102827"/>
                  </a:moveTo>
                  <a:lnTo>
                    <a:pt x="141421" y="108929"/>
                  </a:lnTo>
                  <a:lnTo>
                    <a:pt x="135033" y="108929"/>
                  </a:lnTo>
                  <a:lnTo>
                    <a:pt x="135033" y="102827"/>
                  </a:lnTo>
                  <a:close/>
                  <a:moveTo>
                    <a:pt x="148148" y="102827"/>
                  </a:moveTo>
                  <a:lnTo>
                    <a:pt x="148148" y="108929"/>
                  </a:lnTo>
                  <a:lnTo>
                    <a:pt x="141760" y="108929"/>
                  </a:lnTo>
                  <a:lnTo>
                    <a:pt x="141760" y="102827"/>
                  </a:lnTo>
                  <a:close/>
                  <a:moveTo>
                    <a:pt x="154892" y="102827"/>
                  </a:moveTo>
                  <a:lnTo>
                    <a:pt x="154892" y="108929"/>
                  </a:lnTo>
                  <a:lnTo>
                    <a:pt x="148487" y="108929"/>
                  </a:lnTo>
                  <a:lnTo>
                    <a:pt x="148487" y="102827"/>
                  </a:lnTo>
                  <a:close/>
                  <a:moveTo>
                    <a:pt x="161619" y="102827"/>
                  </a:moveTo>
                  <a:lnTo>
                    <a:pt x="161619" y="108929"/>
                  </a:lnTo>
                  <a:lnTo>
                    <a:pt x="155231" y="108929"/>
                  </a:lnTo>
                  <a:lnTo>
                    <a:pt x="155231" y="102827"/>
                  </a:lnTo>
                  <a:close/>
                  <a:moveTo>
                    <a:pt x="168363" y="102827"/>
                  </a:moveTo>
                  <a:lnTo>
                    <a:pt x="168363" y="108929"/>
                  </a:lnTo>
                  <a:lnTo>
                    <a:pt x="161958" y="108929"/>
                  </a:lnTo>
                  <a:lnTo>
                    <a:pt x="161958" y="102827"/>
                  </a:lnTo>
                  <a:close/>
                  <a:moveTo>
                    <a:pt x="175090" y="102827"/>
                  </a:moveTo>
                  <a:lnTo>
                    <a:pt x="175090" y="108929"/>
                  </a:lnTo>
                  <a:lnTo>
                    <a:pt x="168702" y="108929"/>
                  </a:lnTo>
                  <a:lnTo>
                    <a:pt x="168702" y="102827"/>
                  </a:lnTo>
                  <a:close/>
                  <a:moveTo>
                    <a:pt x="181834" y="102827"/>
                  </a:moveTo>
                  <a:lnTo>
                    <a:pt x="181834" y="108929"/>
                  </a:lnTo>
                  <a:lnTo>
                    <a:pt x="175429" y="108929"/>
                  </a:lnTo>
                  <a:lnTo>
                    <a:pt x="175429" y="102827"/>
                  </a:lnTo>
                  <a:close/>
                  <a:moveTo>
                    <a:pt x="188561" y="102827"/>
                  </a:moveTo>
                  <a:lnTo>
                    <a:pt x="188561" y="108929"/>
                  </a:lnTo>
                  <a:lnTo>
                    <a:pt x="182173" y="108929"/>
                  </a:lnTo>
                  <a:lnTo>
                    <a:pt x="182173" y="102827"/>
                  </a:lnTo>
                  <a:close/>
                  <a:moveTo>
                    <a:pt x="195288" y="102827"/>
                  </a:moveTo>
                  <a:lnTo>
                    <a:pt x="195288" y="108929"/>
                  </a:lnTo>
                  <a:lnTo>
                    <a:pt x="188900" y="108929"/>
                  </a:lnTo>
                  <a:lnTo>
                    <a:pt x="188900" y="102827"/>
                  </a:lnTo>
                  <a:close/>
                  <a:moveTo>
                    <a:pt x="202032" y="102827"/>
                  </a:moveTo>
                  <a:lnTo>
                    <a:pt x="202032" y="108929"/>
                  </a:lnTo>
                  <a:lnTo>
                    <a:pt x="195627" y="108929"/>
                  </a:lnTo>
                  <a:lnTo>
                    <a:pt x="195627" y="102827"/>
                  </a:lnTo>
                  <a:close/>
                  <a:moveTo>
                    <a:pt x="208759" y="102827"/>
                  </a:moveTo>
                  <a:lnTo>
                    <a:pt x="208759" y="108929"/>
                  </a:lnTo>
                  <a:lnTo>
                    <a:pt x="202371" y="108929"/>
                  </a:lnTo>
                  <a:lnTo>
                    <a:pt x="202371" y="102827"/>
                  </a:lnTo>
                  <a:close/>
                  <a:moveTo>
                    <a:pt x="215504" y="102827"/>
                  </a:moveTo>
                  <a:lnTo>
                    <a:pt x="215504" y="108929"/>
                  </a:lnTo>
                  <a:lnTo>
                    <a:pt x="209098" y="108929"/>
                  </a:lnTo>
                  <a:lnTo>
                    <a:pt x="209098" y="102827"/>
                  </a:lnTo>
                  <a:close/>
                  <a:moveTo>
                    <a:pt x="222230" y="102827"/>
                  </a:moveTo>
                  <a:lnTo>
                    <a:pt x="222230" y="108929"/>
                  </a:lnTo>
                  <a:lnTo>
                    <a:pt x="215843" y="108929"/>
                  </a:lnTo>
                  <a:lnTo>
                    <a:pt x="215843" y="102827"/>
                  </a:lnTo>
                  <a:close/>
                  <a:moveTo>
                    <a:pt x="228975" y="102827"/>
                  </a:moveTo>
                  <a:lnTo>
                    <a:pt x="228975" y="108929"/>
                  </a:lnTo>
                  <a:lnTo>
                    <a:pt x="222569" y="108929"/>
                  </a:lnTo>
                  <a:lnTo>
                    <a:pt x="222569" y="102827"/>
                  </a:lnTo>
                  <a:close/>
                  <a:moveTo>
                    <a:pt x="235701" y="102827"/>
                  </a:moveTo>
                  <a:lnTo>
                    <a:pt x="235701" y="108929"/>
                  </a:lnTo>
                  <a:lnTo>
                    <a:pt x="229296" y="108929"/>
                  </a:lnTo>
                  <a:lnTo>
                    <a:pt x="229296" y="102827"/>
                  </a:lnTo>
                  <a:close/>
                  <a:moveTo>
                    <a:pt x="242428" y="102827"/>
                  </a:moveTo>
                  <a:lnTo>
                    <a:pt x="242428" y="108929"/>
                  </a:lnTo>
                  <a:lnTo>
                    <a:pt x="236040" y="108929"/>
                  </a:lnTo>
                  <a:lnTo>
                    <a:pt x="236040" y="102827"/>
                  </a:lnTo>
                  <a:close/>
                  <a:moveTo>
                    <a:pt x="249173" y="102827"/>
                  </a:moveTo>
                  <a:lnTo>
                    <a:pt x="249173" y="108929"/>
                  </a:lnTo>
                  <a:lnTo>
                    <a:pt x="242767" y="108929"/>
                  </a:lnTo>
                  <a:lnTo>
                    <a:pt x="242767" y="102827"/>
                  </a:lnTo>
                  <a:close/>
                  <a:moveTo>
                    <a:pt x="255899" y="102827"/>
                  </a:moveTo>
                  <a:lnTo>
                    <a:pt x="255899" y="108929"/>
                  </a:lnTo>
                  <a:lnTo>
                    <a:pt x="249512" y="108929"/>
                  </a:lnTo>
                  <a:lnTo>
                    <a:pt x="249512" y="102827"/>
                  </a:lnTo>
                  <a:close/>
                  <a:moveTo>
                    <a:pt x="262644" y="102827"/>
                  </a:moveTo>
                  <a:lnTo>
                    <a:pt x="262644" y="108929"/>
                  </a:lnTo>
                  <a:lnTo>
                    <a:pt x="256238" y="108929"/>
                  </a:lnTo>
                  <a:lnTo>
                    <a:pt x="256238" y="102827"/>
                  </a:lnTo>
                  <a:close/>
                  <a:moveTo>
                    <a:pt x="269370" y="102827"/>
                  </a:moveTo>
                  <a:lnTo>
                    <a:pt x="269370" y="108929"/>
                  </a:lnTo>
                  <a:lnTo>
                    <a:pt x="262983" y="108929"/>
                  </a:lnTo>
                  <a:lnTo>
                    <a:pt x="262983" y="102827"/>
                  </a:lnTo>
                  <a:close/>
                  <a:moveTo>
                    <a:pt x="276115" y="102827"/>
                  </a:moveTo>
                  <a:lnTo>
                    <a:pt x="276115" y="108929"/>
                  </a:lnTo>
                  <a:lnTo>
                    <a:pt x="269709" y="108929"/>
                  </a:lnTo>
                  <a:lnTo>
                    <a:pt x="269709" y="102827"/>
                  </a:lnTo>
                  <a:close/>
                  <a:moveTo>
                    <a:pt x="282842" y="102827"/>
                  </a:moveTo>
                  <a:lnTo>
                    <a:pt x="282842" y="108929"/>
                  </a:lnTo>
                  <a:lnTo>
                    <a:pt x="276436" y="108929"/>
                  </a:lnTo>
                  <a:lnTo>
                    <a:pt x="276436" y="102827"/>
                  </a:lnTo>
                  <a:close/>
                  <a:moveTo>
                    <a:pt x="6745" y="109250"/>
                  </a:moveTo>
                  <a:lnTo>
                    <a:pt x="6745" y="115335"/>
                  </a:lnTo>
                  <a:lnTo>
                    <a:pt x="339" y="115335"/>
                  </a:lnTo>
                  <a:lnTo>
                    <a:pt x="339" y="109250"/>
                  </a:lnTo>
                  <a:close/>
                  <a:moveTo>
                    <a:pt x="13471" y="109250"/>
                  </a:moveTo>
                  <a:lnTo>
                    <a:pt x="13471" y="115335"/>
                  </a:lnTo>
                  <a:lnTo>
                    <a:pt x="7066" y="115335"/>
                  </a:lnTo>
                  <a:lnTo>
                    <a:pt x="7066" y="109250"/>
                  </a:lnTo>
                  <a:close/>
                  <a:moveTo>
                    <a:pt x="20198" y="109250"/>
                  </a:moveTo>
                  <a:lnTo>
                    <a:pt x="20198" y="115335"/>
                  </a:lnTo>
                  <a:lnTo>
                    <a:pt x="13810" y="115335"/>
                  </a:lnTo>
                  <a:lnTo>
                    <a:pt x="13810" y="109250"/>
                  </a:lnTo>
                  <a:close/>
                  <a:moveTo>
                    <a:pt x="26942" y="109250"/>
                  </a:moveTo>
                  <a:lnTo>
                    <a:pt x="26942" y="115335"/>
                  </a:lnTo>
                  <a:lnTo>
                    <a:pt x="20537" y="115335"/>
                  </a:lnTo>
                  <a:lnTo>
                    <a:pt x="20537" y="109250"/>
                  </a:lnTo>
                  <a:close/>
                  <a:moveTo>
                    <a:pt x="33669" y="109250"/>
                  </a:moveTo>
                  <a:lnTo>
                    <a:pt x="33669" y="115335"/>
                  </a:lnTo>
                  <a:lnTo>
                    <a:pt x="27281" y="115335"/>
                  </a:lnTo>
                  <a:lnTo>
                    <a:pt x="27281" y="109250"/>
                  </a:lnTo>
                  <a:close/>
                  <a:moveTo>
                    <a:pt x="40414" y="109250"/>
                  </a:moveTo>
                  <a:lnTo>
                    <a:pt x="40414" y="115335"/>
                  </a:lnTo>
                  <a:lnTo>
                    <a:pt x="34008" y="115335"/>
                  </a:lnTo>
                  <a:lnTo>
                    <a:pt x="34008" y="109250"/>
                  </a:lnTo>
                  <a:close/>
                  <a:moveTo>
                    <a:pt x="47140" y="109250"/>
                  </a:moveTo>
                  <a:lnTo>
                    <a:pt x="47140" y="115335"/>
                  </a:lnTo>
                  <a:lnTo>
                    <a:pt x="40753" y="115335"/>
                  </a:lnTo>
                  <a:lnTo>
                    <a:pt x="40753" y="109250"/>
                  </a:lnTo>
                  <a:close/>
                  <a:moveTo>
                    <a:pt x="53885" y="109250"/>
                  </a:moveTo>
                  <a:lnTo>
                    <a:pt x="53885" y="115335"/>
                  </a:lnTo>
                  <a:lnTo>
                    <a:pt x="47479" y="115335"/>
                  </a:lnTo>
                  <a:lnTo>
                    <a:pt x="47479" y="109250"/>
                  </a:lnTo>
                  <a:close/>
                  <a:moveTo>
                    <a:pt x="60611" y="109250"/>
                  </a:moveTo>
                  <a:lnTo>
                    <a:pt x="60611" y="115335"/>
                  </a:lnTo>
                  <a:lnTo>
                    <a:pt x="54206" y="115335"/>
                  </a:lnTo>
                  <a:lnTo>
                    <a:pt x="54206" y="109250"/>
                  </a:lnTo>
                  <a:close/>
                  <a:moveTo>
                    <a:pt x="67338" y="109250"/>
                  </a:moveTo>
                  <a:lnTo>
                    <a:pt x="67338" y="115335"/>
                  </a:lnTo>
                  <a:lnTo>
                    <a:pt x="60950" y="115335"/>
                  </a:lnTo>
                  <a:lnTo>
                    <a:pt x="60950" y="109250"/>
                  </a:lnTo>
                  <a:close/>
                  <a:moveTo>
                    <a:pt x="74083" y="109250"/>
                  </a:moveTo>
                  <a:lnTo>
                    <a:pt x="74083" y="115335"/>
                  </a:lnTo>
                  <a:lnTo>
                    <a:pt x="67677" y="115335"/>
                  </a:lnTo>
                  <a:lnTo>
                    <a:pt x="67677" y="109250"/>
                  </a:lnTo>
                  <a:close/>
                  <a:moveTo>
                    <a:pt x="80809" y="109250"/>
                  </a:moveTo>
                  <a:lnTo>
                    <a:pt x="80809" y="115335"/>
                  </a:lnTo>
                  <a:lnTo>
                    <a:pt x="74422" y="115335"/>
                  </a:lnTo>
                  <a:lnTo>
                    <a:pt x="74422" y="109250"/>
                  </a:lnTo>
                  <a:close/>
                  <a:moveTo>
                    <a:pt x="87554" y="109250"/>
                  </a:moveTo>
                  <a:lnTo>
                    <a:pt x="87554" y="115335"/>
                  </a:lnTo>
                  <a:lnTo>
                    <a:pt x="81148" y="115335"/>
                  </a:lnTo>
                  <a:lnTo>
                    <a:pt x="81148" y="109250"/>
                  </a:lnTo>
                  <a:close/>
                  <a:moveTo>
                    <a:pt x="94281" y="109250"/>
                  </a:moveTo>
                  <a:lnTo>
                    <a:pt x="94281" y="115335"/>
                  </a:lnTo>
                  <a:lnTo>
                    <a:pt x="87893" y="115335"/>
                  </a:lnTo>
                  <a:lnTo>
                    <a:pt x="87893" y="109250"/>
                  </a:lnTo>
                  <a:close/>
                  <a:moveTo>
                    <a:pt x="101007" y="109250"/>
                  </a:moveTo>
                  <a:lnTo>
                    <a:pt x="101007" y="115335"/>
                  </a:lnTo>
                  <a:lnTo>
                    <a:pt x="94620" y="115335"/>
                  </a:lnTo>
                  <a:lnTo>
                    <a:pt x="94620" y="109250"/>
                  </a:lnTo>
                  <a:close/>
                  <a:moveTo>
                    <a:pt x="107752" y="109250"/>
                  </a:moveTo>
                  <a:lnTo>
                    <a:pt x="107752" y="115335"/>
                  </a:lnTo>
                  <a:lnTo>
                    <a:pt x="101346" y="115335"/>
                  </a:lnTo>
                  <a:lnTo>
                    <a:pt x="101346" y="109250"/>
                  </a:lnTo>
                  <a:close/>
                  <a:moveTo>
                    <a:pt x="114478" y="109250"/>
                  </a:moveTo>
                  <a:lnTo>
                    <a:pt x="114478" y="115335"/>
                  </a:lnTo>
                  <a:lnTo>
                    <a:pt x="108091" y="115335"/>
                  </a:lnTo>
                  <a:lnTo>
                    <a:pt x="108091" y="109250"/>
                  </a:lnTo>
                  <a:close/>
                  <a:moveTo>
                    <a:pt x="121223" y="109250"/>
                  </a:moveTo>
                  <a:lnTo>
                    <a:pt x="121223" y="115335"/>
                  </a:lnTo>
                  <a:lnTo>
                    <a:pt x="114817" y="115335"/>
                  </a:lnTo>
                  <a:lnTo>
                    <a:pt x="114817" y="109250"/>
                  </a:lnTo>
                  <a:close/>
                  <a:moveTo>
                    <a:pt x="127950" y="109250"/>
                  </a:moveTo>
                  <a:lnTo>
                    <a:pt x="127950" y="115335"/>
                  </a:lnTo>
                  <a:lnTo>
                    <a:pt x="121562" y="115335"/>
                  </a:lnTo>
                  <a:lnTo>
                    <a:pt x="121562" y="109250"/>
                  </a:lnTo>
                  <a:close/>
                  <a:moveTo>
                    <a:pt x="134694" y="109250"/>
                  </a:moveTo>
                  <a:lnTo>
                    <a:pt x="134694" y="115335"/>
                  </a:lnTo>
                  <a:lnTo>
                    <a:pt x="128289" y="115335"/>
                  </a:lnTo>
                  <a:lnTo>
                    <a:pt x="128289" y="109250"/>
                  </a:lnTo>
                  <a:close/>
                  <a:moveTo>
                    <a:pt x="141421" y="109250"/>
                  </a:moveTo>
                  <a:lnTo>
                    <a:pt x="141421" y="115335"/>
                  </a:lnTo>
                  <a:lnTo>
                    <a:pt x="135033" y="115335"/>
                  </a:lnTo>
                  <a:lnTo>
                    <a:pt x="135033" y="109250"/>
                  </a:lnTo>
                  <a:close/>
                  <a:moveTo>
                    <a:pt x="148148" y="109250"/>
                  </a:moveTo>
                  <a:lnTo>
                    <a:pt x="148148" y="115335"/>
                  </a:lnTo>
                  <a:lnTo>
                    <a:pt x="141760" y="115335"/>
                  </a:lnTo>
                  <a:lnTo>
                    <a:pt x="141760" y="109250"/>
                  </a:lnTo>
                  <a:close/>
                  <a:moveTo>
                    <a:pt x="154892" y="109250"/>
                  </a:moveTo>
                  <a:lnTo>
                    <a:pt x="154892" y="115335"/>
                  </a:lnTo>
                  <a:lnTo>
                    <a:pt x="148487" y="115335"/>
                  </a:lnTo>
                  <a:lnTo>
                    <a:pt x="148487" y="109250"/>
                  </a:lnTo>
                  <a:close/>
                  <a:moveTo>
                    <a:pt x="161619" y="109250"/>
                  </a:moveTo>
                  <a:lnTo>
                    <a:pt x="161619" y="115335"/>
                  </a:lnTo>
                  <a:lnTo>
                    <a:pt x="155231" y="115335"/>
                  </a:lnTo>
                  <a:lnTo>
                    <a:pt x="155231" y="109250"/>
                  </a:lnTo>
                  <a:close/>
                  <a:moveTo>
                    <a:pt x="168363" y="109250"/>
                  </a:moveTo>
                  <a:lnTo>
                    <a:pt x="168363" y="115335"/>
                  </a:lnTo>
                  <a:lnTo>
                    <a:pt x="161958" y="115335"/>
                  </a:lnTo>
                  <a:lnTo>
                    <a:pt x="161958" y="109250"/>
                  </a:lnTo>
                  <a:close/>
                  <a:moveTo>
                    <a:pt x="175090" y="109250"/>
                  </a:moveTo>
                  <a:lnTo>
                    <a:pt x="175090" y="115335"/>
                  </a:lnTo>
                  <a:lnTo>
                    <a:pt x="168702" y="115335"/>
                  </a:lnTo>
                  <a:lnTo>
                    <a:pt x="168702" y="109250"/>
                  </a:lnTo>
                  <a:close/>
                  <a:moveTo>
                    <a:pt x="181834" y="109250"/>
                  </a:moveTo>
                  <a:lnTo>
                    <a:pt x="181834" y="115335"/>
                  </a:lnTo>
                  <a:lnTo>
                    <a:pt x="175429" y="115335"/>
                  </a:lnTo>
                  <a:lnTo>
                    <a:pt x="175429" y="109250"/>
                  </a:lnTo>
                  <a:close/>
                  <a:moveTo>
                    <a:pt x="188561" y="109250"/>
                  </a:moveTo>
                  <a:lnTo>
                    <a:pt x="188561" y="115335"/>
                  </a:lnTo>
                  <a:lnTo>
                    <a:pt x="182173" y="115335"/>
                  </a:lnTo>
                  <a:lnTo>
                    <a:pt x="182173" y="109250"/>
                  </a:lnTo>
                  <a:close/>
                  <a:moveTo>
                    <a:pt x="195288" y="109250"/>
                  </a:moveTo>
                  <a:lnTo>
                    <a:pt x="195288" y="115335"/>
                  </a:lnTo>
                  <a:lnTo>
                    <a:pt x="188900" y="115335"/>
                  </a:lnTo>
                  <a:lnTo>
                    <a:pt x="188900" y="109250"/>
                  </a:lnTo>
                  <a:close/>
                  <a:moveTo>
                    <a:pt x="202032" y="109250"/>
                  </a:moveTo>
                  <a:lnTo>
                    <a:pt x="202032" y="115335"/>
                  </a:lnTo>
                  <a:lnTo>
                    <a:pt x="195627" y="115335"/>
                  </a:lnTo>
                  <a:lnTo>
                    <a:pt x="195627" y="109250"/>
                  </a:lnTo>
                  <a:close/>
                  <a:moveTo>
                    <a:pt x="208759" y="109250"/>
                  </a:moveTo>
                  <a:lnTo>
                    <a:pt x="208759" y="115335"/>
                  </a:lnTo>
                  <a:lnTo>
                    <a:pt x="202371" y="115335"/>
                  </a:lnTo>
                  <a:lnTo>
                    <a:pt x="202371" y="109250"/>
                  </a:lnTo>
                  <a:close/>
                  <a:moveTo>
                    <a:pt x="215504" y="109250"/>
                  </a:moveTo>
                  <a:lnTo>
                    <a:pt x="215504" y="115335"/>
                  </a:lnTo>
                  <a:lnTo>
                    <a:pt x="209098" y="115335"/>
                  </a:lnTo>
                  <a:lnTo>
                    <a:pt x="209098" y="109250"/>
                  </a:lnTo>
                  <a:close/>
                  <a:moveTo>
                    <a:pt x="222230" y="109250"/>
                  </a:moveTo>
                  <a:lnTo>
                    <a:pt x="222230" y="115335"/>
                  </a:lnTo>
                  <a:lnTo>
                    <a:pt x="215843" y="115335"/>
                  </a:lnTo>
                  <a:lnTo>
                    <a:pt x="215843" y="109250"/>
                  </a:lnTo>
                  <a:close/>
                  <a:moveTo>
                    <a:pt x="228975" y="109250"/>
                  </a:moveTo>
                  <a:lnTo>
                    <a:pt x="228975" y="115335"/>
                  </a:lnTo>
                  <a:lnTo>
                    <a:pt x="222569" y="115335"/>
                  </a:lnTo>
                  <a:lnTo>
                    <a:pt x="222569" y="109250"/>
                  </a:lnTo>
                  <a:close/>
                  <a:moveTo>
                    <a:pt x="235701" y="109250"/>
                  </a:moveTo>
                  <a:lnTo>
                    <a:pt x="235701" y="115335"/>
                  </a:lnTo>
                  <a:lnTo>
                    <a:pt x="229296" y="115335"/>
                  </a:lnTo>
                  <a:lnTo>
                    <a:pt x="229296" y="109250"/>
                  </a:lnTo>
                  <a:close/>
                  <a:moveTo>
                    <a:pt x="242428" y="109250"/>
                  </a:moveTo>
                  <a:lnTo>
                    <a:pt x="242428" y="115335"/>
                  </a:lnTo>
                  <a:lnTo>
                    <a:pt x="236040" y="115335"/>
                  </a:lnTo>
                  <a:lnTo>
                    <a:pt x="236040" y="109250"/>
                  </a:lnTo>
                  <a:close/>
                  <a:moveTo>
                    <a:pt x="249173" y="109250"/>
                  </a:moveTo>
                  <a:lnTo>
                    <a:pt x="249173" y="115335"/>
                  </a:lnTo>
                  <a:lnTo>
                    <a:pt x="242767" y="115335"/>
                  </a:lnTo>
                  <a:lnTo>
                    <a:pt x="242767" y="109250"/>
                  </a:lnTo>
                  <a:close/>
                  <a:moveTo>
                    <a:pt x="255899" y="109250"/>
                  </a:moveTo>
                  <a:lnTo>
                    <a:pt x="255899" y="115335"/>
                  </a:lnTo>
                  <a:lnTo>
                    <a:pt x="249512" y="115335"/>
                  </a:lnTo>
                  <a:lnTo>
                    <a:pt x="249512" y="109250"/>
                  </a:lnTo>
                  <a:close/>
                  <a:moveTo>
                    <a:pt x="262644" y="109250"/>
                  </a:moveTo>
                  <a:lnTo>
                    <a:pt x="262644" y="115335"/>
                  </a:lnTo>
                  <a:lnTo>
                    <a:pt x="256238" y="115335"/>
                  </a:lnTo>
                  <a:lnTo>
                    <a:pt x="256238" y="109250"/>
                  </a:lnTo>
                  <a:close/>
                  <a:moveTo>
                    <a:pt x="269370" y="109250"/>
                  </a:moveTo>
                  <a:lnTo>
                    <a:pt x="269370" y="115335"/>
                  </a:lnTo>
                  <a:lnTo>
                    <a:pt x="262983" y="115335"/>
                  </a:lnTo>
                  <a:lnTo>
                    <a:pt x="262983" y="109250"/>
                  </a:lnTo>
                  <a:close/>
                  <a:moveTo>
                    <a:pt x="276115" y="109250"/>
                  </a:moveTo>
                  <a:lnTo>
                    <a:pt x="276115" y="115335"/>
                  </a:lnTo>
                  <a:lnTo>
                    <a:pt x="269709" y="115335"/>
                  </a:lnTo>
                  <a:lnTo>
                    <a:pt x="269709" y="109250"/>
                  </a:lnTo>
                  <a:close/>
                  <a:moveTo>
                    <a:pt x="282842" y="109250"/>
                  </a:moveTo>
                  <a:lnTo>
                    <a:pt x="282842" y="115335"/>
                  </a:lnTo>
                  <a:lnTo>
                    <a:pt x="276436" y="115335"/>
                  </a:lnTo>
                  <a:lnTo>
                    <a:pt x="276436" y="109250"/>
                  </a:lnTo>
                  <a:close/>
                  <a:moveTo>
                    <a:pt x="6745" y="115656"/>
                  </a:moveTo>
                  <a:lnTo>
                    <a:pt x="6745" y="121740"/>
                  </a:lnTo>
                  <a:lnTo>
                    <a:pt x="339" y="121740"/>
                  </a:lnTo>
                  <a:lnTo>
                    <a:pt x="339" y="115656"/>
                  </a:lnTo>
                  <a:close/>
                  <a:moveTo>
                    <a:pt x="13471" y="115656"/>
                  </a:moveTo>
                  <a:lnTo>
                    <a:pt x="13471" y="121740"/>
                  </a:lnTo>
                  <a:lnTo>
                    <a:pt x="7066" y="121740"/>
                  </a:lnTo>
                  <a:lnTo>
                    <a:pt x="7066" y="115656"/>
                  </a:lnTo>
                  <a:close/>
                  <a:moveTo>
                    <a:pt x="20198" y="115656"/>
                  </a:moveTo>
                  <a:lnTo>
                    <a:pt x="20198" y="121740"/>
                  </a:lnTo>
                  <a:lnTo>
                    <a:pt x="13810" y="121740"/>
                  </a:lnTo>
                  <a:lnTo>
                    <a:pt x="13810" y="115656"/>
                  </a:lnTo>
                  <a:close/>
                  <a:moveTo>
                    <a:pt x="26942" y="115656"/>
                  </a:moveTo>
                  <a:lnTo>
                    <a:pt x="26942" y="121740"/>
                  </a:lnTo>
                  <a:lnTo>
                    <a:pt x="20537" y="121740"/>
                  </a:lnTo>
                  <a:lnTo>
                    <a:pt x="20537" y="115656"/>
                  </a:lnTo>
                  <a:close/>
                  <a:moveTo>
                    <a:pt x="33669" y="115656"/>
                  </a:moveTo>
                  <a:lnTo>
                    <a:pt x="33669" y="121740"/>
                  </a:lnTo>
                  <a:lnTo>
                    <a:pt x="27281" y="121740"/>
                  </a:lnTo>
                  <a:lnTo>
                    <a:pt x="27281" y="115656"/>
                  </a:lnTo>
                  <a:close/>
                  <a:moveTo>
                    <a:pt x="40414" y="115656"/>
                  </a:moveTo>
                  <a:lnTo>
                    <a:pt x="40414" y="121740"/>
                  </a:lnTo>
                  <a:lnTo>
                    <a:pt x="34008" y="121740"/>
                  </a:lnTo>
                  <a:lnTo>
                    <a:pt x="34008" y="115656"/>
                  </a:lnTo>
                  <a:close/>
                  <a:moveTo>
                    <a:pt x="47140" y="115656"/>
                  </a:moveTo>
                  <a:lnTo>
                    <a:pt x="47140" y="121740"/>
                  </a:lnTo>
                  <a:lnTo>
                    <a:pt x="40753" y="121740"/>
                  </a:lnTo>
                  <a:lnTo>
                    <a:pt x="40753" y="115656"/>
                  </a:lnTo>
                  <a:close/>
                  <a:moveTo>
                    <a:pt x="53885" y="115656"/>
                  </a:moveTo>
                  <a:lnTo>
                    <a:pt x="53885" y="121740"/>
                  </a:lnTo>
                  <a:lnTo>
                    <a:pt x="47479" y="121740"/>
                  </a:lnTo>
                  <a:lnTo>
                    <a:pt x="47479" y="115656"/>
                  </a:lnTo>
                  <a:close/>
                  <a:moveTo>
                    <a:pt x="60611" y="115656"/>
                  </a:moveTo>
                  <a:lnTo>
                    <a:pt x="60611" y="121740"/>
                  </a:lnTo>
                  <a:lnTo>
                    <a:pt x="54206" y="121740"/>
                  </a:lnTo>
                  <a:lnTo>
                    <a:pt x="54206" y="115656"/>
                  </a:lnTo>
                  <a:close/>
                  <a:moveTo>
                    <a:pt x="67338" y="115656"/>
                  </a:moveTo>
                  <a:lnTo>
                    <a:pt x="67338" y="121740"/>
                  </a:lnTo>
                  <a:lnTo>
                    <a:pt x="60950" y="121740"/>
                  </a:lnTo>
                  <a:lnTo>
                    <a:pt x="60950" y="115656"/>
                  </a:lnTo>
                  <a:close/>
                  <a:moveTo>
                    <a:pt x="74083" y="115656"/>
                  </a:moveTo>
                  <a:lnTo>
                    <a:pt x="74083" y="121740"/>
                  </a:lnTo>
                  <a:lnTo>
                    <a:pt x="67677" y="121740"/>
                  </a:lnTo>
                  <a:lnTo>
                    <a:pt x="67677" y="115656"/>
                  </a:lnTo>
                  <a:close/>
                  <a:moveTo>
                    <a:pt x="80809" y="115656"/>
                  </a:moveTo>
                  <a:lnTo>
                    <a:pt x="80809" y="121740"/>
                  </a:lnTo>
                  <a:lnTo>
                    <a:pt x="74422" y="121740"/>
                  </a:lnTo>
                  <a:lnTo>
                    <a:pt x="74422" y="115656"/>
                  </a:lnTo>
                  <a:close/>
                  <a:moveTo>
                    <a:pt x="87554" y="115656"/>
                  </a:moveTo>
                  <a:lnTo>
                    <a:pt x="87554" y="121740"/>
                  </a:lnTo>
                  <a:lnTo>
                    <a:pt x="81148" y="121740"/>
                  </a:lnTo>
                  <a:lnTo>
                    <a:pt x="81148" y="115656"/>
                  </a:lnTo>
                  <a:close/>
                  <a:moveTo>
                    <a:pt x="94281" y="115656"/>
                  </a:moveTo>
                  <a:lnTo>
                    <a:pt x="94281" y="121740"/>
                  </a:lnTo>
                  <a:lnTo>
                    <a:pt x="87893" y="121740"/>
                  </a:lnTo>
                  <a:lnTo>
                    <a:pt x="87893" y="115656"/>
                  </a:lnTo>
                  <a:close/>
                  <a:moveTo>
                    <a:pt x="101007" y="115656"/>
                  </a:moveTo>
                  <a:lnTo>
                    <a:pt x="101007" y="121740"/>
                  </a:lnTo>
                  <a:lnTo>
                    <a:pt x="94620" y="121740"/>
                  </a:lnTo>
                  <a:lnTo>
                    <a:pt x="94620" y="115656"/>
                  </a:lnTo>
                  <a:close/>
                  <a:moveTo>
                    <a:pt x="107752" y="115656"/>
                  </a:moveTo>
                  <a:lnTo>
                    <a:pt x="107752" y="121740"/>
                  </a:lnTo>
                  <a:lnTo>
                    <a:pt x="101346" y="121740"/>
                  </a:lnTo>
                  <a:lnTo>
                    <a:pt x="101346" y="115656"/>
                  </a:lnTo>
                  <a:close/>
                  <a:moveTo>
                    <a:pt x="114478" y="115656"/>
                  </a:moveTo>
                  <a:lnTo>
                    <a:pt x="114478" y="121740"/>
                  </a:lnTo>
                  <a:lnTo>
                    <a:pt x="108091" y="121740"/>
                  </a:lnTo>
                  <a:lnTo>
                    <a:pt x="108091" y="115656"/>
                  </a:lnTo>
                  <a:close/>
                  <a:moveTo>
                    <a:pt x="121223" y="115656"/>
                  </a:moveTo>
                  <a:lnTo>
                    <a:pt x="121223" y="121740"/>
                  </a:lnTo>
                  <a:lnTo>
                    <a:pt x="114817" y="121740"/>
                  </a:lnTo>
                  <a:lnTo>
                    <a:pt x="114817" y="115656"/>
                  </a:lnTo>
                  <a:close/>
                  <a:moveTo>
                    <a:pt x="127950" y="115656"/>
                  </a:moveTo>
                  <a:lnTo>
                    <a:pt x="127950" y="121740"/>
                  </a:lnTo>
                  <a:lnTo>
                    <a:pt x="121562" y="121740"/>
                  </a:lnTo>
                  <a:lnTo>
                    <a:pt x="121562" y="115656"/>
                  </a:lnTo>
                  <a:close/>
                  <a:moveTo>
                    <a:pt x="134694" y="115656"/>
                  </a:moveTo>
                  <a:lnTo>
                    <a:pt x="134694" y="121740"/>
                  </a:lnTo>
                  <a:lnTo>
                    <a:pt x="128289" y="121740"/>
                  </a:lnTo>
                  <a:lnTo>
                    <a:pt x="128289" y="115656"/>
                  </a:lnTo>
                  <a:close/>
                  <a:moveTo>
                    <a:pt x="141421" y="115656"/>
                  </a:moveTo>
                  <a:lnTo>
                    <a:pt x="141421" y="121740"/>
                  </a:lnTo>
                  <a:lnTo>
                    <a:pt x="135033" y="121740"/>
                  </a:lnTo>
                  <a:lnTo>
                    <a:pt x="135033" y="115656"/>
                  </a:lnTo>
                  <a:close/>
                  <a:moveTo>
                    <a:pt x="148148" y="115656"/>
                  </a:moveTo>
                  <a:lnTo>
                    <a:pt x="148148" y="121740"/>
                  </a:lnTo>
                  <a:lnTo>
                    <a:pt x="141760" y="121740"/>
                  </a:lnTo>
                  <a:lnTo>
                    <a:pt x="141760" y="115656"/>
                  </a:lnTo>
                  <a:close/>
                  <a:moveTo>
                    <a:pt x="154892" y="115656"/>
                  </a:moveTo>
                  <a:lnTo>
                    <a:pt x="154892" y="121740"/>
                  </a:lnTo>
                  <a:lnTo>
                    <a:pt x="148487" y="121740"/>
                  </a:lnTo>
                  <a:lnTo>
                    <a:pt x="148487" y="115656"/>
                  </a:lnTo>
                  <a:close/>
                  <a:moveTo>
                    <a:pt x="161619" y="115656"/>
                  </a:moveTo>
                  <a:lnTo>
                    <a:pt x="161619" y="121740"/>
                  </a:lnTo>
                  <a:lnTo>
                    <a:pt x="155231" y="121740"/>
                  </a:lnTo>
                  <a:lnTo>
                    <a:pt x="155231" y="115656"/>
                  </a:lnTo>
                  <a:close/>
                  <a:moveTo>
                    <a:pt x="168363" y="115656"/>
                  </a:moveTo>
                  <a:lnTo>
                    <a:pt x="168363" y="121740"/>
                  </a:lnTo>
                  <a:lnTo>
                    <a:pt x="161958" y="121740"/>
                  </a:lnTo>
                  <a:lnTo>
                    <a:pt x="161958" y="115656"/>
                  </a:lnTo>
                  <a:close/>
                  <a:moveTo>
                    <a:pt x="175090" y="115656"/>
                  </a:moveTo>
                  <a:lnTo>
                    <a:pt x="175090" y="121740"/>
                  </a:lnTo>
                  <a:lnTo>
                    <a:pt x="168702" y="121740"/>
                  </a:lnTo>
                  <a:lnTo>
                    <a:pt x="168702" y="115656"/>
                  </a:lnTo>
                  <a:close/>
                  <a:moveTo>
                    <a:pt x="181834" y="115656"/>
                  </a:moveTo>
                  <a:lnTo>
                    <a:pt x="181834" y="121740"/>
                  </a:lnTo>
                  <a:lnTo>
                    <a:pt x="175429" y="121740"/>
                  </a:lnTo>
                  <a:lnTo>
                    <a:pt x="175429" y="115656"/>
                  </a:lnTo>
                  <a:close/>
                  <a:moveTo>
                    <a:pt x="188561" y="115656"/>
                  </a:moveTo>
                  <a:lnTo>
                    <a:pt x="188561" y="121740"/>
                  </a:lnTo>
                  <a:lnTo>
                    <a:pt x="182173" y="121740"/>
                  </a:lnTo>
                  <a:lnTo>
                    <a:pt x="182173" y="115656"/>
                  </a:lnTo>
                  <a:close/>
                  <a:moveTo>
                    <a:pt x="195288" y="115656"/>
                  </a:moveTo>
                  <a:lnTo>
                    <a:pt x="195288" y="121740"/>
                  </a:lnTo>
                  <a:lnTo>
                    <a:pt x="188900" y="121740"/>
                  </a:lnTo>
                  <a:lnTo>
                    <a:pt x="188900" y="115656"/>
                  </a:lnTo>
                  <a:close/>
                  <a:moveTo>
                    <a:pt x="202032" y="115656"/>
                  </a:moveTo>
                  <a:lnTo>
                    <a:pt x="202032" y="121740"/>
                  </a:lnTo>
                  <a:lnTo>
                    <a:pt x="195627" y="121740"/>
                  </a:lnTo>
                  <a:lnTo>
                    <a:pt x="195627" y="115656"/>
                  </a:lnTo>
                  <a:close/>
                  <a:moveTo>
                    <a:pt x="208759" y="115656"/>
                  </a:moveTo>
                  <a:lnTo>
                    <a:pt x="208759" y="121740"/>
                  </a:lnTo>
                  <a:lnTo>
                    <a:pt x="202371" y="121740"/>
                  </a:lnTo>
                  <a:lnTo>
                    <a:pt x="202371" y="115656"/>
                  </a:lnTo>
                  <a:close/>
                  <a:moveTo>
                    <a:pt x="215504" y="115656"/>
                  </a:moveTo>
                  <a:lnTo>
                    <a:pt x="215504" y="121740"/>
                  </a:lnTo>
                  <a:lnTo>
                    <a:pt x="209098" y="121740"/>
                  </a:lnTo>
                  <a:lnTo>
                    <a:pt x="209098" y="115656"/>
                  </a:lnTo>
                  <a:close/>
                  <a:moveTo>
                    <a:pt x="222230" y="115656"/>
                  </a:moveTo>
                  <a:lnTo>
                    <a:pt x="222230" y="121740"/>
                  </a:lnTo>
                  <a:lnTo>
                    <a:pt x="215843" y="121740"/>
                  </a:lnTo>
                  <a:lnTo>
                    <a:pt x="215843" y="115656"/>
                  </a:lnTo>
                  <a:close/>
                  <a:moveTo>
                    <a:pt x="228975" y="115656"/>
                  </a:moveTo>
                  <a:lnTo>
                    <a:pt x="228975" y="121740"/>
                  </a:lnTo>
                  <a:lnTo>
                    <a:pt x="222569" y="121740"/>
                  </a:lnTo>
                  <a:lnTo>
                    <a:pt x="222569" y="115656"/>
                  </a:lnTo>
                  <a:close/>
                  <a:moveTo>
                    <a:pt x="235701" y="115656"/>
                  </a:moveTo>
                  <a:lnTo>
                    <a:pt x="235701" y="121740"/>
                  </a:lnTo>
                  <a:lnTo>
                    <a:pt x="229296" y="121740"/>
                  </a:lnTo>
                  <a:lnTo>
                    <a:pt x="229296" y="115656"/>
                  </a:lnTo>
                  <a:close/>
                  <a:moveTo>
                    <a:pt x="242428" y="115656"/>
                  </a:moveTo>
                  <a:lnTo>
                    <a:pt x="242428" y="121740"/>
                  </a:lnTo>
                  <a:lnTo>
                    <a:pt x="236040" y="121740"/>
                  </a:lnTo>
                  <a:lnTo>
                    <a:pt x="236040" y="115656"/>
                  </a:lnTo>
                  <a:close/>
                  <a:moveTo>
                    <a:pt x="249173" y="115656"/>
                  </a:moveTo>
                  <a:lnTo>
                    <a:pt x="249173" y="121740"/>
                  </a:lnTo>
                  <a:lnTo>
                    <a:pt x="242767" y="121740"/>
                  </a:lnTo>
                  <a:lnTo>
                    <a:pt x="242767" y="115656"/>
                  </a:lnTo>
                  <a:close/>
                  <a:moveTo>
                    <a:pt x="255899" y="115656"/>
                  </a:moveTo>
                  <a:lnTo>
                    <a:pt x="255899" y="121740"/>
                  </a:lnTo>
                  <a:lnTo>
                    <a:pt x="249512" y="121740"/>
                  </a:lnTo>
                  <a:lnTo>
                    <a:pt x="249512" y="115656"/>
                  </a:lnTo>
                  <a:close/>
                  <a:moveTo>
                    <a:pt x="262644" y="115656"/>
                  </a:moveTo>
                  <a:lnTo>
                    <a:pt x="262644" y="121740"/>
                  </a:lnTo>
                  <a:lnTo>
                    <a:pt x="256238" y="121740"/>
                  </a:lnTo>
                  <a:lnTo>
                    <a:pt x="256238" y="115656"/>
                  </a:lnTo>
                  <a:close/>
                  <a:moveTo>
                    <a:pt x="269370" y="115656"/>
                  </a:moveTo>
                  <a:lnTo>
                    <a:pt x="269370" y="121740"/>
                  </a:lnTo>
                  <a:lnTo>
                    <a:pt x="262983" y="121740"/>
                  </a:lnTo>
                  <a:lnTo>
                    <a:pt x="262983" y="115656"/>
                  </a:lnTo>
                  <a:close/>
                  <a:moveTo>
                    <a:pt x="276115" y="115656"/>
                  </a:moveTo>
                  <a:lnTo>
                    <a:pt x="276115" y="121740"/>
                  </a:lnTo>
                  <a:lnTo>
                    <a:pt x="269709" y="121740"/>
                  </a:lnTo>
                  <a:lnTo>
                    <a:pt x="269709" y="115656"/>
                  </a:lnTo>
                  <a:close/>
                  <a:moveTo>
                    <a:pt x="282842" y="115656"/>
                  </a:moveTo>
                  <a:lnTo>
                    <a:pt x="282842" y="121740"/>
                  </a:lnTo>
                  <a:lnTo>
                    <a:pt x="276436" y="121740"/>
                  </a:lnTo>
                  <a:lnTo>
                    <a:pt x="276436" y="115656"/>
                  </a:lnTo>
                  <a:close/>
                  <a:moveTo>
                    <a:pt x="6745" y="122061"/>
                  </a:moveTo>
                  <a:lnTo>
                    <a:pt x="6745" y="128146"/>
                  </a:lnTo>
                  <a:lnTo>
                    <a:pt x="339" y="128146"/>
                  </a:lnTo>
                  <a:lnTo>
                    <a:pt x="339" y="122061"/>
                  </a:lnTo>
                  <a:close/>
                  <a:moveTo>
                    <a:pt x="13471" y="122061"/>
                  </a:moveTo>
                  <a:lnTo>
                    <a:pt x="13471" y="128146"/>
                  </a:lnTo>
                  <a:lnTo>
                    <a:pt x="7066" y="128146"/>
                  </a:lnTo>
                  <a:lnTo>
                    <a:pt x="7066" y="122061"/>
                  </a:lnTo>
                  <a:close/>
                  <a:moveTo>
                    <a:pt x="20198" y="122061"/>
                  </a:moveTo>
                  <a:lnTo>
                    <a:pt x="20198" y="128146"/>
                  </a:lnTo>
                  <a:lnTo>
                    <a:pt x="13810" y="128146"/>
                  </a:lnTo>
                  <a:lnTo>
                    <a:pt x="13810" y="122061"/>
                  </a:lnTo>
                  <a:close/>
                  <a:moveTo>
                    <a:pt x="26942" y="122061"/>
                  </a:moveTo>
                  <a:lnTo>
                    <a:pt x="26942" y="128146"/>
                  </a:lnTo>
                  <a:lnTo>
                    <a:pt x="20537" y="128146"/>
                  </a:lnTo>
                  <a:lnTo>
                    <a:pt x="20537" y="122061"/>
                  </a:lnTo>
                  <a:close/>
                  <a:moveTo>
                    <a:pt x="33669" y="122061"/>
                  </a:moveTo>
                  <a:lnTo>
                    <a:pt x="33669" y="128146"/>
                  </a:lnTo>
                  <a:lnTo>
                    <a:pt x="27281" y="128146"/>
                  </a:lnTo>
                  <a:lnTo>
                    <a:pt x="27281" y="122061"/>
                  </a:lnTo>
                  <a:close/>
                  <a:moveTo>
                    <a:pt x="40414" y="122061"/>
                  </a:moveTo>
                  <a:lnTo>
                    <a:pt x="40414" y="128146"/>
                  </a:lnTo>
                  <a:lnTo>
                    <a:pt x="34008" y="128146"/>
                  </a:lnTo>
                  <a:lnTo>
                    <a:pt x="34008" y="122061"/>
                  </a:lnTo>
                  <a:close/>
                  <a:moveTo>
                    <a:pt x="47140" y="122061"/>
                  </a:moveTo>
                  <a:lnTo>
                    <a:pt x="47140" y="128146"/>
                  </a:lnTo>
                  <a:lnTo>
                    <a:pt x="40753" y="128146"/>
                  </a:lnTo>
                  <a:lnTo>
                    <a:pt x="40753" y="122061"/>
                  </a:lnTo>
                  <a:close/>
                  <a:moveTo>
                    <a:pt x="53885" y="122061"/>
                  </a:moveTo>
                  <a:lnTo>
                    <a:pt x="53885" y="128146"/>
                  </a:lnTo>
                  <a:lnTo>
                    <a:pt x="47479" y="128146"/>
                  </a:lnTo>
                  <a:lnTo>
                    <a:pt x="47479" y="122061"/>
                  </a:lnTo>
                  <a:close/>
                  <a:moveTo>
                    <a:pt x="60611" y="122061"/>
                  </a:moveTo>
                  <a:lnTo>
                    <a:pt x="60611" y="128146"/>
                  </a:lnTo>
                  <a:lnTo>
                    <a:pt x="54206" y="128146"/>
                  </a:lnTo>
                  <a:lnTo>
                    <a:pt x="54206" y="122061"/>
                  </a:lnTo>
                  <a:close/>
                  <a:moveTo>
                    <a:pt x="67338" y="122061"/>
                  </a:moveTo>
                  <a:lnTo>
                    <a:pt x="67338" y="128146"/>
                  </a:lnTo>
                  <a:lnTo>
                    <a:pt x="60950" y="128146"/>
                  </a:lnTo>
                  <a:lnTo>
                    <a:pt x="60950" y="122061"/>
                  </a:lnTo>
                  <a:close/>
                  <a:moveTo>
                    <a:pt x="74083" y="122061"/>
                  </a:moveTo>
                  <a:lnTo>
                    <a:pt x="74083" y="128146"/>
                  </a:lnTo>
                  <a:lnTo>
                    <a:pt x="67677" y="128146"/>
                  </a:lnTo>
                  <a:lnTo>
                    <a:pt x="67677" y="122061"/>
                  </a:lnTo>
                  <a:close/>
                  <a:moveTo>
                    <a:pt x="80809" y="122061"/>
                  </a:moveTo>
                  <a:lnTo>
                    <a:pt x="80809" y="128146"/>
                  </a:lnTo>
                  <a:lnTo>
                    <a:pt x="74422" y="128146"/>
                  </a:lnTo>
                  <a:lnTo>
                    <a:pt x="74422" y="122061"/>
                  </a:lnTo>
                  <a:close/>
                  <a:moveTo>
                    <a:pt x="87554" y="122061"/>
                  </a:moveTo>
                  <a:lnTo>
                    <a:pt x="87554" y="128146"/>
                  </a:lnTo>
                  <a:lnTo>
                    <a:pt x="81148" y="128146"/>
                  </a:lnTo>
                  <a:lnTo>
                    <a:pt x="81148" y="122061"/>
                  </a:lnTo>
                  <a:close/>
                  <a:moveTo>
                    <a:pt x="94281" y="122061"/>
                  </a:moveTo>
                  <a:lnTo>
                    <a:pt x="94281" y="128146"/>
                  </a:lnTo>
                  <a:lnTo>
                    <a:pt x="87893" y="128146"/>
                  </a:lnTo>
                  <a:lnTo>
                    <a:pt x="87893" y="122061"/>
                  </a:lnTo>
                  <a:close/>
                  <a:moveTo>
                    <a:pt x="101007" y="122061"/>
                  </a:moveTo>
                  <a:lnTo>
                    <a:pt x="101007" y="128146"/>
                  </a:lnTo>
                  <a:lnTo>
                    <a:pt x="94620" y="128146"/>
                  </a:lnTo>
                  <a:lnTo>
                    <a:pt x="94620" y="122061"/>
                  </a:lnTo>
                  <a:close/>
                  <a:moveTo>
                    <a:pt x="107752" y="122061"/>
                  </a:moveTo>
                  <a:lnTo>
                    <a:pt x="107752" y="128146"/>
                  </a:lnTo>
                  <a:lnTo>
                    <a:pt x="101346" y="128146"/>
                  </a:lnTo>
                  <a:lnTo>
                    <a:pt x="101346" y="122061"/>
                  </a:lnTo>
                  <a:close/>
                  <a:moveTo>
                    <a:pt x="114478" y="122061"/>
                  </a:moveTo>
                  <a:lnTo>
                    <a:pt x="114478" y="128146"/>
                  </a:lnTo>
                  <a:lnTo>
                    <a:pt x="108091" y="128146"/>
                  </a:lnTo>
                  <a:lnTo>
                    <a:pt x="108091" y="122061"/>
                  </a:lnTo>
                  <a:close/>
                  <a:moveTo>
                    <a:pt x="121223" y="122061"/>
                  </a:moveTo>
                  <a:lnTo>
                    <a:pt x="121223" y="128146"/>
                  </a:lnTo>
                  <a:lnTo>
                    <a:pt x="114817" y="128146"/>
                  </a:lnTo>
                  <a:lnTo>
                    <a:pt x="114817" y="122061"/>
                  </a:lnTo>
                  <a:close/>
                  <a:moveTo>
                    <a:pt x="127950" y="122061"/>
                  </a:moveTo>
                  <a:lnTo>
                    <a:pt x="127950" y="128146"/>
                  </a:lnTo>
                  <a:lnTo>
                    <a:pt x="121562" y="128146"/>
                  </a:lnTo>
                  <a:lnTo>
                    <a:pt x="121562" y="122061"/>
                  </a:lnTo>
                  <a:close/>
                  <a:moveTo>
                    <a:pt x="134694" y="122061"/>
                  </a:moveTo>
                  <a:lnTo>
                    <a:pt x="134694" y="128146"/>
                  </a:lnTo>
                  <a:lnTo>
                    <a:pt x="128289" y="128146"/>
                  </a:lnTo>
                  <a:lnTo>
                    <a:pt x="128289" y="122061"/>
                  </a:lnTo>
                  <a:close/>
                  <a:moveTo>
                    <a:pt x="141421" y="122061"/>
                  </a:moveTo>
                  <a:lnTo>
                    <a:pt x="141421" y="128146"/>
                  </a:lnTo>
                  <a:lnTo>
                    <a:pt x="135033" y="128146"/>
                  </a:lnTo>
                  <a:lnTo>
                    <a:pt x="135033" y="122061"/>
                  </a:lnTo>
                  <a:close/>
                  <a:moveTo>
                    <a:pt x="148148" y="122061"/>
                  </a:moveTo>
                  <a:lnTo>
                    <a:pt x="148148" y="128146"/>
                  </a:lnTo>
                  <a:lnTo>
                    <a:pt x="141760" y="128146"/>
                  </a:lnTo>
                  <a:lnTo>
                    <a:pt x="141760" y="122061"/>
                  </a:lnTo>
                  <a:close/>
                  <a:moveTo>
                    <a:pt x="154892" y="122061"/>
                  </a:moveTo>
                  <a:lnTo>
                    <a:pt x="154892" y="128146"/>
                  </a:lnTo>
                  <a:lnTo>
                    <a:pt x="148487" y="128146"/>
                  </a:lnTo>
                  <a:lnTo>
                    <a:pt x="148487" y="122061"/>
                  </a:lnTo>
                  <a:close/>
                  <a:moveTo>
                    <a:pt x="161619" y="122061"/>
                  </a:moveTo>
                  <a:lnTo>
                    <a:pt x="161619" y="128146"/>
                  </a:lnTo>
                  <a:lnTo>
                    <a:pt x="155231" y="128146"/>
                  </a:lnTo>
                  <a:lnTo>
                    <a:pt x="155231" y="122061"/>
                  </a:lnTo>
                  <a:close/>
                  <a:moveTo>
                    <a:pt x="168363" y="122061"/>
                  </a:moveTo>
                  <a:lnTo>
                    <a:pt x="168363" y="128146"/>
                  </a:lnTo>
                  <a:lnTo>
                    <a:pt x="161958" y="128146"/>
                  </a:lnTo>
                  <a:lnTo>
                    <a:pt x="161958" y="122061"/>
                  </a:lnTo>
                  <a:close/>
                  <a:moveTo>
                    <a:pt x="175090" y="122061"/>
                  </a:moveTo>
                  <a:lnTo>
                    <a:pt x="175090" y="128146"/>
                  </a:lnTo>
                  <a:lnTo>
                    <a:pt x="168702" y="128146"/>
                  </a:lnTo>
                  <a:lnTo>
                    <a:pt x="168702" y="122061"/>
                  </a:lnTo>
                  <a:close/>
                  <a:moveTo>
                    <a:pt x="181834" y="122061"/>
                  </a:moveTo>
                  <a:lnTo>
                    <a:pt x="181834" y="128146"/>
                  </a:lnTo>
                  <a:lnTo>
                    <a:pt x="175429" y="128146"/>
                  </a:lnTo>
                  <a:lnTo>
                    <a:pt x="175429" y="122061"/>
                  </a:lnTo>
                  <a:close/>
                  <a:moveTo>
                    <a:pt x="188561" y="122061"/>
                  </a:moveTo>
                  <a:lnTo>
                    <a:pt x="188561" y="128146"/>
                  </a:lnTo>
                  <a:lnTo>
                    <a:pt x="182173" y="128146"/>
                  </a:lnTo>
                  <a:lnTo>
                    <a:pt x="182173" y="122061"/>
                  </a:lnTo>
                  <a:close/>
                  <a:moveTo>
                    <a:pt x="195288" y="122061"/>
                  </a:moveTo>
                  <a:lnTo>
                    <a:pt x="195288" y="128146"/>
                  </a:lnTo>
                  <a:lnTo>
                    <a:pt x="188900" y="128146"/>
                  </a:lnTo>
                  <a:lnTo>
                    <a:pt x="188900" y="122061"/>
                  </a:lnTo>
                  <a:close/>
                  <a:moveTo>
                    <a:pt x="202032" y="122061"/>
                  </a:moveTo>
                  <a:lnTo>
                    <a:pt x="202032" y="128146"/>
                  </a:lnTo>
                  <a:lnTo>
                    <a:pt x="195627" y="128146"/>
                  </a:lnTo>
                  <a:lnTo>
                    <a:pt x="195627" y="122061"/>
                  </a:lnTo>
                  <a:close/>
                  <a:moveTo>
                    <a:pt x="208759" y="122061"/>
                  </a:moveTo>
                  <a:lnTo>
                    <a:pt x="208759" y="128146"/>
                  </a:lnTo>
                  <a:lnTo>
                    <a:pt x="202371" y="128146"/>
                  </a:lnTo>
                  <a:lnTo>
                    <a:pt x="202371" y="122061"/>
                  </a:lnTo>
                  <a:close/>
                  <a:moveTo>
                    <a:pt x="215504" y="122061"/>
                  </a:moveTo>
                  <a:lnTo>
                    <a:pt x="215504" y="128146"/>
                  </a:lnTo>
                  <a:lnTo>
                    <a:pt x="209098" y="128146"/>
                  </a:lnTo>
                  <a:lnTo>
                    <a:pt x="209098" y="122061"/>
                  </a:lnTo>
                  <a:close/>
                  <a:moveTo>
                    <a:pt x="222230" y="122061"/>
                  </a:moveTo>
                  <a:lnTo>
                    <a:pt x="222230" y="128146"/>
                  </a:lnTo>
                  <a:lnTo>
                    <a:pt x="215843" y="128146"/>
                  </a:lnTo>
                  <a:lnTo>
                    <a:pt x="215843" y="122061"/>
                  </a:lnTo>
                  <a:close/>
                  <a:moveTo>
                    <a:pt x="228975" y="122061"/>
                  </a:moveTo>
                  <a:lnTo>
                    <a:pt x="228975" y="128146"/>
                  </a:lnTo>
                  <a:lnTo>
                    <a:pt x="222569" y="128146"/>
                  </a:lnTo>
                  <a:lnTo>
                    <a:pt x="222569" y="122061"/>
                  </a:lnTo>
                  <a:close/>
                  <a:moveTo>
                    <a:pt x="235701" y="122061"/>
                  </a:moveTo>
                  <a:lnTo>
                    <a:pt x="235701" y="128146"/>
                  </a:lnTo>
                  <a:lnTo>
                    <a:pt x="229296" y="128146"/>
                  </a:lnTo>
                  <a:lnTo>
                    <a:pt x="229296" y="122061"/>
                  </a:lnTo>
                  <a:close/>
                  <a:moveTo>
                    <a:pt x="242428" y="122061"/>
                  </a:moveTo>
                  <a:lnTo>
                    <a:pt x="242428" y="128146"/>
                  </a:lnTo>
                  <a:lnTo>
                    <a:pt x="236040" y="128146"/>
                  </a:lnTo>
                  <a:lnTo>
                    <a:pt x="236040" y="122061"/>
                  </a:lnTo>
                  <a:close/>
                  <a:moveTo>
                    <a:pt x="249173" y="122061"/>
                  </a:moveTo>
                  <a:lnTo>
                    <a:pt x="249173" y="128146"/>
                  </a:lnTo>
                  <a:lnTo>
                    <a:pt x="242767" y="128146"/>
                  </a:lnTo>
                  <a:lnTo>
                    <a:pt x="242767" y="122061"/>
                  </a:lnTo>
                  <a:close/>
                  <a:moveTo>
                    <a:pt x="255899" y="122061"/>
                  </a:moveTo>
                  <a:lnTo>
                    <a:pt x="255899" y="128146"/>
                  </a:lnTo>
                  <a:lnTo>
                    <a:pt x="249512" y="128146"/>
                  </a:lnTo>
                  <a:lnTo>
                    <a:pt x="249512" y="122061"/>
                  </a:lnTo>
                  <a:close/>
                  <a:moveTo>
                    <a:pt x="262644" y="122061"/>
                  </a:moveTo>
                  <a:lnTo>
                    <a:pt x="262644" y="128146"/>
                  </a:lnTo>
                  <a:lnTo>
                    <a:pt x="256238" y="128146"/>
                  </a:lnTo>
                  <a:lnTo>
                    <a:pt x="256238" y="122061"/>
                  </a:lnTo>
                  <a:close/>
                  <a:moveTo>
                    <a:pt x="269370" y="122061"/>
                  </a:moveTo>
                  <a:lnTo>
                    <a:pt x="269370" y="128146"/>
                  </a:lnTo>
                  <a:lnTo>
                    <a:pt x="262983" y="128146"/>
                  </a:lnTo>
                  <a:lnTo>
                    <a:pt x="262983" y="122061"/>
                  </a:lnTo>
                  <a:close/>
                  <a:moveTo>
                    <a:pt x="276115" y="122061"/>
                  </a:moveTo>
                  <a:lnTo>
                    <a:pt x="276115" y="128146"/>
                  </a:lnTo>
                  <a:lnTo>
                    <a:pt x="269709" y="128146"/>
                  </a:lnTo>
                  <a:lnTo>
                    <a:pt x="269709" y="122061"/>
                  </a:lnTo>
                  <a:close/>
                  <a:moveTo>
                    <a:pt x="282842" y="122061"/>
                  </a:moveTo>
                  <a:lnTo>
                    <a:pt x="282842" y="128146"/>
                  </a:lnTo>
                  <a:lnTo>
                    <a:pt x="276436" y="128146"/>
                  </a:lnTo>
                  <a:lnTo>
                    <a:pt x="276436" y="122061"/>
                  </a:lnTo>
                  <a:close/>
                  <a:moveTo>
                    <a:pt x="6745" y="128467"/>
                  </a:moveTo>
                  <a:lnTo>
                    <a:pt x="6745" y="134551"/>
                  </a:lnTo>
                  <a:lnTo>
                    <a:pt x="339" y="134551"/>
                  </a:lnTo>
                  <a:lnTo>
                    <a:pt x="339" y="128467"/>
                  </a:lnTo>
                  <a:close/>
                  <a:moveTo>
                    <a:pt x="13471" y="128467"/>
                  </a:moveTo>
                  <a:lnTo>
                    <a:pt x="13471" y="134551"/>
                  </a:lnTo>
                  <a:lnTo>
                    <a:pt x="7066" y="134551"/>
                  </a:lnTo>
                  <a:lnTo>
                    <a:pt x="7066" y="128467"/>
                  </a:lnTo>
                  <a:close/>
                  <a:moveTo>
                    <a:pt x="20198" y="128467"/>
                  </a:moveTo>
                  <a:lnTo>
                    <a:pt x="20198" y="134551"/>
                  </a:lnTo>
                  <a:lnTo>
                    <a:pt x="13810" y="134551"/>
                  </a:lnTo>
                  <a:lnTo>
                    <a:pt x="13810" y="128467"/>
                  </a:lnTo>
                  <a:close/>
                  <a:moveTo>
                    <a:pt x="26942" y="128467"/>
                  </a:moveTo>
                  <a:lnTo>
                    <a:pt x="26942" y="134551"/>
                  </a:lnTo>
                  <a:lnTo>
                    <a:pt x="20537" y="134551"/>
                  </a:lnTo>
                  <a:lnTo>
                    <a:pt x="20537" y="128467"/>
                  </a:lnTo>
                  <a:close/>
                  <a:moveTo>
                    <a:pt x="33669" y="128467"/>
                  </a:moveTo>
                  <a:lnTo>
                    <a:pt x="33669" y="134551"/>
                  </a:lnTo>
                  <a:lnTo>
                    <a:pt x="27281" y="134551"/>
                  </a:lnTo>
                  <a:lnTo>
                    <a:pt x="27281" y="128467"/>
                  </a:lnTo>
                  <a:close/>
                  <a:moveTo>
                    <a:pt x="40414" y="128467"/>
                  </a:moveTo>
                  <a:lnTo>
                    <a:pt x="40414" y="134551"/>
                  </a:lnTo>
                  <a:lnTo>
                    <a:pt x="34008" y="134551"/>
                  </a:lnTo>
                  <a:lnTo>
                    <a:pt x="34008" y="128467"/>
                  </a:lnTo>
                  <a:close/>
                  <a:moveTo>
                    <a:pt x="47140" y="128467"/>
                  </a:moveTo>
                  <a:lnTo>
                    <a:pt x="47140" y="134551"/>
                  </a:lnTo>
                  <a:lnTo>
                    <a:pt x="40753" y="134551"/>
                  </a:lnTo>
                  <a:lnTo>
                    <a:pt x="40753" y="128467"/>
                  </a:lnTo>
                  <a:close/>
                  <a:moveTo>
                    <a:pt x="53885" y="128467"/>
                  </a:moveTo>
                  <a:lnTo>
                    <a:pt x="53885" y="134551"/>
                  </a:lnTo>
                  <a:lnTo>
                    <a:pt x="47479" y="134551"/>
                  </a:lnTo>
                  <a:lnTo>
                    <a:pt x="47479" y="128467"/>
                  </a:lnTo>
                  <a:close/>
                  <a:moveTo>
                    <a:pt x="60611" y="128467"/>
                  </a:moveTo>
                  <a:lnTo>
                    <a:pt x="60611" y="134551"/>
                  </a:lnTo>
                  <a:lnTo>
                    <a:pt x="54206" y="134551"/>
                  </a:lnTo>
                  <a:lnTo>
                    <a:pt x="54206" y="128467"/>
                  </a:lnTo>
                  <a:close/>
                  <a:moveTo>
                    <a:pt x="67338" y="128467"/>
                  </a:moveTo>
                  <a:lnTo>
                    <a:pt x="67338" y="134551"/>
                  </a:lnTo>
                  <a:lnTo>
                    <a:pt x="60950" y="134551"/>
                  </a:lnTo>
                  <a:lnTo>
                    <a:pt x="60950" y="128467"/>
                  </a:lnTo>
                  <a:close/>
                  <a:moveTo>
                    <a:pt x="74083" y="128467"/>
                  </a:moveTo>
                  <a:lnTo>
                    <a:pt x="74083" y="134551"/>
                  </a:lnTo>
                  <a:lnTo>
                    <a:pt x="67677" y="134551"/>
                  </a:lnTo>
                  <a:lnTo>
                    <a:pt x="67677" y="128467"/>
                  </a:lnTo>
                  <a:close/>
                  <a:moveTo>
                    <a:pt x="80809" y="128467"/>
                  </a:moveTo>
                  <a:lnTo>
                    <a:pt x="80809" y="134551"/>
                  </a:lnTo>
                  <a:lnTo>
                    <a:pt x="74422" y="134551"/>
                  </a:lnTo>
                  <a:lnTo>
                    <a:pt x="74422" y="128467"/>
                  </a:lnTo>
                  <a:close/>
                  <a:moveTo>
                    <a:pt x="87554" y="128467"/>
                  </a:moveTo>
                  <a:lnTo>
                    <a:pt x="87554" y="134551"/>
                  </a:lnTo>
                  <a:lnTo>
                    <a:pt x="81148" y="134551"/>
                  </a:lnTo>
                  <a:lnTo>
                    <a:pt x="81148" y="128467"/>
                  </a:lnTo>
                  <a:close/>
                  <a:moveTo>
                    <a:pt x="94281" y="128467"/>
                  </a:moveTo>
                  <a:lnTo>
                    <a:pt x="94281" y="134551"/>
                  </a:lnTo>
                  <a:lnTo>
                    <a:pt x="87893" y="134551"/>
                  </a:lnTo>
                  <a:lnTo>
                    <a:pt x="87893" y="128467"/>
                  </a:lnTo>
                  <a:close/>
                  <a:moveTo>
                    <a:pt x="101007" y="128467"/>
                  </a:moveTo>
                  <a:lnTo>
                    <a:pt x="101007" y="134551"/>
                  </a:lnTo>
                  <a:lnTo>
                    <a:pt x="94620" y="134551"/>
                  </a:lnTo>
                  <a:lnTo>
                    <a:pt x="94620" y="128467"/>
                  </a:lnTo>
                  <a:close/>
                  <a:moveTo>
                    <a:pt x="107752" y="128467"/>
                  </a:moveTo>
                  <a:lnTo>
                    <a:pt x="107752" y="134551"/>
                  </a:lnTo>
                  <a:lnTo>
                    <a:pt x="101346" y="134551"/>
                  </a:lnTo>
                  <a:lnTo>
                    <a:pt x="101346" y="128467"/>
                  </a:lnTo>
                  <a:close/>
                  <a:moveTo>
                    <a:pt x="114478" y="128467"/>
                  </a:moveTo>
                  <a:lnTo>
                    <a:pt x="114478" y="134551"/>
                  </a:lnTo>
                  <a:lnTo>
                    <a:pt x="108091" y="134551"/>
                  </a:lnTo>
                  <a:lnTo>
                    <a:pt x="108091" y="128467"/>
                  </a:lnTo>
                  <a:close/>
                  <a:moveTo>
                    <a:pt x="121223" y="128467"/>
                  </a:moveTo>
                  <a:lnTo>
                    <a:pt x="121223" y="134551"/>
                  </a:lnTo>
                  <a:lnTo>
                    <a:pt x="114817" y="134551"/>
                  </a:lnTo>
                  <a:lnTo>
                    <a:pt x="114817" y="128467"/>
                  </a:lnTo>
                  <a:close/>
                  <a:moveTo>
                    <a:pt x="127950" y="128467"/>
                  </a:moveTo>
                  <a:lnTo>
                    <a:pt x="127950" y="134551"/>
                  </a:lnTo>
                  <a:lnTo>
                    <a:pt x="121562" y="134551"/>
                  </a:lnTo>
                  <a:lnTo>
                    <a:pt x="121562" y="128467"/>
                  </a:lnTo>
                  <a:close/>
                  <a:moveTo>
                    <a:pt x="134694" y="128467"/>
                  </a:moveTo>
                  <a:lnTo>
                    <a:pt x="134694" y="134551"/>
                  </a:lnTo>
                  <a:lnTo>
                    <a:pt x="128289" y="134551"/>
                  </a:lnTo>
                  <a:lnTo>
                    <a:pt x="128289" y="128467"/>
                  </a:lnTo>
                  <a:close/>
                  <a:moveTo>
                    <a:pt x="141421" y="128467"/>
                  </a:moveTo>
                  <a:lnTo>
                    <a:pt x="141421" y="134551"/>
                  </a:lnTo>
                  <a:lnTo>
                    <a:pt x="135033" y="134551"/>
                  </a:lnTo>
                  <a:lnTo>
                    <a:pt x="135033" y="128467"/>
                  </a:lnTo>
                  <a:close/>
                  <a:moveTo>
                    <a:pt x="148148" y="128467"/>
                  </a:moveTo>
                  <a:lnTo>
                    <a:pt x="148148" y="134551"/>
                  </a:lnTo>
                  <a:lnTo>
                    <a:pt x="141760" y="134551"/>
                  </a:lnTo>
                  <a:lnTo>
                    <a:pt x="141760" y="128467"/>
                  </a:lnTo>
                  <a:close/>
                  <a:moveTo>
                    <a:pt x="154892" y="128467"/>
                  </a:moveTo>
                  <a:lnTo>
                    <a:pt x="154892" y="134551"/>
                  </a:lnTo>
                  <a:lnTo>
                    <a:pt x="148487" y="134551"/>
                  </a:lnTo>
                  <a:lnTo>
                    <a:pt x="148487" y="128467"/>
                  </a:lnTo>
                  <a:close/>
                  <a:moveTo>
                    <a:pt x="161619" y="128467"/>
                  </a:moveTo>
                  <a:lnTo>
                    <a:pt x="161619" y="134551"/>
                  </a:lnTo>
                  <a:lnTo>
                    <a:pt x="155231" y="134551"/>
                  </a:lnTo>
                  <a:lnTo>
                    <a:pt x="155231" y="128467"/>
                  </a:lnTo>
                  <a:close/>
                  <a:moveTo>
                    <a:pt x="168363" y="128467"/>
                  </a:moveTo>
                  <a:lnTo>
                    <a:pt x="168363" y="134551"/>
                  </a:lnTo>
                  <a:lnTo>
                    <a:pt x="161958" y="134551"/>
                  </a:lnTo>
                  <a:lnTo>
                    <a:pt x="161958" y="128467"/>
                  </a:lnTo>
                  <a:close/>
                  <a:moveTo>
                    <a:pt x="175090" y="128467"/>
                  </a:moveTo>
                  <a:lnTo>
                    <a:pt x="175090" y="134551"/>
                  </a:lnTo>
                  <a:lnTo>
                    <a:pt x="168702" y="134551"/>
                  </a:lnTo>
                  <a:lnTo>
                    <a:pt x="168702" y="128467"/>
                  </a:lnTo>
                  <a:close/>
                  <a:moveTo>
                    <a:pt x="181834" y="128467"/>
                  </a:moveTo>
                  <a:lnTo>
                    <a:pt x="181834" y="134551"/>
                  </a:lnTo>
                  <a:lnTo>
                    <a:pt x="175429" y="134551"/>
                  </a:lnTo>
                  <a:lnTo>
                    <a:pt x="175429" y="128467"/>
                  </a:lnTo>
                  <a:close/>
                  <a:moveTo>
                    <a:pt x="188561" y="128467"/>
                  </a:moveTo>
                  <a:lnTo>
                    <a:pt x="188561" y="134551"/>
                  </a:lnTo>
                  <a:lnTo>
                    <a:pt x="182173" y="134551"/>
                  </a:lnTo>
                  <a:lnTo>
                    <a:pt x="182173" y="128467"/>
                  </a:lnTo>
                  <a:close/>
                  <a:moveTo>
                    <a:pt x="195288" y="128467"/>
                  </a:moveTo>
                  <a:lnTo>
                    <a:pt x="195288" y="134551"/>
                  </a:lnTo>
                  <a:lnTo>
                    <a:pt x="188900" y="134551"/>
                  </a:lnTo>
                  <a:lnTo>
                    <a:pt x="188900" y="128467"/>
                  </a:lnTo>
                  <a:close/>
                  <a:moveTo>
                    <a:pt x="202032" y="128467"/>
                  </a:moveTo>
                  <a:lnTo>
                    <a:pt x="202032" y="134551"/>
                  </a:lnTo>
                  <a:lnTo>
                    <a:pt x="195627" y="134551"/>
                  </a:lnTo>
                  <a:lnTo>
                    <a:pt x="195627" y="128467"/>
                  </a:lnTo>
                  <a:close/>
                  <a:moveTo>
                    <a:pt x="208759" y="128467"/>
                  </a:moveTo>
                  <a:lnTo>
                    <a:pt x="208759" y="134551"/>
                  </a:lnTo>
                  <a:lnTo>
                    <a:pt x="202371" y="134551"/>
                  </a:lnTo>
                  <a:lnTo>
                    <a:pt x="202371" y="128467"/>
                  </a:lnTo>
                  <a:close/>
                  <a:moveTo>
                    <a:pt x="215504" y="128467"/>
                  </a:moveTo>
                  <a:lnTo>
                    <a:pt x="215504" y="134551"/>
                  </a:lnTo>
                  <a:lnTo>
                    <a:pt x="209098" y="134551"/>
                  </a:lnTo>
                  <a:lnTo>
                    <a:pt x="209098" y="128467"/>
                  </a:lnTo>
                  <a:close/>
                  <a:moveTo>
                    <a:pt x="222230" y="128467"/>
                  </a:moveTo>
                  <a:lnTo>
                    <a:pt x="222230" y="134551"/>
                  </a:lnTo>
                  <a:lnTo>
                    <a:pt x="215843" y="134551"/>
                  </a:lnTo>
                  <a:lnTo>
                    <a:pt x="215843" y="128467"/>
                  </a:lnTo>
                  <a:close/>
                  <a:moveTo>
                    <a:pt x="228975" y="128467"/>
                  </a:moveTo>
                  <a:lnTo>
                    <a:pt x="228975" y="134551"/>
                  </a:lnTo>
                  <a:lnTo>
                    <a:pt x="222569" y="134551"/>
                  </a:lnTo>
                  <a:lnTo>
                    <a:pt x="222569" y="128467"/>
                  </a:lnTo>
                  <a:close/>
                  <a:moveTo>
                    <a:pt x="235701" y="128467"/>
                  </a:moveTo>
                  <a:lnTo>
                    <a:pt x="235701" y="134551"/>
                  </a:lnTo>
                  <a:lnTo>
                    <a:pt x="229296" y="134551"/>
                  </a:lnTo>
                  <a:lnTo>
                    <a:pt x="229296" y="128467"/>
                  </a:lnTo>
                  <a:close/>
                  <a:moveTo>
                    <a:pt x="242428" y="128467"/>
                  </a:moveTo>
                  <a:lnTo>
                    <a:pt x="242428" y="134551"/>
                  </a:lnTo>
                  <a:lnTo>
                    <a:pt x="236040" y="134551"/>
                  </a:lnTo>
                  <a:lnTo>
                    <a:pt x="236040" y="128467"/>
                  </a:lnTo>
                  <a:close/>
                  <a:moveTo>
                    <a:pt x="249173" y="128467"/>
                  </a:moveTo>
                  <a:lnTo>
                    <a:pt x="249173" y="134551"/>
                  </a:lnTo>
                  <a:lnTo>
                    <a:pt x="242767" y="134551"/>
                  </a:lnTo>
                  <a:lnTo>
                    <a:pt x="242767" y="128467"/>
                  </a:lnTo>
                  <a:close/>
                  <a:moveTo>
                    <a:pt x="255899" y="128467"/>
                  </a:moveTo>
                  <a:lnTo>
                    <a:pt x="255899" y="134551"/>
                  </a:lnTo>
                  <a:lnTo>
                    <a:pt x="249512" y="134551"/>
                  </a:lnTo>
                  <a:lnTo>
                    <a:pt x="249512" y="128467"/>
                  </a:lnTo>
                  <a:close/>
                  <a:moveTo>
                    <a:pt x="262644" y="128467"/>
                  </a:moveTo>
                  <a:lnTo>
                    <a:pt x="262644" y="134551"/>
                  </a:lnTo>
                  <a:lnTo>
                    <a:pt x="256238" y="134551"/>
                  </a:lnTo>
                  <a:lnTo>
                    <a:pt x="256238" y="128467"/>
                  </a:lnTo>
                  <a:close/>
                  <a:moveTo>
                    <a:pt x="269370" y="128467"/>
                  </a:moveTo>
                  <a:lnTo>
                    <a:pt x="269370" y="134551"/>
                  </a:lnTo>
                  <a:lnTo>
                    <a:pt x="262983" y="134551"/>
                  </a:lnTo>
                  <a:lnTo>
                    <a:pt x="262983" y="128467"/>
                  </a:lnTo>
                  <a:close/>
                  <a:moveTo>
                    <a:pt x="276115" y="128467"/>
                  </a:moveTo>
                  <a:lnTo>
                    <a:pt x="276115" y="134551"/>
                  </a:lnTo>
                  <a:lnTo>
                    <a:pt x="269709" y="134551"/>
                  </a:lnTo>
                  <a:lnTo>
                    <a:pt x="269709" y="128467"/>
                  </a:lnTo>
                  <a:close/>
                  <a:moveTo>
                    <a:pt x="282842" y="128467"/>
                  </a:moveTo>
                  <a:lnTo>
                    <a:pt x="282842" y="134551"/>
                  </a:lnTo>
                  <a:lnTo>
                    <a:pt x="276436" y="134551"/>
                  </a:lnTo>
                  <a:lnTo>
                    <a:pt x="276436" y="128467"/>
                  </a:lnTo>
                  <a:close/>
                  <a:moveTo>
                    <a:pt x="6745" y="134872"/>
                  </a:moveTo>
                  <a:lnTo>
                    <a:pt x="6745" y="140957"/>
                  </a:lnTo>
                  <a:lnTo>
                    <a:pt x="339" y="140957"/>
                  </a:lnTo>
                  <a:lnTo>
                    <a:pt x="339" y="134872"/>
                  </a:lnTo>
                  <a:close/>
                  <a:moveTo>
                    <a:pt x="13471" y="134872"/>
                  </a:moveTo>
                  <a:lnTo>
                    <a:pt x="13471" y="140957"/>
                  </a:lnTo>
                  <a:lnTo>
                    <a:pt x="7066" y="140957"/>
                  </a:lnTo>
                  <a:lnTo>
                    <a:pt x="7066" y="134872"/>
                  </a:lnTo>
                  <a:close/>
                  <a:moveTo>
                    <a:pt x="20198" y="134872"/>
                  </a:moveTo>
                  <a:lnTo>
                    <a:pt x="20198" y="140957"/>
                  </a:lnTo>
                  <a:lnTo>
                    <a:pt x="13810" y="140957"/>
                  </a:lnTo>
                  <a:lnTo>
                    <a:pt x="13810" y="134872"/>
                  </a:lnTo>
                  <a:close/>
                  <a:moveTo>
                    <a:pt x="26942" y="134872"/>
                  </a:moveTo>
                  <a:lnTo>
                    <a:pt x="26942" y="140957"/>
                  </a:lnTo>
                  <a:lnTo>
                    <a:pt x="20537" y="140957"/>
                  </a:lnTo>
                  <a:lnTo>
                    <a:pt x="20537" y="134872"/>
                  </a:lnTo>
                  <a:close/>
                  <a:moveTo>
                    <a:pt x="33669" y="134872"/>
                  </a:moveTo>
                  <a:lnTo>
                    <a:pt x="33669" y="140957"/>
                  </a:lnTo>
                  <a:lnTo>
                    <a:pt x="27281" y="140957"/>
                  </a:lnTo>
                  <a:lnTo>
                    <a:pt x="27281" y="134872"/>
                  </a:lnTo>
                  <a:close/>
                  <a:moveTo>
                    <a:pt x="40414" y="134872"/>
                  </a:moveTo>
                  <a:lnTo>
                    <a:pt x="40414" y="140957"/>
                  </a:lnTo>
                  <a:lnTo>
                    <a:pt x="34008" y="140957"/>
                  </a:lnTo>
                  <a:lnTo>
                    <a:pt x="34008" y="134872"/>
                  </a:lnTo>
                  <a:close/>
                  <a:moveTo>
                    <a:pt x="47140" y="134872"/>
                  </a:moveTo>
                  <a:lnTo>
                    <a:pt x="47140" y="140957"/>
                  </a:lnTo>
                  <a:lnTo>
                    <a:pt x="40753" y="140957"/>
                  </a:lnTo>
                  <a:lnTo>
                    <a:pt x="40753" y="134872"/>
                  </a:lnTo>
                  <a:close/>
                  <a:moveTo>
                    <a:pt x="53885" y="134872"/>
                  </a:moveTo>
                  <a:lnTo>
                    <a:pt x="53885" y="140957"/>
                  </a:lnTo>
                  <a:lnTo>
                    <a:pt x="47479" y="140957"/>
                  </a:lnTo>
                  <a:lnTo>
                    <a:pt x="47479" y="134872"/>
                  </a:lnTo>
                  <a:close/>
                  <a:moveTo>
                    <a:pt x="60611" y="134872"/>
                  </a:moveTo>
                  <a:lnTo>
                    <a:pt x="60611" y="140957"/>
                  </a:lnTo>
                  <a:lnTo>
                    <a:pt x="54206" y="140957"/>
                  </a:lnTo>
                  <a:lnTo>
                    <a:pt x="54206" y="134872"/>
                  </a:lnTo>
                  <a:close/>
                  <a:moveTo>
                    <a:pt x="67338" y="134872"/>
                  </a:moveTo>
                  <a:lnTo>
                    <a:pt x="67338" y="140957"/>
                  </a:lnTo>
                  <a:lnTo>
                    <a:pt x="60950" y="140957"/>
                  </a:lnTo>
                  <a:lnTo>
                    <a:pt x="60950" y="134872"/>
                  </a:lnTo>
                  <a:close/>
                  <a:moveTo>
                    <a:pt x="74083" y="134872"/>
                  </a:moveTo>
                  <a:lnTo>
                    <a:pt x="74083" y="140957"/>
                  </a:lnTo>
                  <a:lnTo>
                    <a:pt x="67677" y="140957"/>
                  </a:lnTo>
                  <a:lnTo>
                    <a:pt x="67677" y="134872"/>
                  </a:lnTo>
                  <a:close/>
                  <a:moveTo>
                    <a:pt x="80809" y="134872"/>
                  </a:moveTo>
                  <a:lnTo>
                    <a:pt x="80809" y="140957"/>
                  </a:lnTo>
                  <a:lnTo>
                    <a:pt x="74422" y="140957"/>
                  </a:lnTo>
                  <a:lnTo>
                    <a:pt x="74422" y="134872"/>
                  </a:lnTo>
                  <a:close/>
                  <a:moveTo>
                    <a:pt x="87554" y="134872"/>
                  </a:moveTo>
                  <a:lnTo>
                    <a:pt x="87554" y="140957"/>
                  </a:lnTo>
                  <a:lnTo>
                    <a:pt x="81148" y="140957"/>
                  </a:lnTo>
                  <a:lnTo>
                    <a:pt x="81148" y="134872"/>
                  </a:lnTo>
                  <a:close/>
                  <a:moveTo>
                    <a:pt x="94281" y="134872"/>
                  </a:moveTo>
                  <a:lnTo>
                    <a:pt x="94281" y="140957"/>
                  </a:lnTo>
                  <a:lnTo>
                    <a:pt x="87893" y="140957"/>
                  </a:lnTo>
                  <a:lnTo>
                    <a:pt x="87893" y="134872"/>
                  </a:lnTo>
                  <a:close/>
                  <a:moveTo>
                    <a:pt x="101007" y="134872"/>
                  </a:moveTo>
                  <a:lnTo>
                    <a:pt x="101007" y="140957"/>
                  </a:lnTo>
                  <a:lnTo>
                    <a:pt x="94620" y="140957"/>
                  </a:lnTo>
                  <a:lnTo>
                    <a:pt x="94620" y="134872"/>
                  </a:lnTo>
                  <a:close/>
                  <a:moveTo>
                    <a:pt x="107752" y="134872"/>
                  </a:moveTo>
                  <a:lnTo>
                    <a:pt x="107752" y="140957"/>
                  </a:lnTo>
                  <a:lnTo>
                    <a:pt x="101346" y="140957"/>
                  </a:lnTo>
                  <a:lnTo>
                    <a:pt x="101346" y="134872"/>
                  </a:lnTo>
                  <a:close/>
                  <a:moveTo>
                    <a:pt x="114478" y="134872"/>
                  </a:moveTo>
                  <a:lnTo>
                    <a:pt x="114478" y="140957"/>
                  </a:lnTo>
                  <a:lnTo>
                    <a:pt x="108091" y="140957"/>
                  </a:lnTo>
                  <a:lnTo>
                    <a:pt x="108091" y="134872"/>
                  </a:lnTo>
                  <a:close/>
                  <a:moveTo>
                    <a:pt x="121223" y="134872"/>
                  </a:moveTo>
                  <a:lnTo>
                    <a:pt x="121223" y="140957"/>
                  </a:lnTo>
                  <a:lnTo>
                    <a:pt x="114817" y="140957"/>
                  </a:lnTo>
                  <a:lnTo>
                    <a:pt x="114817" y="134872"/>
                  </a:lnTo>
                  <a:close/>
                  <a:moveTo>
                    <a:pt x="127950" y="134872"/>
                  </a:moveTo>
                  <a:lnTo>
                    <a:pt x="127950" y="140957"/>
                  </a:lnTo>
                  <a:lnTo>
                    <a:pt x="121562" y="140957"/>
                  </a:lnTo>
                  <a:lnTo>
                    <a:pt x="121562" y="134872"/>
                  </a:lnTo>
                  <a:close/>
                  <a:moveTo>
                    <a:pt x="134694" y="134872"/>
                  </a:moveTo>
                  <a:lnTo>
                    <a:pt x="134694" y="140957"/>
                  </a:lnTo>
                  <a:lnTo>
                    <a:pt x="128289" y="140957"/>
                  </a:lnTo>
                  <a:lnTo>
                    <a:pt x="128289" y="134872"/>
                  </a:lnTo>
                  <a:close/>
                  <a:moveTo>
                    <a:pt x="141421" y="134872"/>
                  </a:moveTo>
                  <a:lnTo>
                    <a:pt x="141421" y="140957"/>
                  </a:lnTo>
                  <a:lnTo>
                    <a:pt x="135033" y="140957"/>
                  </a:lnTo>
                  <a:lnTo>
                    <a:pt x="135033" y="134872"/>
                  </a:lnTo>
                  <a:close/>
                  <a:moveTo>
                    <a:pt x="148148" y="134872"/>
                  </a:moveTo>
                  <a:lnTo>
                    <a:pt x="148148" y="140957"/>
                  </a:lnTo>
                  <a:lnTo>
                    <a:pt x="141760" y="140957"/>
                  </a:lnTo>
                  <a:lnTo>
                    <a:pt x="141760" y="134872"/>
                  </a:lnTo>
                  <a:close/>
                  <a:moveTo>
                    <a:pt x="154892" y="134872"/>
                  </a:moveTo>
                  <a:lnTo>
                    <a:pt x="154892" y="140957"/>
                  </a:lnTo>
                  <a:lnTo>
                    <a:pt x="148487" y="140957"/>
                  </a:lnTo>
                  <a:lnTo>
                    <a:pt x="148487" y="134872"/>
                  </a:lnTo>
                  <a:close/>
                  <a:moveTo>
                    <a:pt x="161619" y="134872"/>
                  </a:moveTo>
                  <a:lnTo>
                    <a:pt x="161619" y="140957"/>
                  </a:lnTo>
                  <a:lnTo>
                    <a:pt x="155231" y="140957"/>
                  </a:lnTo>
                  <a:lnTo>
                    <a:pt x="155231" y="134872"/>
                  </a:lnTo>
                  <a:close/>
                  <a:moveTo>
                    <a:pt x="168363" y="134872"/>
                  </a:moveTo>
                  <a:lnTo>
                    <a:pt x="168363" y="140957"/>
                  </a:lnTo>
                  <a:lnTo>
                    <a:pt x="161958" y="140957"/>
                  </a:lnTo>
                  <a:lnTo>
                    <a:pt x="161958" y="134872"/>
                  </a:lnTo>
                  <a:close/>
                  <a:moveTo>
                    <a:pt x="175090" y="134872"/>
                  </a:moveTo>
                  <a:lnTo>
                    <a:pt x="175090" y="140957"/>
                  </a:lnTo>
                  <a:lnTo>
                    <a:pt x="168702" y="140957"/>
                  </a:lnTo>
                  <a:lnTo>
                    <a:pt x="168702" y="134872"/>
                  </a:lnTo>
                  <a:close/>
                  <a:moveTo>
                    <a:pt x="181834" y="134872"/>
                  </a:moveTo>
                  <a:lnTo>
                    <a:pt x="181834" y="140957"/>
                  </a:lnTo>
                  <a:lnTo>
                    <a:pt x="175429" y="140957"/>
                  </a:lnTo>
                  <a:lnTo>
                    <a:pt x="175429" y="134872"/>
                  </a:lnTo>
                  <a:close/>
                  <a:moveTo>
                    <a:pt x="188561" y="134872"/>
                  </a:moveTo>
                  <a:lnTo>
                    <a:pt x="188561" y="140957"/>
                  </a:lnTo>
                  <a:lnTo>
                    <a:pt x="182173" y="140957"/>
                  </a:lnTo>
                  <a:lnTo>
                    <a:pt x="182173" y="134872"/>
                  </a:lnTo>
                  <a:close/>
                  <a:moveTo>
                    <a:pt x="195288" y="134872"/>
                  </a:moveTo>
                  <a:lnTo>
                    <a:pt x="195288" y="140957"/>
                  </a:lnTo>
                  <a:lnTo>
                    <a:pt x="188900" y="140957"/>
                  </a:lnTo>
                  <a:lnTo>
                    <a:pt x="188900" y="134872"/>
                  </a:lnTo>
                  <a:close/>
                  <a:moveTo>
                    <a:pt x="202032" y="134872"/>
                  </a:moveTo>
                  <a:lnTo>
                    <a:pt x="202032" y="140957"/>
                  </a:lnTo>
                  <a:lnTo>
                    <a:pt x="195627" y="140957"/>
                  </a:lnTo>
                  <a:lnTo>
                    <a:pt x="195627" y="134872"/>
                  </a:lnTo>
                  <a:close/>
                  <a:moveTo>
                    <a:pt x="208759" y="134872"/>
                  </a:moveTo>
                  <a:lnTo>
                    <a:pt x="208759" y="140957"/>
                  </a:lnTo>
                  <a:lnTo>
                    <a:pt x="202371" y="140957"/>
                  </a:lnTo>
                  <a:lnTo>
                    <a:pt x="202371" y="134872"/>
                  </a:lnTo>
                  <a:close/>
                  <a:moveTo>
                    <a:pt x="215504" y="134872"/>
                  </a:moveTo>
                  <a:lnTo>
                    <a:pt x="215504" y="140957"/>
                  </a:lnTo>
                  <a:lnTo>
                    <a:pt x="209098" y="140957"/>
                  </a:lnTo>
                  <a:lnTo>
                    <a:pt x="209098" y="134872"/>
                  </a:lnTo>
                  <a:close/>
                  <a:moveTo>
                    <a:pt x="222230" y="134872"/>
                  </a:moveTo>
                  <a:lnTo>
                    <a:pt x="222230" y="140957"/>
                  </a:lnTo>
                  <a:lnTo>
                    <a:pt x="215843" y="140957"/>
                  </a:lnTo>
                  <a:lnTo>
                    <a:pt x="215843" y="134872"/>
                  </a:lnTo>
                  <a:close/>
                  <a:moveTo>
                    <a:pt x="228975" y="134872"/>
                  </a:moveTo>
                  <a:lnTo>
                    <a:pt x="228975" y="140957"/>
                  </a:lnTo>
                  <a:lnTo>
                    <a:pt x="222569" y="140957"/>
                  </a:lnTo>
                  <a:lnTo>
                    <a:pt x="222569" y="134872"/>
                  </a:lnTo>
                  <a:close/>
                  <a:moveTo>
                    <a:pt x="235701" y="134872"/>
                  </a:moveTo>
                  <a:lnTo>
                    <a:pt x="235701" y="140957"/>
                  </a:lnTo>
                  <a:lnTo>
                    <a:pt x="229296" y="140957"/>
                  </a:lnTo>
                  <a:lnTo>
                    <a:pt x="229296" y="134872"/>
                  </a:lnTo>
                  <a:close/>
                  <a:moveTo>
                    <a:pt x="242428" y="134872"/>
                  </a:moveTo>
                  <a:lnTo>
                    <a:pt x="242428" y="140957"/>
                  </a:lnTo>
                  <a:lnTo>
                    <a:pt x="236040" y="140957"/>
                  </a:lnTo>
                  <a:lnTo>
                    <a:pt x="236040" y="134872"/>
                  </a:lnTo>
                  <a:close/>
                  <a:moveTo>
                    <a:pt x="249173" y="134872"/>
                  </a:moveTo>
                  <a:lnTo>
                    <a:pt x="249173" y="140957"/>
                  </a:lnTo>
                  <a:lnTo>
                    <a:pt x="242767" y="140957"/>
                  </a:lnTo>
                  <a:lnTo>
                    <a:pt x="242767" y="134872"/>
                  </a:lnTo>
                  <a:close/>
                  <a:moveTo>
                    <a:pt x="255899" y="134872"/>
                  </a:moveTo>
                  <a:lnTo>
                    <a:pt x="255899" y="140957"/>
                  </a:lnTo>
                  <a:lnTo>
                    <a:pt x="249512" y="140957"/>
                  </a:lnTo>
                  <a:lnTo>
                    <a:pt x="249512" y="134872"/>
                  </a:lnTo>
                  <a:close/>
                  <a:moveTo>
                    <a:pt x="262644" y="134872"/>
                  </a:moveTo>
                  <a:lnTo>
                    <a:pt x="262644" y="140957"/>
                  </a:lnTo>
                  <a:lnTo>
                    <a:pt x="256238" y="140957"/>
                  </a:lnTo>
                  <a:lnTo>
                    <a:pt x="256238" y="134872"/>
                  </a:lnTo>
                  <a:close/>
                  <a:moveTo>
                    <a:pt x="269370" y="134872"/>
                  </a:moveTo>
                  <a:lnTo>
                    <a:pt x="269370" y="140957"/>
                  </a:lnTo>
                  <a:lnTo>
                    <a:pt x="262983" y="140957"/>
                  </a:lnTo>
                  <a:lnTo>
                    <a:pt x="262983" y="134872"/>
                  </a:lnTo>
                  <a:close/>
                  <a:moveTo>
                    <a:pt x="276115" y="134872"/>
                  </a:moveTo>
                  <a:lnTo>
                    <a:pt x="276115" y="140957"/>
                  </a:lnTo>
                  <a:lnTo>
                    <a:pt x="269709" y="140957"/>
                  </a:lnTo>
                  <a:lnTo>
                    <a:pt x="269709" y="134872"/>
                  </a:lnTo>
                  <a:close/>
                  <a:moveTo>
                    <a:pt x="282842" y="134872"/>
                  </a:moveTo>
                  <a:lnTo>
                    <a:pt x="282842" y="140957"/>
                  </a:lnTo>
                  <a:lnTo>
                    <a:pt x="276436" y="140957"/>
                  </a:lnTo>
                  <a:lnTo>
                    <a:pt x="276436" y="134872"/>
                  </a:lnTo>
                  <a:close/>
                  <a:moveTo>
                    <a:pt x="6745" y="141278"/>
                  </a:moveTo>
                  <a:lnTo>
                    <a:pt x="6745" y="147362"/>
                  </a:lnTo>
                  <a:lnTo>
                    <a:pt x="339" y="147362"/>
                  </a:lnTo>
                  <a:lnTo>
                    <a:pt x="339" y="141278"/>
                  </a:lnTo>
                  <a:close/>
                  <a:moveTo>
                    <a:pt x="13471" y="141278"/>
                  </a:moveTo>
                  <a:lnTo>
                    <a:pt x="13471" y="147362"/>
                  </a:lnTo>
                  <a:lnTo>
                    <a:pt x="7066" y="147362"/>
                  </a:lnTo>
                  <a:lnTo>
                    <a:pt x="7066" y="141278"/>
                  </a:lnTo>
                  <a:close/>
                  <a:moveTo>
                    <a:pt x="20198" y="141278"/>
                  </a:moveTo>
                  <a:lnTo>
                    <a:pt x="20198" y="147362"/>
                  </a:lnTo>
                  <a:lnTo>
                    <a:pt x="13810" y="147362"/>
                  </a:lnTo>
                  <a:lnTo>
                    <a:pt x="13810" y="141278"/>
                  </a:lnTo>
                  <a:close/>
                  <a:moveTo>
                    <a:pt x="26942" y="141278"/>
                  </a:moveTo>
                  <a:lnTo>
                    <a:pt x="26942" y="147362"/>
                  </a:lnTo>
                  <a:lnTo>
                    <a:pt x="20537" y="147362"/>
                  </a:lnTo>
                  <a:lnTo>
                    <a:pt x="20537" y="141278"/>
                  </a:lnTo>
                  <a:close/>
                  <a:moveTo>
                    <a:pt x="33669" y="141278"/>
                  </a:moveTo>
                  <a:lnTo>
                    <a:pt x="33669" y="147362"/>
                  </a:lnTo>
                  <a:lnTo>
                    <a:pt x="27281" y="147362"/>
                  </a:lnTo>
                  <a:lnTo>
                    <a:pt x="27281" y="141278"/>
                  </a:lnTo>
                  <a:close/>
                  <a:moveTo>
                    <a:pt x="40414" y="141278"/>
                  </a:moveTo>
                  <a:lnTo>
                    <a:pt x="40414" y="147362"/>
                  </a:lnTo>
                  <a:lnTo>
                    <a:pt x="34008" y="147362"/>
                  </a:lnTo>
                  <a:lnTo>
                    <a:pt x="34008" y="141278"/>
                  </a:lnTo>
                  <a:close/>
                  <a:moveTo>
                    <a:pt x="47140" y="141278"/>
                  </a:moveTo>
                  <a:lnTo>
                    <a:pt x="47140" y="147362"/>
                  </a:lnTo>
                  <a:lnTo>
                    <a:pt x="40753" y="147362"/>
                  </a:lnTo>
                  <a:lnTo>
                    <a:pt x="40753" y="141278"/>
                  </a:lnTo>
                  <a:close/>
                  <a:moveTo>
                    <a:pt x="53885" y="141278"/>
                  </a:moveTo>
                  <a:lnTo>
                    <a:pt x="53885" y="147362"/>
                  </a:lnTo>
                  <a:lnTo>
                    <a:pt x="47479" y="147362"/>
                  </a:lnTo>
                  <a:lnTo>
                    <a:pt x="47479" y="141278"/>
                  </a:lnTo>
                  <a:close/>
                  <a:moveTo>
                    <a:pt x="60611" y="141278"/>
                  </a:moveTo>
                  <a:lnTo>
                    <a:pt x="60611" y="147362"/>
                  </a:lnTo>
                  <a:lnTo>
                    <a:pt x="54206" y="147362"/>
                  </a:lnTo>
                  <a:lnTo>
                    <a:pt x="54206" y="141278"/>
                  </a:lnTo>
                  <a:close/>
                  <a:moveTo>
                    <a:pt x="67338" y="141278"/>
                  </a:moveTo>
                  <a:lnTo>
                    <a:pt x="67338" y="147362"/>
                  </a:lnTo>
                  <a:lnTo>
                    <a:pt x="60950" y="147362"/>
                  </a:lnTo>
                  <a:lnTo>
                    <a:pt x="60950" y="141278"/>
                  </a:lnTo>
                  <a:close/>
                  <a:moveTo>
                    <a:pt x="74083" y="141278"/>
                  </a:moveTo>
                  <a:lnTo>
                    <a:pt x="74083" y="147362"/>
                  </a:lnTo>
                  <a:lnTo>
                    <a:pt x="67677" y="147362"/>
                  </a:lnTo>
                  <a:lnTo>
                    <a:pt x="67677" y="141278"/>
                  </a:lnTo>
                  <a:close/>
                  <a:moveTo>
                    <a:pt x="80809" y="141278"/>
                  </a:moveTo>
                  <a:lnTo>
                    <a:pt x="80809" y="147362"/>
                  </a:lnTo>
                  <a:lnTo>
                    <a:pt x="74422" y="147362"/>
                  </a:lnTo>
                  <a:lnTo>
                    <a:pt x="74422" y="141278"/>
                  </a:lnTo>
                  <a:close/>
                  <a:moveTo>
                    <a:pt x="87554" y="141278"/>
                  </a:moveTo>
                  <a:lnTo>
                    <a:pt x="87554" y="147362"/>
                  </a:lnTo>
                  <a:lnTo>
                    <a:pt x="81148" y="147362"/>
                  </a:lnTo>
                  <a:lnTo>
                    <a:pt x="81148" y="141278"/>
                  </a:lnTo>
                  <a:close/>
                  <a:moveTo>
                    <a:pt x="94281" y="141278"/>
                  </a:moveTo>
                  <a:lnTo>
                    <a:pt x="94281" y="147362"/>
                  </a:lnTo>
                  <a:lnTo>
                    <a:pt x="87893" y="147362"/>
                  </a:lnTo>
                  <a:lnTo>
                    <a:pt x="87893" y="141278"/>
                  </a:lnTo>
                  <a:close/>
                  <a:moveTo>
                    <a:pt x="101007" y="141278"/>
                  </a:moveTo>
                  <a:lnTo>
                    <a:pt x="101007" y="147362"/>
                  </a:lnTo>
                  <a:lnTo>
                    <a:pt x="94620" y="147362"/>
                  </a:lnTo>
                  <a:lnTo>
                    <a:pt x="94620" y="141278"/>
                  </a:lnTo>
                  <a:close/>
                  <a:moveTo>
                    <a:pt x="107752" y="141278"/>
                  </a:moveTo>
                  <a:lnTo>
                    <a:pt x="107752" y="147362"/>
                  </a:lnTo>
                  <a:lnTo>
                    <a:pt x="101346" y="147362"/>
                  </a:lnTo>
                  <a:lnTo>
                    <a:pt x="101346" y="141278"/>
                  </a:lnTo>
                  <a:close/>
                  <a:moveTo>
                    <a:pt x="114478" y="141278"/>
                  </a:moveTo>
                  <a:lnTo>
                    <a:pt x="114478" y="147362"/>
                  </a:lnTo>
                  <a:lnTo>
                    <a:pt x="108091" y="147362"/>
                  </a:lnTo>
                  <a:lnTo>
                    <a:pt x="108091" y="141278"/>
                  </a:lnTo>
                  <a:close/>
                  <a:moveTo>
                    <a:pt x="121223" y="141278"/>
                  </a:moveTo>
                  <a:lnTo>
                    <a:pt x="121223" y="147362"/>
                  </a:lnTo>
                  <a:lnTo>
                    <a:pt x="114817" y="147362"/>
                  </a:lnTo>
                  <a:lnTo>
                    <a:pt x="114817" y="141278"/>
                  </a:lnTo>
                  <a:close/>
                  <a:moveTo>
                    <a:pt x="127950" y="141278"/>
                  </a:moveTo>
                  <a:lnTo>
                    <a:pt x="127950" y="147362"/>
                  </a:lnTo>
                  <a:lnTo>
                    <a:pt x="121562" y="147362"/>
                  </a:lnTo>
                  <a:lnTo>
                    <a:pt x="121562" y="141278"/>
                  </a:lnTo>
                  <a:close/>
                  <a:moveTo>
                    <a:pt x="134694" y="141278"/>
                  </a:moveTo>
                  <a:lnTo>
                    <a:pt x="134694" y="147362"/>
                  </a:lnTo>
                  <a:lnTo>
                    <a:pt x="128289" y="147362"/>
                  </a:lnTo>
                  <a:lnTo>
                    <a:pt x="128289" y="141278"/>
                  </a:lnTo>
                  <a:close/>
                  <a:moveTo>
                    <a:pt x="141421" y="141278"/>
                  </a:moveTo>
                  <a:lnTo>
                    <a:pt x="141421" y="147362"/>
                  </a:lnTo>
                  <a:lnTo>
                    <a:pt x="135033" y="147362"/>
                  </a:lnTo>
                  <a:lnTo>
                    <a:pt x="135033" y="141278"/>
                  </a:lnTo>
                  <a:close/>
                  <a:moveTo>
                    <a:pt x="148148" y="141278"/>
                  </a:moveTo>
                  <a:lnTo>
                    <a:pt x="148148" y="147362"/>
                  </a:lnTo>
                  <a:lnTo>
                    <a:pt x="141760" y="147362"/>
                  </a:lnTo>
                  <a:lnTo>
                    <a:pt x="141760" y="141278"/>
                  </a:lnTo>
                  <a:close/>
                  <a:moveTo>
                    <a:pt x="154892" y="141278"/>
                  </a:moveTo>
                  <a:lnTo>
                    <a:pt x="154892" y="147362"/>
                  </a:lnTo>
                  <a:lnTo>
                    <a:pt x="148487" y="147362"/>
                  </a:lnTo>
                  <a:lnTo>
                    <a:pt x="148487" y="141278"/>
                  </a:lnTo>
                  <a:close/>
                  <a:moveTo>
                    <a:pt x="161619" y="141278"/>
                  </a:moveTo>
                  <a:lnTo>
                    <a:pt x="161619" y="147362"/>
                  </a:lnTo>
                  <a:lnTo>
                    <a:pt x="155231" y="147362"/>
                  </a:lnTo>
                  <a:lnTo>
                    <a:pt x="155231" y="141278"/>
                  </a:lnTo>
                  <a:close/>
                  <a:moveTo>
                    <a:pt x="168363" y="141278"/>
                  </a:moveTo>
                  <a:lnTo>
                    <a:pt x="168363" y="147362"/>
                  </a:lnTo>
                  <a:lnTo>
                    <a:pt x="161958" y="147362"/>
                  </a:lnTo>
                  <a:lnTo>
                    <a:pt x="161958" y="141278"/>
                  </a:lnTo>
                  <a:close/>
                  <a:moveTo>
                    <a:pt x="175090" y="141278"/>
                  </a:moveTo>
                  <a:lnTo>
                    <a:pt x="175090" y="147362"/>
                  </a:lnTo>
                  <a:lnTo>
                    <a:pt x="168702" y="147362"/>
                  </a:lnTo>
                  <a:lnTo>
                    <a:pt x="168702" y="141278"/>
                  </a:lnTo>
                  <a:close/>
                  <a:moveTo>
                    <a:pt x="181834" y="141278"/>
                  </a:moveTo>
                  <a:lnTo>
                    <a:pt x="181834" y="147362"/>
                  </a:lnTo>
                  <a:lnTo>
                    <a:pt x="175429" y="147362"/>
                  </a:lnTo>
                  <a:lnTo>
                    <a:pt x="175429" y="141278"/>
                  </a:lnTo>
                  <a:close/>
                  <a:moveTo>
                    <a:pt x="188561" y="141278"/>
                  </a:moveTo>
                  <a:lnTo>
                    <a:pt x="188561" y="147362"/>
                  </a:lnTo>
                  <a:lnTo>
                    <a:pt x="182173" y="147362"/>
                  </a:lnTo>
                  <a:lnTo>
                    <a:pt x="182173" y="141278"/>
                  </a:lnTo>
                  <a:close/>
                  <a:moveTo>
                    <a:pt x="195288" y="141278"/>
                  </a:moveTo>
                  <a:lnTo>
                    <a:pt x="195288" y="147362"/>
                  </a:lnTo>
                  <a:lnTo>
                    <a:pt x="188900" y="147362"/>
                  </a:lnTo>
                  <a:lnTo>
                    <a:pt x="188900" y="141278"/>
                  </a:lnTo>
                  <a:close/>
                  <a:moveTo>
                    <a:pt x="202032" y="141278"/>
                  </a:moveTo>
                  <a:lnTo>
                    <a:pt x="202032" y="147362"/>
                  </a:lnTo>
                  <a:lnTo>
                    <a:pt x="195627" y="147362"/>
                  </a:lnTo>
                  <a:lnTo>
                    <a:pt x="195627" y="141278"/>
                  </a:lnTo>
                  <a:close/>
                  <a:moveTo>
                    <a:pt x="208759" y="141278"/>
                  </a:moveTo>
                  <a:lnTo>
                    <a:pt x="208759" y="147362"/>
                  </a:lnTo>
                  <a:lnTo>
                    <a:pt x="202371" y="147362"/>
                  </a:lnTo>
                  <a:lnTo>
                    <a:pt x="202371" y="141278"/>
                  </a:lnTo>
                  <a:close/>
                  <a:moveTo>
                    <a:pt x="215504" y="141278"/>
                  </a:moveTo>
                  <a:lnTo>
                    <a:pt x="215504" y="147362"/>
                  </a:lnTo>
                  <a:lnTo>
                    <a:pt x="209098" y="147362"/>
                  </a:lnTo>
                  <a:lnTo>
                    <a:pt x="209098" y="141278"/>
                  </a:lnTo>
                  <a:close/>
                  <a:moveTo>
                    <a:pt x="222230" y="141278"/>
                  </a:moveTo>
                  <a:lnTo>
                    <a:pt x="222230" y="147362"/>
                  </a:lnTo>
                  <a:lnTo>
                    <a:pt x="215843" y="147362"/>
                  </a:lnTo>
                  <a:lnTo>
                    <a:pt x="215843" y="141278"/>
                  </a:lnTo>
                  <a:close/>
                  <a:moveTo>
                    <a:pt x="228975" y="141278"/>
                  </a:moveTo>
                  <a:lnTo>
                    <a:pt x="228975" y="147362"/>
                  </a:lnTo>
                  <a:lnTo>
                    <a:pt x="222569" y="147362"/>
                  </a:lnTo>
                  <a:lnTo>
                    <a:pt x="222569" y="141278"/>
                  </a:lnTo>
                  <a:close/>
                  <a:moveTo>
                    <a:pt x="235701" y="141278"/>
                  </a:moveTo>
                  <a:lnTo>
                    <a:pt x="235701" y="147362"/>
                  </a:lnTo>
                  <a:lnTo>
                    <a:pt x="229296" y="147362"/>
                  </a:lnTo>
                  <a:lnTo>
                    <a:pt x="229296" y="141278"/>
                  </a:lnTo>
                  <a:close/>
                  <a:moveTo>
                    <a:pt x="242428" y="141278"/>
                  </a:moveTo>
                  <a:lnTo>
                    <a:pt x="242428" y="147362"/>
                  </a:lnTo>
                  <a:lnTo>
                    <a:pt x="236040" y="147362"/>
                  </a:lnTo>
                  <a:lnTo>
                    <a:pt x="236040" y="141278"/>
                  </a:lnTo>
                  <a:close/>
                  <a:moveTo>
                    <a:pt x="249173" y="141278"/>
                  </a:moveTo>
                  <a:lnTo>
                    <a:pt x="249173" y="147362"/>
                  </a:lnTo>
                  <a:lnTo>
                    <a:pt x="242767" y="147362"/>
                  </a:lnTo>
                  <a:lnTo>
                    <a:pt x="242767" y="141278"/>
                  </a:lnTo>
                  <a:close/>
                  <a:moveTo>
                    <a:pt x="255899" y="141278"/>
                  </a:moveTo>
                  <a:lnTo>
                    <a:pt x="255899" y="147362"/>
                  </a:lnTo>
                  <a:lnTo>
                    <a:pt x="249512" y="147362"/>
                  </a:lnTo>
                  <a:lnTo>
                    <a:pt x="249512" y="141278"/>
                  </a:lnTo>
                  <a:close/>
                  <a:moveTo>
                    <a:pt x="262644" y="141278"/>
                  </a:moveTo>
                  <a:lnTo>
                    <a:pt x="262644" y="147362"/>
                  </a:lnTo>
                  <a:lnTo>
                    <a:pt x="256238" y="147362"/>
                  </a:lnTo>
                  <a:lnTo>
                    <a:pt x="256238" y="141278"/>
                  </a:lnTo>
                  <a:close/>
                  <a:moveTo>
                    <a:pt x="269370" y="141278"/>
                  </a:moveTo>
                  <a:lnTo>
                    <a:pt x="269370" y="147362"/>
                  </a:lnTo>
                  <a:lnTo>
                    <a:pt x="262983" y="147362"/>
                  </a:lnTo>
                  <a:lnTo>
                    <a:pt x="262983" y="141278"/>
                  </a:lnTo>
                  <a:close/>
                  <a:moveTo>
                    <a:pt x="276115" y="141278"/>
                  </a:moveTo>
                  <a:lnTo>
                    <a:pt x="276115" y="147362"/>
                  </a:lnTo>
                  <a:lnTo>
                    <a:pt x="269709" y="147362"/>
                  </a:lnTo>
                  <a:lnTo>
                    <a:pt x="269709" y="141278"/>
                  </a:lnTo>
                  <a:close/>
                  <a:moveTo>
                    <a:pt x="282842" y="141278"/>
                  </a:moveTo>
                  <a:lnTo>
                    <a:pt x="282842" y="147362"/>
                  </a:lnTo>
                  <a:lnTo>
                    <a:pt x="276436" y="147362"/>
                  </a:lnTo>
                  <a:lnTo>
                    <a:pt x="276436" y="141278"/>
                  </a:lnTo>
                  <a:close/>
                  <a:moveTo>
                    <a:pt x="6745" y="147683"/>
                  </a:moveTo>
                  <a:lnTo>
                    <a:pt x="6745" y="153768"/>
                  </a:lnTo>
                  <a:lnTo>
                    <a:pt x="339" y="153768"/>
                  </a:lnTo>
                  <a:lnTo>
                    <a:pt x="339" y="147683"/>
                  </a:lnTo>
                  <a:close/>
                  <a:moveTo>
                    <a:pt x="13471" y="147683"/>
                  </a:moveTo>
                  <a:lnTo>
                    <a:pt x="13471" y="153768"/>
                  </a:lnTo>
                  <a:lnTo>
                    <a:pt x="7066" y="153768"/>
                  </a:lnTo>
                  <a:lnTo>
                    <a:pt x="7066" y="147683"/>
                  </a:lnTo>
                  <a:close/>
                  <a:moveTo>
                    <a:pt x="20198" y="147683"/>
                  </a:moveTo>
                  <a:lnTo>
                    <a:pt x="20198" y="153768"/>
                  </a:lnTo>
                  <a:lnTo>
                    <a:pt x="13810" y="153768"/>
                  </a:lnTo>
                  <a:lnTo>
                    <a:pt x="13810" y="147683"/>
                  </a:lnTo>
                  <a:close/>
                  <a:moveTo>
                    <a:pt x="26942" y="147683"/>
                  </a:moveTo>
                  <a:lnTo>
                    <a:pt x="26942" y="153768"/>
                  </a:lnTo>
                  <a:lnTo>
                    <a:pt x="20537" y="153768"/>
                  </a:lnTo>
                  <a:lnTo>
                    <a:pt x="20537" y="147683"/>
                  </a:lnTo>
                  <a:close/>
                  <a:moveTo>
                    <a:pt x="33669" y="147683"/>
                  </a:moveTo>
                  <a:lnTo>
                    <a:pt x="33669" y="153768"/>
                  </a:lnTo>
                  <a:lnTo>
                    <a:pt x="27281" y="153768"/>
                  </a:lnTo>
                  <a:lnTo>
                    <a:pt x="27281" y="147683"/>
                  </a:lnTo>
                  <a:close/>
                  <a:moveTo>
                    <a:pt x="40414" y="147683"/>
                  </a:moveTo>
                  <a:lnTo>
                    <a:pt x="40414" y="153768"/>
                  </a:lnTo>
                  <a:lnTo>
                    <a:pt x="34008" y="153768"/>
                  </a:lnTo>
                  <a:lnTo>
                    <a:pt x="34008" y="147683"/>
                  </a:lnTo>
                  <a:close/>
                  <a:moveTo>
                    <a:pt x="47140" y="147683"/>
                  </a:moveTo>
                  <a:lnTo>
                    <a:pt x="47140" y="153768"/>
                  </a:lnTo>
                  <a:lnTo>
                    <a:pt x="40753" y="153768"/>
                  </a:lnTo>
                  <a:lnTo>
                    <a:pt x="40753" y="147683"/>
                  </a:lnTo>
                  <a:close/>
                  <a:moveTo>
                    <a:pt x="53885" y="147683"/>
                  </a:moveTo>
                  <a:lnTo>
                    <a:pt x="53885" y="153768"/>
                  </a:lnTo>
                  <a:lnTo>
                    <a:pt x="47479" y="153768"/>
                  </a:lnTo>
                  <a:lnTo>
                    <a:pt x="47479" y="147683"/>
                  </a:lnTo>
                  <a:close/>
                  <a:moveTo>
                    <a:pt x="60611" y="147683"/>
                  </a:moveTo>
                  <a:lnTo>
                    <a:pt x="60611" y="153768"/>
                  </a:lnTo>
                  <a:lnTo>
                    <a:pt x="54206" y="153768"/>
                  </a:lnTo>
                  <a:lnTo>
                    <a:pt x="54206" y="147683"/>
                  </a:lnTo>
                  <a:close/>
                  <a:moveTo>
                    <a:pt x="67338" y="147683"/>
                  </a:moveTo>
                  <a:lnTo>
                    <a:pt x="67338" y="153768"/>
                  </a:lnTo>
                  <a:lnTo>
                    <a:pt x="60950" y="153768"/>
                  </a:lnTo>
                  <a:lnTo>
                    <a:pt x="60950" y="147683"/>
                  </a:lnTo>
                  <a:close/>
                  <a:moveTo>
                    <a:pt x="74083" y="147683"/>
                  </a:moveTo>
                  <a:lnTo>
                    <a:pt x="74083" y="153768"/>
                  </a:lnTo>
                  <a:lnTo>
                    <a:pt x="67677" y="153768"/>
                  </a:lnTo>
                  <a:lnTo>
                    <a:pt x="67677" y="147683"/>
                  </a:lnTo>
                  <a:close/>
                  <a:moveTo>
                    <a:pt x="80809" y="147683"/>
                  </a:moveTo>
                  <a:lnTo>
                    <a:pt x="80809" y="153768"/>
                  </a:lnTo>
                  <a:lnTo>
                    <a:pt x="74422" y="153768"/>
                  </a:lnTo>
                  <a:lnTo>
                    <a:pt x="74422" y="147683"/>
                  </a:lnTo>
                  <a:close/>
                  <a:moveTo>
                    <a:pt x="87554" y="147683"/>
                  </a:moveTo>
                  <a:lnTo>
                    <a:pt x="87554" y="153768"/>
                  </a:lnTo>
                  <a:lnTo>
                    <a:pt x="81148" y="153768"/>
                  </a:lnTo>
                  <a:lnTo>
                    <a:pt x="81148" y="147683"/>
                  </a:lnTo>
                  <a:close/>
                  <a:moveTo>
                    <a:pt x="94281" y="147683"/>
                  </a:moveTo>
                  <a:lnTo>
                    <a:pt x="94281" y="153768"/>
                  </a:lnTo>
                  <a:lnTo>
                    <a:pt x="87893" y="153768"/>
                  </a:lnTo>
                  <a:lnTo>
                    <a:pt x="87893" y="147683"/>
                  </a:lnTo>
                  <a:close/>
                  <a:moveTo>
                    <a:pt x="101007" y="147683"/>
                  </a:moveTo>
                  <a:lnTo>
                    <a:pt x="101007" y="153768"/>
                  </a:lnTo>
                  <a:lnTo>
                    <a:pt x="94620" y="153768"/>
                  </a:lnTo>
                  <a:lnTo>
                    <a:pt x="94620" y="147683"/>
                  </a:lnTo>
                  <a:close/>
                  <a:moveTo>
                    <a:pt x="107752" y="147683"/>
                  </a:moveTo>
                  <a:lnTo>
                    <a:pt x="107752" y="153768"/>
                  </a:lnTo>
                  <a:lnTo>
                    <a:pt x="101346" y="153768"/>
                  </a:lnTo>
                  <a:lnTo>
                    <a:pt x="101346" y="147683"/>
                  </a:lnTo>
                  <a:close/>
                  <a:moveTo>
                    <a:pt x="114478" y="147683"/>
                  </a:moveTo>
                  <a:lnTo>
                    <a:pt x="114478" y="153768"/>
                  </a:lnTo>
                  <a:lnTo>
                    <a:pt x="108091" y="153768"/>
                  </a:lnTo>
                  <a:lnTo>
                    <a:pt x="108091" y="147683"/>
                  </a:lnTo>
                  <a:close/>
                  <a:moveTo>
                    <a:pt x="121223" y="147683"/>
                  </a:moveTo>
                  <a:lnTo>
                    <a:pt x="121223" y="153768"/>
                  </a:lnTo>
                  <a:lnTo>
                    <a:pt x="114817" y="153768"/>
                  </a:lnTo>
                  <a:lnTo>
                    <a:pt x="114817" y="147683"/>
                  </a:lnTo>
                  <a:close/>
                  <a:moveTo>
                    <a:pt x="127950" y="147683"/>
                  </a:moveTo>
                  <a:lnTo>
                    <a:pt x="127950" y="153768"/>
                  </a:lnTo>
                  <a:lnTo>
                    <a:pt x="121562" y="153768"/>
                  </a:lnTo>
                  <a:lnTo>
                    <a:pt x="121562" y="147683"/>
                  </a:lnTo>
                  <a:close/>
                  <a:moveTo>
                    <a:pt x="134694" y="147683"/>
                  </a:moveTo>
                  <a:lnTo>
                    <a:pt x="134694" y="153768"/>
                  </a:lnTo>
                  <a:lnTo>
                    <a:pt x="128289" y="153768"/>
                  </a:lnTo>
                  <a:lnTo>
                    <a:pt x="128289" y="147683"/>
                  </a:lnTo>
                  <a:close/>
                  <a:moveTo>
                    <a:pt x="141421" y="147683"/>
                  </a:moveTo>
                  <a:lnTo>
                    <a:pt x="141421" y="153768"/>
                  </a:lnTo>
                  <a:lnTo>
                    <a:pt x="135033" y="153768"/>
                  </a:lnTo>
                  <a:lnTo>
                    <a:pt x="135033" y="147683"/>
                  </a:lnTo>
                  <a:close/>
                  <a:moveTo>
                    <a:pt x="148148" y="147683"/>
                  </a:moveTo>
                  <a:lnTo>
                    <a:pt x="148148" y="153768"/>
                  </a:lnTo>
                  <a:lnTo>
                    <a:pt x="141760" y="153768"/>
                  </a:lnTo>
                  <a:lnTo>
                    <a:pt x="141760" y="147683"/>
                  </a:lnTo>
                  <a:close/>
                  <a:moveTo>
                    <a:pt x="154892" y="147683"/>
                  </a:moveTo>
                  <a:lnTo>
                    <a:pt x="154892" y="153768"/>
                  </a:lnTo>
                  <a:lnTo>
                    <a:pt x="148487" y="153768"/>
                  </a:lnTo>
                  <a:lnTo>
                    <a:pt x="148487" y="147683"/>
                  </a:lnTo>
                  <a:close/>
                  <a:moveTo>
                    <a:pt x="161619" y="147683"/>
                  </a:moveTo>
                  <a:lnTo>
                    <a:pt x="161619" y="153768"/>
                  </a:lnTo>
                  <a:lnTo>
                    <a:pt x="155231" y="153768"/>
                  </a:lnTo>
                  <a:lnTo>
                    <a:pt x="155231" y="147683"/>
                  </a:lnTo>
                  <a:close/>
                  <a:moveTo>
                    <a:pt x="168363" y="147683"/>
                  </a:moveTo>
                  <a:lnTo>
                    <a:pt x="168363" y="153768"/>
                  </a:lnTo>
                  <a:lnTo>
                    <a:pt x="161958" y="153768"/>
                  </a:lnTo>
                  <a:lnTo>
                    <a:pt x="161958" y="147683"/>
                  </a:lnTo>
                  <a:close/>
                  <a:moveTo>
                    <a:pt x="175090" y="147683"/>
                  </a:moveTo>
                  <a:lnTo>
                    <a:pt x="175090" y="153768"/>
                  </a:lnTo>
                  <a:lnTo>
                    <a:pt x="168702" y="153768"/>
                  </a:lnTo>
                  <a:lnTo>
                    <a:pt x="168702" y="147683"/>
                  </a:lnTo>
                  <a:close/>
                  <a:moveTo>
                    <a:pt x="181834" y="147683"/>
                  </a:moveTo>
                  <a:lnTo>
                    <a:pt x="181834" y="153768"/>
                  </a:lnTo>
                  <a:lnTo>
                    <a:pt x="175429" y="153768"/>
                  </a:lnTo>
                  <a:lnTo>
                    <a:pt x="175429" y="147683"/>
                  </a:lnTo>
                  <a:close/>
                  <a:moveTo>
                    <a:pt x="188561" y="147683"/>
                  </a:moveTo>
                  <a:lnTo>
                    <a:pt x="188561" y="153768"/>
                  </a:lnTo>
                  <a:lnTo>
                    <a:pt x="182173" y="153768"/>
                  </a:lnTo>
                  <a:lnTo>
                    <a:pt x="182173" y="147683"/>
                  </a:lnTo>
                  <a:close/>
                  <a:moveTo>
                    <a:pt x="195288" y="147683"/>
                  </a:moveTo>
                  <a:lnTo>
                    <a:pt x="195288" y="153768"/>
                  </a:lnTo>
                  <a:lnTo>
                    <a:pt x="188900" y="153768"/>
                  </a:lnTo>
                  <a:lnTo>
                    <a:pt x="188900" y="147683"/>
                  </a:lnTo>
                  <a:close/>
                  <a:moveTo>
                    <a:pt x="202032" y="147683"/>
                  </a:moveTo>
                  <a:lnTo>
                    <a:pt x="202032" y="153768"/>
                  </a:lnTo>
                  <a:lnTo>
                    <a:pt x="195627" y="153768"/>
                  </a:lnTo>
                  <a:lnTo>
                    <a:pt x="195627" y="147683"/>
                  </a:lnTo>
                  <a:close/>
                  <a:moveTo>
                    <a:pt x="208759" y="147683"/>
                  </a:moveTo>
                  <a:lnTo>
                    <a:pt x="208759" y="153768"/>
                  </a:lnTo>
                  <a:lnTo>
                    <a:pt x="202371" y="153768"/>
                  </a:lnTo>
                  <a:lnTo>
                    <a:pt x="202371" y="147683"/>
                  </a:lnTo>
                  <a:close/>
                  <a:moveTo>
                    <a:pt x="215504" y="147683"/>
                  </a:moveTo>
                  <a:lnTo>
                    <a:pt x="215504" y="153768"/>
                  </a:lnTo>
                  <a:lnTo>
                    <a:pt x="209098" y="153768"/>
                  </a:lnTo>
                  <a:lnTo>
                    <a:pt x="209098" y="147683"/>
                  </a:lnTo>
                  <a:close/>
                  <a:moveTo>
                    <a:pt x="222230" y="147683"/>
                  </a:moveTo>
                  <a:lnTo>
                    <a:pt x="222230" y="153768"/>
                  </a:lnTo>
                  <a:lnTo>
                    <a:pt x="215843" y="153768"/>
                  </a:lnTo>
                  <a:lnTo>
                    <a:pt x="215843" y="147683"/>
                  </a:lnTo>
                  <a:close/>
                  <a:moveTo>
                    <a:pt x="228975" y="147683"/>
                  </a:moveTo>
                  <a:lnTo>
                    <a:pt x="228975" y="153768"/>
                  </a:lnTo>
                  <a:lnTo>
                    <a:pt x="222569" y="153768"/>
                  </a:lnTo>
                  <a:lnTo>
                    <a:pt x="222569" y="147683"/>
                  </a:lnTo>
                  <a:close/>
                  <a:moveTo>
                    <a:pt x="235701" y="147683"/>
                  </a:moveTo>
                  <a:lnTo>
                    <a:pt x="235701" y="153768"/>
                  </a:lnTo>
                  <a:lnTo>
                    <a:pt x="229296" y="153768"/>
                  </a:lnTo>
                  <a:lnTo>
                    <a:pt x="229296" y="147683"/>
                  </a:lnTo>
                  <a:close/>
                  <a:moveTo>
                    <a:pt x="242428" y="147683"/>
                  </a:moveTo>
                  <a:lnTo>
                    <a:pt x="242428" y="153768"/>
                  </a:lnTo>
                  <a:lnTo>
                    <a:pt x="236040" y="153768"/>
                  </a:lnTo>
                  <a:lnTo>
                    <a:pt x="236040" y="147683"/>
                  </a:lnTo>
                  <a:close/>
                  <a:moveTo>
                    <a:pt x="249173" y="147683"/>
                  </a:moveTo>
                  <a:lnTo>
                    <a:pt x="249173" y="153768"/>
                  </a:lnTo>
                  <a:lnTo>
                    <a:pt x="242767" y="153768"/>
                  </a:lnTo>
                  <a:lnTo>
                    <a:pt x="242767" y="147683"/>
                  </a:lnTo>
                  <a:close/>
                  <a:moveTo>
                    <a:pt x="255899" y="147683"/>
                  </a:moveTo>
                  <a:lnTo>
                    <a:pt x="255899" y="153768"/>
                  </a:lnTo>
                  <a:lnTo>
                    <a:pt x="249512" y="153768"/>
                  </a:lnTo>
                  <a:lnTo>
                    <a:pt x="249512" y="147683"/>
                  </a:lnTo>
                  <a:close/>
                  <a:moveTo>
                    <a:pt x="262644" y="147683"/>
                  </a:moveTo>
                  <a:lnTo>
                    <a:pt x="262644" y="153768"/>
                  </a:lnTo>
                  <a:lnTo>
                    <a:pt x="256238" y="153768"/>
                  </a:lnTo>
                  <a:lnTo>
                    <a:pt x="256238" y="147683"/>
                  </a:lnTo>
                  <a:close/>
                  <a:moveTo>
                    <a:pt x="269370" y="147683"/>
                  </a:moveTo>
                  <a:lnTo>
                    <a:pt x="269370" y="153768"/>
                  </a:lnTo>
                  <a:lnTo>
                    <a:pt x="262983" y="153768"/>
                  </a:lnTo>
                  <a:lnTo>
                    <a:pt x="262983" y="147683"/>
                  </a:lnTo>
                  <a:close/>
                  <a:moveTo>
                    <a:pt x="276115" y="147683"/>
                  </a:moveTo>
                  <a:lnTo>
                    <a:pt x="276115" y="153768"/>
                  </a:lnTo>
                  <a:lnTo>
                    <a:pt x="269709" y="153768"/>
                  </a:lnTo>
                  <a:lnTo>
                    <a:pt x="269709" y="147683"/>
                  </a:lnTo>
                  <a:close/>
                  <a:moveTo>
                    <a:pt x="282842" y="147683"/>
                  </a:moveTo>
                  <a:lnTo>
                    <a:pt x="282842" y="153768"/>
                  </a:lnTo>
                  <a:lnTo>
                    <a:pt x="276436" y="153768"/>
                  </a:lnTo>
                  <a:lnTo>
                    <a:pt x="276436" y="147683"/>
                  </a:lnTo>
                  <a:close/>
                  <a:moveTo>
                    <a:pt x="6745" y="154089"/>
                  </a:moveTo>
                  <a:lnTo>
                    <a:pt x="6745" y="160173"/>
                  </a:lnTo>
                  <a:lnTo>
                    <a:pt x="339" y="160173"/>
                  </a:lnTo>
                  <a:lnTo>
                    <a:pt x="339" y="154089"/>
                  </a:lnTo>
                  <a:close/>
                  <a:moveTo>
                    <a:pt x="13471" y="154089"/>
                  </a:moveTo>
                  <a:lnTo>
                    <a:pt x="13471" y="160173"/>
                  </a:lnTo>
                  <a:lnTo>
                    <a:pt x="7066" y="160173"/>
                  </a:lnTo>
                  <a:lnTo>
                    <a:pt x="7066" y="154089"/>
                  </a:lnTo>
                  <a:close/>
                  <a:moveTo>
                    <a:pt x="20198" y="154089"/>
                  </a:moveTo>
                  <a:lnTo>
                    <a:pt x="20198" y="160173"/>
                  </a:lnTo>
                  <a:lnTo>
                    <a:pt x="13810" y="160173"/>
                  </a:lnTo>
                  <a:lnTo>
                    <a:pt x="13810" y="154089"/>
                  </a:lnTo>
                  <a:close/>
                  <a:moveTo>
                    <a:pt x="26942" y="154089"/>
                  </a:moveTo>
                  <a:lnTo>
                    <a:pt x="26942" y="160173"/>
                  </a:lnTo>
                  <a:lnTo>
                    <a:pt x="20537" y="160173"/>
                  </a:lnTo>
                  <a:lnTo>
                    <a:pt x="20537" y="154089"/>
                  </a:lnTo>
                  <a:close/>
                  <a:moveTo>
                    <a:pt x="33669" y="154089"/>
                  </a:moveTo>
                  <a:lnTo>
                    <a:pt x="33669" y="160173"/>
                  </a:lnTo>
                  <a:lnTo>
                    <a:pt x="27281" y="160173"/>
                  </a:lnTo>
                  <a:lnTo>
                    <a:pt x="27281" y="154089"/>
                  </a:lnTo>
                  <a:close/>
                  <a:moveTo>
                    <a:pt x="40414" y="154089"/>
                  </a:moveTo>
                  <a:lnTo>
                    <a:pt x="40414" y="160173"/>
                  </a:lnTo>
                  <a:lnTo>
                    <a:pt x="34008" y="160173"/>
                  </a:lnTo>
                  <a:lnTo>
                    <a:pt x="34008" y="154089"/>
                  </a:lnTo>
                  <a:close/>
                  <a:moveTo>
                    <a:pt x="47140" y="154089"/>
                  </a:moveTo>
                  <a:lnTo>
                    <a:pt x="47140" y="160173"/>
                  </a:lnTo>
                  <a:lnTo>
                    <a:pt x="40753" y="160173"/>
                  </a:lnTo>
                  <a:lnTo>
                    <a:pt x="40753" y="154089"/>
                  </a:lnTo>
                  <a:close/>
                  <a:moveTo>
                    <a:pt x="53885" y="154089"/>
                  </a:moveTo>
                  <a:lnTo>
                    <a:pt x="53885" y="160173"/>
                  </a:lnTo>
                  <a:lnTo>
                    <a:pt x="47479" y="160173"/>
                  </a:lnTo>
                  <a:lnTo>
                    <a:pt x="47479" y="154089"/>
                  </a:lnTo>
                  <a:close/>
                  <a:moveTo>
                    <a:pt x="60611" y="154089"/>
                  </a:moveTo>
                  <a:lnTo>
                    <a:pt x="60611" y="160173"/>
                  </a:lnTo>
                  <a:lnTo>
                    <a:pt x="54206" y="160173"/>
                  </a:lnTo>
                  <a:lnTo>
                    <a:pt x="54206" y="154089"/>
                  </a:lnTo>
                  <a:close/>
                  <a:moveTo>
                    <a:pt x="67338" y="154089"/>
                  </a:moveTo>
                  <a:lnTo>
                    <a:pt x="67338" y="160173"/>
                  </a:lnTo>
                  <a:lnTo>
                    <a:pt x="60950" y="160173"/>
                  </a:lnTo>
                  <a:lnTo>
                    <a:pt x="60950" y="154089"/>
                  </a:lnTo>
                  <a:close/>
                  <a:moveTo>
                    <a:pt x="74083" y="154089"/>
                  </a:moveTo>
                  <a:lnTo>
                    <a:pt x="74083" y="160173"/>
                  </a:lnTo>
                  <a:lnTo>
                    <a:pt x="67677" y="160173"/>
                  </a:lnTo>
                  <a:lnTo>
                    <a:pt x="67677" y="154089"/>
                  </a:lnTo>
                  <a:close/>
                  <a:moveTo>
                    <a:pt x="80809" y="154089"/>
                  </a:moveTo>
                  <a:lnTo>
                    <a:pt x="80809" y="160173"/>
                  </a:lnTo>
                  <a:lnTo>
                    <a:pt x="74422" y="160173"/>
                  </a:lnTo>
                  <a:lnTo>
                    <a:pt x="74422" y="154089"/>
                  </a:lnTo>
                  <a:close/>
                  <a:moveTo>
                    <a:pt x="87554" y="154089"/>
                  </a:moveTo>
                  <a:lnTo>
                    <a:pt x="87554" y="160173"/>
                  </a:lnTo>
                  <a:lnTo>
                    <a:pt x="81148" y="160173"/>
                  </a:lnTo>
                  <a:lnTo>
                    <a:pt x="81148" y="154089"/>
                  </a:lnTo>
                  <a:close/>
                  <a:moveTo>
                    <a:pt x="94281" y="154089"/>
                  </a:moveTo>
                  <a:lnTo>
                    <a:pt x="94281" y="160173"/>
                  </a:lnTo>
                  <a:lnTo>
                    <a:pt x="87893" y="160173"/>
                  </a:lnTo>
                  <a:lnTo>
                    <a:pt x="87893" y="154089"/>
                  </a:lnTo>
                  <a:close/>
                  <a:moveTo>
                    <a:pt x="101007" y="154089"/>
                  </a:moveTo>
                  <a:lnTo>
                    <a:pt x="101007" y="160173"/>
                  </a:lnTo>
                  <a:lnTo>
                    <a:pt x="94620" y="160173"/>
                  </a:lnTo>
                  <a:lnTo>
                    <a:pt x="94620" y="154089"/>
                  </a:lnTo>
                  <a:close/>
                  <a:moveTo>
                    <a:pt x="107752" y="154089"/>
                  </a:moveTo>
                  <a:lnTo>
                    <a:pt x="107752" y="160173"/>
                  </a:lnTo>
                  <a:lnTo>
                    <a:pt x="101346" y="160173"/>
                  </a:lnTo>
                  <a:lnTo>
                    <a:pt x="101346" y="154089"/>
                  </a:lnTo>
                  <a:close/>
                  <a:moveTo>
                    <a:pt x="114478" y="154089"/>
                  </a:moveTo>
                  <a:lnTo>
                    <a:pt x="114478" y="160173"/>
                  </a:lnTo>
                  <a:lnTo>
                    <a:pt x="108091" y="160173"/>
                  </a:lnTo>
                  <a:lnTo>
                    <a:pt x="108091" y="154089"/>
                  </a:lnTo>
                  <a:close/>
                  <a:moveTo>
                    <a:pt x="121223" y="154089"/>
                  </a:moveTo>
                  <a:lnTo>
                    <a:pt x="121223" y="160173"/>
                  </a:lnTo>
                  <a:lnTo>
                    <a:pt x="114817" y="160173"/>
                  </a:lnTo>
                  <a:lnTo>
                    <a:pt x="114817" y="154089"/>
                  </a:lnTo>
                  <a:close/>
                  <a:moveTo>
                    <a:pt x="127950" y="154089"/>
                  </a:moveTo>
                  <a:lnTo>
                    <a:pt x="127950" y="160173"/>
                  </a:lnTo>
                  <a:lnTo>
                    <a:pt x="121562" y="160173"/>
                  </a:lnTo>
                  <a:lnTo>
                    <a:pt x="121562" y="154089"/>
                  </a:lnTo>
                  <a:close/>
                  <a:moveTo>
                    <a:pt x="134694" y="154089"/>
                  </a:moveTo>
                  <a:lnTo>
                    <a:pt x="134694" y="160173"/>
                  </a:lnTo>
                  <a:lnTo>
                    <a:pt x="128289" y="160173"/>
                  </a:lnTo>
                  <a:lnTo>
                    <a:pt x="128289" y="154089"/>
                  </a:lnTo>
                  <a:close/>
                  <a:moveTo>
                    <a:pt x="141421" y="154089"/>
                  </a:moveTo>
                  <a:lnTo>
                    <a:pt x="141421" y="160173"/>
                  </a:lnTo>
                  <a:lnTo>
                    <a:pt x="135033" y="160173"/>
                  </a:lnTo>
                  <a:lnTo>
                    <a:pt x="135033" y="154089"/>
                  </a:lnTo>
                  <a:close/>
                  <a:moveTo>
                    <a:pt x="148148" y="154089"/>
                  </a:moveTo>
                  <a:lnTo>
                    <a:pt x="148148" y="160173"/>
                  </a:lnTo>
                  <a:lnTo>
                    <a:pt x="141760" y="160173"/>
                  </a:lnTo>
                  <a:lnTo>
                    <a:pt x="141760" y="154089"/>
                  </a:lnTo>
                  <a:close/>
                  <a:moveTo>
                    <a:pt x="154892" y="154089"/>
                  </a:moveTo>
                  <a:lnTo>
                    <a:pt x="154892" y="160173"/>
                  </a:lnTo>
                  <a:lnTo>
                    <a:pt x="148487" y="160173"/>
                  </a:lnTo>
                  <a:lnTo>
                    <a:pt x="148487" y="154089"/>
                  </a:lnTo>
                  <a:close/>
                  <a:moveTo>
                    <a:pt x="161619" y="154089"/>
                  </a:moveTo>
                  <a:lnTo>
                    <a:pt x="161619" y="160173"/>
                  </a:lnTo>
                  <a:lnTo>
                    <a:pt x="155231" y="160173"/>
                  </a:lnTo>
                  <a:lnTo>
                    <a:pt x="155231" y="154089"/>
                  </a:lnTo>
                  <a:close/>
                  <a:moveTo>
                    <a:pt x="168363" y="154089"/>
                  </a:moveTo>
                  <a:lnTo>
                    <a:pt x="168363" y="160173"/>
                  </a:lnTo>
                  <a:lnTo>
                    <a:pt x="161958" y="160173"/>
                  </a:lnTo>
                  <a:lnTo>
                    <a:pt x="161958" y="154089"/>
                  </a:lnTo>
                  <a:close/>
                  <a:moveTo>
                    <a:pt x="175090" y="154089"/>
                  </a:moveTo>
                  <a:lnTo>
                    <a:pt x="175090" y="160173"/>
                  </a:lnTo>
                  <a:lnTo>
                    <a:pt x="168702" y="160173"/>
                  </a:lnTo>
                  <a:lnTo>
                    <a:pt x="168702" y="154089"/>
                  </a:lnTo>
                  <a:close/>
                  <a:moveTo>
                    <a:pt x="181834" y="154089"/>
                  </a:moveTo>
                  <a:lnTo>
                    <a:pt x="181834" y="160173"/>
                  </a:lnTo>
                  <a:lnTo>
                    <a:pt x="175429" y="160173"/>
                  </a:lnTo>
                  <a:lnTo>
                    <a:pt x="175429" y="154089"/>
                  </a:lnTo>
                  <a:close/>
                  <a:moveTo>
                    <a:pt x="188561" y="154089"/>
                  </a:moveTo>
                  <a:lnTo>
                    <a:pt x="188561" y="160173"/>
                  </a:lnTo>
                  <a:lnTo>
                    <a:pt x="182173" y="160173"/>
                  </a:lnTo>
                  <a:lnTo>
                    <a:pt x="182173" y="154089"/>
                  </a:lnTo>
                  <a:close/>
                  <a:moveTo>
                    <a:pt x="195288" y="154089"/>
                  </a:moveTo>
                  <a:lnTo>
                    <a:pt x="195288" y="160173"/>
                  </a:lnTo>
                  <a:lnTo>
                    <a:pt x="188900" y="160173"/>
                  </a:lnTo>
                  <a:lnTo>
                    <a:pt x="188900" y="154089"/>
                  </a:lnTo>
                  <a:close/>
                  <a:moveTo>
                    <a:pt x="202032" y="154089"/>
                  </a:moveTo>
                  <a:lnTo>
                    <a:pt x="202032" y="160173"/>
                  </a:lnTo>
                  <a:lnTo>
                    <a:pt x="195627" y="160173"/>
                  </a:lnTo>
                  <a:lnTo>
                    <a:pt x="195627" y="154089"/>
                  </a:lnTo>
                  <a:close/>
                  <a:moveTo>
                    <a:pt x="208759" y="154089"/>
                  </a:moveTo>
                  <a:lnTo>
                    <a:pt x="208759" y="160173"/>
                  </a:lnTo>
                  <a:lnTo>
                    <a:pt x="202371" y="160173"/>
                  </a:lnTo>
                  <a:lnTo>
                    <a:pt x="202371" y="154089"/>
                  </a:lnTo>
                  <a:close/>
                  <a:moveTo>
                    <a:pt x="215504" y="154089"/>
                  </a:moveTo>
                  <a:lnTo>
                    <a:pt x="215504" y="160173"/>
                  </a:lnTo>
                  <a:lnTo>
                    <a:pt x="209098" y="160173"/>
                  </a:lnTo>
                  <a:lnTo>
                    <a:pt x="209098" y="154089"/>
                  </a:lnTo>
                  <a:close/>
                  <a:moveTo>
                    <a:pt x="222230" y="154089"/>
                  </a:moveTo>
                  <a:lnTo>
                    <a:pt x="222230" y="160173"/>
                  </a:lnTo>
                  <a:lnTo>
                    <a:pt x="215843" y="160173"/>
                  </a:lnTo>
                  <a:lnTo>
                    <a:pt x="215843" y="154089"/>
                  </a:lnTo>
                  <a:close/>
                  <a:moveTo>
                    <a:pt x="228975" y="154089"/>
                  </a:moveTo>
                  <a:lnTo>
                    <a:pt x="228975" y="160173"/>
                  </a:lnTo>
                  <a:lnTo>
                    <a:pt x="222569" y="160173"/>
                  </a:lnTo>
                  <a:lnTo>
                    <a:pt x="222569" y="154089"/>
                  </a:lnTo>
                  <a:close/>
                  <a:moveTo>
                    <a:pt x="235701" y="154089"/>
                  </a:moveTo>
                  <a:lnTo>
                    <a:pt x="235701" y="160173"/>
                  </a:lnTo>
                  <a:lnTo>
                    <a:pt x="229296" y="160173"/>
                  </a:lnTo>
                  <a:lnTo>
                    <a:pt x="229296" y="154089"/>
                  </a:lnTo>
                  <a:close/>
                  <a:moveTo>
                    <a:pt x="242428" y="154089"/>
                  </a:moveTo>
                  <a:lnTo>
                    <a:pt x="242428" y="160173"/>
                  </a:lnTo>
                  <a:lnTo>
                    <a:pt x="236040" y="160173"/>
                  </a:lnTo>
                  <a:lnTo>
                    <a:pt x="236040" y="154089"/>
                  </a:lnTo>
                  <a:close/>
                  <a:moveTo>
                    <a:pt x="249173" y="154089"/>
                  </a:moveTo>
                  <a:lnTo>
                    <a:pt x="249173" y="160173"/>
                  </a:lnTo>
                  <a:lnTo>
                    <a:pt x="242767" y="160173"/>
                  </a:lnTo>
                  <a:lnTo>
                    <a:pt x="242767" y="154089"/>
                  </a:lnTo>
                  <a:close/>
                  <a:moveTo>
                    <a:pt x="255899" y="154089"/>
                  </a:moveTo>
                  <a:lnTo>
                    <a:pt x="255899" y="160173"/>
                  </a:lnTo>
                  <a:lnTo>
                    <a:pt x="249512" y="160173"/>
                  </a:lnTo>
                  <a:lnTo>
                    <a:pt x="249512" y="154089"/>
                  </a:lnTo>
                  <a:close/>
                  <a:moveTo>
                    <a:pt x="262644" y="154089"/>
                  </a:moveTo>
                  <a:lnTo>
                    <a:pt x="262644" y="160173"/>
                  </a:lnTo>
                  <a:lnTo>
                    <a:pt x="256238" y="160173"/>
                  </a:lnTo>
                  <a:lnTo>
                    <a:pt x="256238" y="154089"/>
                  </a:lnTo>
                  <a:close/>
                  <a:moveTo>
                    <a:pt x="269370" y="154089"/>
                  </a:moveTo>
                  <a:lnTo>
                    <a:pt x="269370" y="160173"/>
                  </a:lnTo>
                  <a:lnTo>
                    <a:pt x="262983" y="160173"/>
                  </a:lnTo>
                  <a:lnTo>
                    <a:pt x="262983" y="154089"/>
                  </a:lnTo>
                  <a:close/>
                  <a:moveTo>
                    <a:pt x="276115" y="154089"/>
                  </a:moveTo>
                  <a:lnTo>
                    <a:pt x="276115" y="160173"/>
                  </a:lnTo>
                  <a:lnTo>
                    <a:pt x="269709" y="160173"/>
                  </a:lnTo>
                  <a:lnTo>
                    <a:pt x="269709" y="154089"/>
                  </a:lnTo>
                  <a:close/>
                  <a:moveTo>
                    <a:pt x="282842" y="154089"/>
                  </a:moveTo>
                  <a:lnTo>
                    <a:pt x="282842" y="160173"/>
                  </a:lnTo>
                  <a:lnTo>
                    <a:pt x="276436" y="160173"/>
                  </a:lnTo>
                  <a:lnTo>
                    <a:pt x="276436" y="154089"/>
                  </a:lnTo>
                  <a:close/>
                  <a:moveTo>
                    <a:pt x="178" y="0"/>
                  </a:moveTo>
                  <a:lnTo>
                    <a:pt x="178" y="161"/>
                  </a:lnTo>
                  <a:lnTo>
                    <a:pt x="0" y="161"/>
                  </a:lnTo>
                  <a:lnTo>
                    <a:pt x="0" y="160334"/>
                  </a:lnTo>
                  <a:lnTo>
                    <a:pt x="178" y="160334"/>
                  </a:lnTo>
                  <a:lnTo>
                    <a:pt x="178" y="160494"/>
                  </a:lnTo>
                  <a:lnTo>
                    <a:pt x="285482" y="160494"/>
                  </a:lnTo>
                  <a:lnTo>
                    <a:pt x="285482" y="160173"/>
                  </a:lnTo>
                  <a:lnTo>
                    <a:pt x="283181" y="160173"/>
                  </a:lnTo>
                  <a:lnTo>
                    <a:pt x="283181" y="154089"/>
                  </a:lnTo>
                  <a:lnTo>
                    <a:pt x="285482" y="154089"/>
                  </a:lnTo>
                  <a:lnTo>
                    <a:pt x="285482" y="153768"/>
                  </a:lnTo>
                  <a:lnTo>
                    <a:pt x="283181" y="153768"/>
                  </a:lnTo>
                  <a:lnTo>
                    <a:pt x="283181" y="147683"/>
                  </a:lnTo>
                  <a:lnTo>
                    <a:pt x="285482" y="147683"/>
                  </a:lnTo>
                  <a:lnTo>
                    <a:pt x="285482" y="147362"/>
                  </a:lnTo>
                  <a:lnTo>
                    <a:pt x="283181" y="147362"/>
                  </a:lnTo>
                  <a:lnTo>
                    <a:pt x="283181" y="141278"/>
                  </a:lnTo>
                  <a:lnTo>
                    <a:pt x="285482" y="141278"/>
                  </a:lnTo>
                  <a:lnTo>
                    <a:pt x="285482" y="140957"/>
                  </a:lnTo>
                  <a:lnTo>
                    <a:pt x="283181" y="140957"/>
                  </a:lnTo>
                  <a:lnTo>
                    <a:pt x="283181" y="134872"/>
                  </a:lnTo>
                  <a:lnTo>
                    <a:pt x="285482" y="134872"/>
                  </a:lnTo>
                  <a:lnTo>
                    <a:pt x="285482" y="134551"/>
                  </a:lnTo>
                  <a:lnTo>
                    <a:pt x="283181" y="134551"/>
                  </a:lnTo>
                  <a:lnTo>
                    <a:pt x="283181" y="128467"/>
                  </a:lnTo>
                  <a:lnTo>
                    <a:pt x="285482" y="128467"/>
                  </a:lnTo>
                  <a:lnTo>
                    <a:pt x="285482" y="128146"/>
                  </a:lnTo>
                  <a:lnTo>
                    <a:pt x="283181" y="128146"/>
                  </a:lnTo>
                  <a:lnTo>
                    <a:pt x="283181" y="122061"/>
                  </a:lnTo>
                  <a:lnTo>
                    <a:pt x="285482" y="122061"/>
                  </a:lnTo>
                  <a:lnTo>
                    <a:pt x="285482" y="121740"/>
                  </a:lnTo>
                  <a:lnTo>
                    <a:pt x="283181" y="121740"/>
                  </a:lnTo>
                  <a:lnTo>
                    <a:pt x="283181" y="115656"/>
                  </a:lnTo>
                  <a:lnTo>
                    <a:pt x="285482" y="115656"/>
                  </a:lnTo>
                  <a:lnTo>
                    <a:pt x="285482" y="115335"/>
                  </a:lnTo>
                  <a:lnTo>
                    <a:pt x="283181" y="115335"/>
                  </a:lnTo>
                  <a:lnTo>
                    <a:pt x="283181" y="109250"/>
                  </a:lnTo>
                  <a:lnTo>
                    <a:pt x="285482" y="109250"/>
                  </a:lnTo>
                  <a:lnTo>
                    <a:pt x="285482" y="108929"/>
                  </a:lnTo>
                  <a:lnTo>
                    <a:pt x="283181" y="108929"/>
                  </a:lnTo>
                  <a:lnTo>
                    <a:pt x="283181" y="102827"/>
                  </a:lnTo>
                  <a:lnTo>
                    <a:pt x="285482" y="102827"/>
                  </a:lnTo>
                  <a:lnTo>
                    <a:pt x="285482" y="102524"/>
                  </a:lnTo>
                  <a:lnTo>
                    <a:pt x="283181" y="102524"/>
                  </a:lnTo>
                  <a:lnTo>
                    <a:pt x="283181" y="96422"/>
                  </a:lnTo>
                  <a:lnTo>
                    <a:pt x="285482" y="96422"/>
                  </a:lnTo>
                  <a:lnTo>
                    <a:pt x="285482" y="96100"/>
                  </a:lnTo>
                  <a:lnTo>
                    <a:pt x="283181" y="96100"/>
                  </a:lnTo>
                  <a:lnTo>
                    <a:pt x="283181" y="90016"/>
                  </a:lnTo>
                  <a:lnTo>
                    <a:pt x="285482" y="90016"/>
                  </a:lnTo>
                  <a:lnTo>
                    <a:pt x="285482" y="89695"/>
                  </a:lnTo>
                  <a:lnTo>
                    <a:pt x="283181" y="89695"/>
                  </a:lnTo>
                  <a:lnTo>
                    <a:pt x="283181" y="83611"/>
                  </a:lnTo>
                  <a:lnTo>
                    <a:pt x="285482" y="83611"/>
                  </a:lnTo>
                  <a:lnTo>
                    <a:pt x="285482" y="83289"/>
                  </a:lnTo>
                  <a:lnTo>
                    <a:pt x="283181" y="83289"/>
                  </a:lnTo>
                  <a:lnTo>
                    <a:pt x="283181" y="77205"/>
                  </a:lnTo>
                  <a:lnTo>
                    <a:pt x="285482" y="77205"/>
                  </a:lnTo>
                  <a:lnTo>
                    <a:pt x="285482" y="76884"/>
                  </a:lnTo>
                  <a:lnTo>
                    <a:pt x="283181" y="76884"/>
                  </a:lnTo>
                  <a:lnTo>
                    <a:pt x="283181" y="70800"/>
                  </a:lnTo>
                  <a:lnTo>
                    <a:pt x="285482" y="70800"/>
                  </a:lnTo>
                  <a:lnTo>
                    <a:pt x="285482" y="70478"/>
                  </a:lnTo>
                  <a:lnTo>
                    <a:pt x="283181" y="70478"/>
                  </a:lnTo>
                  <a:lnTo>
                    <a:pt x="283181" y="64394"/>
                  </a:lnTo>
                  <a:lnTo>
                    <a:pt x="285482" y="64394"/>
                  </a:lnTo>
                  <a:lnTo>
                    <a:pt x="285482" y="64073"/>
                  </a:lnTo>
                  <a:lnTo>
                    <a:pt x="283181" y="64073"/>
                  </a:lnTo>
                  <a:lnTo>
                    <a:pt x="283181" y="57989"/>
                  </a:lnTo>
                  <a:lnTo>
                    <a:pt x="285482" y="57989"/>
                  </a:lnTo>
                  <a:lnTo>
                    <a:pt x="285482" y="57667"/>
                  </a:lnTo>
                  <a:lnTo>
                    <a:pt x="283181" y="57667"/>
                  </a:lnTo>
                  <a:lnTo>
                    <a:pt x="283181" y="51583"/>
                  </a:lnTo>
                  <a:lnTo>
                    <a:pt x="285482" y="51583"/>
                  </a:lnTo>
                  <a:lnTo>
                    <a:pt x="285482" y="51262"/>
                  </a:lnTo>
                  <a:lnTo>
                    <a:pt x="283181" y="51262"/>
                  </a:lnTo>
                  <a:lnTo>
                    <a:pt x="283181" y="45178"/>
                  </a:lnTo>
                  <a:lnTo>
                    <a:pt x="285482" y="45178"/>
                  </a:lnTo>
                  <a:lnTo>
                    <a:pt x="285482" y="44856"/>
                  </a:lnTo>
                  <a:lnTo>
                    <a:pt x="283181" y="44856"/>
                  </a:lnTo>
                  <a:lnTo>
                    <a:pt x="283181" y="38772"/>
                  </a:lnTo>
                  <a:lnTo>
                    <a:pt x="285482" y="38772"/>
                  </a:lnTo>
                  <a:lnTo>
                    <a:pt x="285482" y="38451"/>
                  </a:lnTo>
                  <a:lnTo>
                    <a:pt x="283181" y="38451"/>
                  </a:lnTo>
                  <a:lnTo>
                    <a:pt x="283181" y="32367"/>
                  </a:lnTo>
                  <a:lnTo>
                    <a:pt x="285482" y="32367"/>
                  </a:lnTo>
                  <a:lnTo>
                    <a:pt x="285482" y="32028"/>
                  </a:lnTo>
                  <a:lnTo>
                    <a:pt x="283181" y="32028"/>
                  </a:lnTo>
                  <a:lnTo>
                    <a:pt x="283181" y="25943"/>
                  </a:lnTo>
                  <a:lnTo>
                    <a:pt x="285482" y="25943"/>
                  </a:lnTo>
                  <a:lnTo>
                    <a:pt x="285482" y="25622"/>
                  </a:lnTo>
                  <a:lnTo>
                    <a:pt x="283181" y="25622"/>
                  </a:lnTo>
                  <a:lnTo>
                    <a:pt x="283181" y="19538"/>
                  </a:lnTo>
                  <a:lnTo>
                    <a:pt x="285482" y="19538"/>
                  </a:lnTo>
                  <a:lnTo>
                    <a:pt x="285482" y="19217"/>
                  </a:lnTo>
                  <a:lnTo>
                    <a:pt x="283181" y="19217"/>
                  </a:lnTo>
                  <a:lnTo>
                    <a:pt x="283181" y="13132"/>
                  </a:lnTo>
                  <a:lnTo>
                    <a:pt x="285482" y="13132"/>
                  </a:lnTo>
                  <a:lnTo>
                    <a:pt x="285482" y="12811"/>
                  </a:lnTo>
                  <a:lnTo>
                    <a:pt x="283181" y="12811"/>
                  </a:lnTo>
                  <a:lnTo>
                    <a:pt x="283181" y="6727"/>
                  </a:lnTo>
                  <a:lnTo>
                    <a:pt x="285482" y="6727"/>
                  </a:lnTo>
                  <a:lnTo>
                    <a:pt x="285482" y="6406"/>
                  </a:lnTo>
                  <a:lnTo>
                    <a:pt x="283181" y="6406"/>
                  </a:lnTo>
                  <a:lnTo>
                    <a:pt x="283181" y="321"/>
                  </a:lnTo>
                  <a:lnTo>
                    <a:pt x="285482" y="321"/>
                  </a:lnTo>
                  <a:lnTo>
                    <a:pt x="285482" y="0"/>
                  </a:lnTo>
                  <a:close/>
                </a:path>
              </a:pathLst>
            </a:custGeom>
            <a:solidFill>
              <a:srgbClr val="191919">
                <a:alpha val="178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655" name="Google Shape;655;p14"/>
            <p:cNvSpPr/>
            <p:nvPr/>
          </p:nvSpPr>
          <p:spPr>
            <a:xfrm>
              <a:off x="576225" y="847300"/>
              <a:ext cx="25" cy="4012375"/>
            </a:xfrm>
            <a:custGeom>
              <a:avLst/>
              <a:gdLst/>
              <a:ahLst/>
              <a:cxnLst/>
              <a:rect l="l" t="t" r="r" b="b"/>
              <a:pathLst>
                <a:path w="1" h="160495" extrusionOk="0">
                  <a:moveTo>
                    <a:pt x="1" y="0"/>
                  </a:moveTo>
                  <a:lnTo>
                    <a:pt x="1" y="160495"/>
                  </a:lnTo>
                </a:path>
              </a:pathLst>
            </a:custGeom>
            <a:solidFill>
              <a:srgbClr val="191919">
                <a:alpha val="178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656" name="Google Shape;656;p14"/>
            <p:cNvSpPr/>
            <p:nvPr/>
          </p:nvSpPr>
          <p:spPr>
            <a:xfrm>
              <a:off x="7375175" y="4529125"/>
              <a:ext cx="3150" cy="8050"/>
            </a:xfrm>
            <a:custGeom>
              <a:avLst/>
              <a:gdLst/>
              <a:ahLst/>
              <a:cxnLst/>
              <a:rect l="l" t="t" r="r" b="b"/>
              <a:pathLst>
                <a:path w="126" h="322" extrusionOk="0">
                  <a:moveTo>
                    <a:pt x="0" y="0"/>
                  </a:moveTo>
                  <a:lnTo>
                    <a:pt x="0" y="321"/>
                  </a:lnTo>
                  <a:lnTo>
                    <a:pt x="125" y="321"/>
                  </a:lnTo>
                  <a:lnTo>
                    <a:pt x="125" y="0"/>
                  </a:lnTo>
                  <a:close/>
                </a:path>
              </a:pathLst>
            </a:custGeom>
            <a:solidFill>
              <a:srgbClr val="191919">
                <a:alpha val="178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657" name="Google Shape;657;p14"/>
            <p:cNvSpPr/>
            <p:nvPr/>
          </p:nvSpPr>
          <p:spPr>
            <a:xfrm>
              <a:off x="7375175" y="2767150"/>
              <a:ext cx="3150" cy="8075"/>
            </a:xfrm>
            <a:custGeom>
              <a:avLst/>
              <a:gdLst/>
              <a:ahLst/>
              <a:cxnLst/>
              <a:rect l="l" t="t" r="r" b="b"/>
              <a:pathLst>
                <a:path w="126" h="323" extrusionOk="0">
                  <a:moveTo>
                    <a:pt x="0" y="1"/>
                  </a:moveTo>
                  <a:lnTo>
                    <a:pt x="0" y="322"/>
                  </a:lnTo>
                  <a:lnTo>
                    <a:pt x="125" y="322"/>
                  </a:lnTo>
                  <a:lnTo>
                    <a:pt x="125" y="1"/>
                  </a:lnTo>
                  <a:close/>
                </a:path>
              </a:pathLst>
            </a:custGeom>
            <a:solidFill>
              <a:srgbClr val="191919">
                <a:alpha val="178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658" name="Google Shape;658;p14"/>
            <p:cNvSpPr/>
            <p:nvPr/>
          </p:nvSpPr>
          <p:spPr>
            <a:xfrm>
              <a:off x="7375175" y="4368975"/>
              <a:ext cx="3150" cy="8050"/>
            </a:xfrm>
            <a:custGeom>
              <a:avLst/>
              <a:gdLst/>
              <a:ahLst/>
              <a:cxnLst/>
              <a:rect l="l" t="t" r="r" b="b"/>
              <a:pathLst>
                <a:path w="126" h="322" extrusionOk="0">
                  <a:moveTo>
                    <a:pt x="0" y="1"/>
                  </a:moveTo>
                  <a:lnTo>
                    <a:pt x="0" y="322"/>
                  </a:lnTo>
                  <a:lnTo>
                    <a:pt x="125" y="322"/>
                  </a:lnTo>
                  <a:lnTo>
                    <a:pt x="125" y="1"/>
                  </a:lnTo>
                  <a:close/>
                </a:path>
              </a:pathLst>
            </a:custGeom>
            <a:solidFill>
              <a:srgbClr val="191919">
                <a:alpha val="178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659" name="Google Shape;659;p14"/>
            <p:cNvSpPr/>
            <p:nvPr/>
          </p:nvSpPr>
          <p:spPr>
            <a:xfrm>
              <a:off x="7375175" y="4208850"/>
              <a:ext cx="3150" cy="8050"/>
            </a:xfrm>
            <a:custGeom>
              <a:avLst/>
              <a:gdLst/>
              <a:ahLst/>
              <a:cxnLst/>
              <a:rect l="l" t="t" r="r" b="b"/>
              <a:pathLst>
                <a:path w="126" h="322" extrusionOk="0">
                  <a:moveTo>
                    <a:pt x="0" y="0"/>
                  </a:moveTo>
                  <a:lnTo>
                    <a:pt x="0" y="321"/>
                  </a:lnTo>
                  <a:lnTo>
                    <a:pt x="125" y="321"/>
                  </a:lnTo>
                  <a:lnTo>
                    <a:pt x="125" y="0"/>
                  </a:lnTo>
                  <a:close/>
                </a:path>
              </a:pathLst>
            </a:custGeom>
            <a:solidFill>
              <a:srgbClr val="191919">
                <a:alpha val="178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660" name="Google Shape;660;p14"/>
            <p:cNvSpPr/>
            <p:nvPr/>
          </p:nvSpPr>
          <p:spPr>
            <a:xfrm>
              <a:off x="7375175" y="3248025"/>
              <a:ext cx="3150" cy="7600"/>
            </a:xfrm>
            <a:custGeom>
              <a:avLst/>
              <a:gdLst/>
              <a:ahLst/>
              <a:cxnLst/>
              <a:rect l="l" t="t" r="r" b="b"/>
              <a:pathLst>
                <a:path w="126" h="304" extrusionOk="0">
                  <a:moveTo>
                    <a:pt x="0" y="0"/>
                  </a:moveTo>
                  <a:lnTo>
                    <a:pt x="0" y="304"/>
                  </a:lnTo>
                  <a:lnTo>
                    <a:pt x="125" y="304"/>
                  </a:lnTo>
                  <a:lnTo>
                    <a:pt x="125" y="0"/>
                  </a:lnTo>
                  <a:close/>
                </a:path>
              </a:pathLst>
            </a:custGeom>
            <a:solidFill>
              <a:srgbClr val="191919">
                <a:alpha val="178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661" name="Google Shape;661;p14"/>
            <p:cNvSpPr/>
            <p:nvPr/>
          </p:nvSpPr>
          <p:spPr>
            <a:xfrm>
              <a:off x="7375175" y="3728425"/>
              <a:ext cx="3150" cy="8050"/>
            </a:xfrm>
            <a:custGeom>
              <a:avLst/>
              <a:gdLst/>
              <a:ahLst/>
              <a:cxnLst/>
              <a:rect l="l" t="t" r="r" b="b"/>
              <a:pathLst>
                <a:path w="126" h="322" extrusionOk="0">
                  <a:moveTo>
                    <a:pt x="0" y="1"/>
                  </a:moveTo>
                  <a:lnTo>
                    <a:pt x="0" y="322"/>
                  </a:lnTo>
                  <a:lnTo>
                    <a:pt x="125" y="322"/>
                  </a:lnTo>
                  <a:lnTo>
                    <a:pt x="125" y="1"/>
                  </a:lnTo>
                  <a:close/>
                </a:path>
              </a:pathLst>
            </a:custGeom>
            <a:solidFill>
              <a:srgbClr val="191919">
                <a:alpha val="178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662" name="Google Shape;662;p14"/>
            <p:cNvSpPr/>
            <p:nvPr/>
          </p:nvSpPr>
          <p:spPr>
            <a:xfrm>
              <a:off x="7375175" y="3568300"/>
              <a:ext cx="3150" cy="8050"/>
            </a:xfrm>
            <a:custGeom>
              <a:avLst/>
              <a:gdLst/>
              <a:ahLst/>
              <a:cxnLst/>
              <a:rect l="l" t="t" r="r" b="b"/>
              <a:pathLst>
                <a:path w="126" h="322" extrusionOk="0">
                  <a:moveTo>
                    <a:pt x="0" y="0"/>
                  </a:moveTo>
                  <a:lnTo>
                    <a:pt x="0" y="321"/>
                  </a:lnTo>
                  <a:lnTo>
                    <a:pt x="125" y="321"/>
                  </a:lnTo>
                  <a:lnTo>
                    <a:pt x="125" y="0"/>
                  </a:lnTo>
                  <a:close/>
                </a:path>
              </a:pathLst>
            </a:custGeom>
            <a:solidFill>
              <a:srgbClr val="191919">
                <a:alpha val="178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663" name="Google Shape;663;p14"/>
            <p:cNvSpPr/>
            <p:nvPr/>
          </p:nvSpPr>
          <p:spPr>
            <a:xfrm>
              <a:off x="7375175" y="3888575"/>
              <a:ext cx="3150" cy="8050"/>
            </a:xfrm>
            <a:custGeom>
              <a:avLst/>
              <a:gdLst/>
              <a:ahLst/>
              <a:cxnLst/>
              <a:rect l="l" t="t" r="r" b="b"/>
              <a:pathLst>
                <a:path w="126" h="322" extrusionOk="0">
                  <a:moveTo>
                    <a:pt x="0" y="0"/>
                  </a:moveTo>
                  <a:lnTo>
                    <a:pt x="0" y="321"/>
                  </a:lnTo>
                  <a:lnTo>
                    <a:pt x="125" y="321"/>
                  </a:lnTo>
                  <a:lnTo>
                    <a:pt x="125" y="0"/>
                  </a:lnTo>
                  <a:close/>
                </a:path>
              </a:pathLst>
            </a:custGeom>
            <a:solidFill>
              <a:srgbClr val="191919">
                <a:alpha val="178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664" name="Google Shape;664;p14"/>
            <p:cNvSpPr/>
            <p:nvPr/>
          </p:nvSpPr>
          <p:spPr>
            <a:xfrm>
              <a:off x="7375175" y="3087425"/>
              <a:ext cx="3150" cy="8075"/>
            </a:xfrm>
            <a:custGeom>
              <a:avLst/>
              <a:gdLst/>
              <a:ahLst/>
              <a:cxnLst/>
              <a:rect l="l" t="t" r="r" b="b"/>
              <a:pathLst>
                <a:path w="126" h="323" extrusionOk="0">
                  <a:moveTo>
                    <a:pt x="0" y="1"/>
                  </a:moveTo>
                  <a:lnTo>
                    <a:pt x="0" y="322"/>
                  </a:lnTo>
                  <a:lnTo>
                    <a:pt x="125" y="322"/>
                  </a:lnTo>
                  <a:lnTo>
                    <a:pt x="125" y="1"/>
                  </a:lnTo>
                  <a:close/>
                </a:path>
              </a:pathLst>
            </a:custGeom>
            <a:solidFill>
              <a:srgbClr val="191919">
                <a:alpha val="178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665" name="Google Shape;665;p14"/>
            <p:cNvSpPr/>
            <p:nvPr/>
          </p:nvSpPr>
          <p:spPr>
            <a:xfrm>
              <a:off x="7375175" y="4849400"/>
              <a:ext cx="3150" cy="8050"/>
            </a:xfrm>
            <a:custGeom>
              <a:avLst/>
              <a:gdLst/>
              <a:ahLst/>
              <a:cxnLst/>
              <a:rect l="l" t="t" r="r" b="b"/>
              <a:pathLst>
                <a:path w="126" h="322" extrusionOk="0">
                  <a:moveTo>
                    <a:pt x="0" y="0"/>
                  </a:moveTo>
                  <a:lnTo>
                    <a:pt x="0" y="321"/>
                  </a:lnTo>
                  <a:lnTo>
                    <a:pt x="125" y="321"/>
                  </a:lnTo>
                  <a:lnTo>
                    <a:pt x="125" y="0"/>
                  </a:lnTo>
                  <a:close/>
                </a:path>
              </a:pathLst>
            </a:custGeom>
            <a:solidFill>
              <a:srgbClr val="191919">
                <a:alpha val="178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666" name="Google Shape;666;p14"/>
            <p:cNvSpPr/>
            <p:nvPr/>
          </p:nvSpPr>
          <p:spPr>
            <a:xfrm>
              <a:off x="7375175" y="2927300"/>
              <a:ext cx="3150" cy="8050"/>
            </a:xfrm>
            <a:custGeom>
              <a:avLst/>
              <a:gdLst/>
              <a:ahLst/>
              <a:cxnLst/>
              <a:rect l="l" t="t" r="r" b="b"/>
              <a:pathLst>
                <a:path w="126" h="322" extrusionOk="0">
                  <a:moveTo>
                    <a:pt x="0" y="0"/>
                  </a:moveTo>
                  <a:lnTo>
                    <a:pt x="0" y="322"/>
                  </a:lnTo>
                  <a:lnTo>
                    <a:pt x="125" y="322"/>
                  </a:lnTo>
                  <a:lnTo>
                    <a:pt x="125" y="0"/>
                  </a:lnTo>
                  <a:close/>
                </a:path>
              </a:pathLst>
            </a:custGeom>
            <a:solidFill>
              <a:srgbClr val="191919">
                <a:alpha val="178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667" name="Google Shape;667;p14"/>
            <p:cNvSpPr/>
            <p:nvPr/>
          </p:nvSpPr>
          <p:spPr>
            <a:xfrm>
              <a:off x="7375175" y="4048700"/>
              <a:ext cx="3150" cy="8050"/>
            </a:xfrm>
            <a:custGeom>
              <a:avLst/>
              <a:gdLst/>
              <a:ahLst/>
              <a:cxnLst/>
              <a:rect l="l" t="t" r="r" b="b"/>
              <a:pathLst>
                <a:path w="126" h="322" extrusionOk="0">
                  <a:moveTo>
                    <a:pt x="0" y="1"/>
                  </a:moveTo>
                  <a:lnTo>
                    <a:pt x="0" y="322"/>
                  </a:lnTo>
                  <a:lnTo>
                    <a:pt x="125" y="322"/>
                  </a:lnTo>
                  <a:lnTo>
                    <a:pt x="125" y="1"/>
                  </a:lnTo>
                  <a:close/>
                </a:path>
              </a:pathLst>
            </a:custGeom>
            <a:solidFill>
              <a:srgbClr val="191919">
                <a:alpha val="178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668" name="Google Shape;668;p14"/>
            <p:cNvSpPr/>
            <p:nvPr/>
          </p:nvSpPr>
          <p:spPr>
            <a:xfrm>
              <a:off x="7375175" y="2446875"/>
              <a:ext cx="3150" cy="8075"/>
            </a:xfrm>
            <a:custGeom>
              <a:avLst/>
              <a:gdLst/>
              <a:ahLst/>
              <a:cxnLst/>
              <a:rect l="l" t="t" r="r" b="b"/>
              <a:pathLst>
                <a:path w="126" h="323" extrusionOk="0">
                  <a:moveTo>
                    <a:pt x="0" y="1"/>
                  </a:moveTo>
                  <a:lnTo>
                    <a:pt x="0" y="322"/>
                  </a:lnTo>
                  <a:lnTo>
                    <a:pt x="125" y="322"/>
                  </a:lnTo>
                  <a:lnTo>
                    <a:pt x="125" y="1"/>
                  </a:lnTo>
                  <a:close/>
                </a:path>
              </a:pathLst>
            </a:custGeom>
            <a:solidFill>
              <a:srgbClr val="191919">
                <a:alpha val="178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669" name="Google Shape;669;p14"/>
            <p:cNvSpPr/>
            <p:nvPr/>
          </p:nvSpPr>
          <p:spPr>
            <a:xfrm>
              <a:off x="7375175" y="1005200"/>
              <a:ext cx="3150" cy="8050"/>
            </a:xfrm>
            <a:custGeom>
              <a:avLst/>
              <a:gdLst/>
              <a:ahLst/>
              <a:cxnLst/>
              <a:rect l="l" t="t" r="r" b="b"/>
              <a:pathLst>
                <a:path w="126" h="322" extrusionOk="0">
                  <a:moveTo>
                    <a:pt x="0" y="1"/>
                  </a:moveTo>
                  <a:lnTo>
                    <a:pt x="0" y="322"/>
                  </a:lnTo>
                  <a:lnTo>
                    <a:pt x="125" y="322"/>
                  </a:lnTo>
                  <a:lnTo>
                    <a:pt x="125" y="1"/>
                  </a:lnTo>
                  <a:close/>
                </a:path>
              </a:pathLst>
            </a:custGeom>
            <a:solidFill>
              <a:srgbClr val="191919">
                <a:alpha val="178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670" name="Google Shape;670;p14"/>
            <p:cNvSpPr/>
            <p:nvPr/>
          </p:nvSpPr>
          <p:spPr>
            <a:xfrm>
              <a:off x="7375175" y="1645750"/>
              <a:ext cx="3150" cy="8500"/>
            </a:xfrm>
            <a:custGeom>
              <a:avLst/>
              <a:gdLst/>
              <a:ahLst/>
              <a:cxnLst/>
              <a:rect l="l" t="t" r="r" b="b"/>
              <a:pathLst>
                <a:path w="126" h="340" extrusionOk="0">
                  <a:moveTo>
                    <a:pt x="0" y="1"/>
                  </a:moveTo>
                  <a:lnTo>
                    <a:pt x="0" y="340"/>
                  </a:lnTo>
                  <a:lnTo>
                    <a:pt x="125" y="340"/>
                  </a:lnTo>
                  <a:lnTo>
                    <a:pt x="125" y="1"/>
                  </a:lnTo>
                  <a:close/>
                </a:path>
              </a:pathLst>
            </a:custGeom>
            <a:solidFill>
              <a:srgbClr val="191919">
                <a:alpha val="178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671" name="Google Shape;671;p14"/>
            <p:cNvSpPr/>
            <p:nvPr/>
          </p:nvSpPr>
          <p:spPr>
            <a:xfrm>
              <a:off x="7375175" y="845075"/>
              <a:ext cx="3150" cy="8050"/>
            </a:xfrm>
            <a:custGeom>
              <a:avLst/>
              <a:gdLst/>
              <a:ahLst/>
              <a:cxnLst/>
              <a:rect l="l" t="t" r="r" b="b"/>
              <a:pathLst>
                <a:path w="126" h="322" extrusionOk="0">
                  <a:moveTo>
                    <a:pt x="0" y="0"/>
                  </a:moveTo>
                  <a:lnTo>
                    <a:pt x="0" y="321"/>
                  </a:lnTo>
                  <a:lnTo>
                    <a:pt x="125" y="321"/>
                  </a:lnTo>
                  <a:lnTo>
                    <a:pt x="125" y="0"/>
                  </a:lnTo>
                  <a:close/>
                </a:path>
              </a:pathLst>
            </a:custGeom>
            <a:solidFill>
              <a:srgbClr val="191919">
                <a:alpha val="178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672" name="Google Shape;672;p14"/>
            <p:cNvSpPr/>
            <p:nvPr/>
          </p:nvSpPr>
          <p:spPr>
            <a:xfrm>
              <a:off x="7375175" y="1806325"/>
              <a:ext cx="3150" cy="8075"/>
            </a:xfrm>
            <a:custGeom>
              <a:avLst/>
              <a:gdLst/>
              <a:ahLst/>
              <a:cxnLst/>
              <a:rect l="l" t="t" r="r" b="b"/>
              <a:pathLst>
                <a:path w="126" h="323" extrusionOk="0">
                  <a:moveTo>
                    <a:pt x="0" y="1"/>
                  </a:moveTo>
                  <a:lnTo>
                    <a:pt x="0" y="322"/>
                  </a:lnTo>
                  <a:lnTo>
                    <a:pt x="125" y="322"/>
                  </a:lnTo>
                  <a:lnTo>
                    <a:pt x="125" y="1"/>
                  </a:lnTo>
                  <a:close/>
                </a:path>
              </a:pathLst>
            </a:custGeom>
            <a:solidFill>
              <a:srgbClr val="191919">
                <a:alpha val="178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673" name="Google Shape;673;p14"/>
            <p:cNvSpPr/>
            <p:nvPr/>
          </p:nvSpPr>
          <p:spPr>
            <a:xfrm>
              <a:off x="7375175" y="2607025"/>
              <a:ext cx="3150" cy="8050"/>
            </a:xfrm>
            <a:custGeom>
              <a:avLst/>
              <a:gdLst/>
              <a:ahLst/>
              <a:cxnLst/>
              <a:rect l="l" t="t" r="r" b="b"/>
              <a:pathLst>
                <a:path w="126" h="322" extrusionOk="0">
                  <a:moveTo>
                    <a:pt x="0" y="0"/>
                  </a:moveTo>
                  <a:lnTo>
                    <a:pt x="0" y="322"/>
                  </a:lnTo>
                  <a:lnTo>
                    <a:pt x="125" y="322"/>
                  </a:lnTo>
                  <a:lnTo>
                    <a:pt x="125" y="0"/>
                  </a:lnTo>
                  <a:close/>
                </a:path>
              </a:pathLst>
            </a:custGeom>
            <a:solidFill>
              <a:srgbClr val="191919">
                <a:alpha val="178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674" name="Google Shape;674;p14"/>
            <p:cNvSpPr/>
            <p:nvPr/>
          </p:nvSpPr>
          <p:spPr>
            <a:xfrm>
              <a:off x="7375175" y="1325475"/>
              <a:ext cx="3150" cy="8050"/>
            </a:xfrm>
            <a:custGeom>
              <a:avLst/>
              <a:gdLst/>
              <a:ahLst/>
              <a:cxnLst/>
              <a:rect l="l" t="t" r="r" b="b"/>
              <a:pathLst>
                <a:path w="126" h="322" extrusionOk="0">
                  <a:moveTo>
                    <a:pt x="0" y="1"/>
                  </a:moveTo>
                  <a:lnTo>
                    <a:pt x="0" y="322"/>
                  </a:lnTo>
                  <a:lnTo>
                    <a:pt x="125" y="322"/>
                  </a:lnTo>
                  <a:lnTo>
                    <a:pt x="125" y="1"/>
                  </a:lnTo>
                  <a:close/>
                </a:path>
              </a:pathLst>
            </a:custGeom>
            <a:solidFill>
              <a:srgbClr val="191919">
                <a:alpha val="178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675" name="Google Shape;675;p14"/>
            <p:cNvSpPr/>
            <p:nvPr/>
          </p:nvSpPr>
          <p:spPr>
            <a:xfrm>
              <a:off x="7375175" y="1485625"/>
              <a:ext cx="3150" cy="8050"/>
            </a:xfrm>
            <a:custGeom>
              <a:avLst/>
              <a:gdLst/>
              <a:ahLst/>
              <a:cxnLst/>
              <a:rect l="l" t="t" r="r" b="b"/>
              <a:pathLst>
                <a:path w="126" h="322" extrusionOk="0">
                  <a:moveTo>
                    <a:pt x="0" y="0"/>
                  </a:moveTo>
                  <a:lnTo>
                    <a:pt x="0" y="321"/>
                  </a:lnTo>
                  <a:lnTo>
                    <a:pt x="125" y="321"/>
                  </a:lnTo>
                  <a:lnTo>
                    <a:pt x="125" y="0"/>
                  </a:lnTo>
                  <a:close/>
                </a:path>
              </a:pathLst>
            </a:custGeom>
            <a:solidFill>
              <a:srgbClr val="191919">
                <a:alpha val="178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676" name="Google Shape;676;p14"/>
            <p:cNvSpPr/>
            <p:nvPr/>
          </p:nvSpPr>
          <p:spPr>
            <a:xfrm>
              <a:off x="7375175" y="2286750"/>
              <a:ext cx="3150" cy="8050"/>
            </a:xfrm>
            <a:custGeom>
              <a:avLst/>
              <a:gdLst/>
              <a:ahLst/>
              <a:cxnLst/>
              <a:rect l="l" t="t" r="r" b="b"/>
              <a:pathLst>
                <a:path w="126" h="322" extrusionOk="0">
                  <a:moveTo>
                    <a:pt x="0" y="0"/>
                  </a:moveTo>
                  <a:lnTo>
                    <a:pt x="0" y="322"/>
                  </a:lnTo>
                  <a:lnTo>
                    <a:pt x="125" y="322"/>
                  </a:lnTo>
                  <a:lnTo>
                    <a:pt x="125" y="0"/>
                  </a:lnTo>
                  <a:close/>
                </a:path>
              </a:pathLst>
            </a:custGeom>
            <a:solidFill>
              <a:srgbClr val="191919">
                <a:alpha val="178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677" name="Google Shape;677;p14"/>
            <p:cNvSpPr/>
            <p:nvPr/>
          </p:nvSpPr>
          <p:spPr>
            <a:xfrm>
              <a:off x="7375175" y="1165350"/>
              <a:ext cx="3150" cy="8050"/>
            </a:xfrm>
            <a:custGeom>
              <a:avLst/>
              <a:gdLst/>
              <a:ahLst/>
              <a:cxnLst/>
              <a:rect l="l" t="t" r="r" b="b"/>
              <a:pathLst>
                <a:path w="126" h="322" extrusionOk="0">
                  <a:moveTo>
                    <a:pt x="0" y="0"/>
                  </a:moveTo>
                  <a:lnTo>
                    <a:pt x="0" y="321"/>
                  </a:lnTo>
                  <a:lnTo>
                    <a:pt x="125" y="321"/>
                  </a:lnTo>
                  <a:lnTo>
                    <a:pt x="125" y="0"/>
                  </a:lnTo>
                  <a:close/>
                </a:path>
              </a:pathLst>
            </a:custGeom>
            <a:solidFill>
              <a:srgbClr val="191919">
                <a:alpha val="178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678" name="Google Shape;678;p14"/>
            <p:cNvSpPr/>
            <p:nvPr/>
          </p:nvSpPr>
          <p:spPr>
            <a:xfrm>
              <a:off x="7375175" y="4689250"/>
              <a:ext cx="3150" cy="8050"/>
            </a:xfrm>
            <a:custGeom>
              <a:avLst/>
              <a:gdLst/>
              <a:ahLst/>
              <a:cxnLst/>
              <a:rect l="l" t="t" r="r" b="b"/>
              <a:pathLst>
                <a:path w="126" h="322" extrusionOk="0">
                  <a:moveTo>
                    <a:pt x="0" y="1"/>
                  </a:moveTo>
                  <a:lnTo>
                    <a:pt x="0" y="322"/>
                  </a:lnTo>
                  <a:lnTo>
                    <a:pt x="125" y="322"/>
                  </a:lnTo>
                  <a:lnTo>
                    <a:pt x="125" y="1"/>
                  </a:lnTo>
                  <a:close/>
                </a:path>
              </a:pathLst>
            </a:custGeom>
            <a:solidFill>
              <a:srgbClr val="191919">
                <a:alpha val="178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679" name="Google Shape;679;p14"/>
            <p:cNvSpPr/>
            <p:nvPr/>
          </p:nvSpPr>
          <p:spPr>
            <a:xfrm>
              <a:off x="7375175" y="3408150"/>
              <a:ext cx="3150" cy="7625"/>
            </a:xfrm>
            <a:custGeom>
              <a:avLst/>
              <a:gdLst/>
              <a:ahLst/>
              <a:cxnLst/>
              <a:rect l="l" t="t" r="r" b="b"/>
              <a:pathLst>
                <a:path w="126" h="305" extrusionOk="0">
                  <a:moveTo>
                    <a:pt x="0" y="1"/>
                  </a:moveTo>
                  <a:lnTo>
                    <a:pt x="0" y="304"/>
                  </a:lnTo>
                  <a:lnTo>
                    <a:pt x="125" y="304"/>
                  </a:lnTo>
                  <a:lnTo>
                    <a:pt x="125" y="1"/>
                  </a:lnTo>
                  <a:close/>
                </a:path>
              </a:pathLst>
            </a:custGeom>
            <a:solidFill>
              <a:srgbClr val="191919">
                <a:alpha val="178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680" name="Google Shape;680;p14"/>
            <p:cNvSpPr/>
            <p:nvPr/>
          </p:nvSpPr>
          <p:spPr>
            <a:xfrm>
              <a:off x="7375175" y="1966475"/>
              <a:ext cx="3150" cy="8050"/>
            </a:xfrm>
            <a:custGeom>
              <a:avLst/>
              <a:gdLst/>
              <a:ahLst/>
              <a:cxnLst/>
              <a:rect l="l" t="t" r="r" b="b"/>
              <a:pathLst>
                <a:path w="126" h="322" extrusionOk="0">
                  <a:moveTo>
                    <a:pt x="0" y="0"/>
                  </a:moveTo>
                  <a:lnTo>
                    <a:pt x="0" y="322"/>
                  </a:lnTo>
                  <a:lnTo>
                    <a:pt x="125" y="322"/>
                  </a:lnTo>
                  <a:lnTo>
                    <a:pt x="125" y="0"/>
                  </a:lnTo>
                  <a:close/>
                </a:path>
              </a:pathLst>
            </a:custGeom>
            <a:solidFill>
              <a:srgbClr val="191919">
                <a:alpha val="178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681" name="Google Shape;681;p14"/>
            <p:cNvSpPr/>
            <p:nvPr/>
          </p:nvSpPr>
          <p:spPr>
            <a:xfrm>
              <a:off x="7375175" y="2126600"/>
              <a:ext cx="3150" cy="8075"/>
            </a:xfrm>
            <a:custGeom>
              <a:avLst/>
              <a:gdLst/>
              <a:ahLst/>
              <a:cxnLst/>
              <a:rect l="l" t="t" r="r" b="b"/>
              <a:pathLst>
                <a:path w="126" h="323" extrusionOk="0">
                  <a:moveTo>
                    <a:pt x="0" y="1"/>
                  </a:moveTo>
                  <a:lnTo>
                    <a:pt x="0" y="322"/>
                  </a:lnTo>
                  <a:lnTo>
                    <a:pt x="125" y="322"/>
                  </a:lnTo>
                  <a:lnTo>
                    <a:pt x="125" y="1"/>
                  </a:lnTo>
                  <a:close/>
                </a:path>
              </a:pathLst>
            </a:custGeom>
            <a:solidFill>
              <a:srgbClr val="191919">
                <a:alpha val="178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grpSp>
      <p:grpSp>
        <p:nvGrpSpPr>
          <p:cNvPr id="682" name="Google Shape;682;p14"/>
          <p:cNvGrpSpPr/>
          <p:nvPr/>
        </p:nvGrpSpPr>
        <p:grpSpPr>
          <a:xfrm>
            <a:off x="1347800" y="686031"/>
            <a:ext cx="9496400" cy="5485940"/>
            <a:chOff x="1010575" y="509220"/>
            <a:chExt cx="7122300" cy="4114455"/>
          </a:xfrm>
        </p:grpSpPr>
        <p:sp>
          <p:nvSpPr>
            <p:cNvPr id="683" name="Google Shape;683;p14"/>
            <p:cNvSpPr/>
            <p:nvPr/>
          </p:nvSpPr>
          <p:spPr>
            <a:xfrm rot="-175284">
              <a:off x="1101766" y="683630"/>
              <a:ext cx="6939919" cy="3756979"/>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grpSp>
          <p:nvGrpSpPr>
            <p:cNvPr id="684" name="Google Shape;684;p14"/>
            <p:cNvGrpSpPr/>
            <p:nvPr/>
          </p:nvGrpSpPr>
          <p:grpSpPr>
            <a:xfrm rot="-175133">
              <a:off x="1102231" y="692838"/>
              <a:ext cx="6939298" cy="3756591"/>
              <a:chOff x="209375" y="211350"/>
              <a:chExt cx="8725035" cy="4723300"/>
            </a:xfrm>
          </p:grpSpPr>
          <p:sp>
            <p:nvSpPr>
              <p:cNvPr id="685" name="Google Shape;685;p14"/>
              <p:cNvSpPr/>
              <p:nvPr/>
            </p:nvSpPr>
            <p:spPr>
              <a:xfrm>
                <a:off x="209375" y="211350"/>
                <a:ext cx="8725035" cy="4720703"/>
              </a:xfrm>
              <a:custGeom>
                <a:avLst/>
                <a:gdLst/>
                <a:ahLst/>
                <a:cxnLst/>
                <a:rect l="l" t="t" r="r" b="b"/>
                <a:pathLst>
                  <a:path w="275216" h="156509" extrusionOk="0">
                    <a:moveTo>
                      <a:pt x="6251" y="311"/>
                    </a:moveTo>
                    <a:lnTo>
                      <a:pt x="6251" y="6247"/>
                    </a:lnTo>
                    <a:lnTo>
                      <a:pt x="315" y="6247"/>
                    </a:lnTo>
                    <a:lnTo>
                      <a:pt x="315" y="311"/>
                    </a:lnTo>
                    <a:close/>
                    <a:moveTo>
                      <a:pt x="12498" y="311"/>
                    </a:moveTo>
                    <a:lnTo>
                      <a:pt x="12498" y="6247"/>
                    </a:lnTo>
                    <a:lnTo>
                      <a:pt x="6562" y="6247"/>
                    </a:lnTo>
                    <a:lnTo>
                      <a:pt x="6562" y="311"/>
                    </a:lnTo>
                    <a:close/>
                    <a:moveTo>
                      <a:pt x="18745" y="311"/>
                    </a:moveTo>
                    <a:lnTo>
                      <a:pt x="18745" y="6247"/>
                    </a:lnTo>
                    <a:lnTo>
                      <a:pt x="12810" y="6247"/>
                    </a:lnTo>
                    <a:lnTo>
                      <a:pt x="12810" y="311"/>
                    </a:lnTo>
                    <a:close/>
                    <a:moveTo>
                      <a:pt x="24992" y="311"/>
                    </a:moveTo>
                    <a:lnTo>
                      <a:pt x="24992" y="6247"/>
                    </a:lnTo>
                    <a:lnTo>
                      <a:pt x="19058" y="6247"/>
                    </a:lnTo>
                    <a:lnTo>
                      <a:pt x="19058" y="311"/>
                    </a:lnTo>
                    <a:close/>
                    <a:moveTo>
                      <a:pt x="31241" y="311"/>
                    </a:moveTo>
                    <a:lnTo>
                      <a:pt x="31241" y="6247"/>
                    </a:lnTo>
                    <a:lnTo>
                      <a:pt x="25305" y="6247"/>
                    </a:lnTo>
                    <a:lnTo>
                      <a:pt x="25305" y="311"/>
                    </a:lnTo>
                    <a:close/>
                    <a:moveTo>
                      <a:pt x="37489" y="311"/>
                    </a:moveTo>
                    <a:lnTo>
                      <a:pt x="37489" y="6247"/>
                    </a:lnTo>
                    <a:lnTo>
                      <a:pt x="31553" y="6247"/>
                    </a:lnTo>
                    <a:lnTo>
                      <a:pt x="31553" y="311"/>
                    </a:lnTo>
                    <a:close/>
                    <a:moveTo>
                      <a:pt x="43737" y="311"/>
                    </a:moveTo>
                    <a:lnTo>
                      <a:pt x="43737" y="6247"/>
                    </a:lnTo>
                    <a:lnTo>
                      <a:pt x="37802" y="6247"/>
                    </a:lnTo>
                    <a:lnTo>
                      <a:pt x="37802" y="311"/>
                    </a:lnTo>
                    <a:close/>
                    <a:moveTo>
                      <a:pt x="49985" y="311"/>
                    </a:moveTo>
                    <a:lnTo>
                      <a:pt x="49985" y="6247"/>
                    </a:lnTo>
                    <a:lnTo>
                      <a:pt x="44049" y="6247"/>
                    </a:lnTo>
                    <a:lnTo>
                      <a:pt x="44049" y="311"/>
                    </a:lnTo>
                    <a:close/>
                    <a:moveTo>
                      <a:pt x="56232" y="311"/>
                    </a:moveTo>
                    <a:lnTo>
                      <a:pt x="56232" y="6247"/>
                    </a:lnTo>
                    <a:lnTo>
                      <a:pt x="50296" y="6247"/>
                    </a:lnTo>
                    <a:lnTo>
                      <a:pt x="50296" y="311"/>
                    </a:lnTo>
                    <a:close/>
                    <a:moveTo>
                      <a:pt x="62480" y="311"/>
                    </a:moveTo>
                    <a:lnTo>
                      <a:pt x="62480" y="6247"/>
                    </a:lnTo>
                    <a:lnTo>
                      <a:pt x="56545" y="6247"/>
                    </a:lnTo>
                    <a:lnTo>
                      <a:pt x="56545" y="311"/>
                    </a:lnTo>
                    <a:close/>
                    <a:moveTo>
                      <a:pt x="68727" y="311"/>
                    </a:moveTo>
                    <a:lnTo>
                      <a:pt x="68727" y="6247"/>
                    </a:lnTo>
                    <a:lnTo>
                      <a:pt x="62792" y="6247"/>
                    </a:lnTo>
                    <a:lnTo>
                      <a:pt x="62792" y="311"/>
                    </a:lnTo>
                    <a:close/>
                    <a:moveTo>
                      <a:pt x="74975" y="311"/>
                    </a:moveTo>
                    <a:lnTo>
                      <a:pt x="74975" y="6247"/>
                    </a:lnTo>
                    <a:lnTo>
                      <a:pt x="69039" y="6247"/>
                    </a:lnTo>
                    <a:lnTo>
                      <a:pt x="69039" y="311"/>
                    </a:lnTo>
                    <a:close/>
                    <a:moveTo>
                      <a:pt x="81223" y="311"/>
                    </a:moveTo>
                    <a:lnTo>
                      <a:pt x="81223" y="6247"/>
                    </a:lnTo>
                    <a:lnTo>
                      <a:pt x="75286" y="6247"/>
                    </a:lnTo>
                    <a:lnTo>
                      <a:pt x="75286" y="311"/>
                    </a:lnTo>
                    <a:close/>
                    <a:moveTo>
                      <a:pt x="87470" y="311"/>
                    </a:moveTo>
                    <a:lnTo>
                      <a:pt x="87470" y="6247"/>
                    </a:lnTo>
                    <a:lnTo>
                      <a:pt x="81535" y="6247"/>
                    </a:lnTo>
                    <a:lnTo>
                      <a:pt x="81535" y="311"/>
                    </a:lnTo>
                    <a:close/>
                    <a:moveTo>
                      <a:pt x="93720" y="311"/>
                    </a:moveTo>
                    <a:lnTo>
                      <a:pt x="93720" y="6247"/>
                    </a:lnTo>
                    <a:lnTo>
                      <a:pt x="87784" y="6247"/>
                    </a:lnTo>
                    <a:lnTo>
                      <a:pt x="87784" y="311"/>
                    </a:lnTo>
                    <a:close/>
                    <a:moveTo>
                      <a:pt x="99967" y="311"/>
                    </a:moveTo>
                    <a:lnTo>
                      <a:pt x="99967" y="6247"/>
                    </a:lnTo>
                    <a:lnTo>
                      <a:pt x="94031" y="6247"/>
                    </a:lnTo>
                    <a:lnTo>
                      <a:pt x="94031" y="311"/>
                    </a:lnTo>
                    <a:close/>
                    <a:moveTo>
                      <a:pt x="106214" y="311"/>
                    </a:moveTo>
                    <a:lnTo>
                      <a:pt x="106214" y="6247"/>
                    </a:lnTo>
                    <a:lnTo>
                      <a:pt x="100280" y="6247"/>
                    </a:lnTo>
                    <a:lnTo>
                      <a:pt x="100280" y="311"/>
                    </a:lnTo>
                    <a:close/>
                    <a:moveTo>
                      <a:pt x="112461" y="311"/>
                    </a:moveTo>
                    <a:lnTo>
                      <a:pt x="112461" y="6247"/>
                    </a:lnTo>
                    <a:lnTo>
                      <a:pt x="106527" y="6247"/>
                    </a:lnTo>
                    <a:lnTo>
                      <a:pt x="106527" y="311"/>
                    </a:lnTo>
                    <a:close/>
                    <a:moveTo>
                      <a:pt x="118710" y="311"/>
                    </a:moveTo>
                    <a:lnTo>
                      <a:pt x="118710" y="6247"/>
                    </a:lnTo>
                    <a:lnTo>
                      <a:pt x="112774" y="6247"/>
                    </a:lnTo>
                    <a:lnTo>
                      <a:pt x="112774" y="311"/>
                    </a:lnTo>
                    <a:close/>
                    <a:moveTo>
                      <a:pt x="124957" y="311"/>
                    </a:moveTo>
                    <a:lnTo>
                      <a:pt x="124957" y="6247"/>
                    </a:lnTo>
                    <a:lnTo>
                      <a:pt x="119021" y="6247"/>
                    </a:lnTo>
                    <a:lnTo>
                      <a:pt x="119021" y="311"/>
                    </a:lnTo>
                    <a:close/>
                    <a:moveTo>
                      <a:pt x="131204" y="311"/>
                    </a:moveTo>
                    <a:lnTo>
                      <a:pt x="131204" y="6247"/>
                    </a:lnTo>
                    <a:lnTo>
                      <a:pt x="125270" y="6247"/>
                    </a:lnTo>
                    <a:lnTo>
                      <a:pt x="125270" y="311"/>
                    </a:lnTo>
                    <a:close/>
                    <a:moveTo>
                      <a:pt x="137451" y="311"/>
                    </a:moveTo>
                    <a:lnTo>
                      <a:pt x="137451" y="6247"/>
                    </a:lnTo>
                    <a:lnTo>
                      <a:pt x="131517" y="6247"/>
                    </a:lnTo>
                    <a:lnTo>
                      <a:pt x="131517" y="311"/>
                    </a:lnTo>
                    <a:close/>
                    <a:moveTo>
                      <a:pt x="143702" y="311"/>
                    </a:moveTo>
                    <a:lnTo>
                      <a:pt x="143702" y="6247"/>
                    </a:lnTo>
                    <a:lnTo>
                      <a:pt x="137766" y="6247"/>
                    </a:lnTo>
                    <a:lnTo>
                      <a:pt x="137766" y="311"/>
                    </a:lnTo>
                    <a:close/>
                    <a:moveTo>
                      <a:pt x="149949" y="311"/>
                    </a:moveTo>
                    <a:lnTo>
                      <a:pt x="149949" y="6247"/>
                    </a:lnTo>
                    <a:lnTo>
                      <a:pt x="144015" y="6247"/>
                    </a:lnTo>
                    <a:lnTo>
                      <a:pt x="144015" y="311"/>
                    </a:lnTo>
                    <a:close/>
                    <a:moveTo>
                      <a:pt x="156196" y="311"/>
                    </a:moveTo>
                    <a:lnTo>
                      <a:pt x="156196" y="6247"/>
                    </a:lnTo>
                    <a:lnTo>
                      <a:pt x="150262" y="6247"/>
                    </a:lnTo>
                    <a:lnTo>
                      <a:pt x="150262" y="311"/>
                    </a:lnTo>
                    <a:close/>
                    <a:moveTo>
                      <a:pt x="162445" y="311"/>
                    </a:moveTo>
                    <a:lnTo>
                      <a:pt x="162445" y="6247"/>
                    </a:lnTo>
                    <a:lnTo>
                      <a:pt x="156509" y="6247"/>
                    </a:lnTo>
                    <a:lnTo>
                      <a:pt x="156509" y="311"/>
                    </a:lnTo>
                    <a:close/>
                    <a:moveTo>
                      <a:pt x="168692" y="311"/>
                    </a:moveTo>
                    <a:lnTo>
                      <a:pt x="168692" y="6247"/>
                    </a:lnTo>
                    <a:lnTo>
                      <a:pt x="162756" y="6247"/>
                    </a:lnTo>
                    <a:lnTo>
                      <a:pt x="162756" y="311"/>
                    </a:lnTo>
                    <a:close/>
                    <a:moveTo>
                      <a:pt x="174939" y="311"/>
                    </a:moveTo>
                    <a:lnTo>
                      <a:pt x="174939" y="6247"/>
                    </a:lnTo>
                    <a:lnTo>
                      <a:pt x="169005" y="6247"/>
                    </a:lnTo>
                    <a:lnTo>
                      <a:pt x="169005" y="311"/>
                    </a:lnTo>
                    <a:close/>
                    <a:moveTo>
                      <a:pt x="181186" y="311"/>
                    </a:moveTo>
                    <a:lnTo>
                      <a:pt x="181186" y="6247"/>
                    </a:lnTo>
                    <a:lnTo>
                      <a:pt x="175252" y="6247"/>
                    </a:lnTo>
                    <a:lnTo>
                      <a:pt x="175252" y="311"/>
                    </a:lnTo>
                    <a:close/>
                    <a:moveTo>
                      <a:pt x="187435" y="311"/>
                    </a:moveTo>
                    <a:lnTo>
                      <a:pt x="187435" y="6247"/>
                    </a:lnTo>
                    <a:lnTo>
                      <a:pt x="181499" y="6247"/>
                    </a:lnTo>
                    <a:lnTo>
                      <a:pt x="181499" y="311"/>
                    </a:lnTo>
                    <a:close/>
                    <a:moveTo>
                      <a:pt x="193684" y="311"/>
                    </a:moveTo>
                    <a:lnTo>
                      <a:pt x="193684" y="6247"/>
                    </a:lnTo>
                    <a:lnTo>
                      <a:pt x="187749" y="6247"/>
                    </a:lnTo>
                    <a:lnTo>
                      <a:pt x="187749" y="311"/>
                    </a:lnTo>
                    <a:close/>
                    <a:moveTo>
                      <a:pt x="199931" y="311"/>
                    </a:moveTo>
                    <a:lnTo>
                      <a:pt x="199931" y="6247"/>
                    </a:lnTo>
                    <a:lnTo>
                      <a:pt x="193996" y="6247"/>
                    </a:lnTo>
                    <a:lnTo>
                      <a:pt x="193996" y="311"/>
                    </a:lnTo>
                    <a:close/>
                    <a:moveTo>
                      <a:pt x="206180" y="311"/>
                    </a:moveTo>
                    <a:lnTo>
                      <a:pt x="206180" y="6247"/>
                    </a:lnTo>
                    <a:lnTo>
                      <a:pt x="200244" y="6247"/>
                    </a:lnTo>
                    <a:lnTo>
                      <a:pt x="200244" y="311"/>
                    </a:lnTo>
                    <a:close/>
                    <a:moveTo>
                      <a:pt x="212427" y="311"/>
                    </a:moveTo>
                    <a:lnTo>
                      <a:pt x="212427" y="6247"/>
                    </a:lnTo>
                    <a:lnTo>
                      <a:pt x="206491" y="6247"/>
                    </a:lnTo>
                    <a:lnTo>
                      <a:pt x="206491" y="311"/>
                    </a:lnTo>
                    <a:close/>
                    <a:moveTo>
                      <a:pt x="218674" y="311"/>
                    </a:moveTo>
                    <a:lnTo>
                      <a:pt x="218674" y="6247"/>
                    </a:lnTo>
                    <a:lnTo>
                      <a:pt x="212739" y="6247"/>
                    </a:lnTo>
                    <a:lnTo>
                      <a:pt x="212739" y="311"/>
                    </a:lnTo>
                    <a:close/>
                    <a:moveTo>
                      <a:pt x="224921" y="311"/>
                    </a:moveTo>
                    <a:lnTo>
                      <a:pt x="224921" y="6247"/>
                    </a:lnTo>
                    <a:lnTo>
                      <a:pt x="218987" y="6247"/>
                    </a:lnTo>
                    <a:lnTo>
                      <a:pt x="218987" y="311"/>
                    </a:lnTo>
                    <a:close/>
                    <a:moveTo>
                      <a:pt x="231170" y="311"/>
                    </a:moveTo>
                    <a:lnTo>
                      <a:pt x="231170" y="6247"/>
                    </a:lnTo>
                    <a:lnTo>
                      <a:pt x="225234" y="6247"/>
                    </a:lnTo>
                    <a:lnTo>
                      <a:pt x="225234" y="311"/>
                    </a:lnTo>
                    <a:close/>
                    <a:moveTo>
                      <a:pt x="237417" y="311"/>
                    </a:moveTo>
                    <a:lnTo>
                      <a:pt x="237417" y="6247"/>
                    </a:lnTo>
                    <a:lnTo>
                      <a:pt x="231481" y="6247"/>
                    </a:lnTo>
                    <a:lnTo>
                      <a:pt x="231481" y="311"/>
                    </a:lnTo>
                    <a:close/>
                    <a:moveTo>
                      <a:pt x="243664" y="311"/>
                    </a:moveTo>
                    <a:lnTo>
                      <a:pt x="243664" y="6247"/>
                    </a:lnTo>
                    <a:lnTo>
                      <a:pt x="237729" y="6247"/>
                    </a:lnTo>
                    <a:lnTo>
                      <a:pt x="237729" y="311"/>
                    </a:lnTo>
                    <a:close/>
                    <a:moveTo>
                      <a:pt x="249914" y="311"/>
                    </a:moveTo>
                    <a:lnTo>
                      <a:pt x="249914" y="6247"/>
                    </a:lnTo>
                    <a:lnTo>
                      <a:pt x="243978" y="6247"/>
                    </a:lnTo>
                    <a:lnTo>
                      <a:pt x="243978" y="311"/>
                    </a:lnTo>
                    <a:close/>
                    <a:moveTo>
                      <a:pt x="256161" y="311"/>
                    </a:moveTo>
                    <a:lnTo>
                      <a:pt x="256161" y="6247"/>
                    </a:lnTo>
                    <a:lnTo>
                      <a:pt x="250225" y="6247"/>
                    </a:lnTo>
                    <a:lnTo>
                      <a:pt x="250225" y="311"/>
                    </a:lnTo>
                    <a:close/>
                    <a:moveTo>
                      <a:pt x="262409" y="311"/>
                    </a:moveTo>
                    <a:lnTo>
                      <a:pt x="262409" y="6247"/>
                    </a:lnTo>
                    <a:lnTo>
                      <a:pt x="256474" y="6247"/>
                    </a:lnTo>
                    <a:lnTo>
                      <a:pt x="256474" y="311"/>
                    </a:lnTo>
                    <a:close/>
                    <a:moveTo>
                      <a:pt x="268656" y="311"/>
                    </a:moveTo>
                    <a:lnTo>
                      <a:pt x="268656" y="6247"/>
                    </a:lnTo>
                    <a:lnTo>
                      <a:pt x="262721" y="6247"/>
                    </a:lnTo>
                    <a:lnTo>
                      <a:pt x="262721" y="311"/>
                    </a:lnTo>
                    <a:close/>
                    <a:moveTo>
                      <a:pt x="274904" y="311"/>
                    </a:moveTo>
                    <a:lnTo>
                      <a:pt x="274904" y="6247"/>
                    </a:lnTo>
                    <a:lnTo>
                      <a:pt x="268968" y="6247"/>
                    </a:lnTo>
                    <a:lnTo>
                      <a:pt x="268968" y="311"/>
                    </a:lnTo>
                    <a:close/>
                    <a:moveTo>
                      <a:pt x="6251" y="6560"/>
                    </a:moveTo>
                    <a:lnTo>
                      <a:pt x="6251" y="12494"/>
                    </a:lnTo>
                    <a:lnTo>
                      <a:pt x="315" y="12494"/>
                    </a:lnTo>
                    <a:lnTo>
                      <a:pt x="315" y="6560"/>
                    </a:lnTo>
                    <a:close/>
                    <a:moveTo>
                      <a:pt x="12498" y="6560"/>
                    </a:moveTo>
                    <a:lnTo>
                      <a:pt x="12498" y="12494"/>
                    </a:lnTo>
                    <a:lnTo>
                      <a:pt x="6562" y="12494"/>
                    </a:lnTo>
                    <a:lnTo>
                      <a:pt x="6562" y="6560"/>
                    </a:lnTo>
                    <a:close/>
                    <a:moveTo>
                      <a:pt x="18745" y="6560"/>
                    </a:moveTo>
                    <a:lnTo>
                      <a:pt x="18745" y="12494"/>
                    </a:lnTo>
                    <a:lnTo>
                      <a:pt x="12810" y="12494"/>
                    </a:lnTo>
                    <a:lnTo>
                      <a:pt x="12810" y="6560"/>
                    </a:lnTo>
                    <a:close/>
                    <a:moveTo>
                      <a:pt x="24992" y="6560"/>
                    </a:moveTo>
                    <a:lnTo>
                      <a:pt x="24992" y="12494"/>
                    </a:lnTo>
                    <a:lnTo>
                      <a:pt x="19058" y="12494"/>
                    </a:lnTo>
                    <a:lnTo>
                      <a:pt x="19058" y="6560"/>
                    </a:lnTo>
                    <a:close/>
                    <a:moveTo>
                      <a:pt x="31241" y="6560"/>
                    </a:moveTo>
                    <a:lnTo>
                      <a:pt x="31241" y="12494"/>
                    </a:lnTo>
                    <a:lnTo>
                      <a:pt x="25305" y="12494"/>
                    </a:lnTo>
                    <a:lnTo>
                      <a:pt x="25305" y="6560"/>
                    </a:lnTo>
                    <a:close/>
                    <a:moveTo>
                      <a:pt x="37489" y="6560"/>
                    </a:moveTo>
                    <a:lnTo>
                      <a:pt x="37489" y="12494"/>
                    </a:lnTo>
                    <a:lnTo>
                      <a:pt x="31553" y="12494"/>
                    </a:lnTo>
                    <a:lnTo>
                      <a:pt x="31553" y="6560"/>
                    </a:lnTo>
                    <a:close/>
                    <a:moveTo>
                      <a:pt x="43737" y="6560"/>
                    </a:moveTo>
                    <a:lnTo>
                      <a:pt x="43737" y="12494"/>
                    </a:lnTo>
                    <a:lnTo>
                      <a:pt x="37802" y="12494"/>
                    </a:lnTo>
                    <a:lnTo>
                      <a:pt x="37802" y="6560"/>
                    </a:lnTo>
                    <a:close/>
                    <a:moveTo>
                      <a:pt x="49985" y="6560"/>
                    </a:moveTo>
                    <a:lnTo>
                      <a:pt x="49985" y="12494"/>
                    </a:lnTo>
                    <a:lnTo>
                      <a:pt x="44049" y="12494"/>
                    </a:lnTo>
                    <a:lnTo>
                      <a:pt x="44049" y="6560"/>
                    </a:lnTo>
                    <a:close/>
                    <a:moveTo>
                      <a:pt x="56232" y="6560"/>
                    </a:moveTo>
                    <a:lnTo>
                      <a:pt x="56232" y="12494"/>
                    </a:lnTo>
                    <a:lnTo>
                      <a:pt x="50296" y="12494"/>
                    </a:lnTo>
                    <a:lnTo>
                      <a:pt x="50296" y="6560"/>
                    </a:lnTo>
                    <a:close/>
                    <a:moveTo>
                      <a:pt x="62480" y="6560"/>
                    </a:moveTo>
                    <a:lnTo>
                      <a:pt x="62480" y="12494"/>
                    </a:lnTo>
                    <a:lnTo>
                      <a:pt x="56545" y="12494"/>
                    </a:lnTo>
                    <a:lnTo>
                      <a:pt x="56545" y="6560"/>
                    </a:lnTo>
                    <a:close/>
                    <a:moveTo>
                      <a:pt x="68727" y="6560"/>
                    </a:moveTo>
                    <a:lnTo>
                      <a:pt x="68727" y="12494"/>
                    </a:lnTo>
                    <a:lnTo>
                      <a:pt x="62792" y="12494"/>
                    </a:lnTo>
                    <a:lnTo>
                      <a:pt x="62792" y="6560"/>
                    </a:lnTo>
                    <a:close/>
                    <a:moveTo>
                      <a:pt x="74975" y="6560"/>
                    </a:moveTo>
                    <a:lnTo>
                      <a:pt x="74975" y="12494"/>
                    </a:lnTo>
                    <a:lnTo>
                      <a:pt x="69039" y="12494"/>
                    </a:lnTo>
                    <a:lnTo>
                      <a:pt x="69039" y="6560"/>
                    </a:lnTo>
                    <a:close/>
                    <a:moveTo>
                      <a:pt x="81223" y="6560"/>
                    </a:moveTo>
                    <a:lnTo>
                      <a:pt x="81223" y="12494"/>
                    </a:lnTo>
                    <a:lnTo>
                      <a:pt x="75286" y="12494"/>
                    </a:lnTo>
                    <a:lnTo>
                      <a:pt x="75286" y="6560"/>
                    </a:lnTo>
                    <a:close/>
                    <a:moveTo>
                      <a:pt x="87470" y="6560"/>
                    </a:moveTo>
                    <a:lnTo>
                      <a:pt x="87470" y="12494"/>
                    </a:lnTo>
                    <a:lnTo>
                      <a:pt x="81535" y="12494"/>
                    </a:lnTo>
                    <a:lnTo>
                      <a:pt x="81535" y="6560"/>
                    </a:lnTo>
                    <a:close/>
                    <a:moveTo>
                      <a:pt x="93720" y="6560"/>
                    </a:moveTo>
                    <a:lnTo>
                      <a:pt x="93720" y="12494"/>
                    </a:lnTo>
                    <a:lnTo>
                      <a:pt x="87784" y="12494"/>
                    </a:lnTo>
                    <a:lnTo>
                      <a:pt x="87784" y="6560"/>
                    </a:lnTo>
                    <a:close/>
                    <a:moveTo>
                      <a:pt x="99967" y="6560"/>
                    </a:moveTo>
                    <a:lnTo>
                      <a:pt x="99967" y="12494"/>
                    </a:lnTo>
                    <a:lnTo>
                      <a:pt x="94031" y="12494"/>
                    </a:lnTo>
                    <a:lnTo>
                      <a:pt x="94031" y="6560"/>
                    </a:lnTo>
                    <a:close/>
                    <a:moveTo>
                      <a:pt x="106214" y="6560"/>
                    </a:moveTo>
                    <a:lnTo>
                      <a:pt x="106214" y="12494"/>
                    </a:lnTo>
                    <a:lnTo>
                      <a:pt x="100280" y="12494"/>
                    </a:lnTo>
                    <a:lnTo>
                      <a:pt x="100280" y="6560"/>
                    </a:lnTo>
                    <a:close/>
                    <a:moveTo>
                      <a:pt x="112461" y="6560"/>
                    </a:moveTo>
                    <a:lnTo>
                      <a:pt x="112461" y="12494"/>
                    </a:lnTo>
                    <a:lnTo>
                      <a:pt x="106527" y="12494"/>
                    </a:lnTo>
                    <a:lnTo>
                      <a:pt x="106527" y="6560"/>
                    </a:lnTo>
                    <a:close/>
                    <a:moveTo>
                      <a:pt x="118710" y="6560"/>
                    </a:moveTo>
                    <a:lnTo>
                      <a:pt x="118710" y="12494"/>
                    </a:lnTo>
                    <a:lnTo>
                      <a:pt x="112774" y="12494"/>
                    </a:lnTo>
                    <a:lnTo>
                      <a:pt x="112774" y="6560"/>
                    </a:lnTo>
                    <a:close/>
                    <a:moveTo>
                      <a:pt x="124957" y="6560"/>
                    </a:moveTo>
                    <a:lnTo>
                      <a:pt x="124957" y="12494"/>
                    </a:lnTo>
                    <a:lnTo>
                      <a:pt x="119021" y="12494"/>
                    </a:lnTo>
                    <a:lnTo>
                      <a:pt x="119021" y="6560"/>
                    </a:lnTo>
                    <a:close/>
                    <a:moveTo>
                      <a:pt x="131204" y="6560"/>
                    </a:moveTo>
                    <a:lnTo>
                      <a:pt x="131204" y="12494"/>
                    </a:lnTo>
                    <a:lnTo>
                      <a:pt x="125270" y="12494"/>
                    </a:lnTo>
                    <a:lnTo>
                      <a:pt x="125270" y="6560"/>
                    </a:lnTo>
                    <a:close/>
                    <a:moveTo>
                      <a:pt x="137451" y="6560"/>
                    </a:moveTo>
                    <a:lnTo>
                      <a:pt x="137451" y="12494"/>
                    </a:lnTo>
                    <a:lnTo>
                      <a:pt x="131517" y="12494"/>
                    </a:lnTo>
                    <a:lnTo>
                      <a:pt x="131517" y="6560"/>
                    </a:lnTo>
                    <a:close/>
                    <a:moveTo>
                      <a:pt x="143702" y="6560"/>
                    </a:moveTo>
                    <a:lnTo>
                      <a:pt x="143702" y="12494"/>
                    </a:lnTo>
                    <a:lnTo>
                      <a:pt x="137766" y="12494"/>
                    </a:lnTo>
                    <a:lnTo>
                      <a:pt x="137766" y="6560"/>
                    </a:lnTo>
                    <a:close/>
                    <a:moveTo>
                      <a:pt x="149949" y="6560"/>
                    </a:moveTo>
                    <a:lnTo>
                      <a:pt x="149949" y="12494"/>
                    </a:lnTo>
                    <a:lnTo>
                      <a:pt x="144015" y="12494"/>
                    </a:lnTo>
                    <a:lnTo>
                      <a:pt x="144015" y="6560"/>
                    </a:lnTo>
                    <a:close/>
                    <a:moveTo>
                      <a:pt x="156196" y="6560"/>
                    </a:moveTo>
                    <a:lnTo>
                      <a:pt x="156196" y="12494"/>
                    </a:lnTo>
                    <a:lnTo>
                      <a:pt x="150262" y="12494"/>
                    </a:lnTo>
                    <a:lnTo>
                      <a:pt x="150262" y="6560"/>
                    </a:lnTo>
                    <a:close/>
                    <a:moveTo>
                      <a:pt x="162445" y="6560"/>
                    </a:moveTo>
                    <a:lnTo>
                      <a:pt x="162445" y="12494"/>
                    </a:lnTo>
                    <a:lnTo>
                      <a:pt x="156509" y="12494"/>
                    </a:lnTo>
                    <a:lnTo>
                      <a:pt x="156509" y="6560"/>
                    </a:lnTo>
                    <a:close/>
                    <a:moveTo>
                      <a:pt x="168692" y="6560"/>
                    </a:moveTo>
                    <a:lnTo>
                      <a:pt x="168692" y="12494"/>
                    </a:lnTo>
                    <a:lnTo>
                      <a:pt x="162756" y="12494"/>
                    </a:lnTo>
                    <a:lnTo>
                      <a:pt x="162756" y="6560"/>
                    </a:lnTo>
                    <a:close/>
                    <a:moveTo>
                      <a:pt x="174939" y="6560"/>
                    </a:moveTo>
                    <a:lnTo>
                      <a:pt x="174939" y="12494"/>
                    </a:lnTo>
                    <a:lnTo>
                      <a:pt x="169005" y="12494"/>
                    </a:lnTo>
                    <a:lnTo>
                      <a:pt x="169005" y="6560"/>
                    </a:lnTo>
                    <a:close/>
                    <a:moveTo>
                      <a:pt x="181186" y="6560"/>
                    </a:moveTo>
                    <a:lnTo>
                      <a:pt x="181186" y="12494"/>
                    </a:lnTo>
                    <a:lnTo>
                      <a:pt x="175252" y="12494"/>
                    </a:lnTo>
                    <a:lnTo>
                      <a:pt x="175252" y="6560"/>
                    </a:lnTo>
                    <a:close/>
                    <a:moveTo>
                      <a:pt x="187435" y="6560"/>
                    </a:moveTo>
                    <a:lnTo>
                      <a:pt x="187435" y="12494"/>
                    </a:lnTo>
                    <a:lnTo>
                      <a:pt x="181499" y="12494"/>
                    </a:lnTo>
                    <a:lnTo>
                      <a:pt x="181499" y="6560"/>
                    </a:lnTo>
                    <a:close/>
                    <a:moveTo>
                      <a:pt x="193684" y="6560"/>
                    </a:moveTo>
                    <a:lnTo>
                      <a:pt x="193684" y="12494"/>
                    </a:lnTo>
                    <a:lnTo>
                      <a:pt x="187749" y="12494"/>
                    </a:lnTo>
                    <a:lnTo>
                      <a:pt x="187749" y="6560"/>
                    </a:lnTo>
                    <a:close/>
                    <a:moveTo>
                      <a:pt x="199931" y="6560"/>
                    </a:moveTo>
                    <a:lnTo>
                      <a:pt x="199931" y="12494"/>
                    </a:lnTo>
                    <a:lnTo>
                      <a:pt x="193996" y="12494"/>
                    </a:lnTo>
                    <a:lnTo>
                      <a:pt x="193996" y="6560"/>
                    </a:lnTo>
                    <a:close/>
                    <a:moveTo>
                      <a:pt x="206180" y="6560"/>
                    </a:moveTo>
                    <a:lnTo>
                      <a:pt x="206180" y="12494"/>
                    </a:lnTo>
                    <a:lnTo>
                      <a:pt x="200244" y="12494"/>
                    </a:lnTo>
                    <a:lnTo>
                      <a:pt x="200244" y="6560"/>
                    </a:lnTo>
                    <a:close/>
                    <a:moveTo>
                      <a:pt x="212427" y="6560"/>
                    </a:moveTo>
                    <a:lnTo>
                      <a:pt x="212427" y="12494"/>
                    </a:lnTo>
                    <a:lnTo>
                      <a:pt x="206491" y="12494"/>
                    </a:lnTo>
                    <a:lnTo>
                      <a:pt x="206491" y="6560"/>
                    </a:lnTo>
                    <a:close/>
                    <a:moveTo>
                      <a:pt x="218674" y="6560"/>
                    </a:moveTo>
                    <a:lnTo>
                      <a:pt x="218674" y="12494"/>
                    </a:lnTo>
                    <a:lnTo>
                      <a:pt x="212739" y="12494"/>
                    </a:lnTo>
                    <a:lnTo>
                      <a:pt x="212739" y="6560"/>
                    </a:lnTo>
                    <a:close/>
                    <a:moveTo>
                      <a:pt x="224921" y="6560"/>
                    </a:moveTo>
                    <a:lnTo>
                      <a:pt x="224921" y="12494"/>
                    </a:lnTo>
                    <a:lnTo>
                      <a:pt x="218987" y="12494"/>
                    </a:lnTo>
                    <a:lnTo>
                      <a:pt x="218987" y="6560"/>
                    </a:lnTo>
                    <a:close/>
                    <a:moveTo>
                      <a:pt x="231170" y="6560"/>
                    </a:moveTo>
                    <a:lnTo>
                      <a:pt x="231170" y="12494"/>
                    </a:lnTo>
                    <a:lnTo>
                      <a:pt x="225234" y="12494"/>
                    </a:lnTo>
                    <a:lnTo>
                      <a:pt x="225234" y="6560"/>
                    </a:lnTo>
                    <a:close/>
                    <a:moveTo>
                      <a:pt x="237417" y="6560"/>
                    </a:moveTo>
                    <a:lnTo>
                      <a:pt x="237417" y="12494"/>
                    </a:lnTo>
                    <a:lnTo>
                      <a:pt x="231481" y="12494"/>
                    </a:lnTo>
                    <a:lnTo>
                      <a:pt x="231481" y="6560"/>
                    </a:lnTo>
                    <a:close/>
                    <a:moveTo>
                      <a:pt x="243664" y="6560"/>
                    </a:moveTo>
                    <a:lnTo>
                      <a:pt x="243664" y="12494"/>
                    </a:lnTo>
                    <a:lnTo>
                      <a:pt x="237729" y="12494"/>
                    </a:lnTo>
                    <a:lnTo>
                      <a:pt x="237729" y="6560"/>
                    </a:lnTo>
                    <a:close/>
                    <a:moveTo>
                      <a:pt x="249914" y="6560"/>
                    </a:moveTo>
                    <a:lnTo>
                      <a:pt x="249914" y="12494"/>
                    </a:lnTo>
                    <a:lnTo>
                      <a:pt x="243978" y="12494"/>
                    </a:lnTo>
                    <a:lnTo>
                      <a:pt x="243978" y="6560"/>
                    </a:lnTo>
                    <a:close/>
                    <a:moveTo>
                      <a:pt x="256161" y="6560"/>
                    </a:moveTo>
                    <a:lnTo>
                      <a:pt x="256161" y="12494"/>
                    </a:lnTo>
                    <a:lnTo>
                      <a:pt x="250225" y="12494"/>
                    </a:lnTo>
                    <a:lnTo>
                      <a:pt x="250225" y="6560"/>
                    </a:lnTo>
                    <a:close/>
                    <a:moveTo>
                      <a:pt x="262409" y="6560"/>
                    </a:moveTo>
                    <a:lnTo>
                      <a:pt x="262409" y="12494"/>
                    </a:lnTo>
                    <a:lnTo>
                      <a:pt x="256474" y="12494"/>
                    </a:lnTo>
                    <a:lnTo>
                      <a:pt x="256474" y="6560"/>
                    </a:lnTo>
                    <a:close/>
                    <a:moveTo>
                      <a:pt x="268656" y="6560"/>
                    </a:moveTo>
                    <a:lnTo>
                      <a:pt x="268656" y="12494"/>
                    </a:lnTo>
                    <a:lnTo>
                      <a:pt x="262721" y="12494"/>
                    </a:lnTo>
                    <a:lnTo>
                      <a:pt x="262721" y="6560"/>
                    </a:lnTo>
                    <a:close/>
                    <a:moveTo>
                      <a:pt x="274904" y="6560"/>
                    </a:moveTo>
                    <a:lnTo>
                      <a:pt x="274904" y="12494"/>
                    </a:lnTo>
                    <a:lnTo>
                      <a:pt x="268968" y="12494"/>
                    </a:lnTo>
                    <a:lnTo>
                      <a:pt x="268968" y="6560"/>
                    </a:lnTo>
                    <a:close/>
                    <a:moveTo>
                      <a:pt x="6251" y="12807"/>
                    </a:moveTo>
                    <a:lnTo>
                      <a:pt x="6251" y="18742"/>
                    </a:lnTo>
                    <a:lnTo>
                      <a:pt x="315" y="18742"/>
                    </a:lnTo>
                    <a:lnTo>
                      <a:pt x="315" y="12807"/>
                    </a:lnTo>
                    <a:close/>
                    <a:moveTo>
                      <a:pt x="12498" y="12807"/>
                    </a:moveTo>
                    <a:lnTo>
                      <a:pt x="12498" y="18742"/>
                    </a:lnTo>
                    <a:lnTo>
                      <a:pt x="6562" y="18742"/>
                    </a:lnTo>
                    <a:lnTo>
                      <a:pt x="6562" y="12807"/>
                    </a:lnTo>
                    <a:close/>
                    <a:moveTo>
                      <a:pt x="18745" y="12807"/>
                    </a:moveTo>
                    <a:lnTo>
                      <a:pt x="18745" y="18742"/>
                    </a:lnTo>
                    <a:lnTo>
                      <a:pt x="12810" y="18742"/>
                    </a:lnTo>
                    <a:lnTo>
                      <a:pt x="12810" y="12807"/>
                    </a:lnTo>
                    <a:close/>
                    <a:moveTo>
                      <a:pt x="24992" y="12807"/>
                    </a:moveTo>
                    <a:lnTo>
                      <a:pt x="24992" y="18742"/>
                    </a:lnTo>
                    <a:lnTo>
                      <a:pt x="19058" y="18742"/>
                    </a:lnTo>
                    <a:lnTo>
                      <a:pt x="19058" y="12807"/>
                    </a:lnTo>
                    <a:close/>
                    <a:moveTo>
                      <a:pt x="31241" y="12807"/>
                    </a:moveTo>
                    <a:lnTo>
                      <a:pt x="31241" y="18742"/>
                    </a:lnTo>
                    <a:lnTo>
                      <a:pt x="25305" y="18742"/>
                    </a:lnTo>
                    <a:lnTo>
                      <a:pt x="25305" y="12807"/>
                    </a:lnTo>
                    <a:close/>
                    <a:moveTo>
                      <a:pt x="37489" y="12807"/>
                    </a:moveTo>
                    <a:lnTo>
                      <a:pt x="37489" y="18742"/>
                    </a:lnTo>
                    <a:lnTo>
                      <a:pt x="31553" y="18742"/>
                    </a:lnTo>
                    <a:lnTo>
                      <a:pt x="31553" y="12807"/>
                    </a:lnTo>
                    <a:close/>
                    <a:moveTo>
                      <a:pt x="43737" y="12807"/>
                    </a:moveTo>
                    <a:lnTo>
                      <a:pt x="43737" y="18742"/>
                    </a:lnTo>
                    <a:lnTo>
                      <a:pt x="37802" y="18742"/>
                    </a:lnTo>
                    <a:lnTo>
                      <a:pt x="37802" y="12807"/>
                    </a:lnTo>
                    <a:close/>
                    <a:moveTo>
                      <a:pt x="49985" y="12807"/>
                    </a:moveTo>
                    <a:lnTo>
                      <a:pt x="49985" y="18742"/>
                    </a:lnTo>
                    <a:lnTo>
                      <a:pt x="44049" y="18742"/>
                    </a:lnTo>
                    <a:lnTo>
                      <a:pt x="44049" y="12807"/>
                    </a:lnTo>
                    <a:close/>
                    <a:moveTo>
                      <a:pt x="56232" y="12807"/>
                    </a:moveTo>
                    <a:lnTo>
                      <a:pt x="56232" y="18742"/>
                    </a:lnTo>
                    <a:lnTo>
                      <a:pt x="50296" y="18742"/>
                    </a:lnTo>
                    <a:lnTo>
                      <a:pt x="50296" y="12807"/>
                    </a:lnTo>
                    <a:close/>
                    <a:moveTo>
                      <a:pt x="62480" y="12807"/>
                    </a:moveTo>
                    <a:lnTo>
                      <a:pt x="62480" y="18742"/>
                    </a:lnTo>
                    <a:lnTo>
                      <a:pt x="56545" y="18742"/>
                    </a:lnTo>
                    <a:lnTo>
                      <a:pt x="56545" y="12807"/>
                    </a:lnTo>
                    <a:close/>
                    <a:moveTo>
                      <a:pt x="68727" y="12807"/>
                    </a:moveTo>
                    <a:lnTo>
                      <a:pt x="68727" y="18742"/>
                    </a:lnTo>
                    <a:lnTo>
                      <a:pt x="62792" y="18742"/>
                    </a:lnTo>
                    <a:lnTo>
                      <a:pt x="62792" y="12807"/>
                    </a:lnTo>
                    <a:close/>
                    <a:moveTo>
                      <a:pt x="74975" y="12807"/>
                    </a:moveTo>
                    <a:lnTo>
                      <a:pt x="74975" y="18742"/>
                    </a:lnTo>
                    <a:lnTo>
                      <a:pt x="69039" y="18742"/>
                    </a:lnTo>
                    <a:lnTo>
                      <a:pt x="69039" y="12807"/>
                    </a:lnTo>
                    <a:close/>
                    <a:moveTo>
                      <a:pt x="81223" y="12807"/>
                    </a:moveTo>
                    <a:lnTo>
                      <a:pt x="81223" y="18742"/>
                    </a:lnTo>
                    <a:lnTo>
                      <a:pt x="75286" y="18742"/>
                    </a:lnTo>
                    <a:lnTo>
                      <a:pt x="75286" y="12807"/>
                    </a:lnTo>
                    <a:close/>
                    <a:moveTo>
                      <a:pt x="87470" y="12807"/>
                    </a:moveTo>
                    <a:lnTo>
                      <a:pt x="87470" y="18742"/>
                    </a:lnTo>
                    <a:lnTo>
                      <a:pt x="81535" y="18742"/>
                    </a:lnTo>
                    <a:lnTo>
                      <a:pt x="81535" y="12807"/>
                    </a:lnTo>
                    <a:close/>
                    <a:moveTo>
                      <a:pt x="93720" y="12807"/>
                    </a:moveTo>
                    <a:lnTo>
                      <a:pt x="93720" y="18742"/>
                    </a:lnTo>
                    <a:lnTo>
                      <a:pt x="87784" y="18742"/>
                    </a:lnTo>
                    <a:lnTo>
                      <a:pt x="87784" y="12807"/>
                    </a:lnTo>
                    <a:close/>
                    <a:moveTo>
                      <a:pt x="99967" y="12807"/>
                    </a:moveTo>
                    <a:lnTo>
                      <a:pt x="99967" y="18742"/>
                    </a:lnTo>
                    <a:lnTo>
                      <a:pt x="94031" y="18742"/>
                    </a:lnTo>
                    <a:lnTo>
                      <a:pt x="94031" y="12807"/>
                    </a:lnTo>
                    <a:close/>
                    <a:moveTo>
                      <a:pt x="106214" y="12807"/>
                    </a:moveTo>
                    <a:lnTo>
                      <a:pt x="106214" y="18742"/>
                    </a:lnTo>
                    <a:lnTo>
                      <a:pt x="100280" y="18742"/>
                    </a:lnTo>
                    <a:lnTo>
                      <a:pt x="100280" y="12807"/>
                    </a:lnTo>
                    <a:close/>
                    <a:moveTo>
                      <a:pt x="112461" y="12807"/>
                    </a:moveTo>
                    <a:lnTo>
                      <a:pt x="112461" y="18742"/>
                    </a:lnTo>
                    <a:lnTo>
                      <a:pt x="106527" y="18742"/>
                    </a:lnTo>
                    <a:lnTo>
                      <a:pt x="106527" y="12807"/>
                    </a:lnTo>
                    <a:close/>
                    <a:moveTo>
                      <a:pt x="118710" y="12807"/>
                    </a:moveTo>
                    <a:lnTo>
                      <a:pt x="118710" y="18742"/>
                    </a:lnTo>
                    <a:lnTo>
                      <a:pt x="112774" y="18742"/>
                    </a:lnTo>
                    <a:lnTo>
                      <a:pt x="112774" y="12807"/>
                    </a:lnTo>
                    <a:close/>
                    <a:moveTo>
                      <a:pt x="124957" y="12807"/>
                    </a:moveTo>
                    <a:lnTo>
                      <a:pt x="124957" y="18742"/>
                    </a:lnTo>
                    <a:lnTo>
                      <a:pt x="119021" y="18742"/>
                    </a:lnTo>
                    <a:lnTo>
                      <a:pt x="119021" y="12807"/>
                    </a:lnTo>
                    <a:close/>
                    <a:moveTo>
                      <a:pt x="131204" y="12807"/>
                    </a:moveTo>
                    <a:lnTo>
                      <a:pt x="131204" y="18742"/>
                    </a:lnTo>
                    <a:lnTo>
                      <a:pt x="125270" y="18742"/>
                    </a:lnTo>
                    <a:lnTo>
                      <a:pt x="125270" y="12807"/>
                    </a:lnTo>
                    <a:close/>
                    <a:moveTo>
                      <a:pt x="137451" y="12807"/>
                    </a:moveTo>
                    <a:lnTo>
                      <a:pt x="137451" y="18742"/>
                    </a:lnTo>
                    <a:lnTo>
                      <a:pt x="131517" y="18742"/>
                    </a:lnTo>
                    <a:lnTo>
                      <a:pt x="131517" y="12807"/>
                    </a:lnTo>
                    <a:close/>
                    <a:moveTo>
                      <a:pt x="143702" y="12807"/>
                    </a:moveTo>
                    <a:lnTo>
                      <a:pt x="143702" y="18742"/>
                    </a:lnTo>
                    <a:lnTo>
                      <a:pt x="137766" y="18742"/>
                    </a:lnTo>
                    <a:lnTo>
                      <a:pt x="137766" y="12807"/>
                    </a:lnTo>
                    <a:close/>
                    <a:moveTo>
                      <a:pt x="149949" y="12807"/>
                    </a:moveTo>
                    <a:lnTo>
                      <a:pt x="149949" y="18742"/>
                    </a:lnTo>
                    <a:lnTo>
                      <a:pt x="144015" y="18742"/>
                    </a:lnTo>
                    <a:lnTo>
                      <a:pt x="144015" y="12807"/>
                    </a:lnTo>
                    <a:close/>
                    <a:moveTo>
                      <a:pt x="156196" y="12807"/>
                    </a:moveTo>
                    <a:lnTo>
                      <a:pt x="156196" y="18742"/>
                    </a:lnTo>
                    <a:lnTo>
                      <a:pt x="150262" y="18742"/>
                    </a:lnTo>
                    <a:lnTo>
                      <a:pt x="150262" y="12807"/>
                    </a:lnTo>
                    <a:close/>
                    <a:moveTo>
                      <a:pt x="162445" y="12807"/>
                    </a:moveTo>
                    <a:lnTo>
                      <a:pt x="162445" y="18742"/>
                    </a:lnTo>
                    <a:lnTo>
                      <a:pt x="156509" y="18742"/>
                    </a:lnTo>
                    <a:lnTo>
                      <a:pt x="156509" y="12807"/>
                    </a:lnTo>
                    <a:close/>
                    <a:moveTo>
                      <a:pt x="168692" y="12807"/>
                    </a:moveTo>
                    <a:lnTo>
                      <a:pt x="168692" y="18742"/>
                    </a:lnTo>
                    <a:lnTo>
                      <a:pt x="162756" y="18742"/>
                    </a:lnTo>
                    <a:lnTo>
                      <a:pt x="162756" y="12807"/>
                    </a:lnTo>
                    <a:close/>
                    <a:moveTo>
                      <a:pt x="174939" y="12807"/>
                    </a:moveTo>
                    <a:lnTo>
                      <a:pt x="174939" y="18742"/>
                    </a:lnTo>
                    <a:lnTo>
                      <a:pt x="169005" y="18742"/>
                    </a:lnTo>
                    <a:lnTo>
                      <a:pt x="169005" y="12807"/>
                    </a:lnTo>
                    <a:close/>
                    <a:moveTo>
                      <a:pt x="181186" y="12807"/>
                    </a:moveTo>
                    <a:lnTo>
                      <a:pt x="181186" y="18742"/>
                    </a:lnTo>
                    <a:lnTo>
                      <a:pt x="175252" y="18742"/>
                    </a:lnTo>
                    <a:lnTo>
                      <a:pt x="175252" y="12807"/>
                    </a:lnTo>
                    <a:close/>
                    <a:moveTo>
                      <a:pt x="187435" y="12807"/>
                    </a:moveTo>
                    <a:lnTo>
                      <a:pt x="187435" y="18742"/>
                    </a:lnTo>
                    <a:lnTo>
                      <a:pt x="181499" y="18742"/>
                    </a:lnTo>
                    <a:lnTo>
                      <a:pt x="181499" y="12807"/>
                    </a:lnTo>
                    <a:close/>
                    <a:moveTo>
                      <a:pt x="193684" y="12807"/>
                    </a:moveTo>
                    <a:lnTo>
                      <a:pt x="193684" y="18742"/>
                    </a:lnTo>
                    <a:lnTo>
                      <a:pt x="187749" y="18742"/>
                    </a:lnTo>
                    <a:lnTo>
                      <a:pt x="187749" y="12807"/>
                    </a:lnTo>
                    <a:close/>
                    <a:moveTo>
                      <a:pt x="199931" y="12807"/>
                    </a:moveTo>
                    <a:lnTo>
                      <a:pt x="199931" y="18742"/>
                    </a:lnTo>
                    <a:lnTo>
                      <a:pt x="193996" y="18742"/>
                    </a:lnTo>
                    <a:lnTo>
                      <a:pt x="193996" y="12807"/>
                    </a:lnTo>
                    <a:close/>
                    <a:moveTo>
                      <a:pt x="206180" y="12807"/>
                    </a:moveTo>
                    <a:lnTo>
                      <a:pt x="206180" y="18742"/>
                    </a:lnTo>
                    <a:lnTo>
                      <a:pt x="200244" y="18742"/>
                    </a:lnTo>
                    <a:lnTo>
                      <a:pt x="200244" y="12807"/>
                    </a:lnTo>
                    <a:close/>
                    <a:moveTo>
                      <a:pt x="212427" y="12807"/>
                    </a:moveTo>
                    <a:lnTo>
                      <a:pt x="212427" y="18742"/>
                    </a:lnTo>
                    <a:lnTo>
                      <a:pt x="206491" y="18742"/>
                    </a:lnTo>
                    <a:lnTo>
                      <a:pt x="206491" y="12807"/>
                    </a:lnTo>
                    <a:close/>
                    <a:moveTo>
                      <a:pt x="218674" y="12807"/>
                    </a:moveTo>
                    <a:lnTo>
                      <a:pt x="218674" y="18742"/>
                    </a:lnTo>
                    <a:lnTo>
                      <a:pt x="212739" y="18742"/>
                    </a:lnTo>
                    <a:lnTo>
                      <a:pt x="212739" y="12807"/>
                    </a:lnTo>
                    <a:close/>
                    <a:moveTo>
                      <a:pt x="224921" y="12807"/>
                    </a:moveTo>
                    <a:lnTo>
                      <a:pt x="224921" y="18742"/>
                    </a:lnTo>
                    <a:lnTo>
                      <a:pt x="218987" y="18742"/>
                    </a:lnTo>
                    <a:lnTo>
                      <a:pt x="218987" y="12807"/>
                    </a:lnTo>
                    <a:close/>
                    <a:moveTo>
                      <a:pt x="231170" y="12807"/>
                    </a:moveTo>
                    <a:lnTo>
                      <a:pt x="231170" y="18742"/>
                    </a:lnTo>
                    <a:lnTo>
                      <a:pt x="225234" y="18742"/>
                    </a:lnTo>
                    <a:lnTo>
                      <a:pt x="225234" y="12807"/>
                    </a:lnTo>
                    <a:close/>
                    <a:moveTo>
                      <a:pt x="237417" y="12807"/>
                    </a:moveTo>
                    <a:lnTo>
                      <a:pt x="237417" y="18742"/>
                    </a:lnTo>
                    <a:lnTo>
                      <a:pt x="231481" y="18742"/>
                    </a:lnTo>
                    <a:lnTo>
                      <a:pt x="231481" y="12807"/>
                    </a:lnTo>
                    <a:close/>
                    <a:moveTo>
                      <a:pt x="243664" y="12807"/>
                    </a:moveTo>
                    <a:lnTo>
                      <a:pt x="243664" y="18742"/>
                    </a:lnTo>
                    <a:lnTo>
                      <a:pt x="237729" y="18742"/>
                    </a:lnTo>
                    <a:lnTo>
                      <a:pt x="237729" y="12807"/>
                    </a:lnTo>
                    <a:close/>
                    <a:moveTo>
                      <a:pt x="249914" y="12807"/>
                    </a:moveTo>
                    <a:lnTo>
                      <a:pt x="249914" y="18742"/>
                    </a:lnTo>
                    <a:lnTo>
                      <a:pt x="243978" y="18742"/>
                    </a:lnTo>
                    <a:lnTo>
                      <a:pt x="243978" y="12807"/>
                    </a:lnTo>
                    <a:close/>
                    <a:moveTo>
                      <a:pt x="256161" y="12807"/>
                    </a:moveTo>
                    <a:lnTo>
                      <a:pt x="256161" y="18742"/>
                    </a:lnTo>
                    <a:lnTo>
                      <a:pt x="250225" y="18742"/>
                    </a:lnTo>
                    <a:lnTo>
                      <a:pt x="250225" y="12807"/>
                    </a:lnTo>
                    <a:close/>
                    <a:moveTo>
                      <a:pt x="262409" y="12807"/>
                    </a:moveTo>
                    <a:lnTo>
                      <a:pt x="262409" y="18742"/>
                    </a:lnTo>
                    <a:lnTo>
                      <a:pt x="256474" y="18742"/>
                    </a:lnTo>
                    <a:lnTo>
                      <a:pt x="256474" y="12807"/>
                    </a:lnTo>
                    <a:close/>
                    <a:moveTo>
                      <a:pt x="268656" y="12807"/>
                    </a:moveTo>
                    <a:lnTo>
                      <a:pt x="268656" y="18742"/>
                    </a:lnTo>
                    <a:lnTo>
                      <a:pt x="262721" y="18742"/>
                    </a:lnTo>
                    <a:lnTo>
                      <a:pt x="262721" y="12807"/>
                    </a:lnTo>
                    <a:close/>
                    <a:moveTo>
                      <a:pt x="274904" y="12807"/>
                    </a:moveTo>
                    <a:lnTo>
                      <a:pt x="274904" y="18742"/>
                    </a:lnTo>
                    <a:lnTo>
                      <a:pt x="268968" y="18742"/>
                    </a:lnTo>
                    <a:lnTo>
                      <a:pt x="268968" y="12807"/>
                    </a:lnTo>
                    <a:close/>
                    <a:moveTo>
                      <a:pt x="6251" y="19054"/>
                    </a:moveTo>
                    <a:lnTo>
                      <a:pt x="6251" y="24990"/>
                    </a:lnTo>
                    <a:lnTo>
                      <a:pt x="315" y="24990"/>
                    </a:lnTo>
                    <a:lnTo>
                      <a:pt x="315" y="19054"/>
                    </a:lnTo>
                    <a:close/>
                    <a:moveTo>
                      <a:pt x="12498" y="19054"/>
                    </a:moveTo>
                    <a:lnTo>
                      <a:pt x="12498" y="24990"/>
                    </a:lnTo>
                    <a:lnTo>
                      <a:pt x="6562" y="24990"/>
                    </a:lnTo>
                    <a:lnTo>
                      <a:pt x="6562" y="19054"/>
                    </a:lnTo>
                    <a:close/>
                    <a:moveTo>
                      <a:pt x="18745" y="19054"/>
                    </a:moveTo>
                    <a:lnTo>
                      <a:pt x="18745" y="24990"/>
                    </a:lnTo>
                    <a:lnTo>
                      <a:pt x="12810" y="24990"/>
                    </a:lnTo>
                    <a:lnTo>
                      <a:pt x="12810" y="19054"/>
                    </a:lnTo>
                    <a:close/>
                    <a:moveTo>
                      <a:pt x="24992" y="19054"/>
                    </a:moveTo>
                    <a:lnTo>
                      <a:pt x="24992" y="24990"/>
                    </a:lnTo>
                    <a:lnTo>
                      <a:pt x="19058" y="24990"/>
                    </a:lnTo>
                    <a:lnTo>
                      <a:pt x="19058" y="19054"/>
                    </a:lnTo>
                    <a:close/>
                    <a:moveTo>
                      <a:pt x="31241" y="19054"/>
                    </a:moveTo>
                    <a:lnTo>
                      <a:pt x="31241" y="24990"/>
                    </a:lnTo>
                    <a:lnTo>
                      <a:pt x="25305" y="24990"/>
                    </a:lnTo>
                    <a:lnTo>
                      <a:pt x="25305" y="19054"/>
                    </a:lnTo>
                    <a:close/>
                    <a:moveTo>
                      <a:pt x="37489" y="19054"/>
                    </a:moveTo>
                    <a:lnTo>
                      <a:pt x="37489" y="24990"/>
                    </a:lnTo>
                    <a:lnTo>
                      <a:pt x="31553" y="24990"/>
                    </a:lnTo>
                    <a:lnTo>
                      <a:pt x="31553" y="19054"/>
                    </a:lnTo>
                    <a:close/>
                    <a:moveTo>
                      <a:pt x="43737" y="19054"/>
                    </a:moveTo>
                    <a:lnTo>
                      <a:pt x="43737" y="24990"/>
                    </a:lnTo>
                    <a:lnTo>
                      <a:pt x="37802" y="24990"/>
                    </a:lnTo>
                    <a:lnTo>
                      <a:pt x="37802" y="19054"/>
                    </a:lnTo>
                    <a:close/>
                    <a:moveTo>
                      <a:pt x="49985" y="19054"/>
                    </a:moveTo>
                    <a:lnTo>
                      <a:pt x="49985" y="24990"/>
                    </a:lnTo>
                    <a:lnTo>
                      <a:pt x="44049" y="24990"/>
                    </a:lnTo>
                    <a:lnTo>
                      <a:pt x="44049" y="19054"/>
                    </a:lnTo>
                    <a:close/>
                    <a:moveTo>
                      <a:pt x="56232" y="19054"/>
                    </a:moveTo>
                    <a:lnTo>
                      <a:pt x="56232" y="24990"/>
                    </a:lnTo>
                    <a:lnTo>
                      <a:pt x="50296" y="24990"/>
                    </a:lnTo>
                    <a:lnTo>
                      <a:pt x="50296" y="19054"/>
                    </a:lnTo>
                    <a:close/>
                    <a:moveTo>
                      <a:pt x="62480" y="19054"/>
                    </a:moveTo>
                    <a:lnTo>
                      <a:pt x="62480" y="24990"/>
                    </a:lnTo>
                    <a:lnTo>
                      <a:pt x="56545" y="24990"/>
                    </a:lnTo>
                    <a:lnTo>
                      <a:pt x="56545" y="19054"/>
                    </a:lnTo>
                    <a:close/>
                    <a:moveTo>
                      <a:pt x="68727" y="19054"/>
                    </a:moveTo>
                    <a:lnTo>
                      <a:pt x="68727" y="24990"/>
                    </a:lnTo>
                    <a:lnTo>
                      <a:pt x="62792" y="24990"/>
                    </a:lnTo>
                    <a:lnTo>
                      <a:pt x="62792" y="19054"/>
                    </a:lnTo>
                    <a:close/>
                    <a:moveTo>
                      <a:pt x="74975" y="19054"/>
                    </a:moveTo>
                    <a:lnTo>
                      <a:pt x="74975" y="24990"/>
                    </a:lnTo>
                    <a:lnTo>
                      <a:pt x="69039" y="24990"/>
                    </a:lnTo>
                    <a:lnTo>
                      <a:pt x="69039" y="19054"/>
                    </a:lnTo>
                    <a:close/>
                    <a:moveTo>
                      <a:pt x="81223" y="19054"/>
                    </a:moveTo>
                    <a:lnTo>
                      <a:pt x="81223" y="24990"/>
                    </a:lnTo>
                    <a:lnTo>
                      <a:pt x="75286" y="24990"/>
                    </a:lnTo>
                    <a:lnTo>
                      <a:pt x="75286" y="19054"/>
                    </a:lnTo>
                    <a:close/>
                    <a:moveTo>
                      <a:pt x="87470" y="19054"/>
                    </a:moveTo>
                    <a:lnTo>
                      <a:pt x="87470" y="24990"/>
                    </a:lnTo>
                    <a:lnTo>
                      <a:pt x="81535" y="24990"/>
                    </a:lnTo>
                    <a:lnTo>
                      <a:pt x="81535" y="19054"/>
                    </a:lnTo>
                    <a:close/>
                    <a:moveTo>
                      <a:pt x="93720" y="19054"/>
                    </a:moveTo>
                    <a:lnTo>
                      <a:pt x="93720" y="24990"/>
                    </a:lnTo>
                    <a:lnTo>
                      <a:pt x="87784" y="24990"/>
                    </a:lnTo>
                    <a:lnTo>
                      <a:pt x="87784" y="19054"/>
                    </a:lnTo>
                    <a:close/>
                    <a:moveTo>
                      <a:pt x="99967" y="19054"/>
                    </a:moveTo>
                    <a:lnTo>
                      <a:pt x="99967" y="24990"/>
                    </a:lnTo>
                    <a:lnTo>
                      <a:pt x="94031" y="24990"/>
                    </a:lnTo>
                    <a:lnTo>
                      <a:pt x="94031" y="19054"/>
                    </a:lnTo>
                    <a:close/>
                    <a:moveTo>
                      <a:pt x="106214" y="19054"/>
                    </a:moveTo>
                    <a:lnTo>
                      <a:pt x="106214" y="24990"/>
                    </a:lnTo>
                    <a:lnTo>
                      <a:pt x="100280" y="24990"/>
                    </a:lnTo>
                    <a:lnTo>
                      <a:pt x="100280" y="19054"/>
                    </a:lnTo>
                    <a:close/>
                    <a:moveTo>
                      <a:pt x="112461" y="19054"/>
                    </a:moveTo>
                    <a:lnTo>
                      <a:pt x="112461" y="24990"/>
                    </a:lnTo>
                    <a:lnTo>
                      <a:pt x="106527" y="24990"/>
                    </a:lnTo>
                    <a:lnTo>
                      <a:pt x="106527" y="19054"/>
                    </a:lnTo>
                    <a:close/>
                    <a:moveTo>
                      <a:pt x="118710" y="19054"/>
                    </a:moveTo>
                    <a:lnTo>
                      <a:pt x="118710" y="24990"/>
                    </a:lnTo>
                    <a:lnTo>
                      <a:pt x="112774" y="24990"/>
                    </a:lnTo>
                    <a:lnTo>
                      <a:pt x="112774" y="19054"/>
                    </a:lnTo>
                    <a:close/>
                    <a:moveTo>
                      <a:pt x="124957" y="19054"/>
                    </a:moveTo>
                    <a:lnTo>
                      <a:pt x="124957" y="24990"/>
                    </a:lnTo>
                    <a:lnTo>
                      <a:pt x="119021" y="24990"/>
                    </a:lnTo>
                    <a:lnTo>
                      <a:pt x="119021" y="19054"/>
                    </a:lnTo>
                    <a:close/>
                    <a:moveTo>
                      <a:pt x="131204" y="19054"/>
                    </a:moveTo>
                    <a:lnTo>
                      <a:pt x="131204" y="24990"/>
                    </a:lnTo>
                    <a:lnTo>
                      <a:pt x="125270" y="24990"/>
                    </a:lnTo>
                    <a:lnTo>
                      <a:pt x="125270" y="19054"/>
                    </a:lnTo>
                    <a:close/>
                    <a:moveTo>
                      <a:pt x="137451" y="19054"/>
                    </a:moveTo>
                    <a:lnTo>
                      <a:pt x="137451" y="24990"/>
                    </a:lnTo>
                    <a:lnTo>
                      <a:pt x="131517" y="24990"/>
                    </a:lnTo>
                    <a:lnTo>
                      <a:pt x="131517" y="19054"/>
                    </a:lnTo>
                    <a:close/>
                    <a:moveTo>
                      <a:pt x="143702" y="19054"/>
                    </a:moveTo>
                    <a:lnTo>
                      <a:pt x="143702" y="24990"/>
                    </a:lnTo>
                    <a:lnTo>
                      <a:pt x="137766" y="24990"/>
                    </a:lnTo>
                    <a:lnTo>
                      <a:pt x="137766" y="19054"/>
                    </a:lnTo>
                    <a:close/>
                    <a:moveTo>
                      <a:pt x="149949" y="19054"/>
                    </a:moveTo>
                    <a:lnTo>
                      <a:pt x="149949" y="24990"/>
                    </a:lnTo>
                    <a:lnTo>
                      <a:pt x="144015" y="24990"/>
                    </a:lnTo>
                    <a:lnTo>
                      <a:pt x="144015" y="19054"/>
                    </a:lnTo>
                    <a:close/>
                    <a:moveTo>
                      <a:pt x="156196" y="19054"/>
                    </a:moveTo>
                    <a:lnTo>
                      <a:pt x="156196" y="24990"/>
                    </a:lnTo>
                    <a:lnTo>
                      <a:pt x="150262" y="24990"/>
                    </a:lnTo>
                    <a:lnTo>
                      <a:pt x="150262" y="19054"/>
                    </a:lnTo>
                    <a:close/>
                    <a:moveTo>
                      <a:pt x="162445" y="19054"/>
                    </a:moveTo>
                    <a:lnTo>
                      <a:pt x="162445" y="24990"/>
                    </a:lnTo>
                    <a:lnTo>
                      <a:pt x="156509" y="24990"/>
                    </a:lnTo>
                    <a:lnTo>
                      <a:pt x="156509" y="19054"/>
                    </a:lnTo>
                    <a:close/>
                    <a:moveTo>
                      <a:pt x="168692" y="19054"/>
                    </a:moveTo>
                    <a:lnTo>
                      <a:pt x="168692" y="24990"/>
                    </a:lnTo>
                    <a:lnTo>
                      <a:pt x="162756" y="24990"/>
                    </a:lnTo>
                    <a:lnTo>
                      <a:pt x="162756" y="19054"/>
                    </a:lnTo>
                    <a:close/>
                    <a:moveTo>
                      <a:pt x="174939" y="19054"/>
                    </a:moveTo>
                    <a:lnTo>
                      <a:pt x="174939" y="24990"/>
                    </a:lnTo>
                    <a:lnTo>
                      <a:pt x="169005" y="24990"/>
                    </a:lnTo>
                    <a:lnTo>
                      <a:pt x="169005" y="19054"/>
                    </a:lnTo>
                    <a:close/>
                    <a:moveTo>
                      <a:pt x="181186" y="19054"/>
                    </a:moveTo>
                    <a:lnTo>
                      <a:pt x="181186" y="24990"/>
                    </a:lnTo>
                    <a:lnTo>
                      <a:pt x="175252" y="24990"/>
                    </a:lnTo>
                    <a:lnTo>
                      <a:pt x="175252" y="19054"/>
                    </a:lnTo>
                    <a:close/>
                    <a:moveTo>
                      <a:pt x="187435" y="19054"/>
                    </a:moveTo>
                    <a:lnTo>
                      <a:pt x="187435" y="24990"/>
                    </a:lnTo>
                    <a:lnTo>
                      <a:pt x="181499" y="24990"/>
                    </a:lnTo>
                    <a:lnTo>
                      <a:pt x="181499" y="19054"/>
                    </a:lnTo>
                    <a:close/>
                    <a:moveTo>
                      <a:pt x="193684" y="19054"/>
                    </a:moveTo>
                    <a:lnTo>
                      <a:pt x="193684" y="24990"/>
                    </a:lnTo>
                    <a:lnTo>
                      <a:pt x="187749" y="24990"/>
                    </a:lnTo>
                    <a:lnTo>
                      <a:pt x="187749" y="19054"/>
                    </a:lnTo>
                    <a:close/>
                    <a:moveTo>
                      <a:pt x="199931" y="19054"/>
                    </a:moveTo>
                    <a:lnTo>
                      <a:pt x="199931" y="24990"/>
                    </a:lnTo>
                    <a:lnTo>
                      <a:pt x="193996" y="24990"/>
                    </a:lnTo>
                    <a:lnTo>
                      <a:pt x="193996" y="19054"/>
                    </a:lnTo>
                    <a:close/>
                    <a:moveTo>
                      <a:pt x="206180" y="19054"/>
                    </a:moveTo>
                    <a:lnTo>
                      <a:pt x="206180" y="24990"/>
                    </a:lnTo>
                    <a:lnTo>
                      <a:pt x="200244" y="24990"/>
                    </a:lnTo>
                    <a:lnTo>
                      <a:pt x="200244" y="19054"/>
                    </a:lnTo>
                    <a:close/>
                    <a:moveTo>
                      <a:pt x="212427" y="19054"/>
                    </a:moveTo>
                    <a:lnTo>
                      <a:pt x="212427" y="24990"/>
                    </a:lnTo>
                    <a:lnTo>
                      <a:pt x="206491" y="24990"/>
                    </a:lnTo>
                    <a:lnTo>
                      <a:pt x="206491" y="19054"/>
                    </a:lnTo>
                    <a:close/>
                    <a:moveTo>
                      <a:pt x="218674" y="19054"/>
                    </a:moveTo>
                    <a:lnTo>
                      <a:pt x="218674" y="24990"/>
                    </a:lnTo>
                    <a:lnTo>
                      <a:pt x="212739" y="24990"/>
                    </a:lnTo>
                    <a:lnTo>
                      <a:pt x="212739" y="19054"/>
                    </a:lnTo>
                    <a:close/>
                    <a:moveTo>
                      <a:pt x="224921" y="19054"/>
                    </a:moveTo>
                    <a:lnTo>
                      <a:pt x="224921" y="24990"/>
                    </a:lnTo>
                    <a:lnTo>
                      <a:pt x="218987" y="24990"/>
                    </a:lnTo>
                    <a:lnTo>
                      <a:pt x="218987" y="19054"/>
                    </a:lnTo>
                    <a:close/>
                    <a:moveTo>
                      <a:pt x="231170" y="19054"/>
                    </a:moveTo>
                    <a:lnTo>
                      <a:pt x="231170" y="24990"/>
                    </a:lnTo>
                    <a:lnTo>
                      <a:pt x="225234" y="24990"/>
                    </a:lnTo>
                    <a:lnTo>
                      <a:pt x="225234" y="19054"/>
                    </a:lnTo>
                    <a:close/>
                    <a:moveTo>
                      <a:pt x="237417" y="19054"/>
                    </a:moveTo>
                    <a:lnTo>
                      <a:pt x="237417" y="24990"/>
                    </a:lnTo>
                    <a:lnTo>
                      <a:pt x="231481" y="24990"/>
                    </a:lnTo>
                    <a:lnTo>
                      <a:pt x="231481" y="19054"/>
                    </a:lnTo>
                    <a:close/>
                    <a:moveTo>
                      <a:pt x="243664" y="19054"/>
                    </a:moveTo>
                    <a:lnTo>
                      <a:pt x="243664" y="24990"/>
                    </a:lnTo>
                    <a:lnTo>
                      <a:pt x="237729" y="24990"/>
                    </a:lnTo>
                    <a:lnTo>
                      <a:pt x="237729" y="19054"/>
                    </a:lnTo>
                    <a:close/>
                    <a:moveTo>
                      <a:pt x="249911" y="19054"/>
                    </a:moveTo>
                    <a:lnTo>
                      <a:pt x="249911" y="24990"/>
                    </a:lnTo>
                    <a:lnTo>
                      <a:pt x="243977" y="24990"/>
                    </a:lnTo>
                    <a:lnTo>
                      <a:pt x="243977" y="19054"/>
                    </a:lnTo>
                    <a:close/>
                    <a:moveTo>
                      <a:pt x="256161" y="19054"/>
                    </a:moveTo>
                    <a:lnTo>
                      <a:pt x="256161" y="24990"/>
                    </a:lnTo>
                    <a:lnTo>
                      <a:pt x="250225" y="24990"/>
                    </a:lnTo>
                    <a:lnTo>
                      <a:pt x="250225" y="19054"/>
                    </a:lnTo>
                    <a:close/>
                    <a:moveTo>
                      <a:pt x="262409" y="19054"/>
                    </a:moveTo>
                    <a:lnTo>
                      <a:pt x="262409" y="24990"/>
                    </a:lnTo>
                    <a:lnTo>
                      <a:pt x="256474" y="24990"/>
                    </a:lnTo>
                    <a:lnTo>
                      <a:pt x="256474" y="19054"/>
                    </a:lnTo>
                    <a:close/>
                    <a:moveTo>
                      <a:pt x="268656" y="19054"/>
                    </a:moveTo>
                    <a:lnTo>
                      <a:pt x="268656" y="24990"/>
                    </a:lnTo>
                    <a:lnTo>
                      <a:pt x="262721" y="24990"/>
                    </a:lnTo>
                    <a:lnTo>
                      <a:pt x="262721" y="19054"/>
                    </a:lnTo>
                    <a:close/>
                    <a:moveTo>
                      <a:pt x="274904" y="19054"/>
                    </a:moveTo>
                    <a:lnTo>
                      <a:pt x="274904" y="24990"/>
                    </a:lnTo>
                    <a:lnTo>
                      <a:pt x="268968" y="24990"/>
                    </a:lnTo>
                    <a:lnTo>
                      <a:pt x="268968" y="19054"/>
                    </a:lnTo>
                    <a:close/>
                    <a:moveTo>
                      <a:pt x="6251" y="25301"/>
                    </a:moveTo>
                    <a:lnTo>
                      <a:pt x="6251" y="31237"/>
                    </a:lnTo>
                    <a:lnTo>
                      <a:pt x="315" y="31237"/>
                    </a:lnTo>
                    <a:lnTo>
                      <a:pt x="315" y="25301"/>
                    </a:lnTo>
                    <a:close/>
                    <a:moveTo>
                      <a:pt x="12498" y="25301"/>
                    </a:moveTo>
                    <a:lnTo>
                      <a:pt x="12498" y="31237"/>
                    </a:lnTo>
                    <a:lnTo>
                      <a:pt x="6562" y="31237"/>
                    </a:lnTo>
                    <a:lnTo>
                      <a:pt x="6562" y="25301"/>
                    </a:lnTo>
                    <a:close/>
                    <a:moveTo>
                      <a:pt x="18745" y="25301"/>
                    </a:moveTo>
                    <a:lnTo>
                      <a:pt x="18745" y="31237"/>
                    </a:lnTo>
                    <a:lnTo>
                      <a:pt x="12810" y="31237"/>
                    </a:lnTo>
                    <a:lnTo>
                      <a:pt x="12810" y="25301"/>
                    </a:lnTo>
                    <a:close/>
                    <a:moveTo>
                      <a:pt x="24992" y="25301"/>
                    </a:moveTo>
                    <a:lnTo>
                      <a:pt x="24992" y="31237"/>
                    </a:lnTo>
                    <a:lnTo>
                      <a:pt x="19058" y="31237"/>
                    </a:lnTo>
                    <a:lnTo>
                      <a:pt x="19058" y="25301"/>
                    </a:lnTo>
                    <a:close/>
                    <a:moveTo>
                      <a:pt x="31241" y="25301"/>
                    </a:moveTo>
                    <a:lnTo>
                      <a:pt x="31241" y="31237"/>
                    </a:lnTo>
                    <a:lnTo>
                      <a:pt x="25305" y="31237"/>
                    </a:lnTo>
                    <a:lnTo>
                      <a:pt x="25305" y="25301"/>
                    </a:lnTo>
                    <a:close/>
                    <a:moveTo>
                      <a:pt x="37489" y="25301"/>
                    </a:moveTo>
                    <a:lnTo>
                      <a:pt x="37489" y="31237"/>
                    </a:lnTo>
                    <a:lnTo>
                      <a:pt x="31553" y="31237"/>
                    </a:lnTo>
                    <a:lnTo>
                      <a:pt x="31553" y="25301"/>
                    </a:lnTo>
                    <a:close/>
                    <a:moveTo>
                      <a:pt x="43737" y="25301"/>
                    </a:moveTo>
                    <a:lnTo>
                      <a:pt x="43737" y="31237"/>
                    </a:lnTo>
                    <a:lnTo>
                      <a:pt x="37802" y="31237"/>
                    </a:lnTo>
                    <a:lnTo>
                      <a:pt x="37802" y="25301"/>
                    </a:lnTo>
                    <a:close/>
                    <a:moveTo>
                      <a:pt x="49985" y="25301"/>
                    </a:moveTo>
                    <a:lnTo>
                      <a:pt x="49985" y="31237"/>
                    </a:lnTo>
                    <a:lnTo>
                      <a:pt x="44049" y="31237"/>
                    </a:lnTo>
                    <a:lnTo>
                      <a:pt x="44049" y="25301"/>
                    </a:lnTo>
                    <a:close/>
                    <a:moveTo>
                      <a:pt x="56232" y="25301"/>
                    </a:moveTo>
                    <a:lnTo>
                      <a:pt x="56232" y="31237"/>
                    </a:lnTo>
                    <a:lnTo>
                      <a:pt x="50296" y="31237"/>
                    </a:lnTo>
                    <a:lnTo>
                      <a:pt x="50296" y="25301"/>
                    </a:lnTo>
                    <a:close/>
                    <a:moveTo>
                      <a:pt x="62480" y="25301"/>
                    </a:moveTo>
                    <a:lnTo>
                      <a:pt x="62480" y="31237"/>
                    </a:lnTo>
                    <a:lnTo>
                      <a:pt x="56545" y="31237"/>
                    </a:lnTo>
                    <a:lnTo>
                      <a:pt x="56545" y="25301"/>
                    </a:lnTo>
                    <a:close/>
                    <a:moveTo>
                      <a:pt x="68727" y="25301"/>
                    </a:moveTo>
                    <a:lnTo>
                      <a:pt x="68727" y="31237"/>
                    </a:lnTo>
                    <a:lnTo>
                      <a:pt x="62792" y="31237"/>
                    </a:lnTo>
                    <a:lnTo>
                      <a:pt x="62792" y="25301"/>
                    </a:lnTo>
                    <a:close/>
                    <a:moveTo>
                      <a:pt x="74975" y="25301"/>
                    </a:moveTo>
                    <a:lnTo>
                      <a:pt x="74975" y="31237"/>
                    </a:lnTo>
                    <a:lnTo>
                      <a:pt x="69039" y="31237"/>
                    </a:lnTo>
                    <a:lnTo>
                      <a:pt x="69039" y="25301"/>
                    </a:lnTo>
                    <a:close/>
                    <a:moveTo>
                      <a:pt x="81223" y="25301"/>
                    </a:moveTo>
                    <a:lnTo>
                      <a:pt x="81223" y="31237"/>
                    </a:lnTo>
                    <a:lnTo>
                      <a:pt x="75286" y="31237"/>
                    </a:lnTo>
                    <a:lnTo>
                      <a:pt x="75286" y="25301"/>
                    </a:lnTo>
                    <a:close/>
                    <a:moveTo>
                      <a:pt x="87470" y="25301"/>
                    </a:moveTo>
                    <a:lnTo>
                      <a:pt x="87470" y="31237"/>
                    </a:lnTo>
                    <a:lnTo>
                      <a:pt x="81535" y="31237"/>
                    </a:lnTo>
                    <a:lnTo>
                      <a:pt x="81535" y="25301"/>
                    </a:lnTo>
                    <a:close/>
                    <a:moveTo>
                      <a:pt x="93720" y="25301"/>
                    </a:moveTo>
                    <a:lnTo>
                      <a:pt x="93720" y="31237"/>
                    </a:lnTo>
                    <a:lnTo>
                      <a:pt x="87784" y="31237"/>
                    </a:lnTo>
                    <a:lnTo>
                      <a:pt x="87784" y="25301"/>
                    </a:lnTo>
                    <a:close/>
                    <a:moveTo>
                      <a:pt x="99967" y="25301"/>
                    </a:moveTo>
                    <a:lnTo>
                      <a:pt x="99967" y="31237"/>
                    </a:lnTo>
                    <a:lnTo>
                      <a:pt x="94031" y="31237"/>
                    </a:lnTo>
                    <a:lnTo>
                      <a:pt x="94031" y="25301"/>
                    </a:lnTo>
                    <a:close/>
                    <a:moveTo>
                      <a:pt x="106214" y="25301"/>
                    </a:moveTo>
                    <a:lnTo>
                      <a:pt x="106214" y="31237"/>
                    </a:lnTo>
                    <a:lnTo>
                      <a:pt x="100280" y="31237"/>
                    </a:lnTo>
                    <a:lnTo>
                      <a:pt x="100280" y="25301"/>
                    </a:lnTo>
                    <a:close/>
                    <a:moveTo>
                      <a:pt x="112461" y="25301"/>
                    </a:moveTo>
                    <a:lnTo>
                      <a:pt x="112461" y="31237"/>
                    </a:lnTo>
                    <a:lnTo>
                      <a:pt x="106527" y="31237"/>
                    </a:lnTo>
                    <a:lnTo>
                      <a:pt x="106527" y="25301"/>
                    </a:lnTo>
                    <a:close/>
                    <a:moveTo>
                      <a:pt x="118710" y="25301"/>
                    </a:moveTo>
                    <a:lnTo>
                      <a:pt x="118710" y="31237"/>
                    </a:lnTo>
                    <a:lnTo>
                      <a:pt x="112774" y="31237"/>
                    </a:lnTo>
                    <a:lnTo>
                      <a:pt x="112774" y="25301"/>
                    </a:lnTo>
                    <a:close/>
                    <a:moveTo>
                      <a:pt x="124957" y="25301"/>
                    </a:moveTo>
                    <a:lnTo>
                      <a:pt x="124957" y="31237"/>
                    </a:lnTo>
                    <a:lnTo>
                      <a:pt x="119021" y="31237"/>
                    </a:lnTo>
                    <a:lnTo>
                      <a:pt x="119021" y="25301"/>
                    </a:lnTo>
                    <a:close/>
                    <a:moveTo>
                      <a:pt x="131204" y="25301"/>
                    </a:moveTo>
                    <a:lnTo>
                      <a:pt x="131204" y="31237"/>
                    </a:lnTo>
                    <a:lnTo>
                      <a:pt x="125270" y="31237"/>
                    </a:lnTo>
                    <a:lnTo>
                      <a:pt x="125270" y="25301"/>
                    </a:lnTo>
                    <a:close/>
                    <a:moveTo>
                      <a:pt x="137451" y="25301"/>
                    </a:moveTo>
                    <a:lnTo>
                      <a:pt x="137451" y="31237"/>
                    </a:lnTo>
                    <a:lnTo>
                      <a:pt x="131517" y="31237"/>
                    </a:lnTo>
                    <a:lnTo>
                      <a:pt x="131517" y="25301"/>
                    </a:lnTo>
                    <a:close/>
                    <a:moveTo>
                      <a:pt x="143702" y="25301"/>
                    </a:moveTo>
                    <a:lnTo>
                      <a:pt x="143702" y="31237"/>
                    </a:lnTo>
                    <a:lnTo>
                      <a:pt x="137766" y="31237"/>
                    </a:lnTo>
                    <a:lnTo>
                      <a:pt x="137766" y="25301"/>
                    </a:lnTo>
                    <a:close/>
                    <a:moveTo>
                      <a:pt x="149949" y="25301"/>
                    </a:moveTo>
                    <a:lnTo>
                      <a:pt x="149949" y="31237"/>
                    </a:lnTo>
                    <a:lnTo>
                      <a:pt x="144015" y="31237"/>
                    </a:lnTo>
                    <a:lnTo>
                      <a:pt x="144015" y="25301"/>
                    </a:lnTo>
                    <a:close/>
                    <a:moveTo>
                      <a:pt x="156196" y="25301"/>
                    </a:moveTo>
                    <a:lnTo>
                      <a:pt x="156196" y="31237"/>
                    </a:lnTo>
                    <a:lnTo>
                      <a:pt x="150262" y="31237"/>
                    </a:lnTo>
                    <a:lnTo>
                      <a:pt x="150262" y="25301"/>
                    </a:lnTo>
                    <a:close/>
                    <a:moveTo>
                      <a:pt x="162445" y="25301"/>
                    </a:moveTo>
                    <a:lnTo>
                      <a:pt x="162445" y="31237"/>
                    </a:lnTo>
                    <a:lnTo>
                      <a:pt x="156509" y="31237"/>
                    </a:lnTo>
                    <a:lnTo>
                      <a:pt x="156509" y="25301"/>
                    </a:lnTo>
                    <a:close/>
                    <a:moveTo>
                      <a:pt x="168692" y="25301"/>
                    </a:moveTo>
                    <a:lnTo>
                      <a:pt x="168692" y="31237"/>
                    </a:lnTo>
                    <a:lnTo>
                      <a:pt x="162756" y="31237"/>
                    </a:lnTo>
                    <a:lnTo>
                      <a:pt x="162756" y="25301"/>
                    </a:lnTo>
                    <a:close/>
                    <a:moveTo>
                      <a:pt x="174939" y="25301"/>
                    </a:moveTo>
                    <a:lnTo>
                      <a:pt x="174939" y="31237"/>
                    </a:lnTo>
                    <a:lnTo>
                      <a:pt x="169005" y="31237"/>
                    </a:lnTo>
                    <a:lnTo>
                      <a:pt x="169005" y="25301"/>
                    </a:lnTo>
                    <a:close/>
                    <a:moveTo>
                      <a:pt x="181186" y="25301"/>
                    </a:moveTo>
                    <a:lnTo>
                      <a:pt x="181186" y="31237"/>
                    </a:lnTo>
                    <a:lnTo>
                      <a:pt x="175252" y="31237"/>
                    </a:lnTo>
                    <a:lnTo>
                      <a:pt x="175252" y="25301"/>
                    </a:lnTo>
                    <a:close/>
                    <a:moveTo>
                      <a:pt x="187435" y="25301"/>
                    </a:moveTo>
                    <a:lnTo>
                      <a:pt x="187435" y="31237"/>
                    </a:lnTo>
                    <a:lnTo>
                      <a:pt x="181499" y="31237"/>
                    </a:lnTo>
                    <a:lnTo>
                      <a:pt x="181499" y="25301"/>
                    </a:lnTo>
                    <a:close/>
                    <a:moveTo>
                      <a:pt x="193684" y="25301"/>
                    </a:moveTo>
                    <a:lnTo>
                      <a:pt x="193684" y="31237"/>
                    </a:lnTo>
                    <a:lnTo>
                      <a:pt x="187749" y="31237"/>
                    </a:lnTo>
                    <a:lnTo>
                      <a:pt x="187749" y="25301"/>
                    </a:lnTo>
                    <a:close/>
                    <a:moveTo>
                      <a:pt x="199931" y="25301"/>
                    </a:moveTo>
                    <a:lnTo>
                      <a:pt x="199931" y="31237"/>
                    </a:lnTo>
                    <a:lnTo>
                      <a:pt x="193996" y="31237"/>
                    </a:lnTo>
                    <a:lnTo>
                      <a:pt x="193996" y="25301"/>
                    </a:lnTo>
                    <a:close/>
                    <a:moveTo>
                      <a:pt x="206180" y="25301"/>
                    </a:moveTo>
                    <a:lnTo>
                      <a:pt x="206180" y="31237"/>
                    </a:lnTo>
                    <a:lnTo>
                      <a:pt x="200244" y="31237"/>
                    </a:lnTo>
                    <a:lnTo>
                      <a:pt x="200244" y="25301"/>
                    </a:lnTo>
                    <a:close/>
                    <a:moveTo>
                      <a:pt x="212427" y="25301"/>
                    </a:moveTo>
                    <a:lnTo>
                      <a:pt x="212427" y="31237"/>
                    </a:lnTo>
                    <a:lnTo>
                      <a:pt x="206491" y="31237"/>
                    </a:lnTo>
                    <a:lnTo>
                      <a:pt x="206491" y="25301"/>
                    </a:lnTo>
                    <a:close/>
                    <a:moveTo>
                      <a:pt x="218674" y="25301"/>
                    </a:moveTo>
                    <a:lnTo>
                      <a:pt x="218674" y="31237"/>
                    </a:lnTo>
                    <a:lnTo>
                      <a:pt x="212739" y="31237"/>
                    </a:lnTo>
                    <a:lnTo>
                      <a:pt x="212739" y="25301"/>
                    </a:lnTo>
                    <a:close/>
                    <a:moveTo>
                      <a:pt x="224921" y="25301"/>
                    </a:moveTo>
                    <a:lnTo>
                      <a:pt x="224921" y="31237"/>
                    </a:lnTo>
                    <a:lnTo>
                      <a:pt x="218987" y="31237"/>
                    </a:lnTo>
                    <a:lnTo>
                      <a:pt x="218987" y="25301"/>
                    </a:lnTo>
                    <a:close/>
                    <a:moveTo>
                      <a:pt x="231170" y="25301"/>
                    </a:moveTo>
                    <a:lnTo>
                      <a:pt x="231170" y="31237"/>
                    </a:lnTo>
                    <a:lnTo>
                      <a:pt x="225234" y="31237"/>
                    </a:lnTo>
                    <a:lnTo>
                      <a:pt x="225234" y="25301"/>
                    </a:lnTo>
                    <a:close/>
                    <a:moveTo>
                      <a:pt x="237417" y="25301"/>
                    </a:moveTo>
                    <a:lnTo>
                      <a:pt x="237417" y="31237"/>
                    </a:lnTo>
                    <a:lnTo>
                      <a:pt x="231481" y="31237"/>
                    </a:lnTo>
                    <a:lnTo>
                      <a:pt x="231481" y="25301"/>
                    </a:lnTo>
                    <a:close/>
                    <a:moveTo>
                      <a:pt x="243664" y="25301"/>
                    </a:moveTo>
                    <a:lnTo>
                      <a:pt x="243664" y="31237"/>
                    </a:lnTo>
                    <a:lnTo>
                      <a:pt x="237729" y="31237"/>
                    </a:lnTo>
                    <a:lnTo>
                      <a:pt x="237729" y="25301"/>
                    </a:lnTo>
                    <a:close/>
                    <a:moveTo>
                      <a:pt x="249911" y="25301"/>
                    </a:moveTo>
                    <a:lnTo>
                      <a:pt x="249911" y="31237"/>
                    </a:lnTo>
                    <a:lnTo>
                      <a:pt x="243977" y="31237"/>
                    </a:lnTo>
                    <a:lnTo>
                      <a:pt x="243977" y="25301"/>
                    </a:lnTo>
                    <a:close/>
                    <a:moveTo>
                      <a:pt x="256161" y="25301"/>
                    </a:moveTo>
                    <a:lnTo>
                      <a:pt x="256161" y="31237"/>
                    </a:lnTo>
                    <a:lnTo>
                      <a:pt x="250225" y="31237"/>
                    </a:lnTo>
                    <a:lnTo>
                      <a:pt x="250225" y="25301"/>
                    </a:lnTo>
                    <a:close/>
                    <a:moveTo>
                      <a:pt x="262409" y="25301"/>
                    </a:moveTo>
                    <a:lnTo>
                      <a:pt x="262409" y="31237"/>
                    </a:lnTo>
                    <a:lnTo>
                      <a:pt x="256474" y="31237"/>
                    </a:lnTo>
                    <a:lnTo>
                      <a:pt x="256474" y="25301"/>
                    </a:lnTo>
                    <a:close/>
                    <a:moveTo>
                      <a:pt x="268656" y="25301"/>
                    </a:moveTo>
                    <a:lnTo>
                      <a:pt x="268656" y="31237"/>
                    </a:lnTo>
                    <a:lnTo>
                      <a:pt x="262721" y="31237"/>
                    </a:lnTo>
                    <a:lnTo>
                      <a:pt x="262721" y="25301"/>
                    </a:lnTo>
                    <a:close/>
                    <a:moveTo>
                      <a:pt x="274904" y="25301"/>
                    </a:moveTo>
                    <a:lnTo>
                      <a:pt x="274904" y="31237"/>
                    </a:lnTo>
                    <a:lnTo>
                      <a:pt x="268968" y="31237"/>
                    </a:lnTo>
                    <a:lnTo>
                      <a:pt x="268968" y="25301"/>
                    </a:lnTo>
                    <a:close/>
                    <a:moveTo>
                      <a:pt x="6251" y="31548"/>
                    </a:moveTo>
                    <a:lnTo>
                      <a:pt x="6251" y="31550"/>
                    </a:lnTo>
                    <a:lnTo>
                      <a:pt x="6251" y="37484"/>
                    </a:lnTo>
                    <a:lnTo>
                      <a:pt x="315" y="37484"/>
                    </a:lnTo>
                    <a:lnTo>
                      <a:pt x="315" y="31548"/>
                    </a:lnTo>
                    <a:close/>
                    <a:moveTo>
                      <a:pt x="12498" y="31548"/>
                    </a:moveTo>
                    <a:lnTo>
                      <a:pt x="12498" y="31550"/>
                    </a:lnTo>
                    <a:lnTo>
                      <a:pt x="12498" y="37484"/>
                    </a:lnTo>
                    <a:lnTo>
                      <a:pt x="6562" y="37484"/>
                    </a:lnTo>
                    <a:lnTo>
                      <a:pt x="6562" y="31548"/>
                    </a:lnTo>
                    <a:close/>
                    <a:moveTo>
                      <a:pt x="18745" y="31548"/>
                    </a:moveTo>
                    <a:lnTo>
                      <a:pt x="18745" y="31550"/>
                    </a:lnTo>
                    <a:lnTo>
                      <a:pt x="18745" y="37484"/>
                    </a:lnTo>
                    <a:lnTo>
                      <a:pt x="12810" y="37484"/>
                    </a:lnTo>
                    <a:lnTo>
                      <a:pt x="12810" y="31548"/>
                    </a:lnTo>
                    <a:close/>
                    <a:moveTo>
                      <a:pt x="24992" y="31548"/>
                    </a:moveTo>
                    <a:lnTo>
                      <a:pt x="24992" y="31550"/>
                    </a:lnTo>
                    <a:lnTo>
                      <a:pt x="24992" y="37484"/>
                    </a:lnTo>
                    <a:lnTo>
                      <a:pt x="19058" y="37484"/>
                    </a:lnTo>
                    <a:lnTo>
                      <a:pt x="19058" y="31548"/>
                    </a:lnTo>
                    <a:close/>
                    <a:moveTo>
                      <a:pt x="31242" y="31548"/>
                    </a:moveTo>
                    <a:lnTo>
                      <a:pt x="31242" y="31550"/>
                    </a:lnTo>
                    <a:lnTo>
                      <a:pt x="31242" y="37484"/>
                    </a:lnTo>
                    <a:lnTo>
                      <a:pt x="25305" y="37484"/>
                    </a:lnTo>
                    <a:lnTo>
                      <a:pt x="25305" y="31548"/>
                    </a:lnTo>
                    <a:close/>
                    <a:moveTo>
                      <a:pt x="162445" y="31548"/>
                    </a:moveTo>
                    <a:lnTo>
                      <a:pt x="162445" y="31550"/>
                    </a:lnTo>
                    <a:lnTo>
                      <a:pt x="162445" y="37484"/>
                    </a:lnTo>
                    <a:lnTo>
                      <a:pt x="156509" y="37484"/>
                    </a:lnTo>
                    <a:lnTo>
                      <a:pt x="156509" y="31548"/>
                    </a:lnTo>
                    <a:close/>
                    <a:moveTo>
                      <a:pt x="168692" y="31548"/>
                    </a:moveTo>
                    <a:lnTo>
                      <a:pt x="168692" y="31550"/>
                    </a:lnTo>
                    <a:lnTo>
                      <a:pt x="168692" y="37484"/>
                    </a:lnTo>
                    <a:lnTo>
                      <a:pt x="162756" y="37484"/>
                    </a:lnTo>
                    <a:lnTo>
                      <a:pt x="162756" y="31548"/>
                    </a:lnTo>
                    <a:close/>
                    <a:moveTo>
                      <a:pt x="174939" y="31548"/>
                    </a:moveTo>
                    <a:lnTo>
                      <a:pt x="174939" y="31550"/>
                    </a:lnTo>
                    <a:lnTo>
                      <a:pt x="174939" y="37484"/>
                    </a:lnTo>
                    <a:lnTo>
                      <a:pt x="169005" y="37484"/>
                    </a:lnTo>
                    <a:lnTo>
                      <a:pt x="169005" y="31548"/>
                    </a:lnTo>
                    <a:close/>
                    <a:moveTo>
                      <a:pt x="181186" y="31548"/>
                    </a:moveTo>
                    <a:lnTo>
                      <a:pt x="181186" y="31550"/>
                    </a:lnTo>
                    <a:lnTo>
                      <a:pt x="181186" y="37484"/>
                    </a:lnTo>
                    <a:lnTo>
                      <a:pt x="175252" y="37484"/>
                    </a:lnTo>
                    <a:lnTo>
                      <a:pt x="175252" y="31548"/>
                    </a:lnTo>
                    <a:close/>
                    <a:moveTo>
                      <a:pt x="187435" y="31548"/>
                    </a:moveTo>
                    <a:lnTo>
                      <a:pt x="187435" y="31550"/>
                    </a:lnTo>
                    <a:lnTo>
                      <a:pt x="187435" y="37484"/>
                    </a:lnTo>
                    <a:lnTo>
                      <a:pt x="181499" y="37484"/>
                    </a:lnTo>
                    <a:lnTo>
                      <a:pt x="181499" y="31548"/>
                    </a:lnTo>
                    <a:close/>
                    <a:moveTo>
                      <a:pt x="37489" y="31552"/>
                    </a:moveTo>
                    <a:lnTo>
                      <a:pt x="37489" y="37486"/>
                    </a:lnTo>
                    <a:lnTo>
                      <a:pt x="31553" y="37486"/>
                    </a:lnTo>
                    <a:lnTo>
                      <a:pt x="31553" y="31552"/>
                    </a:lnTo>
                    <a:close/>
                    <a:moveTo>
                      <a:pt x="43737" y="31552"/>
                    </a:moveTo>
                    <a:lnTo>
                      <a:pt x="43737" y="37486"/>
                    </a:lnTo>
                    <a:lnTo>
                      <a:pt x="37802" y="37486"/>
                    </a:lnTo>
                    <a:lnTo>
                      <a:pt x="37802" y="31552"/>
                    </a:lnTo>
                    <a:close/>
                    <a:moveTo>
                      <a:pt x="49985" y="31552"/>
                    </a:moveTo>
                    <a:lnTo>
                      <a:pt x="49985" y="37486"/>
                    </a:lnTo>
                    <a:lnTo>
                      <a:pt x="44049" y="37486"/>
                    </a:lnTo>
                    <a:lnTo>
                      <a:pt x="44049" y="31552"/>
                    </a:lnTo>
                    <a:close/>
                    <a:moveTo>
                      <a:pt x="56232" y="31552"/>
                    </a:moveTo>
                    <a:lnTo>
                      <a:pt x="56232" y="37486"/>
                    </a:lnTo>
                    <a:lnTo>
                      <a:pt x="50296" y="37486"/>
                    </a:lnTo>
                    <a:lnTo>
                      <a:pt x="50296" y="31552"/>
                    </a:lnTo>
                    <a:close/>
                    <a:moveTo>
                      <a:pt x="62480" y="31552"/>
                    </a:moveTo>
                    <a:lnTo>
                      <a:pt x="62480" y="37486"/>
                    </a:lnTo>
                    <a:lnTo>
                      <a:pt x="56545" y="37486"/>
                    </a:lnTo>
                    <a:lnTo>
                      <a:pt x="56545" y="31552"/>
                    </a:lnTo>
                    <a:close/>
                    <a:moveTo>
                      <a:pt x="68727" y="31552"/>
                    </a:moveTo>
                    <a:lnTo>
                      <a:pt x="68727" y="37486"/>
                    </a:lnTo>
                    <a:lnTo>
                      <a:pt x="62792" y="37486"/>
                    </a:lnTo>
                    <a:lnTo>
                      <a:pt x="62792" y="31552"/>
                    </a:lnTo>
                    <a:close/>
                    <a:moveTo>
                      <a:pt x="74975" y="31552"/>
                    </a:moveTo>
                    <a:lnTo>
                      <a:pt x="74975" y="37486"/>
                    </a:lnTo>
                    <a:lnTo>
                      <a:pt x="69039" y="37486"/>
                    </a:lnTo>
                    <a:lnTo>
                      <a:pt x="69039" y="31552"/>
                    </a:lnTo>
                    <a:close/>
                    <a:moveTo>
                      <a:pt x="81223" y="31552"/>
                    </a:moveTo>
                    <a:lnTo>
                      <a:pt x="81223" y="37486"/>
                    </a:lnTo>
                    <a:lnTo>
                      <a:pt x="75286" y="37486"/>
                    </a:lnTo>
                    <a:lnTo>
                      <a:pt x="75286" y="31552"/>
                    </a:lnTo>
                    <a:close/>
                    <a:moveTo>
                      <a:pt x="87470" y="31552"/>
                    </a:moveTo>
                    <a:lnTo>
                      <a:pt x="87470" y="37486"/>
                    </a:lnTo>
                    <a:lnTo>
                      <a:pt x="81535" y="37486"/>
                    </a:lnTo>
                    <a:lnTo>
                      <a:pt x="81535" y="31552"/>
                    </a:lnTo>
                    <a:close/>
                    <a:moveTo>
                      <a:pt x="93720" y="31552"/>
                    </a:moveTo>
                    <a:lnTo>
                      <a:pt x="93720" y="37486"/>
                    </a:lnTo>
                    <a:lnTo>
                      <a:pt x="87784" y="37486"/>
                    </a:lnTo>
                    <a:lnTo>
                      <a:pt x="87784" y="31552"/>
                    </a:lnTo>
                    <a:close/>
                    <a:moveTo>
                      <a:pt x="99967" y="31552"/>
                    </a:moveTo>
                    <a:lnTo>
                      <a:pt x="99967" y="37486"/>
                    </a:lnTo>
                    <a:lnTo>
                      <a:pt x="94031" y="37486"/>
                    </a:lnTo>
                    <a:lnTo>
                      <a:pt x="94031" y="31552"/>
                    </a:lnTo>
                    <a:close/>
                    <a:moveTo>
                      <a:pt x="106214" y="31552"/>
                    </a:moveTo>
                    <a:lnTo>
                      <a:pt x="106214" y="37486"/>
                    </a:lnTo>
                    <a:lnTo>
                      <a:pt x="100280" y="37486"/>
                    </a:lnTo>
                    <a:lnTo>
                      <a:pt x="100280" y="31552"/>
                    </a:lnTo>
                    <a:close/>
                    <a:moveTo>
                      <a:pt x="112461" y="31552"/>
                    </a:moveTo>
                    <a:lnTo>
                      <a:pt x="112461" y="37486"/>
                    </a:lnTo>
                    <a:lnTo>
                      <a:pt x="106527" y="37486"/>
                    </a:lnTo>
                    <a:lnTo>
                      <a:pt x="106527" y="31552"/>
                    </a:lnTo>
                    <a:close/>
                    <a:moveTo>
                      <a:pt x="118710" y="31552"/>
                    </a:moveTo>
                    <a:lnTo>
                      <a:pt x="118710" y="37486"/>
                    </a:lnTo>
                    <a:lnTo>
                      <a:pt x="112774" y="37486"/>
                    </a:lnTo>
                    <a:lnTo>
                      <a:pt x="112774" y="31552"/>
                    </a:lnTo>
                    <a:close/>
                    <a:moveTo>
                      <a:pt x="124957" y="31552"/>
                    </a:moveTo>
                    <a:lnTo>
                      <a:pt x="124957" y="37486"/>
                    </a:lnTo>
                    <a:lnTo>
                      <a:pt x="119021" y="37486"/>
                    </a:lnTo>
                    <a:lnTo>
                      <a:pt x="119021" y="31552"/>
                    </a:lnTo>
                    <a:close/>
                    <a:moveTo>
                      <a:pt x="131204" y="31552"/>
                    </a:moveTo>
                    <a:lnTo>
                      <a:pt x="131204" y="37486"/>
                    </a:lnTo>
                    <a:lnTo>
                      <a:pt x="125270" y="37486"/>
                    </a:lnTo>
                    <a:lnTo>
                      <a:pt x="125270" y="31552"/>
                    </a:lnTo>
                    <a:close/>
                    <a:moveTo>
                      <a:pt x="137451" y="31552"/>
                    </a:moveTo>
                    <a:lnTo>
                      <a:pt x="137451" y="37486"/>
                    </a:lnTo>
                    <a:lnTo>
                      <a:pt x="131517" y="37486"/>
                    </a:lnTo>
                    <a:lnTo>
                      <a:pt x="131517" y="31552"/>
                    </a:lnTo>
                    <a:close/>
                    <a:moveTo>
                      <a:pt x="143702" y="31552"/>
                    </a:moveTo>
                    <a:lnTo>
                      <a:pt x="143702" y="37486"/>
                    </a:lnTo>
                    <a:lnTo>
                      <a:pt x="137766" y="37486"/>
                    </a:lnTo>
                    <a:lnTo>
                      <a:pt x="137766" y="31552"/>
                    </a:lnTo>
                    <a:close/>
                    <a:moveTo>
                      <a:pt x="149949" y="31552"/>
                    </a:moveTo>
                    <a:lnTo>
                      <a:pt x="149949" y="37486"/>
                    </a:lnTo>
                    <a:lnTo>
                      <a:pt x="144015" y="37486"/>
                    </a:lnTo>
                    <a:lnTo>
                      <a:pt x="144015" y="31552"/>
                    </a:lnTo>
                    <a:close/>
                    <a:moveTo>
                      <a:pt x="156196" y="31552"/>
                    </a:moveTo>
                    <a:lnTo>
                      <a:pt x="156196" y="37486"/>
                    </a:lnTo>
                    <a:lnTo>
                      <a:pt x="150262" y="37486"/>
                    </a:lnTo>
                    <a:lnTo>
                      <a:pt x="150262" y="31552"/>
                    </a:lnTo>
                    <a:close/>
                    <a:moveTo>
                      <a:pt x="193684" y="31552"/>
                    </a:moveTo>
                    <a:lnTo>
                      <a:pt x="193684" y="37486"/>
                    </a:lnTo>
                    <a:lnTo>
                      <a:pt x="187749" y="37486"/>
                    </a:lnTo>
                    <a:lnTo>
                      <a:pt x="187749" y="31552"/>
                    </a:lnTo>
                    <a:close/>
                    <a:moveTo>
                      <a:pt x="199931" y="31552"/>
                    </a:moveTo>
                    <a:lnTo>
                      <a:pt x="199931" y="37486"/>
                    </a:lnTo>
                    <a:lnTo>
                      <a:pt x="193996" y="37486"/>
                    </a:lnTo>
                    <a:lnTo>
                      <a:pt x="193996" y="31552"/>
                    </a:lnTo>
                    <a:close/>
                    <a:moveTo>
                      <a:pt x="206180" y="31552"/>
                    </a:moveTo>
                    <a:lnTo>
                      <a:pt x="206180" y="37486"/>
                    </a:lnTo>
                    <a:lnTo>
                      <a:pt x="200244" y="37486"/>
                    </a:lnTo>
                    <a:lnTo>
                      <a:pt x="200244" y="31552"/>
                    </a:lnTo>
                    <a:close/>
                    <a:moveTo>
                      <a:pt x="212427" y="31552"/>
                    </a:moveTo>
                    <a:lnTo>
                      <a:pt x="212427" y="37486"/>
                    </a:lnTo>
                    <a:lnTo>
                      <a:pt x="206491" y="37486"/>
                    </a:lnTo>
                    <a:lnTo>
                      <a:pt x="206491" y="31552"/>
                    </a:lnTo>
                    <a:close/>
                    <a:moveTo>
                      <a:pt x="218674" y="31552"/>
                    </a:moveTo>
                    <a:lnTo>
                      <a:pt x="218674" y="37486"/>
                    </a:lnTo>
                    <a:lnTo>
                      <a:pt x="212739" y="37486"/>
                    </a:lnTo>
                    <a:lnTo>
                      <a:pt x="212739" y="31552"/>
                    </a:lnTo>
                    <a:close/>
                    <a:moveTo>
                      <a:pt x="224921" y="31552"/>
                    </a:moveTo>
                    <a:lnTo>
                      <a:pt x="224921" y="37486"/>
                    </a:lnTo>
                    <a:lnTo>
                      <a:pt x="218987" y="37486"/>
                    </a:lnTo>
                    <a:lnTo>
                      <a:pt x="218987" y="31552"/>
                    </a:lnTo>
                    <a:close/>
                    <a:moveTo>
                      <a:pt x="231170" y="31552"/>
                    </a:moveTo>
                    <a:lnTo>
                      <a:pt x="231170" y="37486"/>
                    </a:lnTo>
                    <a:lnTo>
                      <a:pt x="225234" y="37486"/>
                    </a:lnTo>
                    <a:lnTo>
                      <a:pt x="225234" y="31552"/>
                    </a:lnTo>
                    <a:close/>
                    <a:moveTo>
                      <a:pt x="237417" y="31552"/>
                    </a:moveTo>
                    <a:lnTo>
                      <a:pt x="237417" y="37486"/>
                    </a:lnTo>
                    <a:lnTo>
                      <a:pt x="231481" y="37486"/>
                    </a:lnTo>
                    <a:lnTo>
                      <a:pt x="231481" y="31552"/>
                    </a:lnTo>
                    <a:close/>
                    <a:moveTo>
                      <a:pt x="243664" y="31552"/>
                    </a:moveTo>
                    <a:lnTo>
                      <a:pt x="243664" y="37486"/>
                    </a:lnTo>
                    <a:lnTo>
                      <a:pt x="237729" y="37486"/>
                    </a:lnTo>
                    <a:lnTo>
                      <a:pt x="237729" y="31552"/>
                    </a:lnTo>
                    <a:close/>
                    <a:moveTo>
                      <a:pt x="249911" y="31552"/>
                    </a:moveTo>
                    <a:lnTo>
                      <a:pt x="249911" y="37486"/>
                    </a:lnTo>
                    <a:lnTo>
                      <a:pt x="243977" y="37486"/>
                    </a:lnTo>
                    <a:lnTo>
                      <a:pt x="243977" y="31552"/>
                    </a:lnTo>
                    <a:close/>
                    <a:moveTo>
                      <a:pt x="256161" y="31552"/>
                    </a:moveTo>
                    <a:lnTo>
                      <a:pt x="256161" y="37486"/>
                    </a:lnTo>
                    <a:lnTo>
                      <a:pt x="250225" y="37486"/>
                    </a:lnTo>
                    <a:lnTo>
                      <a:pt x="250225" y="31552"/>
                    </a:lnTo>
                    <a:close/>
                    <a:moveTo>
                      <a:pt x="262409" y="31552"/>
                    </a:moveTo>
                    <a:lnTo>
                      <a:pt x="262409" y="37486"/>
                    </a:lnTo>
                    <a:lnTo>
                      <a:pt x="256474" y="37486"/>
                    </a:lnTo>
                    <a:lnTo>
                      <a:pt x="256474" y="31552"/>
                    </a:lnTo>
                    <a:close/>
                    <a:moveTo>
                      <a:pt x="268656" y="31552"/>
                    </a:moveTo>
                    <a:lnTo>
                      <a:pt x="268656" y="37486"/>
                    </a:lnTo>
                    <a:lnTo>
                      <a:pt x="262721" y="37486"/>
                    </a:lnTo>
                    <a:lnTo>
                      <a:pt x="262721" y="31552"/>
                    </a:lnTo>
                    <a:close/>
                    <a:moveTo>
                      <a:pt x="274904" y="31552"/>
                    </a:moveTo>
                    <a:lnTo>
                      <a:pt x="274904" y="37486"/>
                    </a:lnTo>
                    <a:lnTo>
                      <a:pt x="268968" y="37486"/>
                    </a:lnTo>
                    <a:lnTo>
                      <a:pt x="268968" y="31552"/>
                    </a:lnTo>
                    <a:close/>
                    <a:moveTo>
                      <a:pt x="6251" y="37799"/>
                    </a:moveTo>
                    <a:lnTo>
                      <a:pt x="6251" y="43735"/>
                    </a:lnTo>
                    <a:lnTo>
                      <a:pt x="315" y="43735"/>
                    </a:lnTo>
                    <a:lnTo>
                      <a:pt x="315" y="37799"/>
                    </a:lnTo>
                    <a:close/>
                    <a:moveTo>
                      <a:pt x="12498" y="37799"/>
                    </a:moveTo>
                    <a:lnTo>
                      <a:pt x="12498" y="43735"/>
                    </a:lnTo>
                    <a:lnTo>
                      <a:pt x="6562" y="43735"/>
                    </a:lnTo>
                    <a:lnTo>
                      <a:pt x="6562" y="37799"/>
                    </a:lnTo>
                    <a:close/>
                    <a:moveTo>
                      <a:pt x="18745" y="37799"/>
                    </a:moveTo>
                    <a:lnTo>
                      <a:pt x="18745" y="43735"/>
                    </a:lnTo>
                    <a:lnTo>
                      <a:pt x="12810" y="43735"/>
                    </a:lnTo>
                    <a:lnTo>
                      <a:pt x="12810" y="37799"/>
                    </a:lnTo>
                    <a:close/>
                    <a:moveTo>
                      <a:pt x="24992" y="37799"/>
                    </a:moveTo>
                    <a:lnTo>
                      <a:pt x="24992" y="43735"/>
                    </a:lnTo>
                    <a:lnTo>
                      <a:pt x="19058" y="43735"/>
                    </a:lnTo>
                    <a:lnTo>
                      <a:pt x="19058" y="37799"/>
                    </a:lnTo>
                    <a:close/>
                    <a:moveTo>
                      <a:pt x="31242" y="37799"/>
                    </a:moveTo>
                    <a:lnTo>
                      <a:pt x="31242" y="43735"/>
                    </a:lnTo>
                    <a:lnTo>
                      <a:pt x="25305" y="43735"/>
                    </a:lnTo>
                    <a:lnTo>
                      <a:pt x="25305" y="37799"/>
                    </a:lnTo>
                    <a:close/>
                    <a:moveTo>
                      <a:pt x="37489" y="37799"/>
                    </a:moveTo>
                    <a:lnTo>
                      <a:pt x="37489" y="43735"/>
                    </a:lnTo>
                    <a:lnTo>
                      <a:pt x="31553" y="43735"/>
                    </a:lnTo>
                    <a:lnTo>
                      <a:pt x="31553" y="37799"/>
                    </a:lnTo>
                    <a:close/>
                    <a:moveTo>
                      <a:pt x="43737" y="37799"/>
                    </a:moveTo>
                    <a:lnTo>
                      <a:pt x="43737" y="43735"/>
                    </a:lnTo>
                    <a:lnTo>
                      <a:pt x="37802" y="43735"/>
                    </a:lnTo>
                    <a:lnTo>
                      <a:pt x="37802" y="37799"/>
                    </a:lnTo>
                    <a:close/>
                    <a:moveTo>
                      <a:pt x="49985" y="37799"/>
                    </a:moveTo>
                    <a:lnTo>
                      <a:pt x="49985" y="43735"/>
                    </a:lnTo>
                    <a:lnTo>
                      <a:pt x="44049" y="43735"/>
                    </a:lnTo>
                    <a:lnTo>
                      <a:pt x="44049" y="37799"/>
                    </a:lnTo>
                    <a:close/>
                    <a:moveTo>
                      <a:pt x="56232" y="37799"/>
                    </a:moveTo>
                    <a:lnTo>
                      <a:pt x="56232" y="43735"/>
                    </a:lnTo>
                    <a:lnTo>
                      <a:pt x="50296" y="43735"/>
                    </a:lnTo>
                    <a:lnTo>
                      <a:pt x="50296" y="37799"/>
                    </a:lnTo>
                    <a:close/>
                    <a:moveTo>
                      <a:pt x="62480" y="37799"/>
                    </a:moveTo>
                    <a:lnTo>
                      <a:pt x="62480" y="43735"/>
                    </a:lnTo>
                    <a:lnTo>
                      <a:pt x="56545" y="43735"/>
                    </a:lnTo>
                    <a:lnTo>
                      <a:pt x="56545" y="37799"/>
                    </a:lnTo>
                    <a:close/>
                    <a:moveTo>
                      <a:pt x="68727" y="37799"/>
                    </a:moveTo>
                    <a:lnTo>
                      <a:pt x="68727" y="43735"/>
                    </a:lnTo>
                    <a:lnTo>
                      <a:pt x="62792" y="43735"/>
                    </a:lnTo>
                    <a:lnTo>
                      <a:pt x="62792" y="37799"/>
                    </a:lnTo>
                    <a:close/>
                    <a:moveTo>
                      <a:pt x="74975" y="37799"/>
                    </a:moveTo>
                    <a:lnTo>
                      <a:pt x="74975" y="43735"/>
                    </a:lnTo>
                    <a:lnTo>
                      <a:pt x="69039" y="43735"/>
                    </a:lnTo>
                    <a:lnTo>
                      <a:pt x="69039" y="37799"/>
                    </a:lnTo>
                    <a:close/>
                    <a:moveTo>
                      <a:pt x="81223" y="37799"/>
                    </a:moveTo>
                    <a:lnTo>
                      <a:pt x="81223" y="43735"/>
                    </a:lnTo>
                    <a:lnTo>
                      <a:pt x="75286" y="43735"/>
                    </a:lnTo>
                    <a:lnTo>
                      <a:pt x="75286" y="37799"/>
                    </a:lnTo>
                    <a:close/>
                    <a:moveTo>
                      <a:pt x="87470" y="37799"/>
                    </a:moveTo>
                    <a:lnTo>
                      <a:pt x="87470" y="43735"/>
                    </a:lnTo>
                    <a:lnTo>
                      <a:pt x="81535" y="43735"/>
                    </a:lnTo>
                    <a:lnTo>
                      <a:pt x="81535" y="37799"/>
                    </a:lnTo>
                    <a:close/>
                    <a:moveTo>
                      <a:pt x="93720" y="37799"/>
                    </a:moveTo>
                    <a:lnTo>
                      <a:pt x="93720" y="43735"/>
                    </a:lnTo>
                    <a:lnTo>
                      <a:pt x="87784" y="43735"/>
                    </a:lnTo>
                    <a:lnTo>
                      <a:pt x="87784" y="37799"/>
                    </a:lnTo>
                    <a:close/>
                    <a:moveTo>
                      <a:pt x="99967" y="37799"/>
                    </a:moveTo>
                    <a:lnTo>
                      <a:pt x="99967" y="43735"/>
                    </a:lnTo>
                    <a:lnTo>
                      <a:pt x="94031" y="43735"/>
                    </a:lnTo>
                    <a:lnTo>
                      <a:pt x="94031" y="37799"/>
                    </a:lnTo>
                    <a:close/>
                    <a:moveTo>
                      <a:pt x="106214" y="37799"/>
                    </a:moveTo>
                    <a:lnTo>
                      <a:pt x="106214" y="43735"/>
                    </a:lnTo>
                    <a:lnTo>
                      <a:pt x="100280" y="43735"/>
                    </a:lnTo>
                    <a:lnTo>
                      <a:pt x="100280" y="37799"/>
                    </a:lnTo>
                    <a:close/>
                    <a:moveTo>
                      <a:pt x="112461" y="37799"/>
                    </a:moveTo>
                    <a:lnTo>
                      <a:pt x="112461" y="43735"/>
                    </a:lnTo>
                    <a:lnTo>
                      <a:pt x="106527" y="43735"/>
                    </a:lnTo>
                    <a:lnTo>
                      <a:pt x="106527" y="37799"/>
                    </a:lnTo>
                    <a:close/>
                    <a:moveTo>
                      <a:pt x="118710" y="37799"/>
                    </a:moveTo>
                    <a:lnTo>
                      <a:pt x="118710" y="43735"/>
                    </a:lnTo>
                    <a:lnTo>
                      <a:pt x="112774" y="43735"/>
                    </a:lnTo>
                    <a:lnTo>
                      <a:pt x="112774" y="37799"/>
                    </a:lnTo>
                    <a:close/>
                    <a:moveTo>
                      <a:pt x="124957" y="37799"/>
                    </a:moveTo>
                    <a:lnTo>
                      <a:pt x="124957" y="43735"/>
                    </a:lnTo>
                    <a:lnTo>
                      <a:pt x="119021" y="43735"/>
                    </a:lnTo>
                    <a:lnTo>
                      <a:pt x="119021" y="37799"/>
                    </a:lnTo>
                    <a:close/>
                    <a:moveTo>
                      <a:pt x="131204" y="37799"/>
                    </a:moveTo>
                    <a:lnTo>
                      <a:pt x="131204" y="43735"/>
                    </a:lnTo>
                    <a:lnTo>
                      <a:pt x="125270" y="43735"/>
                    </a:lnTo>
                    <a:lnTo>
                      <a:pt x="125270" y="37799"/>
                    </a:lnTo>
                    <a:close/>
                    <a:moveTo>
                      <a:pt x="137451" y="37799"/>
                    </a:moveTo>
                    <a:lnTo>
                      <a:pt x="137451" y="43735"/>
                    </a:lnTo>
                    <a:lnTo>
                      <a:pt x="131517" y="43735"/>
                    </a:lnTo>
                    <a:lnTo>
                      <a:pt x="131517" y="37799"/>
                    </a:lnTo>
                    <a:close/>
                    <a:moveTo>
                      <a:pt x="143702" y="37799"/>
                    </a:moveTo>
                    <a:lnTo>
                      <a:pt x="143702" y="43735"/>
                    </a:lnTo>
                    <a:lnTo>
                      <a:pt x="137766" y="43735"/>
                    </a:lnTo>
                    <a:lnTo>
                      <a:pt x="137766" y="37799"/>
                    </a:lnTo>
                    <a:close/>
                    <a:moveTo>
                      <a:pt x="149949" y="37799"/>
                    </a:moveTo>
                    <a:lnTo>
                      <a:pt x="149949" y="43735"/>
                    </a:lnTo>
                    <a:lnTo>
                      <a:pt x="144015" y="43735"/>
                    </a:lnTo>
                    <a:lnTo>
                      <a:pt x="144015" y="37799"/>
                    </a:lnTo>
                    <a:close/>
                    <a:moveTo>
                      <a:pt x="156196" y="37799"/>
                    </a:moveTo>
                    <a:lnTo>
                      <a:pt x="156196" y="43735"/>
                    </a:lnTo>
                    <a:lnTo>
                      <a:pt x="150262" y="43735"/>
                    </a:lnTo>
                    <a:lnTo>
                      <a:pt x="150262" y="37799"/>
                    </a:lnTo>
                    <a:close/>
                    <a:moveTo>
                      <a:pt x="162445" y="37799"/>
                    </a:moveTo>
                    <a:lnTo>
                      <a:pt x="162445" y="43735"/>
                    </a:lnTo>
                    <a:lnTo>
                      <a:pt x="156509" y="43735"/>
                    </a:lnTo>
                    <a:lnTo>
                      <a:pt x="156509" y="37799"/>
                    </a:lnTo>
                    <a:close/>
                    <a:moveTo>
                      <a:pt x="168692" y="37799"/>
                    </a:moveTo>
                    <a:lnTo>
                      <a:pt x="168692" y="43735"/>
                    </a:lnTo>
                    <a:lnTo>
                      <a:pt x="162756" y="43735"/>
                    </a:lnTo>
                    <a:lnTo>
                      <a:pt x="162756" y="37799"/>
                    </a:lnTo>
                    <a:close/>
                    <a:moveTo>
                      <a:pt x="174939" y="37799"/>
                    </a:moveTo>
                    <a:lnTo>
                      <a:pt x="174939" y="43735"/>
                    </a:lnTo>
                    <a:lnTo>
                      <a:pt x="169005" y="43735"/>
                    </a:lnTo>
                    <a:lnTo>
                      <a:pt x="169005" y="37799"/>
                    </a:lnTo>
                    <a:close/>
                    <a:moveTo>
                      <a:pt x="181186" y="37799"/>
                    </a:moveTo>
                    <a:lnTo>
                      <a:pt x="181186" y="43735"/>
                    </a:lnTo>
                    <a:lnTo>
                      <a:pt x="175252" y="43735"/>
                    </a:lnTo>
                    <a:lnTo>
                      <a:pt x="175252" y="37799"/>
                    </a:lnTo>
                    <a:close/>
                    <a:moveTo>
                      <a:pt x="187435" y="37799"/>
                    </a:moveTo>
                    <a:lnTo>
                      <a:pt x="187435" y="43735"/>
                    </a:lnTo>
                    <a:lnTo>
                      <a:pt x="181499" y="43735"/>
                    </a:lnTo>
                    <a:lnTo>
                      <a:pt x="181499" y="37799"/>
                    </a:lnTo>
                    <a:close/>
                    <a:moveTo>
                      <a:pt x="193684" y="37799"/>
                    </a:moveTo>
                    <a:lnTo>
                      <a:pt x="193684" y="43735"/>
                    </a:lnTo>
                    <a:lnTo>
                      <a:pt x="187749" y="43735"/>
                    </a:lnTo>
                    <a:lnTo>
                      <a:pt x="187749" y="37799"/>
                    </a:lnTo>
                    <a:close/>
                    <a:moveTo>
                      <a:pt x="199931" y="37799"/>
                    </a:moveTo>
                    <a:lnTo>
                      <a:pt x="199931" y="43735"/>
                    </a:lnTo>
                    <a:lnTo>
                      <a:pt x="193996" y="43735"/>
                    </a:lnTo>
                    <a:lnTo>
                      <a:pt x="193996" y="37799"/>
                    </a:lnTo>
                    <a:close/>
                    <a:moveTo>
                      <a:pt x="206180" y="37799"/>
                    </a:moveTo>
                    <a:lnTo>
                      <a:pt x="206180" y="43735"/>
                    </a:lnTo>
                    <a:lnTo>
                      <a:pt x="200244" y="43735"/>
                    </a:lnTo>
                    <a:lnTo>
                      <a:pt x="200244" y="37799"/>
                    </a:lnTo>
                    <a:close/>
                    <a:moveTo>
                      <a:pt x="212427" y="37799"/>
                    </a:moveTo>
                    <a:lnTo>
                      <a:pt x="212427" y="43735"/>
                    </a:lnTo>
                    <a:lnTo>
                      <a:pt x="206491" y="43735"/>
                    </a:lnTo>
                    <a:lnTo>
                      <a:pt x="206491" y="37799"/>
                    </a:lnTo>
                    <a:close/>
                    <a:moveTo>
                      <a:pt x="218674" y="37799"/>
                    </a:moveTo>
                    <a:lnTo>
                      <a:pt x="218674" y="43735"/>
                    </a:lnTo>
                    <a:lnTo>
                      <a:pt x="212739" y="43735"/>
                    </a:lnTo>
                    <a:lnTo>
                      <a:pt x="212739" y="37799"/>
                    </a:lnTo>
                    <a:close/>
                    <a:moveTo>
                      <a:pt x="224921" y="37799"/>
                    </a:moveTo>
                    <a:lnTo>
                      <a:pt x="224921" y="43735"/>
                    </a:lnTo>
                    <a:lnTo>
                      <a:pt x="218987" y="43735"/>
                    </a:lnTo>
                    <a:lnTo>
                      <a:pt x="218987" y="37799"/>
                    </a:lnTo>
                    <a:close/>
                    <a:moveTo>
                      <a:pt x="231170" y="37799"/>
                    </a:moveTo>
                    <a:lnTo>
                      <a:pt x="231170" y="43735"/>
                    </a:lnTo>
                    <a:lnTo>
                      <a:pt x="225234" y="43735"/>
                    </a:lnTo>
                    <a:lnTo>
                      <a:pt x="225234" y="37799"/>
                    </a:lnTo>
                    <a:close/>
                    <a:moveTo>
                      <a:pt x="237417" y="37799"/>
                    </a:moveTo>
                    <a:lnTo>
                      <a:pt x="237417" y="43735"/>
                    </a:lnTo>
                    <a:lnTo>
                      <a:pt x="231481" y="43735"/>
                    </a:lnTo>
                    <a:lnTo>
                      <a:pt x="231481" y="37799"/>
                    </a:lnTo>
                    <a:close/>
                    <a:moveTo>
                      <a:pt x="243664" y="37799"/>
                    </a:moveTo>
                    <a:lnTo>
                      <a:pt x="243664" y="43735"/>
                    </a:lnTo>
                    <a:lnTo>
                      <a:pt x="237729" y="43735"/>
                    </a:lnTo>
                    <a:lnTo>
                      <a:pt x="237729" y="37799"/>
                    </a:lnTo>
                    <a:close/>
                    <a:moveTo>
                      <a:pt x="249911" y="37799"/>
                    </a:moveTo>
                    <a:lnTo>
                      <a:pt x="249911" y="43735"/>
                    </a:lnTo>
                    <a:lnTo>
                      <a:pt x="243977" y="43735"/>
                    </a:lnTo>
                    <a:lnTo>
                      <a:pt x="243977" y="37799"/>
                    </a:lnTo>
                    <a:close/>
                    <a:moveTo>
                      <a:pt x="256161" y="37799"/>
                    </a:moveTo>
                    <a:lnTo>
                      <a:pt x="256161" y="43735"/>
                    </a:lnTo>
                    <a:lnTo>
                      <a:pt x="250225" y="43735"/>
                    </a:lnTo>
                    <a:lnTo>
                      <a:pt x="250225" y="37799"/>
                    </a:lnTo>
                    <a:close/>
                    <a:moveTo>
                      <a:pt x="262409" y="37799"/>
                    </a:moveTo>
                    <a:lnTo>
                      <a:pt x="262409" y="43735"/>
                    </a:lnTo>
                    <a:lnTo>
                      <a:pt x="256474" y="43735"/>
                    </a:lnTo>
                    <a:lnTo>
                      <a:pt x="256474" y="37799"/>
                    </a:lnTo>
                    <a:close/>
                    <a:moveTo>
                      <a:pt x="268656" y="37799"/>
                    </a:moveTo>
                    <a:lnTo>
                      <a:pt x="268656" y="43735"/>
                    </a:lnTo>
                    <a:lnTo>
                      <a:pt x="262721" y="43735"/>
                    </a:lnTo>
                    <a:lnTo>
                      <a:pt x="262721" y="37799"/>
                    </a:lnTo>
                    <a:close/>
                    <a:moveTo>
                      <a:pt x="274904" y="37799"/>
                    </a:moveTo>
                    <a:lnTo>
                      <a:pt x="274904" y="43735"/>
                    </a:lnTo>
                    <a:lnTo>
                      <a:pt x="268968" y="43735"/>
                    </a:lnTo>
                    <a:lnTo>
                      <a:pt x="268968" y="37799"/>
                    </a:lnTo>
                    <a:close/>
                    <a:moveTo>
                      <a:pt x="6251" y="44046"/>
                    </a:moveTo>
                    <a:lnTo>
                      <a:pt x="6251" y="49982"/>
                    </a:lnTo>
                    <a:lnTo>
                      <a:pt x="315" y="49982"/>
                    </a:lnTo>
                    <a:lnTo>
                      <a:pt x="315" y="44046"/>
                    </a:lnTo>
                    <a:close/>
                    <a:moveTo>
                      <a:pt x="12498" y="44046"/>
                    </a:moveTo>
                    <a:lnTo>
                      <a:pt x="12498" y="49982"/>
                    </a:lnTo>
                    <a:lnTo>
                      <a:pt x="6562" y="49982"/>
                    </a:lnTo>
                    <a:lnTo>
                      <a:pt x="6562" y="44046"/>
                    </a:lnTo>
                    <a:close/>
                    <a:moveTo>
                      <a:pt x="18745" y="44046"/>
                    </a:moveTo>
                    <a:lnTo>
                      <a:pt x="18745" y="49982"/>
                    </a:lnTo>
                    <a:lnTo>
                      <a:pt x="12810" y="49982"/>
                    </a:lnTo>
                    <a:lnTo>
                      <a:pt x="12810" y="44046"/>
                    </a:lnTo>
                    <a:close/>
                    <a:moveTo>
                      <a:pt x="24992" y="44046"/>
                    </a:moveTo>
                    <a:lnTo>
                      <a:pt x="24992" y="49982"/>
                    </a:lnTo>
                    <a:lnTo>
                      <a:pt x="19058" y="49982"/>
                    </a:lnTo>
                    <a:lnTo>
                      <a:pt x="19058" y="44046"/>
                    </a:lnTo>
                    <a:close/>
                    <a:moveTo>
                      <a:pt x="31242" y="44046"/>
                    </a:moveTo>
                    <a:lnTo>
                      <a:pt x="31242" y="49982"/>
                    </a:lnTo>
                    <a:lnTo>
                      <a:pt x="25305" y="49982"/>
                    </a:lnTo>
                    <a:lnTo>
                      <a:pt x="25305" y="44046"/>
                    </a:lnTo>
                    <a:close/>
                    <a:moveTo>
                      <a:pt x="37489" y="44046"/>
                    </a:moveTo>
                    <a:lnTo>
                      <a:pt x="37489" y="49982"/>
                    </a:lnTo>
                    <a:lnTo>
                      <a:pt x="31553" y="49982"/>
                    </a:lnTo>
                    <a:lnTo>
                      <a:pt x="31553" y="44046"/>
                    </a:lnTo>
                    <a:close/>
                    <a:moveTo>
                      <a:pt x="43737" y="44046"/>
                    </a:moveTo>
                    <a:lnTo>
                      <a:pt x="43737" y="49982"/>
                    </a:lnTo>
                    <a:lnTo>
                      <a:pt x="37802" y="49982"/>
                    </a:lnTo>
                    <a:lnTo>
                      <a:pt x="37802" y="44046"/>
                    </a:lnTo>
                    <a:close/>
                    <a:moveTo>
                      <a:pt x="49985" y="44046"/>
                    </a:moveTo>
                    <a:lnTo>
                      <a:pt x="49985" y="49982"/>
                    </a:lnTo>
                    <a:lnTo>
                      <a:pt x="44049" y="49982"/>
                    </a:lnTo>
                    <a:lnTo>
                      <a:pt x="44049" y="44046"/>
                    </a:lnTo>
                    <a:close/>
                    <a:moveTo>
                      <a:pt x="56232" y="44046"/>
                    </a:moveTo>
                    <a:lnTo>
                      <a:pt x="56232" y="49982"/>
                    </a:lnTo>
                    <a:lnTo>
                      <a:pt x="50296" y="49982"/>
                    </a:lnTo>
                    <a:lnTo>
                      <a:pt x="50296" y="44046"/>
                    </a:lnTo>
                    <a:close/>
                    <a:moveTo>
                      <a:pt x="62480" y="44046"/>
                    </a:moveTo>
                    <a:lnTo>
                      <a:pt x="62480" y="49982"/>
                    </a:lnTo>
                    <a:lnTo>
                      <a:pt x="56545" y="49982"/>
                    </a:lnTo>
                    <a:lnTo>
                      <a:pt x="56545" y="44046"/>
                    </a:lnTo>
                    <a:close/>
                    <a:moveTo>
                      <a:pt x="68727" y="44046"/>
                    </a:moveTo>
                    <a:lnTo>
                      <a:pt x="68727" y="49982"/>
                    </a:lnTo>
                    <a:lnTo>
                      <a:pt x="62792" y="49982"/>
                    </a:lnTo>
                    <a:lnTo>
                      <a:pt x="62792" y="44046"/>
                    </a:lnTo>
                    <a:close/>
                    <a:moveTo>
                      <a:pt x="74975" y="44046"/>
                    </a:moveTo>
                    <a:lnTo>
                      <a:pt x="74975" y="49982"/>
                    </a:lnTo>
                    <a:lnTo>
                      <a:pt x="69039" y="49982"/>
                    </a:lnTo>
                    <a:lnTo>
                      <a:pt x="69039" y="44046"/>
                    </a:lnTo>
                    <a:close/>
                    <a:moveTo>
                      <a:pt x="81223" y="44046"/>
                    </a:moveTo>
                    <a:lnTo>
                      <a:pt x="81223" y="49982"/>
                    </a:lnTo>
                    <a:lnTo>
                      <a:pt x="75286" y="49982"/>
                    </a:lnTo>
                    <a:lnTo>
                      <a:pt x="75286" y="44046"/>
                    </a:lnTo>
                    <a:close/>
                    <a:moveTo>
                      <a:pt x="87470" y="44046"/>
                    </a:moveTo>
                    <a:lnTo>
                      <a:pt x="87470" y="49982"/>
                    </a:lnTo>
                    <a:lnTo>
                      <a:pt x="81535" y="49982"/>
                    </a:lnTo>
                    <a:lnTo>
                      <a:pt x="81535" y="44046"/>
                    </a:lnTo>
                    <a:close/>
                    <a:moveTo>
                      <a:pt x="93720" y="44046"/>
                    </a:moveTo>
                    <a:lnTo>
                      <a:pt x="93720" y="49982"/>
                    </a:lnTo>
                    <a:lnTo>
                      <a:pt x="87784" y="49982"/>
                    </a:lnTo>
                    <a:lnTo>
                      <a:pt x="87784" y="44046"/>
                    </a:lnTo>
                    <a:close/>
                    <a:moveTo>
                      <a:pt x="99967" y="44046"/>
                    </a:moveTo>
                    <a:lnTo>
                      <a:pt x="99967" y="49982"/>
                    </a:lnTo>
                    <a:lnTo>
                      <a:pt x="94031" y="49982"/>
                    </a:lnTo>
                    <a:lnTo>
                      <a:pt x="94031" y="44046"/>
                    </a:lnTo>
                    <a:close/>
                    <a:moveTo>
                      <a:pt x="106214" y="44046"/>
                    </a:moveTo>
                    <a:lnTo>
                      <a:pt x="106214" y="49982"/>
                    </a:lnTo>
                    <a:lnTo>
                      <a:pt x="100278" y="49982"/>
                    </a:lnTo>
                    <a:lnTo>
                      <a:pt x="100278" y="44046"/>
                    </a:lnTo>
                    <a:close/>
                    <a:moveTo>
                      <a:pt x="112461" y="44046"/>
                    </a:moveTo>
                    <a:lnTo>
                      <a:pt x="112461" y="49982"/>
                    </a:lnTo>
                    <a:lnTo>
                      <a:pt x="106527" y="49982"/>
                    </a:lnTo>
                    <a:lnTo>
                      <a:pt x="106527" y="44046"/>
                    </a:lnTo>
                    <a:close/>
                    <a:moveTo>
                      <a:pt x="118710" y="44046"/>
                    </a:moveTo>
                    <a:lnTo>
                      <a:pt x="118710" y="49982"/>
                    </a:lnTo>
                    <a:lnTo>
                      <a:pt x="112774" y="49982"/>
                    </a:lnTo>
                    <a:lnTo>
                      <a:pt x="112774" y="44046"/>
                    </a:lnTo>
                    <a:close/>
                    <a:moveTo>
                      <a:pt x="124957" y="44046"/>
                    </a:moveTo>
                    <a:lnTo>
                      <a:pt x="124957" y="49982"/>
                    </a:lnTo>
                    <a:lnTo>
                      <a:pt x="119021" y="49982"/>
                    </a:lnTo>
                    <a:lnTo>
                      <a:pt x="119021" y="44046"/>
                    </a:lnTo>
                    <a:close/>
                    <a:moveTo>
                      <a:pt x="131204" y="44046"/>
                    </a:moveTo>
                    <a:lnTo>
                      <a:pt x="131204" y="49982"/>
                    </a:lnTo>
                    <a:lnTo>
                      <a:pt x="125270" y="49982"/>
                    </a:lnTo>
                    <a:lnTo>
                      <a:pt x="125270" y="44046"/>
                    </a:lnTo>
                    <a:close/>
                    <a:moveTo>
                      <a:pt x="137451" y="44046"/>
                    </a:moveTo>
                    <a:lnTo>
                      <a:pt x="137451" y="49982"/>
                    </a:lnTo>
                    <a:lnTo>
                      <a:pt x="131517" y="49982"/>
                    </a:lnTo>
                    <a:lnTo>
                      <a:pt x="131517" y="44046"/>
                    </a:lnTo>
                    <a:close/>
                    <a:moveTo>
                      <a:pt x="143702" y="44046"/>
                    </a:moveTo>
                    <a:lnTo>
                      <a:pt x="143702" y="49982"/>
                    </a:lnTo>
                    <a:lnTo>
                      <a:pt x="137766" y="49982"/>
                    </a:lnTo>
                    <a:lnTo>
                      <a:pt x="137766" y="44046"/>
                    </a:lnTo>
                    <a:close/>
                    <a:moveTo>
                      <a:pt x="149949" y="44046"/>
                    </a:moveTo>
                    <a:lnTo>
                      <a:pt x="149949" y="49982"/>
                    </a:lnTo>
                    <a:lnTo>
                      <a:pt x="144015" y="49982"/>
                    </a:lnTo>
                    <a:lnTo>
                      <a:pt x="144015" y="44046"/>
                    </a:lnTo>
                    <a:close/>
                    <a:moveTo>
                      <a:pt x="156196" y="44046"/>
                    </a:moveTo>
                    <a:lnTo>
                      <a:pt x="156196" y="49982"/>
                    </a:lnTo>
                    <a:lnTo>
                      <a:pt x="150262" y="49982"/>
                    </a:lnTo>
                    <a:lnTo>
                      <a:pt x="150262" y="44046"/>
                    </a:lnTo>
                    <a:close/>
                    <a:moveTo>
                      <a:pt x="162445" y="44046"/>
                    </a:moveTo>
                    <a:lnTo>
                      <a:pt x="162445" y="49982"/>
                    </a:lnTo>
                    <a:lnTo>
                      <a:pt x="156509" y="49982"/>
                    </a:lnTo>
                    <a:lnTo>
                      <a:pt x="156509" y="44046"/>
                    </a:lnTo>
                    <a:close/>
                    <a:moveTo>
                      <a:pt x="168692" y="44046"/>
                    </a:moveTo>
                    <a:lnTo>
                      <a:pt x="168692" y="49982"/>
                    </a:lnTo>
                    <a:lnTo>
                      <a:pt x="162756" y="49982"/>
                    </a:lnTo>
                    <a:lnTo>
                      <a:pt x="162756" y="44046"/>
                    </a:lnTo>
                    <a:close/>
                    <a:moveTo>
                      <a:pt x="174939" y="44046"/>
                    </a:moveTo>
                    <a:lnTo>
                      <a:pt x="174939" y="49982"/>
                    </a:lnTo>
                    <a:lnTo>
                      <a:pt x="169005" y="49982"/>
                    </a:lnTo>
                    <a:lnTo>
                      <a:pt x="169005" y="44046"/>
                    </a:lnTo>
                    <a:close/>
                    <a:moveTo>
                      <a:pt x="181186" y="44046"/>
                    </a:moveTo>
                    <a:lnTo>
                      <a:pt x="181186" y="49982"/>
                    </a:lnTo>
                    <a:lnTo>
                      <a:pt x="175252" y="49982"/>
                    </a:lnTo>
                    <a:lnTo>
                      <a:pt x="175252" y="44046"/>
                    </a:lnTo>
                    <a:close/>
                    <a:moveTo>
                      <a:pt x="187435" y="44046"/>
                    </a:moveTo>
                    <a:lnTo>
                      <a:pt x="187435" y="49982"/>
                    </a:lnTo>
                    <a:lnTo>
                      <a:pt x="181499" y="49982"/>
                    </a:lnTo>
                    <a:lnTo>
                      <a:pt x="181499" y="44046"/>
                    </a:lnTo>
                    <a:close/>
                    <a:moveTo>
                      <a:pt x="193684" y="44046"/>
                    </a:moveTo>
                    <a:lnTo>
                      <a:pt x="193684" y="49982"/>
                    </a:lnTo>
                    <a:lnTo>
                      <a:pt x="187749" y="49982"/>
                    </a:lnTo>
                    <a:lnTo>
                      <a:pt x="187749" y="44046"/>
                    </a:lnTo>
                    <a:close/>
                    <a:moveTo>
                      <a:pt x="199931" y="44046"/>
                    </a:moveTo>
                    <a:lnTo>
                      <a:pt x="199931" y="49982"/>
                    </a:lnTo>
                    <a:lnTo>
                      <a:pt x="193996" y="49982"/>
                    </a:lnTo>
                    <a:lnTo>
                      <a:pt x="193996" y="44046"/>
                    </a:lnTo>
                    <a:close/>
                    <a:moveTo>
                      <a:pt x="206180" y="44046"/>
                    </a:moveTo>
                    <a:lnTo>
                      <a:pt x="206180" y="49982"/>
                    </a:lnTo>
                    <a:lnTo>
                      <a:pt x="200244" y="49982"/>
                    </a:lnTo>
                    <a:lnTo>
                      <a:pt x="200244" y="44046"/>
                    </a:lnTo>
                    <a:close/>
                    <a:moveTo>
                      <a:pt x="212427" y="44046"/>
                    </a:moveTo>
                    <a:lnTo>
                      <a:pt x="212427" y="49982"/>
                    </a:lnTo>
                    <a:lnTo>
                      <a:pt x="206491" y="49982"/>
                    </a:lnTo>
                    <a:lnTo>
                      <a:pt x="206491" y="44046"/>
                    </a:lnTo>
                    <a:close/>
                    <a:moveTo>
                      <a:pt x="218674" y="44046"/>
                    </a:moveTo>
                    <a:lnTo>
                      <a:pt x="218674" y="49982"/>
                    </a:lnTo>
                    <a:lnTo>
                      <a:pt x="212739" y="49982"/>
                    </a:lnTo>
                    <a:lnTo>
                      <a:pt x="212739" y="44046"/>
                    </a:lnTo>
                    <a:close/>
                    <a:moveTo>
                      <a:pt x="224921" y="44046"/>
                    </a:moveTo>
                    <a:lnTo>
                      <a:pt x="224921" y="49982"/>
                    </a:lnTo>
                    <a:lnTo>
                      <a:pt x="218987" y="49982"/>
                    </a:lnTo>
                    <a:lnTo>
                      <a:pt x="218987" y="44046"/>
                    </a:lnTo>
                    <a:close/>
                    <a:moveTo>
                      <a:pt x="231170" y="44046"/>
                    </a:moveTo>
                    <a:lnTo>
                      <a:pt x="231170" y="49982"/>
                    </a:lnTo>
                    <a:lnTo>
                      <a:pt x="225234" y="49982"/>
                    </a:lnTo>
                    <a:lnTo>
                      <a:pt x="225234" y="44046"/>
                    </a:lnTo>
                    <a:close/>
                    <a:moveTo>
                      <a:pt x="237417" y="44046"/>
                    </a:moveTo>
                    <a:lnTo>
                      <a:pt x="237417" y="49982"/>
                    </a:lnTo>
                    <a:lnTo>
                      <a:pt x="231481" y="49982"/>
                    </a:lnTo>
                    <a:lnTo>
                      <a:pt x="231481" y="44046"/>
                    </a:lnTo>
                    <a:close/>
                    <a:moveTo>
                      <a:pt x="243664" y="44046"/>
                    </a:moveTo>
                    <a:lnTo>
                      <a:pt x="243664" y="49982"/>
                    </a:lnTo>
                    <a:lnTo>
                      <a:pt x="237729" y="49982"/>
                    </a:lnTo>
                    <a:lnTo>
                      <a:pt x="237729" y="44046"/>
                    </a:lnTo>
                    <a:close/>
                    <a:moveTo>
                      <a:pt x="249911" y="44046"/>
                    </a:moveTo>
                    <a:lnTo>
                      <a:pt x="249911" y="49982"/>
                    </a:lnTo>
                    <a:lnTo>
                      <a:pt x="243977" y="49982"/>
                    </a:lnTo>
                    <a:lnTo>
                      <a:pt x="243977" y="44046"/>
                    </a:lnTo>
                    <a:close/>
                    <a:moveTo>
                      <a:pt x="256161" y="44046"/>
                    </a:moveTo>
                    <a:lnTo>
                      <a:pt x="256161" y="49982"/>
                    </a:lnTo>
                    <a:lnTo>
                      <a:pt x="250225" y="49982"/>
                    </a:lnTo>
                    <a:lnTo>
                      <a:pt x="250225" y="44046"/>
                    </a:lnTo>
                    <a:close/>
                    <a:moveTo>
                      <a:pt x="262409" y="44046"/>
                    </a:moveTo>
                    <a:lnTo>
                      <a:pt x="262409" y="49982"/>
                    </a:lnTo>
                    <a:lnTo>
                      <a:pt x="256474" y="49982"/>
                    </a:lnTo>
                    <a:lnTo>
                      <a:pt x="256474" y="44046"/>
                    </a:lnTo>
                    <a:close/>
                    <a:moveTo>
                      <a:pt x="268656" y="44046"/>
                    </a:moveTo>
                    <a:lnTo>
                      <a:pt x="268656" y="49982"/>
                    </a:lnTo>
                    <a:lnTo>
                      <a:pt x="262721" y="49982"/>
                    </a:lnTo>
                    <a:lnTo>
                      <a:pt x="262721" y="44046"/>
                    </a:lnTo>
                    <a:close/>
                    <a:moveTo>
                      <a:pt x="274904" y="44046"/>
                    </a:moveTo>
                    <a:lnTo>
                      <a:pt x="274904" y="49982"/>
                    </a:lnTo>
                    <a:lnTo>
                      <a:pt x="268968" y="49982"/>
                    </a:lnTo>
                    <a:lnTo>
                      <a:pt x="268968" y="44046"/>
                    </a:lnTo>
                    <a:close/>
                    <a:moveTo>
                      <a:pt x="6251" y="50295"/>
                    </a:moveTo>
                    <a:lnTo>
                      <a:pt x="6251" y="56229"/>
                    </a:lnTo>
                    <a:lnTo>
                      <a:pt x="315" y="56229"/>
                    </a:lnTo>
                    <a:lnTo>
                      <a:pt x="315" y="50295"/>
                    </a:lnTo>
                    <a:close/>
                    <a:moveTo>
                      <a:pt x="12498" y="50295"/>
                    </a:moveTo>
                    <a:lnTo>
                      <a:pt x="12498" y="56229"/>
                    </a:lnTo>
                    <a:lnTo>
                      <a:pt x="6562" y="56229"/>
                    </a:lnTo>
                    <a:lnTo>
                      <a:pt x="6562" y="50295"/>
                    </a:lnTo>
                    <a:close/>
                    <a:moveTo>
                      <a:pt x="18745" y="50295"/>
                    </a:moveTo>
                    <a:lnTo>
                      <a:pt x="18745" y="56229"/>
                    </a:lnTo>
                    <a:lnTo>
                      <a:pt x="12810" y="56229"/>
                    </a:lnTo>
                    <a:lnTo>
                      <a:pt x="12810" y="50295"/>
                    </a:lnTo>
                    <a:close/>
                    <a:moveTo>
                      <a:pt x="24992" y="50295"/>
                    </a:moveTo>
                    <a:lnTo>
                      <a:pt x="24992" y="56229"/>
                    </a:lnTo>
                    <a:lnTo>
                      <a:pt x="19058" y="56229"/>
                    </a:lnTo>
                    <a:lnTo>
                      <a:pt x="19058" y="50295"/>
                    </a:lnTo>
                    <a:close/>
                    <a:moveTo>
                      <a:pt x="31242" y="50295"/>
                    </a:moveTo>
                    <a:lnTo>
                      <a:pt x="31242" y="56229"/>
                    </a:lnTo>
                    <a:lnTo>
                      <a:pt x="25305" y="56229"/>
                    </a:lnTo>
                    <a:lnTo>
                      <a:pt x="25305" y="50295"/>
                    </a:lnTo>
                    <a:close/>
                    <a:moveTo>
                      <a:pt x="37489" y="50295"/>
                    </a:moveTo>
                    <a:lnTo>
                      <a:pt x="37489" y="56229"/>
                    </a:lnTo>
                    <a:lnTo>
                      <a:pt x="31553" y="56229"/>
                    </a:lnTo>
                    <a:lnTo>
                      <a:pt x="31553" y="50295"/>
                    </a:lnTo>
                    <a:close/>
                    <a:moveTo>
                      <a:pt x="43737" y="50295"/>
                    </a:moveTo>
                    <a:lnTo>
                      <a:pt x="43737" y="56229"/>
                    </a:lnTo>
                    <a:lnTo>
                      <a:pt x="37802" y="56229"/>
                    </a:lnTo>
                    <a:lnTo>
                      <a:pt x="37802" y="50295"/>
                    </a:lnTo>
                    <a:close/>
                    <a:moveTo>
                      <a:pt x="49985" y="50295"/>
                    </a:moveTo>
                    <a:lnTo>
                      <a:pt x="49985" y="56229"/>
                    </a:lnTo>
                    <a:lnTo>
                      <a:pt x="44049" y="56229"/>
                    </a:lnTo>
                    <a:lnTo>
                      <a:pt x="44049" y="50295"/>
                    </a:lnTo>
                    <a:close/>
                    <a:moveTo>
                      <a:pt x="56232" y="50295"/>
                    </a:moveTo>
                    <a:lnTo>
                      <a:pt x="56232" y="56229"/>
                    </a:lnTo>
                    <a:lnTo>
                      <a:pt x="50296" y="56229"/>
                    </a:lnTo>
                    <a:lnTo>
                      <a:pt x="50296" y="50295"/>
                    </a:lnTo>
                    <a:close/>
                    <a:moveTo>
                      <a:pt x="62480" y="50295"/>
                    </a:moveTo>
                    <a:lnTo>
                      <a:pt x="62480" y="56229"/>
                    </a:lnTo>
                    <a:lnTo>
                      <a:pt x="56545" y="56229"/>
                    </a:lnTo>
                    <a:lnTo>
                      <a:pt x="56545" y="50295"/>
                    </a:lnTo>
                    <a:close/>
                    <a:moveTo>
                      <a:pt x="68727" y="50295"/>
                    </a:moveTo>
                    <a:lnTo>
                      <a:pt x="68727" y="56229"/>
                    </a:lnTo>
                    <a:lnTo>
                      <a:pt x="62792" y="56229"/>
                    </a:lnTo>
                    <a:lnTo>
                      <a:pt x="62792" y="50295"/>
                    </a:lnTo>
                    <a:close/>
                    <a:moveTo>
                      <a:pt x="74975" y="50295"/>
                    </a:moveTo>
                    <a:lnTo>
                      <a:pt x="74975" y="56229"/>
                    </a:lnTo>
                    <a:lnTo>
                      <a:pt x="69039" y="56229"/>
                    </a:lnTo>
                    <a:lnTo>
                      <a:pt x="69039" y="50295"/>
                    </a:lnTo>
                    <a:close/>
                    <a:moveTo>
                      <a:pt x="81223" y="50295"/>
                    </a:moveTo>
                    <a:lnTo>
                      <a:pt x="81223" y="56229"/>
                    </a:lnTo>
                    <a:lnTo>
                      <a:pt x="75286" y="56229"/>
                    </a:lnTo>
                    <a:lnTo>
                      <a:pt x="75286" y="50295"/>
                    </a:lnTo>
                    <a:close/>
                    <a:moveTo>
                      <a:pt x="87470" y="50295"/>
                    </a:moveTo>
                    <a:lnTo>
                      <a:pt x="87470" y="56229"/>
                    </a:lnTo>
                    <a:lnTo>
                      <a:pt x="81535" y="56229"/>
                    </a:lnTo>
                    <a:lnTo>
                      <a:pt x="81535" y="50295"/>
                    </a:lnTo>
                    <a:close/>
                    <a:moveTo>
                      <a:pt x="93720" y="50295"/>
                    </a:moveTo>
                    <a:lnTo>
                      <a:pt x="93720" y="56229"/>
                    </a:lnTo>
                    <a:lnTo>
                      <a:pt x="87784" y="56229"/>
                    </a:lnTo>
                    <a:lnTo>
                      <a:pt x="87784" y="50295"/>
                    </a:lnTo>
                    <a:close/>
                    <a:moveTo>
                      <a:pt x="99967" y="50295"/>
                    </a:moveTo>
                    <a:lnTo>
                      <a:pt x="99967" y="56229"/>
                    </a:lnTo>
                    <a:lnTo>
                      <a:pt x="94031" y="56229"/>
                    </a:lnTo>
                    <a:lnTo>
                      <a:pt x="94031" y="50295"/>
                    </a:lnTo>
                    <a:close/>
                    <a:moveTo>
                      <a:pt x="106214" y="50295"/>
                    </a:moveTo>
                    <a:lnTo>
                      <a:pt x="106214" y="56229"/>
                    </a:lnTo>
                    <a:lnTo>
                      <a:pt x="100278" y="56229"/>
                    </a:lnTo>
                    <a:lnTo>
                      <a:pt x="100278" y="50295"/>
                    </a:lnTo>
                    <a:close/>
                    <a:moveTo>
                      <a:pt x="112461" y="50295"/>
                    </a:moveTo>
                    <a:lnTo>
                      <a:pt x="112461" y="56229"/>
                    </a:lnTo>
                    <a:lnTo>
                      <a:pt x="106527" y="56229"/>
                    </a:lnTo>
                    <a:lnTo>
                      <a:pt x="106527" y="50295"/>
                    </a:lnTo>
                    <a:close/>
                    <a:moveTo>
                      <a:pt x="118710" y="50295"/>
                    </a:moveTo>
                    <a:lnTo>
                      <a:pt x="118710" y="56229"/>
                    </a:lnTo>
                    <a:lnTo>
                      <a:pt x="112774" y="56229"/>
                    </a:lnTo>
                    <a:lnTo>
                      <a:pt x="112774" y="50295"/>
                    </a:lnTo>
                    <a:close/>
                    <a:moveTo>
                      <a:pt x="124957" y="50295"/>
                    </a:moveTo>
                    <a:lnTo>
                      <a:pt x="124957" y="56229"/>
                    </a:lnTo>
                    <a:lnTo>
                      <a:pt x="119021" y="56229"/>
                    </a:lnTo>
                    <a:lnTo>
                      <a:pt x="119021" y="50295"/>
                    </a:lnTo>
                    <a:close/>
                    <a:moveTo>
                      <a:pt x="131204" y="50295"/>
                    </a:moveTo>
                    <a:lnTo>
                      <a:pt x="131204" y="56229"/>
                    </a:lnTo>
                    <a:lnTo>
                      <a:pt x="125270" y="56229"/>
                    </a:lnTo>
                    <a:lnTo>
                      <a:pt x="125270" y="50295"/>
                    </a:lnTo>
                    <a:close/>
                    <a:moveTo>
                      <a:pt x="137451" y="50295"/>
                    </a:moveTo>
                    <a:lnTo>
                      <a:pt x="137451" y="56229"/>
                    </a:lnTo>
                    <a:lnTo>
                      <a:pt x="131517" y="56229"/>
                    </a:lnTo>
                    <a:lnTo>
                      <a:pt x="131517" y="50295"/>
                    </a:lnTo>
                    <a:close/>
                    <a:moveTo>
                      <a:pt x="143702" y="50295"/>
                    </a:moveTo>
                    <a:lnTo>
                      <a:pt x="143702" y="56229"/>
                    </a:lnTo>
                    <a:lnTo>
                      <a:pt x="137766" y="56229"/>
                    </a:lnTo>
                    <a:lnTo>
                      <a:pt x="137766" y="50295"/>
                    </a:lnTo>
                    <a:close/>
                    <a:moveTo>
                      <a:pt x="149949" y="50295"/>
                    </a:moveTo>
                    <a:lnTo>
                      <a:pt x="149949" y="56229"/>
                    </a:lnTo>
                    <a:lnTo>
                      <a:pt x="144015" y="56229"/>
                    </a:lnTo>
                    <a:lnTo>
                      <a:pt x="144015" y="50295"/>
                    </a:lnTo>
                    <a:close/>
                    <a:moveTo>
                      <a:pt x="156196" y="50295"/>
                    </a:moveTo>
                    <a:lnTo>
                      <a:pt x="156196" y="56229"/>
                    </a:lnTo>
                    <a:lnTo>
                      <a:pt x="150262" y="56229"/>
                    </a:lnTo>
                    <a:lnTo>
                      <a:pt x="150262" y="50295"/>
                    </a:lnTo>
                    <a:close/>
                    <a:moveTo>
                      <a:pt x="162445" y="50295"/>
                    </a:moveTo>
                    <a:lnTo>
                      <a:pt x="162445" y="56229"/>
                    </a:lnTo>
                    <a:lnTo>
                      <a:pt x="156509" y="56229"/>
                    </a:lnTo>
                    <a:lnTo>
                      <a:pt x="156509" y="50295"/>
                    </a:lnTo>
                    <a:close/>
                    <a:moveTo>
                      <a:pt x="168692" y="50295"/>
                    </a:moveTo>
                    <a:lnTo>
                      <a:pt x="168692" y="56229"/>
                    </a:lnTo>
                    <a:lnTo>
                      <a:pt x="162756" y="56229"/>
                    </a:lnTo>
                    <a:lnTo>
                      <a:pt x="162756" y="50295"/>
                    </a:lnTo>
                    <a:close/>
                    <a:moveTo>
                      <a:pt x="174939" y="50295"/>
                    </a:moveTo>
                    <a:lnTo>
                      <a:pt x="174939" y="56229"/>
                    </a:lnTo>
                    <a:lnTo>
                      <a:pt x="169005" y="56229"/>
                    </a:lnTo>
                    <a:lnTo>
                      <a:pt x="169005" y="50295"/>
                    </a:lnTo>
                    <a:close/>
                    <a:moveTo>
                      <a:pt x="181186" y="50295"/>
                    </a:moveTo>
                    <a:lnTo>
                      <a:pt x="181186" y="56229"/>
                    </a:lnTo>
                    <a:lnTo>
                      <a:pt x="175252" y="56229"/>
                    </a:lnTo>
                    <a:lnTo>
                      <a:pt x="175252" y="50295"/>
                    </a:lnTo>
                    <a:close/>
                    <a:moveTo>
                      <a:pt x="187435" y="50295"/>
                    </a:moveTo>
                    <a:lnTo>
                      <a:pt x="187435" y="56229"/>
                    </a:lnTo>
                    <a:lnTo>
                      <a:pt x="181499" y="56229"/>
                    </a:lnTo>
                    <a:lnTo>
                      <a:pt x="181499" y="50295"/>
                    </a:lnTo>
                    <a:close/>
                    <a:moveTo>
                      <a:pt x="193684" y="50295"/>
                    </a:moveTo>
                    <a:lnTo>
                      <a:pt x="193684" y="56229"/>
                    </a:lnTo>
                    <a:lnTo>
                      <a:pt x="187749" y="56229"/>
                    </a:lnTo>
                    <a:lnTo>
                      <a:pt x="187749" y="50295"/>
                    </a:lnTo>
                    <a:close/>
                    <a:moveTo>
                      <a:pt x="199931" y="50295"/>
                    </a:moveTo>
                    <a:lnTo>
                      <a:pt x="199931" y="56229"/>
                    </a:lnTo>
                    <a:lnTo>
                      <a:pt x="193996" y="56229"/>
                    </a:lnTo>
                    <a:lnTo>
                      <a:pt x="193996" y="50295"/>
                    </a:lnTo>
                    <a:close/>
                    <a:moveTo>
                      <a:pt x="206180" y="50295"/>
                    </a:moveTo>
                    <a:lnTo>
                      <a:pt x="206180" y="56229"/>
                    </a:lnTo>
                    <a:lnTo>
                      <a:pt x="200244" y="56229"/>
                    </a:lnTo>
                    <a:lnTo>
                      <a:pt x="200244" y="50295"/>
                    </a:lnTo>
                    <a:close/>
                    <a:moveTo>
                      <a:pt x="212427" y="50295"/>
                    </a:moveTo>
                    <a:lnTo>
                      <a:pt x="212427" y="56229"/>
                    </a:lnTo>
                    <a:lnTo>
                      <a:pt x="206491" y="56229"/>
                    </a:lnTo>
                    <a:lnTo>
                      <a:pt x="206491" y="50295"/>
                    </a:lnTo>
                    <a:close/>
                    <a:moveTo>
                      <a:pt x="218674" y="50295"/>
                    </a:moveTo>
                    <a:lnTo>
                      <a:pt x="218674" y="56229"/>
                    </a:lnTo>
                    <a:lnTo>
                      <a:pt x="212739" y="56229"/>
                    </a:lnTo>
                    <a:lnTo>
                      <a:pt x="212739" y="50295"/>
                    </a:lnTo>
                    <a:close/>
                    <a:moveTo>
                      <a:pt x="224921" y="50295"/>
                    </a:moveTo>
                    <a:lnTo>
                      <a:pt x="224921" y="56229"/>
                    </a:lnTo>
                    <a:lnTo>
                      <a:pt x="218987" y="56229"/>
                    </a:lnTo>
                    <a:lnTo>
                      <a:pt x="218987" y="50295"/>
                    </a:lnTo>
                    <a:close/>
                    <a:moveTo>
                      <a:pt x="231170" y="50295"/>
                    </a:moveTo>
                    <a:lnTo>
                      <a:pt x="231170" y="56229"/>
                    </a:lnTo>
                    <a:lnTo>
                      <a:pt x="225234" y="56229"/>
                    </a:lnTo>
                    <a:lnTo>
                      <a:pt x="225234" y="50295"/>
                    </a:lnTo>
                    <a:close/>
                    <a:moveTo>
                      <a:pt x="237417" y="50295"/>
                    </a:moveTo>
                    <a:lnTo>
                      <a:pt x="237417" y="56229"/>
                    </a:lnTo>
                    <a:lnTo>
                      <a:pt x="231481" y="56229"/>
                    </a:lnTo>
                    <a:lnTo>
                      <a:pt x="231481" y="50295"/>
                    </a:lnTo>
                    <a:close/>
                    <a:moveTo>
                      <a:pt x="243664" y="50295"/>
                    </a:moveTo>
                    <a:lnTo>
                      <a:pt x="243664" y="56229"/>
                    </a:lnTo>
                    <a:lnTo>
                      <a:pt x="237729" y="56229"/>
                    </a:lnTo>
                    <a:lnTo>
                      <a:pt x="237729" y="50295"/>
                    </a:lnTo>
                    <a:close/>
                    <a:moveTo>
                      <a:pt x="249911" y="50295"/>
                    </a:moveTo>
                    <a:lnTo>
                      <a:pt x="249911" y="56229"/>
                    </a:lnTo>
                    <a:lnTo>
                      <a:pt x="243977" y="56229"/>
                    </a:lnTo>
                    <a:lnTo>
                      <a:pt x="243977" y="50295"/>
                    </a:lnTo>
                    <a:close/>
                    <a:moveTo>
                      <a:pt x="256161" y="50295"/>
                    </a:moveTo>
                    <a:lnTo>
                      <a:pt x="256161" y="56229"/>
                    </a:lnTo>
                    <a:lnTo>
                      <a:pt x="250225" y="56229"/>
                    </a:lnTo>
                    <a:lnTo>
                      <a:pt x="250225" y="50295"/>
                    </a:lnTo>
                    <a:close/>
                    <a:moveTo>
                      <a:pt x="262409" y="50295"/>
                    </a:moveTo>
                    <a:lnTo>
                      <a:pt x="262409" y="56229"/>
                    </a:lnTo>
                    <a:lnTo>
                      <a:pt x="256474" y="56229"/>
                    </a:lnTo>
                    <a:lnTo>
                      <a:pt x="256474" y="50295"/>
                    </a:lnTo>
                    <a:close/>
                    <a:moveTo>
                      <a:pt x="268656" y="50295"/>
                    </a:moveTo>
                    <a:lnTo>
                      <a:pt x="268656" y="56229"/>
                    </a:lnTo>
                    <a:lnTo>
                      <a:pt x="262721" y="56229"/>
                    </a:lnTo>
                    <a:lnTo>
                      <a:pt x="262721" y="50295"/>
                    </a:lnTo>
                    <a:close/>
                    <a:moveTo>
                      <a:pt x="274904" y="50295"/>
                    </a:moveTo>
                    <a:lnTo>
                      <a:pt x="274904" y="56229"/>
                    </a:lnTo>
                    <a:lnTo>
                      <a:pt x="268968" y="56229"/>
                    </a:lnTo>
                    <a:lnTo>
                      <a:pt x="268968" y="50295"/>
                    </a:lnTo>
                    <a:close/>
                    <a:moveTo>
                      <a:pt x="6251" y="56542"/>
                    </a:moveTo>
                    <a:lnTo>
                      <a:pt x="6251" y="62476"/>
                    </a:lnTo>
                    <a:lnTo>
                      <a:pt x="315" y="62476"/>
                    </a:lnTo>
                    <a:lnTo>
                      <a:pt x="315" y="56542"/>
                    </a:lnTo>
                    <a:close/>
                    <a:moveTo>
                      <a:pt x="12498" y="56542"/>
                    </a:moveTo>
                    <a:lnTo>
                      <a:pt x="12498" y="62476"/>
                    </a:lnTo>
                    <a:lnTo>
                      <a:pt x="6562" y="62476"/>
                    </a:lnTo>
                    <a:lnTo>
                      <a:pt x="6562" y="56542"/>
                    </a:lnTo>
                    <a:close/>
                    <a:moveTo>
                      <a:pt x="18745" y="56542"/>
                    </a:moveTo>
                    <a:lnTo>
                      <a:pt x="18745" y="62476"/>
                    </a:lnTo>
                    <a:lnTo>
                      <a:pt x="12810" y="62476"/>
                    </a:lnTo>
                    <a:lnTo>
                      <a:pt x="12810" y="56542"/>
                    </a:lnTo>
                    <a:close/>
                    <a:moveTo>
                      <a:pt x="24992" y="56542"/>
                    </a:moveTo>
                    <a:lnTo>
                      <a:pt x="24992" y="62476"/>
                    </a:lnTo>
                    <a:lnTo>
                      <a:pt x="19058" y="62476"/>
                    </a:lnTo>
                    <a:lnTo>
                      <a:pt x="19058" y="56542"/>
                    </a:lnTo>
                    <a:close/>
                    <a:moveTo>
                      <a:pt x="31242" y="56542"/>
                    </a:moveTo>
                    <a:lnTo>
                      <a:pt x="31242" y="62476"/>
                    </a:lnTo>
                    <a:lnTo>
                      <a:pt x="25305" y="62476"/>
                    </a:lnTo>
                    <a:lnTo>
                      <a:pt x="25305" y="56542"/>
                    </a:lnTo>
                    <a:close/>
                    <a:moveTo>
                      <a:pt x="37489" y="56542"/>
                    </a:moveTo>
                    <a:lnTo>
                      <a:pt x="37489" y="62476"/>
                    </a:lnTo>
                    <a:lnTo>
                      <a:pt x="31553" y="62476"/>
                    </a:lnTo>
                    <a:lnTo>
                      <a:pt x="31553" y="56542"/>
                    </a:lnTo>
                    <a:close/>
                    <a:moveTo>
                      <a:pt x="43737" y="56542"/>
                    </a:moveTo>
                    <a:lnTo>
                      <a:pt x="43737" y="62476"/>
                    </a:lnTo>
                    <a:lnTo>
                      <a:pt x="37802" y="62476"/>
                    </a:lnTo>
                    <a:lnTo>
                      <a:pt x="37802" y="56542"/>
                    </a:lnTo>
                    <a:close/>
                    <a:moveTo>
                      <a:pt x="49985" y="56542"/>
                    </a:moveTo>
                    <a:lnTo>
                      <a:pt x="49985" y="62476"/>
                    </a:lnTo>
                    <a:lnTo>
                      <a:pt x="44049" y="62476"/>
                    </a:lnTo>
                    <a:lnTo>
                      <a:pt x="44049" y="56542"/>
                    </a:lnTo>
                    <a:close/>
                    <a:moveTo>
                      <a:pt x="56232" y="56542"/>
                    </a:moveTo>
                    <a:lnTo>
                      <a:pt x="56232" y="62476"/>
                    </a:lnTo>
                    <a:lnTo>
                      <a:pt x="50296" y="62476"/>
                    </a:lnTo>
                    <a:lnTo>
                      <a:pt x="50296" y="56542"/>
                    </a:lnTo>
                    <a:close/>
                    <a:moveTo>
                      <a:pt x="62480" y="56542"/>
                    </a:moveTo>
                    <a:lnTo>
                      <a:pt x="62480" y="62476"/>
                    </a:lnTo>
                    <a:lnTo>
                      <a:pt x="56545" y="62476"/>
                    </a:lnTo>
                    <a:lnTo>
                      <a:pt x="56545" y="56542"/>
                    </a:lnTo>
                    <a:close/>
                    <a:moveTo>
                      <a:pt x="68727" y="56542"/>
                    </a:moveTo>
                    <a:lnTo>
                      <a:pt x="68727" y="62476"/>
                    </a:lnTo>
                    <a:lnTo>
                      <a:pt x="62792" y="62476"/>
                    </a:lnTo>
                    <a:lnTo>
                      <a:pt x="62792" y="56542"/>
                    </a:lnTo>
                    <a:close/>
                    <a:moveTo>
                      <a:pt x="74975" y="56542"/>
                    </a:moveTo>
                    <a:lnTo>
                      <a:pt x="74975" y="62476"/>
                    </a:lnTo>
                    <a:lnTo>
                      <a:pt x="69039" y="62476"/>
                    </a:lnTo>
                    <a:lnTo>
                      <a:pt x="69039" y="56542"/>
                    </a:lnTo>
                    <a:close/>
                    <a:moveTo>
                      <a:pt x="81223" y="56542"/>
                    </a:moveTo>
                    <a:lnTo>
                      <a:pt x="81223" y="62476"/>
                    </a:lnTo>
                    <a:lnTo>
                      <a:pt x="75286" y="62476"/>
                    </a:lnTo>
                    <a:lnTo>
                      <a:pt x="75286" y="56542"/>
                    </a:lnTo>
                    <a:close/>
                    <a:moveTo>
                      <a:pt x="87470" y="56542"/>
                    </a:moveTo>
                    <a:lnTo>
                      <a:pt x="87470" y="62476"/>
                    </a:lnTo>
                    <a:lnTo>
                      <a:pt x="81535" y="62476"/>
                    </a:lnTo>
                    <a:lnTo>
                      <a:pt x="81535" y="56542"/>
                    </a:lnTo>
                    <a:close/>
                    <a:moveTo>
                      <a:pt x="93718" y="56542"/>
                    </a:moveTo>
                    <a:lnTo>
                      <a:pt x="93718" y="62476"/>
                    </a:lnTo>
                    <a:lnTo>
                      <a:pt x="87784" y="62476"/>
                    </a:lnTo>
                    <a:lnTo>
                      <a:pt x="87784" y="56542"/>
                    </a:lnTo>
                    <a:close/>
                    <a:moveTo>
                      <a:pt x="99967" y="56542"/>
                    </a:moveTo>
                    <a:lnTo>
                      <a:pt x="99967" y="62476"/>
                    </a:lnTo>
                    <a:lnTo>
                      <a:pt x="94031" y="62476"/>
                    </a:lnTo>
                    <a:lnTo>
                      <a:pt x="94031" y="56542"/>
                    </a:lnTo>
                    <a:close/>
                    <a:moveTo>
                      <a:pt x="106214" y="56542"/>
                    </a:moveTo>
                    <a:lnTo>
                      <a:pt x="106214" y="62476"/>
                    </a:lnTo>
                    <a:lnTo>
                      <a:pt x="100278" y="62476"/>
                    </a:lnTo>
                    <a:lnTo>
                      <a:pt x="100278" y="56542"/>
                    </a:lnTo>
                    <a:close/>
                    <a:moveTo>
                      <a:pt x="112461" y="56542"/>
                    </a:moveTo>
                    <a:lnTo>
                      <a:pt x="112461" y="62476"/>
                    </a:lnTo>
                    <a:lnTo>
                      <a:pt x="106527" y="62476"/>
                    </a:lnTo>
                    <a:lnTo>
                      <a:pt x="106527" y="56542"/>
                    </a:lnTo>
                    <a:close/>
                    <a:moveTo>
                      <a:pt x="118710" y="56542"/>
                    </a:moveTo>
                    <a:lnTo>
                      <a:pt x="118710" y="62476"/>
                    </a:lnTo>
                    <a:lnTo>
                      <a:pt x="112774" y="62476"/>
                    </a:lnTo>
                    <a:lnTo>
                      <a:pt x="112774" y="56542"/>
                    </a:lnTo>
                    <a:close/>
                    <a:moveTo>
                      <a:pt x="124957" y="56542"/>
                    </a:moveTo>
                    <a:lnTo>
                      <a:pt x="124957" y="62476"/>
                    </a:lnTo>
                    <a:lnTo>
                      <a:pt x="119021" y="62476"/>
                    </a:lnTo>
                    <a:lnTo>
                      <a:pt x="119021" y="56542"/>
                    </a:lnTo>
                    <a:close/>
                    <a:moveTo>
                      <a:pt x="131204" y="56542"/>
                    </a:moveTo>
                    <a:lnTo>
                      <a:pt x="131204" y="62476"/>
                    </a:lnTo>
                    <a:lnTo>
                      <a:pt x="125270" y="62476"/>
                    </a:lnTo>
                    <a:lnTo>
                      <a:pt x="125270" y="56542"/>
                    </a:lnTo>
                    <a:close/>
                    <a:moveTo>
                      <a:pt x="137451" y="56542"/>
                    </a:moveTo>
                    <a:lnTo>
                      <a:pt x="137451" y="62476"/>
                    </a:lnTo>
                    <a:lnTo>
                      <a:pt x="131517" y="62476"/>
                    </a:lnTo>
                    <a:lnTo>
                      <a:pt x="131517" y="56542"/>
                    </a:lnTo>
                    <a:close/>
                    <a:moveTo>
                      <a:pt x="143702" y="56542"/>
                    </a:moveTo>
                    <a:lnTo>
                      <a:pt x="143702" y="62476"/>
                    </a:lnTo>
                    <a:lnTo>
                      <a:pt x="137766" y="62476"/>
                    </a:lnTo>
                    <a:lnTo>
                      <a:pt x="137766" y="56542"/>
                    </a:lnTo>
                    <a:close/>
                    <a:moveTo>
                      <a:pt x="149949" y="56542"/>
                    </a:moveTo>
                    <a:lnTo>
                      <a:pt x="149949" y="62476"/>
                    </a:lnTo>
                    <a:lnTo>
                      <a:pt x="144015" y="62476"/>
                    </a:lnTo>
                    <a:lnTo>
                      <a:pt x="144015" y="56542"/>
                    </a:lnTo>
                    <a:close/>
                    <a:moveTo>
                      <a:pt x="156196" y="56542"/>
                    </a:moveTo>
                    <a:lnTo>
                      <a:pt x="156196" y="62476"/>
                    </a:lnTo>
                    <a:lnTo>
                      <a:pt x="150262" y="62476"/>
                    </a:lnTo>
                    <a:lnTo>
                      <a:pt x="150262" y="56542"/>
                    </a:lnTo>
                    <a:close/>
                    <a:moveTo>
                      <a:pt x="162445" y="56542"/>
                    </a:moveTo>
                    <a:lnTo>
                      <a:pt x="162445" y="62476"/>
                    </a:lnTo>
                    <a:lnTo>
                      <a:pt x="156509" y="62476"/>
                    </a:lnTo>
                    <a:lnTo>
                      <a:pt x="156509" y="56542"/>
                    </a:lnTo>
                    <a:close/>
                    <a:moveTo>
                      <a:pt x="168692" y="56542"/>
                    </a:moveTo>
                    <a:lnTo>
                      <a:pt x="168692" y="62476"/>
                    </a:lnTo>
                    <a:lnTo>
                      <a:pt x="162756" y="62476"/>
                    </a:lnTo>
                    <a:lnTo>
                      <a:pt x="162756" y="56542"/>
                    </a:lnTo>
                    <a:close/>
                    <a:moveTo>
                      <a:pt x="174939" y="56542"/>
                    </a:moveTo>
                    <a:lnTo>
                      <a:pt x="174939" y="62476"/>
                    </a:lnTo>
                    <a:lnTo>
                      <a:pt x="169005" y="62476"/>
                    </a:lnTo>
                    <a:lnTo>
                      <a:pt x="169005" y="56542"/>
                    </a:lnTo>
                    <a:close/>
                    <a:moveTo>
                      <a:pt x="181186" y="56542"/>
                    </a:moveTo>
                    <a:lnTo>
                      <a:pt x="181186" y="62476"/>
                    </a:lnTo>
                    <a:lnTo>
                      <a:pt x="175252" y="62476"/>
                    </a:lnTo>
                    <a:lnTo>
                      <a:pt x="175252" y="56542"/>
                    </a:lnTo>
                    <a:close/>
                    <a:moveTo>
                      <a:pt x="187435" y="56542"/>
                    </a:moveTo>
                    <a:lnTo>
                      <a:pt x="187435" y="62476"/>
                    </a:lnTo>
                    <a:lnTo>
                      <a:pt x="181499" y="62476"/>
                    </a:lnTo>
                    <a:lnTo>
                      <a:pt x="181499" y="56542"/>
                    </a:lnTo>
                    <a:close/>
                    <a:moveTo>
                      <a:pt x="193684" y="56542"/>
                    </a:moveTo>
                    <a:lnTo>
                      <a:pt x="193684" y="62476"/>
                    </a:lnTo>
                    <a:lnTo>
                      <a:pt x="187749" y="62476"/>
                    </a:lnTo>
                    <a:lnTo>
                      <a:pt x="187749" y="56542"/>
                    </a:lnTo>
                    <a:close/>
                    <a:moveTo>
                      <a:pt x="199931" y="56542"/>
                    </a:moveTo>
                    <a:lnTo>
                      <a:pt x="199931" y="62476"/>
                    </a:lnTo>
                    <a:lnTo>
                      <a:pt x="193996" y="62476"/>
                    </a:lnTo>
                    <a:lnTo>
                      <a:pt x="193996" y="56542"/>
                    </a:lnTo>
                    <a:close/>
                    <a:moveTo>
                      <a:pt x="206180" y="56542"/>
                    </a:moveTo>
                    <a:lnTo>
                      <a:pt x="206180" y="62476"/>
                    </a:lnTo>
                    <a:lnTo>
                      <a:pt x="200244" y="62476"/>
                    </a:lnTo>
                    <a:lnTo>
                      <a:pt x="200244" y="56542"/>
                    </a:lnTo>
                    <a:close/>
                    <a:moveTo>
                      <a:pt x="212427" y="56542"/>
                    </a:moveTo>
                    <a:lnTo>
                      <a:pt x="212427" y="62476"/>
                    </a:lnTo>
                    <a:lnTo>
                      <a:pt x="206491" y="62476"/>
                    </a:lnTo>
                    <a:lnTo>
                      <a:pt x="206491" y="56542"/>
                    </a:lnTo>
                    <a:close/>
                    <a:moveTo>
                      <a:pt x="218674" y="56542"/>
                    </a:moveTo>
                    <a:lnTo>
                      <a:pt x="218674" y="62476"/>
                    </a:lnTo>
                    <a:lnTo>
                      <a:pt x="212739" y="62476"/>
                    </a:lnTo>
                    <a:lnTo>
                      <a:pt x="212739" y="56542"/>
                    </a:lnTo>
                    <a:close/>
                    <a:moveTo>
                      <a:pt x="224921" y="56542"/>
                    </a:moveTo>
                    <a:lnTo>
                      <a:pt x="224921" y="62476"/>
                    </a:lnTo>
                    <a:lnTo>
                      <a:pt x="218987" y="62476"/>
                    </a:lnTo>
                    <a:lnTo>
                      <a:pt x="218987" y="56542"/>
                    </a:lnTo>
                    <a:close/>
                    <a:moveTo>
                      <a:pt x="231170" y="56542"/>
                    </a:moveTo>
                    <a:lnTo>
                      <a:pt x="231170" y="62476"/>
                    </a:lnTo>
                    <a:lnTo>
                      <a:pt x="225234" y="62476"/>
                    </a:lnTo>
                    <a:lnTo>
                      <a:pt x="225234" y="56542"/>
                    </a:lnTo>
                    <a:close/>
                    <a:moveTo>
                      <a:pt x="237417" y="56542"/>
                    </a:moveTo>
                    <a:lnTo>
                      <a:pt x="237417" y="62476"/>
                    </a:lnTo>
                    <a:lnTo>
                      <a:pt x="231481" y="62476"/>
                    </a:lnTo>
                    <a:lnTo>
                      <a:pt x="231481" y="56542"/>
                    </a:lnTo>
                    <a:close/>
                    <a:moveTo>
                      <a:pt x="243664" y="56542"/>
                    </a:moveTo>
                    <a:lnTo>
                      <a:pt x="243664" y="62476"/>
                    </a:lnTo>
                    <a:lnTo>
                      <a:pt x="237729" y="62476"/>
                    </a:lnTo>
                    <a:lnTo>
                      <a:pt x="237729" y="56542"/>
                    </a:lnTo>
                    <a:close/>
                    <a:moveTo>
                      <a:pt x="249911" y="56542"/>
                    </a:moveTo>
                    <a:lnTo>
                      <a:pt x="249911" y="62476"/>
                    </a:lnTo>
                    <a:lnTo>
                      <a:pt x="243977" y="62476"/>
                    </a:lnTo>
                    <a:lnTo>
                      <a:pt x="243977" y="56542"/>
                    </a:lnTo>
                    <a:close/>
                    <a:moveTo>
                      <a:pt x="256161" y="56542"/>
                    </a:moveTo>
                    <a:lnTo>
                      <a:pt x="256161" y="62476"/>
                    </a:lnTo>
                    <a:lnTo>
                      <a:pt x="250225" y="62476"/>
                    </a:lnTo>
                    <a:lnTo>
                      <a:pt x="250225" y="56542"/>
                    </a:lnTo>
                    <a:close/>
                    <a:moveTo>
                      <a:pt x="262409" y="56542"/>
                    </a:moveTo>
                    <a:lnTo>
                      <a:pt x="262409" y="62476"/>
                    </a:lnTo>
                    <a:lnTo>
                      <a:pt x="256474" y="62476"/>
                    </a:lnTo>
                    <a:lnTo>
                      <a:pt x="256474" y="56542"/>
                    </a:lnTo>
                    <a:close/>
                    <a:moveTo>
                      <a:pt x="268656" y="56542"/>
                    </a:moveTo>
                    <a:lnTo>
                      <a:pt x="268656" y="62476"/>
                    </a:lnTo>
                    <a:lnTo>
                      <a:pt x="262721" y="62476"/>
                    </a:lnTo>
                    <a:lnTo>
                      <a:pt x="262721" y="56542"/>
                    </a:lnTo>
                    <a:close/>
                    <a:moveTo>
                      <a:pt x="274904" y="56542"/>
                    </a:moveTo>
                    <a:lnTo>
                      <a:pt x="274904" y="62476"/>
                    </a:lnTo>
                    <a:lnTo>
                      <a:pt x="268968" y="62476"/>
                    </a:lnTo>
                    <a:lnTo>
                      <a:pt x="268968" y="56542"/>
                    </a:lnTo>
                    <a:close/>
                    <a:moveTo>
                      <a:pt x="6251" y="62789"/>
                    </a:moveTo>
                    <a:lnTo>
                      <a:pt x="6251" y="68725"/>
                    </a:lnTo>
                    <a:lnTo>
                      <a:pt x="315" y="68725"/>
                    </a:lnTo>
                    <a:lnTo>
                      <a:pt x="315" y="62789"/>
                    </a:lnTo>
                    <a:close/>
                    <a:moveTo>
                      <a:pt x="12498" y="62789"/>
                    </a:moveTo>
                    <a:lnTo>
                      <a:pt x="12498" y="68725"/>
                    </a:lnTo>
                    <a:lnTo>
                      <a:pt x="6562" y="68725"/>
                    </a:lnTo>
                    <a:lnTo>
                      <a:pt x="6562" y="62789"/>
                    </a:lnTo>
                    <a:close/>
                    <a:moveTo>
                      <a:pt x="18745" y="62789"/>
                    </a:moveTo>
                    <a:lnTo>
                      <a:pt x="18745" y="68725"/>
                    </a:lnTo>
                    <a:lnTo>
                      <a:pt x="12810" y="68725"/>
                    </a:lnTo>
                    <a:lnTo>
                      <a:pt x="12810" y="62789"/>
                    </a:lnTo>
                    <a:close/>
                    <a:moveTo>
                      <a:pt x="24992" y="62789"/>
                    </a:moveTo>
                    <a:lnTo>
                      <a:pt x="24992" y="68725"/>
                    </a:lnTo>
                    <a:lnTo>
                      <a:pt x="19058" y="68725"/>
                    </a:lnTo>
                    <a:lnTo>
                      <a:pt x="19058" y="62789"/>
                    </a:lnTo>
                    <a:close/>
                    <a:moveTo>
                      <a:pt x="31242" y="62789"/>
                    </a:moveTo>
                    <a:lnTo>
                      <a:pt x="31242" y="68725"/>
                    </a:lnTo>
                    <a:lnTo>
                      <a:pt x="25305" y="68725"/>
                    </a:lnTo>
                    <a:lnTo>
                      <a:pt x="25305" y="62789"/>
                    </a:lnTo>
                    <a:close/>
                    <a:moveTo>
                      <a:pt x="37489" y="62789"/>
                    </a:moveTo>
                    <a:lnTo>
                      <a:pt x="37489" y="68725"/>
                    </a:lnTo>
                    <a:lnTo>
                      <a:pt x="31553" y="68725"/>
                    </a:lnTo>
                    <a:lnTo>
                      <a:pt x="31553" y="62789"/>
                    </a:lnTo>
                    <a:close/>
                    <a:moveTo>
                      <a:pt x="43737" y="62789"/>
                    </a:moveTo>
                    <a:lnTo>
                      <a:pt x="43737" y="68725"/>
                    </a:lnTo>
                    <a:lnTo>
                      <a:pt x="37802" y="68725"/>
                    </a:lnTo>
                    <a:lnTo>
                      <a:pt x="37802" y="62789"/>
                    </a:lnTo>
                    <a:close/>
                    <a:moveTo>
                      <a:pt x="49985" y="62789"/>
                    </a:moveTo>
                    <a:lnTo>
                      <a:pt x="49985" y="68725"/>
                    </a:lnTo>
                    <a:lnTo>
                      <a:pt x="44049" y="68725"/>
                    </a:lnTo>
                    <a:lnTo>
                      <a:pt x="44049" y="62789"/>
                    </a:lnTo>
                    <a:close/>
                    <a:moveTo>
                      <a:pt x="56232" y="62789"/>
                    </a:moveTo>
                    <a:lnTo>
                      <a:pt x="56232" y="68725"/>
                    </a:lnTo>
                    <a:lnTo>
                      <a:pt x="50296" y="68725"/>
                    </a:lnTo>
                    <a:lnTo>
                      <a:pt x="50296" y="62789"/>
                    </a:lnTo>
                    <a:close/>
                    <a:moveTo>
                      <a:pt x="62480" y="62789"/>
                    </a:moveTo>
                    <a:lnTo>
                      <a:pt x="62480" y="68725"/>
                    </a:lnTo>
                    <a:lnTo>
                      <a:pt x="56545" y="68725"/>
                    </a:lnTo>
                    <a:lnTo>
                      <a:pt x="56545" y="62789"/>
                    </a:lnTo>
                    <a:close/>
                    <a:moveTo>
                      <a:pt x="68727" y="62789"/>
                    </a:moveTo>
                    <a:lnTo>
                      <a:pt x="68727" y="68725"/>
                    </a:lnTo>
                    <a:lnTo>
                      <a:pt x="62792" y="68725"/>
                    </a:lnTo>
                    <a:lnTo>
                      <a:pt x="62792" y="62789"/>
                    </a:lnTo>
                    <a:close/>
                    <a:moveTo>
                      <a:pt x="74975" y="62789"/>
                    </a:moveTo>
                    <a:lnTo>
                      <a:pt x="74975" y="68725"/>
                    </a:lnTo>
                    <a:lnTo>
                      <a:pt x="69039" y="68725"/>
                    </a:lnTo>
                    <a:lnTo>
                      <a:pt x="69039" y="62789"/>
                    </a:lnTo>
                    <a:close/>
                    <a:moveTo>
                      <a:pt x="81223" y="62789"/>
                    </a:moveTo>
                    <a:lnTo>
                      <a:pt x="81223" y="68725"/>
                    </a:lnTo>
                    <a:lnTo>
                      <a:pt x="75286" y="68725"/>
                    </a:lnTo>
                    <a:lnTo>
                      <a:pt x="75286" y="62789"/>
                    </a:lnTo>
                    <a:close/>
                    <a:moveTo>
                      <a:pt x="87470" y="62789"/>
                    </a:moveTo>
                    <a:lnTo>
                      <a:pt x="87470" y="68725"/>
                    </a:lnTo>
                    <a:lnTo>
                      <a:pt x="81535" y="68725"/>
                    </a:lnTo>
                    <a:lnTo>
                      <a:pt x="81535" y="62789"/>
                    </a:lnTo>
                    <a:close/>
                    <a:moveTo>
                      <a:pt x="93718" y="62789"/>
                    </a:moveTo>
                    <a:lnTo>
                      <a:pt x="93718" y="68725"/>
                    </a:lnTo>
                    <a:lnTo>
                      <a:pt x="87784" y="68725"/>
                    </a:lnTo>
                    <a:lnTo>
                      <a:pt x="87784" y="62789"/>
                    </a:lnTo>
                    <a:close/>
                    <a:moveTo>
                      <a:pt x="99967" y="62789"/>
                    </a:moveTo>
                    <a:lnTo>
                      <a:pt x="99967" y="68725"/>
                    </a:lnTo>
                    <a:lnTo>
                      <a:pt x="94031" y="68725"/>
                    </a:lnTo>
                    <a:lnTo>
                      <a:pt x="94031" y="62789"/>
                    </a:lnTo>
                    <a:close/>
                    <a:moveTo>
                      <a:pt x="106214" y="62789"/>
                    </a:moveTo>
                    <a:lnTo>
                      <a:pt x="106214" y="68725"/>
                    </a:lnTo>
                    <a:lnTo>
                      <a:pt x="100278" y="68725"/>
                    </a:lnTo>
                    <a:lnTo>
                      <a:pt x="100278" y="62789"/>
                    </a:lnTo>
                    <a:close/>
                    <a:moveTo>
                      <a:pt x="112461" y="62789"/>
                    </a:moveTo>
                    <a:lnTo>
                      <a:pt x="112461" y="68725"/>
                    </a:lnTo>
                    <a:lnTo>
                      <a:pt x="106527" y="68725"/>
                    </a:lnTo>
                    <a:lnTo>
                      <a:pt x="106527" y="62789"/>
                    </a:lnTo>
                    <a:close/>
                    <a:moveTo>
                      <a:pt x="118710" y="62789"/>
                    </a:moveTo>
                    <a:lnTo>
                      <a:pt x="118710" y="68725"/>
                    </a:lnTo>
                    <a:lnTo>
                      <a:pt x="112774" y="68725"/>
                    </a:lnTo>
                    <a:lnTo>
                      <a:pt x="112774" y="62789"/>
                    </a:lnTo>
                    <a:close/>
                    <a:moveTo>
                      <a:pt x="124957" y="62789"/>
                    </a:moveTo>
                    <a:lnTo>
                      <a:pt x="124957" y="68725"/>
                    </a:lnTo>
                    <a:lnTo>
                      <a:pt x="119021" y="68725"/>
                    </a:lnTo>
                    <a:lnTo>
                      <a:pt x="119021" y="62789"/>
                    </a:lnTo>
                    <a:close/>
                    <a:moveTo>
                      <a:pt x="131204" y="62789"/>
                    </a:moveTo>
                    <a:lnTo>
                      <a:pt x="131204" y="68725"/>
                    </a:lnTo>
                    <a:lnTo>
                      <a:pt x="125270" y="68725"/>
                    </a:lnTo>
                    <a:lnTo>
                      <a:pt x="125270" y="62789"/>
                    </a:lnTo>
                    <a:close/>
                    <a:moveTo>
                      <a:pt x="137451" y="62789"/>
                    </a:moveTo>
                    <a:lnTo>
                      <a:pt x="137451" y="68725"/>
                    </a:lnTo>
                    <a:lnTo>
                      <a:pt x="131517" y="68725"/>
                    </a:lnTo>
                    <a:lnTo>
                      <a:pt x="131517" y="62789"/>
                    </a:lnTo>
                    <a:close/>
                    <a:moveTo>
                      <a:pt x="143702" y="62789"/>
                    </a:moveTo>
                    <a:lnTo>
                      <a:pt x="143702" y="68725"/>
                    </a:lnTo>
                    <a:lnTo>
                      <a:pt x="137766" y="68725"/>
                    </a:lnTo>
                    <a:lnTo>
                      <a:pt x="137766" y="62789"/>
                    </a:lnTo>
                    <a:close/>
                    <a:moveTo>
                      <a:pt x="149949" y="62789"/>
                    </a:moveTo>
                    <a:lnTo>
                      <a:pt x="149949" y="68725"/>
                    </a:lnTo>
                    <a:lnTo>
                      <a:pt x="144015" y="68725"/>
                    </a:lnTo>
                    <a:lnTo>
                      <a:pt x="144015" y="62789"/>
                    </a:lnTo>
                    <a:close/>
                    <a:moveTo>
                      <a:pt x="156196" y="62789"/>
                    </a:moveTo>
                    <a:lnTo>
                      <a:pt x="156196" y="68725"/>
                    </a:lnTo>
                    <a:lnTo>
                      <a:pt x="150262" y="68725"/>
                    </a:lnTo>
                    <a:lnTo>
                      <a:pt x="150262" y="62789"/>
                    </a:lnTo>
                    <a:close/>
                    <a:moveTo>
                      <a:pt x="162445" y="62789"/>
                    </a:moveTo>
                    <a:lnTo>
                      <a:pt x="162445" y="68725"/>
                    </a:lnTo>
                    <a:lnTo>
                      <a:pt x="156509" y="68725"/>
                    </a:lnTo>
                    <a:lnTo>
                      <a:pt x="156509" y="62789"/>
                    </a:lnTo>
                    <a:close/>
                    <a:moveTo>
                      <a:pt x="168692" y="62789"/>
                    </a:moveTo>
                    <a:lnTo>
                      <a:pt x="168692" y="68725"/>
                    </a:lnTo>
                    <a:lnTo>
                      <a:pt x="162756" y="68725"/>
                    </a:lnTo>
                    <a:lnTo>
                      <a:pt x="162756" y="62789"/>
                    </a:lnTo>
                    <a:close/>
                    <a:moveTo>
                      <a:pt x="174939" y="62789"/>
                    </a:moveTo>
                    <a:lnTo>
                      <a:pt x="174939" y="68725"/>
                    </a:lnTo>
                    <a:lnTo>
                      <a:pt x="169005" y="68725"/>
                    </a:lnTo>
                    <a:lnTo>
                      <a:pt x="169005" y="62789"/>
                    </a:lnTo>
                    <a:close/>
                    <a:moveTo>
                      <a:pt x="181186" y="62789"/>
                    </a:moveTo>
                    <a:lnTo>
                      <a:pt x="181186" y="68725"/>
                    </a:lnTo>
                    <a:lnTo>
                      <a:pt x="175252" y="68725"/>
                    </a:lnTo>
                    <a:lnTo>
                      <a:pt x="175252" y="62789"/>
                    </a:lnTo>
                    <a:close/>
                    <a:moveTo>
                      <a:pt x="187435" y="62789"/>
                    </a:moveTo>
                    <a:lnTo>
                      <a:pt x="187435" y="68725"/>
                    </a:lnTo>
                    <a:lnTo>
                      <a:pt x="181499" y="68725"/>
                    </a:lnTo>
                    <a:lnTo>
                      <a:pt x="181499" y="62789"/>
                    </a:lnTo>
                    <a:close/>
                    <a:moveTo>
                      <a:pt x="193684" y="62789"/>
                    </a:moveTo>
                    <a:lnTo>
                      <a:pt x="193684" y="68725"/>
                    </a:lnTo>
                    <a:lnTo>
                      <a:pt x="187749" y="68725"/>
                    </a:lnTo>
                    <a:lnTo>
                      <a:pt x="187749" y="62789"/>
                    </a:lnTo>
                    <a:close/>
                    <a:moveTo>
                      <a:pt x="199931" y="62789"/>
                    </a:moveTo>
                    <a:lnTo>
                      <a:pt x="199931" y="68725"/>
                    </a:lnTo>
                    <a:lnTo>
                      <a:pt x="193996" y="68725"/>
                    </a:lnTo>
                    <a:lnTo>
                      <a:pt x="193996" y="62789"/>
                    </a:lnTo>
                    <a:close/>
                    <a:moveTo>
                      <a:pt x="206180" y="62789"/>
                    </a:moveTo>
                    <a:lnTo>
                      <a:pt x="206180" y="68725"/>
                    </a:lnTo>
                    <a:lnTo>
                      <a:pt x="200244" y="68725"/>
                    </a:lnTo>
                    <a:lnTo>
                      <a:pt x="200244" y="62789"/>
                    </a:lnTo>
                    <a:close/>
                    <a:moveTo>
                      <a:pt x="212427" y="62789"/>
                    </a:moveTo>
                    <a:lnTo>
                      <a:pt x="212427" y="68725"/>
                    </a:lnTo>
                    <a:lnTo>
                      <a:pt x="206491" y="68725"/>
                    </a:lnTo>
                    <a:lnTo>
                      <a:pt x="206491" y="62789"/>
                    </a:lnTo>
                    <a:close/>
                    <a:moveTo>
                      <a:pt x="218674" y="62789"/>
                    </a:moveTo>
                    <a:lnTo>
                      <a:pt x="218674" y="68725"/>
                    </a:lnTo>
                    <a:lnTo>
                      <a:pt x="212739" y="68725"/>
                    </a:lnTo>
                    <a:lnTo>
                      <a:pt x="212739" y="62789"/>
                    </a:lnTo>
                    <a:close/>
                    <a:moveTo>
                      <a:pt x="224921" y="62789"/>
                    </a:moveTo>
                    <a:lnTo>
                      <a:pt x="224921" y="68725"/>
                    </a:lnTo>
                    <a:lnTo>
                      <a:pt x="218987" y="68725"/>
                    </a:lnTo>
                    <a:lnTo>
                      <a:pt x="218987" y="62789"/>
                    </a:lnTo>
                    <a:close/>
                    <a:moveTo>
                      <a:pt x="231170" y="62789"/>
                    </a:moveTo>
                    <a:lnTo>
                      <a:pt x="231170" y="68725"/>
                    </a:lnTo>
                    <a:lnTo>
                      <a:pt x="225234" y="68725"/>
                    </a:lnTo>
                    <a:lnTo>
                      <a:pt x="225234" y="62789"/>
                    </a:lnTo>
                    <a:close/>
                    <a:moveTo>
                      <a:pt x="237417" y="62789"/>
                    </a:moveTo>
                    <a:lnTo>
                      <a:pt x="237417" y="68725"/>
                    </a:lnTo>
                    <a:lnTo>
                      <a:pt x="231481" y="68725"/>
                    </a:lnTo>
                    <a:lnTo>
                      <a:pt x="231481" y="62789"/>
                    </a:lnTo>
                    <a:close/>
                    <a:moveTo>
                      <a:pt x="243664" y="62789"/>
                    </a:moveTo>
                    <a:lnTo>
                      <a:pt x="243664" y="68725"/>
                    </a:lnTo>
                    <a:lnTo>
                      <a:pt x="237729" y="68725"/>
                    </a:lnTo>
                    <a:lnTo>
                      <a:pt x="237729" y="62789"/>
                    </a:lnTo>
                    <a:close/>
                    <a:moveTo>
                      <a:pt x="249911" y="62789"/>
                    </a:moveTo>
                    <a:lnTo>
                      <a:pt x="249911" y="68725"/>
                    </a:lnTo>
                    <a:lnTo>
                      <a:pt x="243977" y="68725"/>
                    </a:lnTo>
                    <a:lnTo>
                      <a:pt x="243977" y="62789"/>
                    </a:lnTo>
                    <a:close/>
                    <a:moveTo>
                      <a:pt x="256161" y="62789"/>
                    </a:moveTo>
                    <a:lnTo>
                      <a:pt x="256161" y="68725"/>
                    </a:lnTo>
                    <a:lnTo>
                      <a:pt x="250225" y="68725"/>
                    </a:lnTo>
                    <a:lnTo>
                      <a:pt x="250225" y="62789"/>
                    </a:lnTo>
                    <a:close/>
                    <a:moveTo>
                      <a:pt x="262409" y="62789"/>
                    </a:moveTo>
                    <a:lnTo>
                      <a:pt x="262409" y="68725"/>
                    </a:lnTo>
                    <a:lnTo>
                      <a:pt x="256474" y="68725"/>
                    </a:lnTo>
                    <a:lnTo>
                      <a:pt x="256474" y="62789"/>
                    </a:lnTo>
                    <a:close/>
                    <a:moveTo>
                      <a:pt x="268656" y="62789"/>
                    </a:moveTo>
                    <a:lnTo>
                      <a:pt x="268656" y="68725"/>
                    </a:lnTo>
                    <a:lnTo>
                      <a:pt x="262721" y="68725"/>
                    </a:lnTo>
                    <a:lnTo>
                      <a:pt x="262721" y="62789"/>
                    </a:lnTo>
                    <a:close/>
                    <a:moveTo>
                      <a:pt x="274904" y="62789"/>
                    </a:moveTo>
                    <a:lnTo>
                      <a:pt x="274904" y="68725"/>
                    </a:lnTo>
                    <a:lnTo>
                      <a:pt x="268968" y="68725"/>
                    </a:lnTo>
                    <a:lnTo>
                      <a:pt x="268968" y="62789"/>
                    </a:lnTo>
                    <a:close/>
                    <a:moveTo>
                      <a:pt x="6251" y="69036"/>
                    </a:moveTo>
                    <a:lnTo>
                      <a:pt x="6251" y="74972"/>
                    </a:lnTo>
                    <a:lnTo>
                      <a:pt x="315" y="74972"/>
                    </a:lnTo>
                    <a:lnTo>
                      <a:pt x="315" y="69036"/>
                    </a:lnTo>
                    <a:close/>
                    <a:moveTo>
                      <a:pt x="12498" y="69036"/>
                    </a:moveTo>
                    <a:lnTo>
                      <a:pt x="12498" y="74972"/>
                    </a:lnTo>
                    <a:lnTo>
                      <a:pt x="6562" y="74972"/>
                    </a:lnTo>
                    <a:lnTo>
                      <a:pt x="6562" y="69036"/>
                    </a:lnTo>
                    <a:close/>
                    <a:moveTo>
                      <a:pt x="18745" y="69036"/>
                    </a:moveTo>
                    <a:lnTo>
                      <a:pt x="18745" y="74972"/>
                    </a:lnTo>
                    <a:lnTo>
                      <a:pt x="12810" y="74972"/>
                    </a:lnTo>
                    <a:lnTo>
                      <a:pt x="12810" y="69036"/>
                    </a:lnTo>
                    <a:close/>
                    <a:moveTo>
                      <a:pt x="24992" y="69036"/>
                    </a:moveTo>
                    <a:lnTo>
                      <a:pt x="24992" y="74972"/>
                    </a:lnTo>
                    <a:lnTo>
                      <a:pt x="19058" y="74972"/>
                    </a:lnTo>
                    <a:lnTo>
                      <a:pt x="19058" y="69036"/>
                    </a:lnTo>
                    <a:close/>
                    <a:moveTo>
                      <a:pt x="31242" y="69036"/>
                    </a:moveTo>
                    <a:lnTo>
                      <a:pt x="31242" y="74972"/>
                    </a:lnTo>
                    <a:lnTo>
                      <a:pt x="25305" y="74972"/>
                    </a:lnTo>
                    <a:lnTo>
                      <a:pt x="25305" y="69036"/>
                    </a:lnTo>
                    <a:close/>
                    <a:moveTo>
                      <a:pt x="37489" y="69036"/>
                    </a:moveTo>
                    <a:lnTo>
                      <a:pt x="37489" y="74972"/>
                    </a:lnTo>
                    <a:lnTo>
                      <a:pt x="31553" y="74972"/>
                    </a:lnTo>
                    <a:lnTo>
                      <a:pt x="31553" y="69036"/>
                    </a:lnTo>
                    <a:close/>
                    <a:moveTo>
                      <a:pt x="43737" y="69036"/>
                    </a:moveTo>
                    <a:lnTo>
                      <a:pt x="43737" y="74972"/>
                    </a:lnTo>
                    <a:lnTo>
                      <a:pt x="37802" y="74972"/>
                    </a:lnTo>
                    <a:lnTo>
                      <a:pt x="37802" y="69036"/>
                    </a:lnTo>
                    <a:close/>
                    <a:moveTo>
                      <a:pt x="49985" y="69036"/>
                    </a:moveTo>
                    <a:lnTo>
                      <a:pt x="49985" y="74972"/>
                    </a:lnTo>
                    <a:lnTo>
                      <a:pt x="44049" y="74972"/>
                    </a:lnTo>
                    <a:lnTo>
                      <a:pt x="44049" y="69036"/>
                    </a:lnTo>
                    <a:close/>
                    <a:moveTo>
                      <a:pt x="56232" y="69036"/>
                    </a:moveTo>
                    <a:lnTo>
                      <a:pt x="56232" y="74972"/>
                    </a:lnTo>
                    <a:lnTo>
                      <a:pt x="50296" y="74972"/>
                    </a:lnTo>
                    <a:lnTo>
                      <a:pt x="50296" y="69036"/>
                    </a:lnTo>
                    <a:close/>
                    <a:moveTo>
                      <a:pt x="62480" y="69036"/>
                    </a:moveTo>
                    <a:lnTo>
                      <a:pt x="62480" y="74972"/>
                    </a:lnTo>
                    <a:lnTo>
                      <a:pt x="56545" y="74972"/>
                    </a:lnTo>
                    <a:lnTo>
                      <a:pt x="56545" y="69036"/>
                    </a:lnTo>
                    <a:close/>
                    <a:moveTo>
                      <a:pt x="68727" y="69036"/>
                    </a:moveTo>
                    <a:lnTo>
                      <a:pt x="68727" y="74972"/>
                    </a:lnTo>
                    <a:lnTo>
                      <a:pt x="62792" y="74972"/>
                    </a:lnTo>
                    <a:lnTo>
                      <a:pt x="62792" y="69036"/>
                    </a:lnTo>
                    <a:close/>
                    <a:moveTo>
                      <a:pt x="74975" y="69036"/>
                    </a:moveTo>
                    <a:lnTo>
                      <a:pt x="74975" y="74972"/>
                    </a:lnTo>
                    <a:lnTo>
                      <a:pt x="69039" y="74972"/>
                    </a:lnTo>
                    <a:lnTo>
                      <a:pt x="69039" y="69036"/>
                    </a:lnTo>
                    <a:close/>
                    <a:moveTo>
                      <a:pt x="81223" y="69036"/>
                    </a:moveTo>
                    <a:lnTo>
                      <a:pt x="81223" y="74972"/>
                    </a:lnTo>
                    <a:lnTo>
                      <a:pt x="75286" y="74972"/>
                    </a:lnTo>
                    <a:lnTo>
                      <a:pt x="75286" y="69036"/>
                    </a:lnTo>
                    <a:close/>
                    <a:moveTo>
                      <a:pt x="87470" y="69036"/>
                    </a:moveTo>
                    <a:lnTo>
                      <a:pt x="87470" y="74972"/>
                    </a:lnTo>
                    <a:lnTo>
                      <a:pt x="81535" y="74972"/>
                    </a:lnTo>
                    <a:lnTo>
                      <a:pt x="81535" y="69036"/>
                    </a:lnTo>
                    <a:close/>
                    <a:moveTo>
                      <a:pt x="93718" y="69036"/>
                    </a:moveTo>
                    <a:lnTo>
                      <a:pt x="93718" y="74972"/>
                    </a:lnTo>
                    <a:lnTo>
                      <a:pt x="87784" y="74972"/>
                    </a:lnTo>
                    <a:lnTo>
                      <a:pt x="87784" y="69036"/>
                    </a:lnTo>
                    <a:close/>
                    <a:moveTo>
                      <a:pt x="99967" y="69036"/>
                    </a:moveTo>
                    <a:lnTo>
                      <a:pt x="99967" y="74972"/>
                    </a:lnTo>
                    <a:lnTo>
                      <a:pt x="94031" y="74972"/>
                    </a:lnTo>
                    <a:lnTo>
                      <a:pt x="94031" y="69036"/>
                    </a:lnTo>
                    <a:close/>
                    <a:moveTo>
                      <a:pt x="106214" y="69036"/>
                    </a:moveTo>
                    <a:lnTo>
                      <a:pt x="106214" y="74972"/>
                    </a:lnTo>
                    <a:lnTo>
                      <a:pt x="100278" y="74972"/>
                    </a:lnTo>
                    <a:lnTo>
                      <a:pt x="100278" y="69036"/>
                    </a:lnTo>
                    <a:close/>
                    <a:moveTo>
                      <a:pt x="112461" y="69036"/>
                    </a:moveTo>
                    <a:lnTo>
                      <a:pt x="112461" y="74972"/>
                    </a:lnTo>
                    <a:lnTo>
                      <a:pt x="106527" y="74972"/>
                    </a:lnTo>
                    <a:lnTo>
                      <a:pt x="106527" y="69036"/>
                    </a:lnTo>
                    <a:close/>
                    <a:moveTo>
                      <a:pt x="118710" y="69036"/>
                    </a:moveTo>
                    <a:lnTo>
                      <a:pt x="118710" y="74972"/>
                    </a:lnTo>
                    <a:lnTo>
                      <a:pt x="112774" y="74972"/>
                    </a:lnTo>
                    <a:lnTo>
                      <a:pt x="112774" y="69036"/>
                    </a:lnTo>
                    <a:close/>
                    <a:moveTo>
                      <a:pt x="124957" y="69036"/>
                    </a:moveTo>
                    <a:lnTo>
                      <a:pt x="124957" y="74972"/>
                    </a:lnTo>
                    <a:lnTo>
                      <a:pt x="119021" y="74972"/>
                    </a:lnTo>
                    <a:lnTo>
                      <a:pt x="119021" y="69036"/>
                    </a:lnTo>
                    <a:close/>
                    <a:moveTo>
                      <a:pt x="131204" y="69036"/>
                    </a:moveTo>
                    <a:lnTo>
                      <a:pt x="131204" y="74972"/>
                    </a:lnTo>
                    <a:lnTo>
                      <a:pt x="125270" y="74972"/>
                    </a:lnTo>
                    <a:lnTo>
                      <a:pt x="125270" y="69036"/>
                    </a:lnTo>
                    <a:close/>
                    <a:moveTo>
                      <a:pt x="137451" y="69036"/>
                    </a:moveTo>
                    <a:lnTo>
                      <a:pt x="137451" y="74972"/>
                    </a:lnTo>
                    <a:lnTo>
                      <a:pt x="131517" y="74972"/>
                    </a:lnTo>
                    <a:lnTo>
                      <a:pt x="131517" y="69036"/>
                    </a:lnTo>
                    <a:close/>
                    <a:moveTo>
                      <a:pt x="143702" y="69036"/>
                    </a:moveTo>
                    <a:lnTo>
                      <a:pt x="143702" y="74972"/>
                    </a:lnTo>
                    <a:lnTo>
                      <a:pt x="137766" y="74972"/>
                    </a:lnTo>
                    <a:lnTo>
                      <a:pt x="137766" y="69036"/>
                    </a:lnTo>
                    <a:close/>
                    <a:moveTo>
                      <a:pt x="149949" y="69036"/>
                    </a:moveTo>
                    <a:lnTo>
                      <a:pt x="149949" y="74972"/>
                    </a:lnTo>
                    <a:lnTo>
                      <a:pt x="144015" y="74972"/>
                    </a:lnTo>
                    <a:lnTo>
                      <a:pt x="144015" y="69036"/>
                    </a:lnTo>
                    <a:close/>
                    <a:moveTo>
                      <a:pt x="156196" y="69036"/>
                    </a:moveTo>
                    <a:lnTo>
                      <a:pt x="156196" y="74972"/>
                    </a:lnTo>
                    <a:lnTo>
                      <a:pt x="150262" y="74972"/>
                    </a:lnTo>
                    <a:lnTo>
                      <a:pt x="150262" y="69036"/>
                    </a:lnTo>
                    <a:close/>
                    <a:moveTo>
                      <a:pt x="162445" y="69036"/>
                    </a:moveTo>
                    <a:lnTo>
                      <a:pt x="162445" y="74972"/>
                    </a:lnTo>
                    <a:lnTo>
                      <a:pt x="156509" y="74972"/>
                    </a:lnTo>
                    <a:lnTo>
                      <a:pt x="156509" y="69036"/>
                    </a:lnTo>
                    <a:close/>
                    <a:moveTo>
                      <a:pt x="168692" y="69036"/>
                    </a:moveTo>
                    <a:lnTo>
                      <a:pt x="168692" y="74972"/>
                    </a:lnTo>
                    <a:lnTo>
                      <a:pt x="162756" y="74972"/>
                    </a:lnTo>
                    <a:lnTo>
                      <a:pt x="162756" y="69036"/>
                    </a:lnTo>
                    <a:close/>
                    <a:moveTo>
                      <a:pt x="174939" y="69036"/>
                    </a:moveTo>
                    <a:lnTo>
                      <a:pt x="174939" y="74972"/>
                    </a:lnTo>
                    <a:lnTo>
                      <a:pt x="169005" y="74972"/>
                    </a:lnTo>
                    <a:lnTo>
                      <a:pt x="169005" y="69036"/>
                    </a:lnTo>
                    <a:close/>
                    <a:moveTo>
                      <a:pt x="181186" y="69036"/>
                    </a:moveTo>
                    <a:lnTo>
                      <a:pt x="181186" y="74972"/>
                    </a:lnTo>
                    <a:lnTo>
                      <a:pt x="175252" y="74972"/>
                    </a:lnTo>
                    <a:lnTo>
                      <a:pt x="175252" y="69036"/>
                    </a:lnTo>
                    <a:close/>
                    <a:moveTo>
                      <a:pt x="187435" y="69036"/>
                    </a:moveTo>
                    <a:lnTo>
                      <a:pt x="187435" y="74972"/>
                    </a:lnTo>
                    <a:lnTo>
                      <a:pt x="181499" y="74972"/>
                    </a:lnTo>
                    <a:lnTo>
                      <a:pt x="181499" y="69036"/>
                    </a:lnTo>
                    <a:close/>
                    <a:moveTo>
                      <a:pt x="193684" y="69036"/>
                    </a:moveTo>
                    <a:lnTo>
                      <a:pt x="193684" y="74972"/>
                    </a:lnTo>
                    <a:lnTo>
                      <a:pt x="187749" y="74972"/>
                    </a:lnTo>
                    <a:lnTo>
                      <a:pt x="187749" y="69036"/>
                    </a:lnTo>
                    <a:close/>
                    <a:moveTo>
                      <a:pt x="199931" y="69036"/>
                    </a:moveTo>
                    <a:lnTo>
                      <a:pt x="199931" y="74972"/>
                    </a:lnTo>
                    <a:lnTo>
                      <a:pt x="193996" y="74972"/>
                    </a:lnTo>
                    <a:lnTo>
                      <a:pt x="193996" y="69036"/>
                    </a:lnTo>
                    <a:close/>
                    <a:moveTo>
                      <a:pt x="206180" y="69036"/>
                    </a:moveTo>
                    <a:lnTo>
                      <a:pt x="206180" y="74972"/>
                    </a:lnTo>
                    <a:lnTo>
                      <a:pt x="200244" y="74972"/>
                    </a:lnTo>
                    <a:lnTo>
                      <a:pt x="200244" y="69036"/>
                    </a:lnTo>
                    <a:close/>
                    <a:moveTo>
                      <a:pt x="212427" y="69036"/>
                    </a:moveTo>
                    <a:lnTo>
                      <a:pt x="212427" y="74972"/>
                    </a:lnTo>
                    <a:lnTo>
                      <a:pt x="206491" y="74972"/>
                    </a:lnTo>
                    <a:lnTo>
                      <a:pt x="206491" y="69036"/>
                    </a:lnTo>
                    <a:close/>
                    <a:moveTo>
                      <a:pt x="218674" y="69036"/>
                    </a:moveTo>
                    <a:lnTo>
                      <a:pt x="218674" y="74972"/>
                    </a:lnTo>
                    <a:lnTo>
                      <a:pt x="212739" y="74972"/>
                    </a:lnTo>
                    <a:lnTo>
                      <a:pt x="212739" y="69036"/>
                    </a:lnTo>
                    <a:close/>
                    <a:moveTo>
                      <a:pt x="224921" y="69036"/>
                    </a:moveTo>
                    <a:lnTo>
                      <a:pt x="224921" y="74972"/>
                    </a:lnTo>
                    <a:lnTo>
                      <a:pt x="218987" y="74972"/>
                    </a:lnTo>
                    <a:lnTo>
                      <a:pt x="218987" y="69036"/>
                    </a:lnTo>
                    <a:close/>
                    <a:moveTo>
                      <a:pt x="231170" y="69036"/>
                    </a:moveTo>
                    <a:lnTo>
                      <a:pt x="231170" y="74972"/>
                    </a:lnTo>
                    <a:lnTo>
                      <a:pt x="225234" y="74972"/>
                    </a:lnTo>
                    <a:lnTo>
                      <a:pt x="225234" y="69036"/>
                    </a:lnTo>
                    <a:close/>
                    <a:moveTo>
                      <a:pt x="237417" y="69036"/>
                    </a:moveTo>
                    <a:lnTo>
                      <a:pt x="237417" y="74972"/>
                    </a:lnTo>
                    <a:lnTo>
                      <a:pt x="231481" y="74972"/>
                    </a:lnTo>
                    <a:lnTo>
                      <a:pt x="231481" y="69036"/>
                    </a:lnTo>
                    <a:close/>
                    <a:moveTo>
                      <a:pt x="243664" y="69036"/>
                    </a:moveTo>
                    <a:lnTo>
                      <a:pt x="243664" y="74972"/>
                    </a:lnTo>
                    <a:lnTo>
                      <a:pt x="237729" y="74972"/>
                    </a:lnTo>
                    <a:lnTo>
                      <a:pt x="237729" y="69036"/>
                    </a:lnTo>
                    <a:close/>
                    <a:moveTo>
                      <a:pt x="249911" y="69036"/>
                    </a:moveTo>
                    <a:lnTo>
                      <a:pt x="249911" y="74972"/>
                    </a:lnTo>
                    <a:lnTo>
                      <a:pt x="243977" y="74972"/>
                    </a:lnTo>
                    <a:lnTo>
                      <a:pt x="243977" y="69036"/>
                    </a:lnTo>
                    <a:close/>
                    <a:moveTo>
                      <a:pt x="256161" y="69036"/>
                    </a:moveTo>
                    <a:lnTo>
                      <a:pt x="256161" y="74972"/>
                    </a:lnTo>
                    <a:lnTo>
                      <a:pt x="250225" y="74972"/>
                    </a:lnTo>
                    <a:lnTo>
                      <a:pt x="250225" y="69036"/>
                    </a:lnTo>
                    <a:close/>
                    <a:moveTo>
                      <a:pt x="262409" y="69036"/>
                    </a:moveTo>
                    <a:lnTo>
                      <a:pt x="262409" y="74972"/>
                    </a:lnTo>
                    <a:lnTo>
                      <a:pt x="256474" y="74972"/>
                    </a:lnTo>
                    <a:lnTo>
                      <a:pt x="256474" y="69036"/>
                    </a:lnTo>
                    <a:close/>
                    <a:moveTo>
                      <a:pt x="268656" y="69036"/>
                    </a:moveTo>
                    <a:lnTo>
                      <a:pt x="268656" y="74972"/>
                    </a:lnTo>
                    <a:lnTo>
                      <a:pt x="262721" y="74972"/>
                    </a:lnTo>
                    <a:lnTo>
                      <a:pt x="262721" y="69036"/>
                    </a:lnTo>
                    <a:close/>
                    <a:moveTo>
                      <a:pt x="274904" y="69036"/>
                    </a:moveTo>
                    <a:lnTo>
                      <a:pt x="274904" y="74972"/>
                    </a:lnTo>
                    <a:lnTo>
                      <a:pt x="268968" y="74972"/>
                    </a:lnTo>
                    <a:lnTo>
                      <a:pt x="268968" y="69036"/>
                    </a:lnTo>
                    <a:close/>
                    <a:moveTo>
                      <a:pt x="6251" y="75285"/>
                    </a:moveTo>
                    <a:lnTo>
                      <a:pt x="6251" y="81219"/>
                    </a:lnTo>
                    <a:lnTo>
                      <a:pt x="315" y="81219"/>
                    </a:lnTo>
                    <a:lnTo>
                      <a:pt x="315" y="75285"/>
                    </a:lnTo>
                    <a:close/>
                    <a:moveTo>
                      <a:pt x="12498" y="75285"/>
                    </a:moveTo>
                    <a:lnTo>
                      <a:pt x="12498" y="81219"/>
                    </a:lnTo>
                    <a:lnTo>
                      <a:pt x="6562" y="81219"/>
                    </a:lnTo>
                    <a:lnTo>
                      <a:pt x="6562" y="75285"/>
                    </a:lnTo>
                    <a:close/>
                    <a:moveTo>
                      <a:pt x="18745" y="75285"/>
                    </a:moveTo>
                    <a:lnTo>
                      <a:pt x="18745" y="81219"/>
                    </a:lnTo>
                    <a:lnTo>
                      <a:pt x="12810" y="81219"/>
                    </a:lnTo>
                    <a:lnTo>
                      <a:pt x="12810" y="75285"/>
                    </a:lnTo>
                    <a:close/>
                    <a:moveTo>
                      <a:pt x="24992" y="75285"/>
                    </a:moveTo>
                    <a:lnTo>
                      <a:pt x="24992" y="81219"/>
                    </a:lnTo>
                    <a:lnTo>
                      <a:pt x="19058" y="81219"/>
                    </a:lnTo>
                    <a:lnTo>
                      <a:pt x="19058" y="75285"/>
                    </a:lnTo>
                    <a:close/>
                    <a:moveTo>
                      <a:pt x="31242" y="75285"/>
                    </a:moveTo>
                    <a:lnTo>
                      <a:pt x="31242" y="81219"/>
                    </a:lnTo>
                    <a:lnTo>
                      <a:pt x="25305" y="81219"/>
                    </a:lnTo>
                    <a:lnTo>
                      <a:pt x="25305" y="75285"/>
                    </a:lnTo>
                    <a:close/>
                    <a:moveTo>
                      <a:pt x="37489" y="75285"/>
                    </a:moveTo>
                    <a:lnTo>
                      <a:pt x="37489" y="81219"/>
                    </a:lnTo>
                    <a:lnTo>
                      <a:pt x="31553" y="81219"/>
                    </a:lnTo>
                    <a:lnTo>
                      <a:pt x="31553" y="75285"/>
                    </a:lnTo>
                    <a:close/>
                    <a:moveTo>
                      <a:pt x="43737" y="75285"/>
                    </a:moveTo>
                    <a:lnTo>
                      <a:pt x="43737" y="81219"/>
                    </a:lnTo>
                    <a:lnTo>
                      <a:pt x="37802" y="81219"/>
                    </a:lnTo>
                    <a:lnTo>
                      <a:pt x="37802" y="75285"/>
                    </a:lnTo>
                    <a:close/>
                    <a:moveTo>
                      <a:pt x="49985" y="75285"/>
                    </a:moveTo>
                    <a:lnTo>
                      <a:pt x="49985" y="81219"/>
                    </a:lnTo>
                    <a:lnTo>
                      <a:pt x="44049" y="81219"/>
                    </a:lnTo>
                    <a:lnTo>
                      <a:pt x="44049" y="75285"/>
                    </a:lnTo>
                    <a:close/>
                    <a:moveTo>
                      <a:pt x="56232" y="75285"/>
                    </a:moveTo>
                    <a:lnTo>
                      <a:pt x="56232" y="81219"/>
                    </a:lnTo>
                    <a:lnTo>
                      <a:pt x="50296" y="81219"/>
                    </a:lnTo>
                    <a:lnTo>
                      <a:pt x="50296" y="75285"/>
                    </a:lnTo>
                    <a:close/>
                    <a:moveTo>
                      <a:pt x="62480" y="75285"/>
                    </a:moveTo>
                    <a:lnTo>
                      <a:pt x="62480" y="81219"/>
                    </a:lnTo>
                    <a:lnTo>
                      <a:pt x="56545" y="81219"/>
                    </a:lnTo>
                    <a:lnTo>
                      <a:pt x="56545" y="75285"/>
                    </a:lnTo>
                    <a:close/>
                    <a:moveTo>
                      <a:pt x="68727" y="75285"/>
                    </a:moveTo>
                    <a:lnTo>
                      <a:pt x="68727" y="81219"/>
                    </a:lnTo>
                    <a:lnTo>
                      <a:pt x="62792" y="81219"/>
                    </a:lnTo>
                    <a:lnTo>
                      <a:pt x="62792" y="75285"/>
                    </a:lnTo>
                    <a:close/>
                    <a:moveTo>
                      <a:pt x="74975" y="75285"/>
                    </a:moveTo>
                    <a:lnTo>
                      <a:pt x="74975" y="81219"/>
                    </a:lnTo>
                    <a:lnTo>
                      <a:pt x="69039" y="81219"/>
                    </a:lnTo>
                    <a:lnTo>
                      <a:pt x="69039" y="75285"/>
                    </a:lnTo>
                    <a:close/>
                    <a:moveTo>
                      <a:pt x="81223" y="75285"/>
                    </a:moveTo>
                    <a:lnTo>
                      <a:pt x="81223" y="81219"/>
                    </a:lnTo>
                    <a:lnTo>
                      <a:pt x="75286" y="81219"/>
                    </a:lnTo>
                    <a:lnTo>
                      <a:pt x="75286" y="75285"/>
                    </a:lnTo>
                    <a:close/>
                    <a:moveTo>
                      <a:pt x="87470" y="75285"/>
                    </a:moveTo>
                    <a:lnTo>
                      <a:pt x="87470" y="81219"/>
                    </a:lnTo>
                    <a:lnTo>
                      <a:pt x="81535" y="81219"/>
                    </a:lnTo>
                    <a:lnTo>
                      <a:pt x="81535" y="75285"/>
                    </a:lnTo>
                    <a:close/>
                    <a:moveTo>
                      <a:pt x="93718" y="75285"/>
                    </a:moveTo>
                    <a:lnTo>
                      <a:pt x="93718" y="81219"/>
                    </a:lnTo>
                    <a:lnTo>
                      <a:pt x="87784" y="81219"/>
                    </a:lnTo>
                    <a:lnTo>
                      <a:pt x="87784" y="75285"/>
                    </a:lnTo>
                    <a:close/>
                    <a:moveTo>
                      <a:pt x="99967" y="75285"/>
                    </a:moveTo>
                    <a:lnTo>
                      <a:pt x="99967" y="81219"/>
                    </a:lnTo>
                    <a:lnTo>
                      <a:pt x="94031" y="81219"/>
                    </a:lnTo>
                    <a:lnTo>
                      <a:pt x="94031" y="75285"/>
                    </a:lnTo>
                    <a:close/>
                    <a:moveTo>
                      <a:pt x="106214" y="75285"/>
                    </a:moveTo>
                    <a:lnTo>
                      <a:pt x="106214" y="81219"/>
                    </a:lnTo>
                    <a:lnTo>
                      <a:pt x="100278" y="81219"/>
                    </a:lnTo>
                    <a:lnTo>
                      <a:pt x="100278" y="75285"/>
                    </a:lnTo>
                    <a:close/>
                    <a:moveTo>
                      <a:pt x="112461" y="75285"/>
                    </a:moveTo>
                    <a:lnTo>
                      <a:pt x="112461" y="81219"/>
                    </a:lnTo>
                    <a:lnTo>
                      <a:pt x="106527" y="81219"/>
                    </a:lnTo>
                    <a:lnTo>
                      <a:pt x="106527" y="75285"/>
                    </a:lnTo>
                    <a:close/>
                    <a:moveTo>
                      <a:pt x="118710" y="75285"/>
                    </a:moveTo>
                    <a:lnTo>
                      <a:pt x="118710" y="81219"/>
                    </a:lnTo>
                    <a:lnTo>
                      <a:pt x="112774" y="81219"/>
                    </a:lnTo>
                    <a:lnTo>
                      <a:pt x="112774" y="75285"/>
                    </a:lnTo>
                    <a:close/>
                    <a:moveTo>
                      <a:pt x="124957" y="75285"/>
                    </a:moveTo>
                    <a:lnTo>
                      <a:pt x="124957" y="81219"/>
                    </a:lnTo>
                    <a:lnTo>
                      <a:pt x="119021" y="81219"/>
                    </a:lnTo>
                    <a:lnTo>
                      <a:pt x="119021" y="75285"/>
                    </a:lnTo>
                    <a:close/>
                    <a:moveTo>
                      <a:pt x="131204" y="75285"/>
                    </a:moveTo>
                    <a:lnTo>
                      <a:pt x="131204" y="81219"/>
                    </a:lnTo>
                    <a:lnTo>
                      <a:pt x="125270" y="81219"/>
                    </a:lnTo>
                    <a:lnTo>
                      <a:pt x="125270" y="75285"/>
                    </a:lnTo>
                    <a:close/>
                    <a:moveTo>
                      <a:pt x="137451" y="75285"/>
                    </a:moveTo>
                    <a:lnTo>
                      <a:pt x="137451" y="81219"/>
                    </a:lnTo>
                    <a:lnTo>
                      <a:pt x="131517" y="81219"/>
                    </a:lnTo>
                    <a:lnTo>
                      <a:pt x="131517" y="75285"/>
                    </a:lnTo>
                    <a:close/>
                    <a:moveTo>
                      <a:pt x="143702" y="75285"/>
                    </a:moveTo>
                    <a:lnTo>
                      <a:pt x="143702" y="81219"/>
                    </a:lnTo>
                    <a:lnTo>
                      <a:pt x="137766" y="81219"/>
                    </a:lnTo>
                    <a:lnTo>
                      <a:pt x="137766" y="75285"/>
                    </a:lnTo>
                    <a:close/>
                    <a:moveTo>
                      <a:pt x="149949" y="75285"/>
                    </a:moveTo>
                    <a:lnTo>
                      <a:pt x="149949" y="81219"/>
                    </a:lnTo>
                    <a:lnTo>
                      <a:pt x="144015" y="81219"/>
                    </a:lnTo>
                    <a:lnTo>
                      <a:pt x="144015" y="75285"/>
                    </a:lnTo>
                    <a:close/>
                    <a:moveTo>
                      <a:pt x="156196" y="75285"/>
                    </a:moveTo>
                    <a:lnTo>
                      <a:pt x="156196" y="81219"/>
                    </a:lnTo>
                    <a:lnTo>
                      <a:pt x="150262" y="81219"/>
                    </a:lnTo>
                    <a:lnTo>
                      <a:pt x="150262" y="75285"/>
                    </a:lnTo>
                    <a:close/>
                    <a:moveTo>
                      <a:pt x="162445" y="75285"/>
                    </a:moveTo>
                    <a:lnTo>
                      <a:pt x="162445" y="81219"/>
                    </a:lnTo>
                    <a:lnTo>
                      <a:pt x="156509" y="81219"/>
                    </a:lnTo>
                    <a:lnTo>
                      <a:pt x="156509" y="75285"/>
                    </a:lnTo>
                    <a:close/>
                    <a:moveTo>
                      <a:pt x="168692" y="75285"/>
                    </a:moveTo>
                    <a:lnTo>
                      <a:pt x="168692" y="81219"/>
                    </a:lnTo>
                    <a:lnTo>
                      <a:pt x="162756" y="81219"/>
                    </a:lnTo>
                    <a:lnTo>
                      <a:pt x="162756" y="75285"/>
                    </a:lnTo>
                    <a:close/>
                    <a:moveTo>
                      <a:pt x="174939" y="75285"/>
                    </a:moveTo>
                    <a:lnTo>
                      <a:pt x="174939" y="81219"/>
                    </a:lnTo>
                    <a:lnTo>
                      <a:pt x="169005" y="81219"/>
                    </a:lnTo>
                    <a:lnTo>
                      <a:pt x="169005" y="75285"/>
                    </a:lnTo>
                    <a:close/>
                    <a:moveTo>
                      <a:pt x="181186" y="75285"/>
                    </a:moveTo>
                    <a:lnTo>
                      <a:pt x="181186" y="81219"/>
                    </a:lnTo>
                    <a:lnTo>
                      <a:pt x="175252" y="81219"/>
                    </a:lnTo>
                    <a:lnTo>
                      <a:pt x="175252" y="75285"/>
                    </a:lnTo>
                    <a:close/>
                    <a:moveTo>
                      <a:pt x="187435" y="75285"/>
                    </a:moveTo>
                    <a:lnTo>
                      <a:pt x="187435" y="81219"/>
                    </a:lnTo>
                    <a:lnTo>
                      <a:pt x="181499" y="81219"/>
                    </a:lnTo>
                    <a:lnTo>
                      <a:pt x="181499" y="75285"/>
                    </a:lnTo>
                    <a:close/>
                    <a:moveTo>
                      <a:pt x="193684" y="75285"/>
                    </a:moveTo>
                    <a:lnTo>
                      <a:pt x="193684" y="81219"/>
                    </a:lnTo>
                    <a:lnTo>
                      <a:pt x="187749" y="81219"/>
                    </a:lnTo>
                    <a:lnTo>
                      <a:pt x="187749" y="75285"/>
                    </a:lnTo>
                    <a:close/>
                    <a:moveTo>
                      <a:pt x="199931" y="75285"/>
                    </a:moveTo>
                    <a:lnTo>
                      <a:pt x="199931" y="81219"/>
                    </a:lnTo>
                    <a:lnTo>
                      <a:pt x="193996" y="81219"/>
                    </a:lnTo>
                    <a:lnTo>
                      <a:pt x="193996" y="75285"/>
                    </a:lnTo>
                    <a:close/>
                    <a:moveTo>
                      <a:pt x="206180" y="75285"/>
                    </a:moveTo>
                    <a:lnTo>
                      <a:pt x="206180" y="81219"/>
                    </a:lnTo>
                    <a:lnTo>
                      <a:pt x="200244" y="81219"/>
                    </a:lnTo>
                    <a:lnTo>
                      <a:pt x="200244" y="75285"/>
                    </a:lnTo>
                    <a:close/>
                    <a:moveTo>
                      <a:pt x="212427" y="75285"/>
                    </a:moveTo>
                    <a:lnTo>
                      <a:pt x="212427" y="81219"/>
                    </a:lnTo>
                    <a:lnTo>
                      <a:pt x="206491" y="81219"/>
                    </a:lnTo>
                    <a:lnTo>
                      <a:pt x="206491" y="75285"/>
                    </a:lnTo>
                    <a:close/>
                    <a:moveTo>
                      <a:pt x="218674" y="75285"/>
                    </a:moveTo>
                    <a:lnTo>
                      <a:pt x="218674" y="81219"/>
                    </a:lnTo>
                    <a:lnTo>
                      <a:pt x="212739" y="81219"/>
                    </a:lnTo>
                    <a:lnTo>
                      <a:pt x="212739" y="75285"/>
                    </a:lnTo>
                    <a:close/>
                    <a:moveTo>
                      <a:pt x="224921" y="75285"/>
                    </a:moveTo>
                    <a:lnTo>
                      <a:pt x="224921" y="81219"/>
                    </a:lnTo>
                    <a:lnTo>
                      <a:pt x="218987" y="81219"/>
                    </a:lnTo>
                    <a:lnTo>
                      <a:pt x="218987" y="75285"/>
                    </a:lnTo>
                    <a:close/>
                    <a:moveTo>
                      <a:pt x="231170" y="75285"/>
                    </a:moveTo>
                    <a:lnTo>
                      <a:pt x="231170" y="81219"/>
                    </a:lnTo>
                    <a:lnTo>
                      <a:pt x="225234" y="81219"/>
                    </a:lnTo>
                    <a:lnTo>
                      <a:pt x="225234" y="75285"/>
                    </a:lnTo>
                    <a:close/>
                    <a:moveTo>
                      <a:pt x="237417" y="75285"/>
                    </a:moveTo>
                    <a:lnTo>
                      <a:pt x="237417" y="81219"/>
                    </a:lnTo>
                    <a:lnTo>
                      <a:pt x="231481" y="81219"/>
                    </a:lnTo>
                    <a:lnTo>
                      <a:pt x="231481" y="75285"/>
                    </a:lnTo>
                    <a:close/>
                    <a:moveTo>
                      <a:pt x="243664" y="75285"/>
                    </a:moveTo>
                    <a:lnTo>
                      <a:pt x="243664" y="81219"/>
                    </a:lnTo>
                    <a:lnTo>
                      <a:pt x="237729" y="81219"/>
                    </a:lnTo>
                    <a:lnTo>
                      <a:pt x="237729" y="75285"/>
                    </a:lnTo>
                    <a:close/>
                    <a:moveTo>
                      <a:pt x="249911" y="75285"/>
                    </a:moveTo>
                    <a:lnTo>
                      <a:pt x="249911" y="81219"/>
                    </a:lnTo>
                    <a:lnTo>
                      <a:pt x="243977" y="81219"/>
                    </a:lnTo>
                    <a:lnTo>
                      <a:pt x="243977" y="75285"/>
                    </a:lnTo>
                    <a:close/>
                    <a:moveTo>
                      <a:pt x="256161" y="75285"/>
                    </a:moveTo>
                    <a:lnTo>
                      <a:pt x="256161" y="81219"/>
                    </a:lnTo>
                    <a:lnTo>
                      <a:pt x="250225" y="81219"/>
                    </a:lnTo>
                    <a:lnTo>
                      <a:pt x="250225" y="75285"/>
                    </a:lnTo>
                    <a:close/>
                    <a:moveTo>
                      <a:pt x="262409" y="75285"/>
                    </a:moveTo>
                    <a:lnTo>
                      <a:pt x="262409" y="81219"/>
                    </a:lnTo>
                    <a:lnTo>
                      <a:pt x="256474" y="81219"/>
                    </a:lnTo>
                    <a:lnTo>
                      <a:pt x="256474" y="75285"/>
                    </a:lnTo>
                    <a:close/>
                    <a:moveTo>
                      <a:pt x="268656" y="75285"/>
                    </a:moveTo>
                    <a:lnTo>
                      <a:pt x="268656" y="81219"/>
                    </a:lnTo>
                    <a:lnTo>
                      <a:pt x="262721" y="81219"/>
                    </a:lnTo>
                    <a:lnTo>
                      <a:pt x="262721" y="75285"/>
                    </a:lnTo>
                    <a:close/>
                    <a:moveTo>
                      <a:pt x="274904" y="75285"/>
                    </a:moveTo>
                    <a:lnTo>
                      <a:pt x="274904" y="81219"/>
                    </a:lnTo>
                    <a:lnTo>
                      <a:pt x="268968" y="81219"/>
                    </a:lnTo>
                    <a:lnTo>
                      <a:pt x="268968" y="75285"/>
                    </a:lnTo>
                    <a:close/>
                    <a:moveTo>
                      <a:pt x="6251" y="81532"/>
                    </a:moveTo>
                    <a:lnTo>
                      <a:pt x="6251" y="87466"/>
                    </a:lnTo>
                    <a:lnTo>
                      <a:pt x="315" y="87466"/>
                    </a:lnTo>
                    <a:lnTo>
                      <a:pt x="315" y="81532"/>
                    </a:lnTo>
                    <a:close/>
                    <a:moveTo>
                      <a:pt x="12498" y="81532"/>
                    </a:moveTo>
                    <a:lnTo>
                      <a:pt x="12498" y="87466"/>
                    </a:lnTo>
                    <a:lnTo>
                      <a:pt x="6562" y="87466"/>
                    </a:lnTo>
                    <a:lnTo>
                      <a:pt x="6562" y="81532"/>
                    </a:lnTo>
                    <a:close/>
                    <a:moveTo>
                      <a:pt x="18745" y="81532"/>
                    </a:moveTo>
                    <a:lnTo>
                      <a:pt x="18745" y="87466"/>
                    </a:lnTo>
                    <a:lnTo>
                      <a:pt x="12810" y="87466"/>
                    </a:lnTo>
                    <a:lnTo>
                      <a:pt x="12810" y="81532"/>
                    </a:lnTo>
                    <a:close/>
                    <a:moveTo>
                      <a:pt x="24992" y="81532"/>
                    </a:moveTo>
                    <a:lnTo>
                      <a:pt x="24992" y="87466"/>
                    </a:lnTo>
                    <a:lnTo>
                      <a:pt x="19058" y="87466"/>
                    </a:lnTo>
                    <a:lnTo>
                      <a:pt x="19058" y="81532"/>
                    </a:lnTo>
                    <a:close/>
                    <a:moveTo>
                      <a:pt x="31242" y="81532"/>
                    </a:moveTo>
                    <a:lnTo>
                      <a:pt x="31242" y="87466"/>
                    </a:lnTo>
                    <a:lnTo>
                      <a:pt x="25305" y="87466"/>
                    </a:lnTo>
                    <a:lnTo>
                      <a:pt x="25305" y="81532"/>
                    </a:lnTo>
                    <a:close/>
                    <a:moveTo>
                      <a:pt x="37489" y="81532"/>
                    </a:moveTo>
                    <a:lnTo>
                      <a:pt x="37489" y="87466"/>
                    </a:lnTo>
                    <a:lnTo>
                      <a:pt x="31553" y="87466"/>
                    </a:lnTo>
                    <a:lnTo>
                      <a:pt x="31553" y="81532"/>
                    </a:lnTo>
                    <a:close/>
                    <a:moveTo>
                      <a:pt x="43737" y="81532"/>
                    </a:moveTo>
                    <a:lnTo>
                      <a:pt x="43737" y="87466"/>
                    </a:lnTo>
                    <a:lnTo>
                      <a:pt x="37802" y="87466"/>
                    </a:lnTo>
                    <a:lnTo>
                      <a:pt x="37802" y="81532"/>
                    </a:lnTo>
                    <a:close/>
                    <a:moveTo>
                      <a:pt x="49985" y="81532"/>
                    </a:moveTo>
                    <a:lnTo>
                      <a:pt x="49985" y="87466"/>
                    </a:lnTo>
                    <a:lnTo>
                      <a:pt x="44049" y="87466"/>
                    </a:lnTo>
                    <a:lnTo>
                      <a:pt x="44049" y="81532"/>
                    </a:lnTo>
                    <a:close/>
                    <a:moveTo>
                      <a:pt x="56232" y="81532"/>
                    </a:moveTo>
                    <a:lnTo>
                      <a:pt x="56232" y="87466"/>
                    </a:lnTo>
                    <a:lnTo>
                      <a:pt x="50296" y="87466"/>
                    </a:lnTo>
                    <a:lnTo>
                      <a:pt x="50296" y="81532"/>
                    </a:lnTo>
                    <a:close/>
                    <a:moveTo>
                      <a:pt x="62480" y="81532"/>
                    </a:moveTo>
                    <a:lnTo>
                      <a:pt x="62480" y="87466"/>
                    </a:lnTo>
                    <a:lnTo>
                      <a:pt x="56545" y="87466"/>
                    </a:lnTo>
                    <a:lnTo>
                      <a:pt x="56545" y="81532"/>
                    </a:lnTo>
                    <a:close/>
                    <a:moveTo>
                      <a:pt x="68727" y="81532"/>
                    </a:moveTo>
                    <a:lnTo>
                      <a:pt x="68727" y="87466"/>
                    </a:lnTo>
                    <a:lnTo>
                      <a:pt x="62792" y="87466"/>
                    </a:lnTo>
                    <a:lnTo>
                      <a:pt x="62792" y="81532"/>
                    </a:lnTo>
                    <a:close/>
                    <a:moveTo>
                      <a:pt x="74975" y="81532"/>
                    </a:moveTo>
                    <a:lnTo>
                      <a:pt x="74975" y="87466"/>
                    </a:lnTo>
                    <a:lnTo>
                      <a:pt x="69039" y="87466"/>
                    </a:lnTo>
                    <a:lnTo>
                      <a:pt x="69039" y="81532"/>
                    </a:lnTo>
                    <a:close/>
                    <a:moveTo>
                      <a:pt x="81223" y="81532"/>
                    </a:moveTo>
                    <a:lnTo>
                      <a:pt x="81223" y="87466"/>
                    </a:lnTo>
                    <a:lnTo>
                      <a:pt x="75286" y="87466"/>
                    </a:lnTo>
                    <a:lnTo>
                      <a:pt x="75286" y="81532"/>
                    </a:lnTo>
                    <a:close/>
                    <a:moveTo>
                      <a:pt x="87470" y="81532"/>
                    </a:moveTo>
                    <a:lnTo>
                      <a:pt x="87470" y="87466"/>
                    </a:lnTo>
                    <a:lnTo>
                      <a:pt x="81535" y="87466"/>
                    </a:lnTo>
                    <a:lnTo>
                      <a:pt x="81535" y="81532"/>
                    </a:lnTo>
                    <a:close/>
                    <a:moveTo>
                      <a:pt x="93718" y="81532"/>
                    </a:moveTo>
                    <a:lnTo>
                      <a:pt x="93718" y="87466"/>
                    </a:lnTo>
                    <a:lnTo>
                      <a:pt x="87784" y="87466"/>
                    </a:lnTo>
                    <a:lnTo>
                      <a:pt x="87784" y="81532"/>
                    </a:lnTo>
                    <a:close/>
                    <a:moveTo>
                      <a:pt x="99967" y="81532"/>
                    </a:moveTo>
                    <a:lnTo>
                      <a:pt x="99967" y="87466"/>
                    </a:lnTo>
                    <a:lnTo>
                      <a:pt x="94031" y="87466"/>
                    </a:lnTo>
                    <a:lnTo>
                      <a:pt x="94031" y="81532"/>
                    </a:lnTo>
                    <a:close/>
                    <a:moveTo>
                      <a:pt x="106214" y="81532"/>
                    </a:moveTo>
                    <a:lnTo>
                      <a:pt x="106214" y="87466"/>
                    </a:lnTo>
                    <a:lnTo>
                      <a:pt x="100278" y="87466"/>
                    </a:lnTo>
                    <a:lnTo>
                      <a:pt x="100278" y="81532"/>
                    </a:lnTo>
                    <a:close/>
                    <a:moveTo>
                      <a:pt x="112461" y="81532"/>
                    </a:moveTo>
                    <a:lnTo>
                      <a:pt x="112461" y="87466"/>
                    </a:lnTo>
                    <a:lnTo>
                      <a:pt x="106527" y="87466"/>
                    </a:lnTo>
                    <a:lnTo>
                      <a:pt x="106527" y="81532"/>
                    </a:lnTo>
                    <a:close/>
                    <a:moveTo>
                      <a:pt x="118710" y="81532"/>
                    </a:moveTo>
                    <a:lnTo>
                      <a:pt x="118710" y="87466"/>
                    </a:lnTo>
                    <a:lnTo>
                      <a:pt x="112774" y="87466"/>
                    </a:lnTo>
                    <a:lnTo>
                      <a:pt x="112774" y="81532"/>
                    </a:lnTo>
                    <a:close/>
                    <a:moveTo>
                      <a:pt x="124957" y="81532"/>
                    </a:moveTo>
                    <a:lnTo>
                      <a:pt x="124957" y="87466"/>
                    </a:lnTo>
                    <a:lnTo>
                      <a:pt x="119021" y="87466"/>
                    </a:lnTo>
                    <a:lnTo>
                      <a:pt x="119021" y="81532"/>
                    </a:lnTo>
                    <a:close/>
                    <a:moveTo>
                      <a:pt x="131204" y="81532"/>
                    </a:moveTo>
                    <a:lnTo>
                      <a:pt x="131204" y="87466"/>
                    </a:lnTo>
                    <a:lnTo>
                      <a:pt x="125270" y="87466"/>
                    </a:lnTo>
                    <a:lnTo>
                      <a:pt x="125270" y="81532"/>
                    </a:lnTo>
                    <a:close/>
                    <a:moveTo>
                      <a:pt x="137451" y="81532"/>
                    </a:moveTo>
                    <a:lnTo>
                      <a:pt x="137451" y="87466"/>
                    </a:lnTo>
                    <a:lnTo>
                      <a:pt x="131517" y="87466"/>
                    </a:lnTo>
                    <a:lnTo>
                      <a:pt x="131517" y="81532"/>
                    </a:lnTo>
                    <a:close/>
                    <a:moveTo>
                      <a:pt x="143702" y="81532"/>
                    </a:moveTo>
                    <a:lnTo>
                      <a:pt x="143702" y="87466"/>
                    </a:lnTo>
                    <a:lnTo>
                      <a:pt x="137766" y="87466"/>
                    </a:lnTo>
                    <a:lnTo>
                      <a:pt x="137766" y="81532"/>
                    </a:lnTo>
                    <a:close/>
                    <a:moveTo>
                      <a:pt x="149949" y="81532"/>
                    </a:moveTo>
                    <a:lnTo>
                      <a:pt x="149949" y="87466"/>
                    </a:lnTo>
                    <a:lnTo>
                      <a:pt x="144015" y="87466"/>
                    </a:lnTo>
                    <a:lnTo>
                      <a:pt x="144015" y="81532"/>
                    </a:lnTo>
                    <a:close/>
                    <a:moveTo>
                      <a:pt x="156196" y="81532"/>
                    </a:moveTo>
                    <a:lnTo>
                      <a:pt x="156196" y="87466"/>
                    </a:lnTo>
                    <a:lnTo>
                      <a:pt x="150262" y="87466"/>
                    </a:lnTo>
                    <a:lnTo>
                      <a:pt x="150262" y="81532"/>
                    </a:lnTo>
                    <a:close/>
                    <a:moveTo>
                      <a:pt x="162445" y="81532"/>
                    </a:moveTo>
                    <a:lnTo>
                      <a:pt x="162445" y="87466"/>
                    </a:lnTo>
                    <a:lnTo>
                      <a:pt x="156509" y="87466"/>
                    </a:lnTo>
                    <a:lnTo>
                      <a:pt x="156509" y="81532"/>
                    </a:lnTo>
                    <a:close/>
                    <a:moveTo>
                      <a:pt x="168692" y="81532"/>
                    </a:moveTo>
                    <a:lnTo>
                      <a:pt x="168692" y="87466"/>
                    </a:lnTo>
                    <a:lnTo>
                      <a:pt x="162756" y="87466"/>
                    </a:lnTo>
                    <a:lnTo>
                      <a:pt x="162756" y="81532"/>
                    </a:lnTo>
                    <a:close/>
                    <a:moveTo>
                      <a:pt x="174939" y="81532"/>
                    </a:moveTo>
                    <a:lnTo>
                      <a:pt x="174939" y="87466"/>
                    </a:lnTo>
                    <a:lnTo>
                      <a:pt x="169005" y="87466"/>
                    </a:lnTo>
                    <a:lnTo>
                      <a:pt x="169005" y="81532"/>
                    </a:lnTo>
                    <a:close/>
                    <a:moveTo>
                      <a:pt x="181186" y="81532"/>
                    </a:moveTo>
                    <a:lnTo>
                      <a:pt x="181186" y="87466"/>
                    </a:lnTo>
                    <a:lnTo>
                      <a:pt x="175252" y="87466"/>
                    </a:lnTo>
                    <a:lnTo>
                      <a:pt x="175252" y="81532"/>
                    </a:lnTo>
                    <a:close/>
                    <a:moveTo>
                      <a:pt x="187435" y="81532"/>
                    </a:moveTo>
                    <a:lnTo>
                      <a:pt x="187435" y="87466"/>
                    </a:lnTo>
                    <a:lnTo>
                      <a:pt x="181499" y="87466"/>
                    </a:lnTo>
                    <a:lnTo>
                      <a:pt x="181499" y="81532"/>
                    </a:lnTo>
                    <a:close/>
                    <a:moveTo>
                      <a:pt x="193684" y="81532"/>
                    </a:moveTo>
                    <a:lnTo>
                      <a:pt x="193684" y="87466"/>
                    </a:lnTo>
                    <a:lnTo>
                      <a:pt x="187749" y="87466"/>
                    </a:lnTo>
                    <a:lnTo>
                      <a:pt x="187749" y="81532"/>
                    </a:lnTo>
                    <a:close/>
                    <a:moveTo>
                      <a:pt x="199931" y="81532"/>
                    </a:moveTo>
                    <a:lnTo>
                      <a:pt x="199931" y="87466"/>
                    </a:lnTo>
                    <a:lnTo>
                      <a:pt x="193996" y="87466"/>
                    </a:lnTo>
                    <a:lnTo>
                      <a:pt x="193996" y="81532"/>
                    </a:lnTo>
                    <a:close/>
                    <a:moveTo>
                      <a:pt x="206180" y="81532"/>
                    </a:moveTo>
                    <a:lnTo>
                      <a:pt x="206180" y="87466"/>
                    </a:lnTo>
                    <a:lnTo>
                      <a:pt x="200244" y="87466"/>
                    </a:lnTo>
                    <a:lnTo>
                      <a:pt x="200244" y="81532"/>
                    </a:lnTo>
                    <a:close/>
                    <a:moveTo>
                      <a:pt x="212427" y="81532"/>
                    </a:moveTo>
                    <a:lnTo>
                      <a:pt x="212427" y="87466"/>
                    </a:lnTo>
                    <a:lnTo>
                      <a:pt x="206491" y="87466"/>
                    </a:lnTo>
                    <a:lnTo>
                      <a:pt x="206491" y="81532"/>
                    </a:lnTo>
                    <a:close/>
                    <a:moveTo>
                      <a:pt x="218674" y="81532"/>
                    </a:moveTo>
                    <a:lnTo>
                      <a:pt x="218674" y="87466"/>
                    </a:lnTo>
                    <a:lnTo>
                      <a:pt x="212739" y="87466"/>
                    </a:lnTo>
                    <a:lnTo>
                      <a:pt x="212739" y="81532"/>
                    </a:lnTo>
                    <a:close/>
                    <a:moveTo>
                      <a:pt x="224921" y="81532"/>
                    </a:moveTo>
                    <a:lnTo>
                      <a:pt x="224921" y="87466"/>
                    </a:lnTo>
                    <a:lnTo>
                      <a:pt x="218987" y="87466"/>
                    </a:lnTo>
                    <a:lnTo>
                      <a:pt x="218987" y="81532"/>
                    </a:lnTo>
                    <a:close/>
                    <a:moveTo>
                      <a:pt x="231170" y="81532"/>
                    </a:moveTo>
                    <a:lnTo>
                      <a:pt x="231170" y="87466"/>
                    </a:lnTo>
                    <a:lnTo>
                      <a:pt x="225234" y="87466"/>
                    </a:lnTo>
                    <a:lnTo>
                      <a:pt x="225234" y="81532"/>
                    </a:lnTo>
                    <a:close/>
                    <a:moveTo>
                      <a:pt x="237417" y="81532"/>
                    </a:moveTo>
                    <a:lnTo>
                      <a:pt x="237417" y="87466"/>
                    </a:lnTo>
                    <a:lnTo>
                      <a:pt x="231481" y="87466"/>
                    </a:lnTo>
                    <a:lnTo>
                      <a:pt x="231481" y="81532"/>
                    </a:lnTo>
                    <a:close/>
                    <a:moveTo>
                      <a:pt x="243664" y="81532"/>
                    </a:moveTo>
                    <a:lnTo>
                      <a:pt x="243664" y="87466"/>
                    </a:lnTo>
                    <a:lnTo>
                      <a:pt x="237729" y="87466"/>
                    </a:lnTo>
                    <a:lnTo>
                      <a:pt x="237729" y="81532"/>
                    </a:lnTo>
                    <a:close/>
                    <a:moveTo>
                      <a:pt x="249911" y="81532"/>
                    </a:moveTo>
                    <a:lnTo>
                      <a:pt x="249911" y="87466"/>
                    </a:lnTo>
                    <a:lnTo>
                      <a:pt x="243977" y="87466"/>
                    </a:lnTo>
                    <a:lnTo>
                      <a:pt x="243977" y="81532"/>
                    </a:lnTo>
                    <a:close/>
                    <a:moveTo>
                      <a:pt x="256161" y="81532"/>
                    </a:moveTo>
                    <a:lnTo>
                      <a:pt x="256161" y="87466"/>
                    </a:lnTo>
                    <a:lnTo>
                      <a:pt x="250225" y="87466"/>
                    </a:lnTo>
                    <a:lnTo>
                      <a:pt x="250225" y="81532"/>
                    </a:lnTo>
                    <a:close/>
                    <a:moveTo>
                      <a:pt x="262409" y="81532"/>
                    </a:moveTo>
                    <a:lnTo>
                      <a:pt x="262409" y="87466"/>
                    </a:lnTo>
                    <a:lnTo>
                      <a:pt x="256474" y="87466"/>
                    </a:lnTo>
                    <a:lnTo>
                      <a:pt x="256474" y="81532"/>
                    </a:lnTo>
                    <a:close/>
                    <a:moveTo>
                      <a:pt x="268656" y="81532"/>
                    </a:moveTo>
                    <a:lnTo>
                      <a:pt x="268656" y="87466"/>
                    </a:lnTo>
                    <a:lnTo>
                      <a:pt x="262721" y="87466"/>
                    </a:lnTo>
                    <a:lnTo>
                      <a:pt x="262721" y="81532"/>
                    </a:lnTo>
                    <a:close/>
                    <a:moveTo>
                      <a:pt x="274904" y="81532"/>
                    </a:moveTo>
                    <a:lnTo>
                      <a:pt x="274904" y="87466"/>
                    </a:lnTo>
                    <a:lnTo>
                      <a:pt x="268968" y="87466"/>
                    </a:lnTo>
                    <a:lnTo>
                      <a:pt x="268968" y="81532"/>
                    </a:lnTo>
                    <a:close/>
                    <a:moveTo>
                      <a:pt x="6251" y="87779"/>
                    </a:moveTo>
                    <a:lnTo>
                      <a:pt x="6251" y="93713"/>
                    </a:lnTo>
                    <a:lnTo>
                      <a:pt x="315" y="93713"/>
                    </a:lnTo>
                    <a:lnTo>
                      <a:pt x="315" y="87779"/>
                    </a:lnTo>
                    <a:close/>
                    <a:moveTo>
                      <a:pt x="12498" y="87779"/>
                    </a:moveTo>
                    <a:lnTo>
                      <a:pt x="12498" y="93713"/>
                    </a:lnTo>
                    <a:lnTo>
                      <a:pt x="6562" y="93713"/>
                    </a:lnTo>
                    <a:lnTo>
                      <a:pt x="6562" y="87779"/>
                    </a:lnTo>
                    <a:close/>
                    <a:moveTo>
                      <a:pt x="18745" y="87779"/>
                    </a:moveTo>
                    <a:lnTo>
                      <a:pt x="18745" y="93713"/>
                    </a:lnTo>
                    <a:lnTo>
                      <a:pt x="12810" y="93713"/>
                    </a:lnTo>
                    <a:lnTo>
                      <a:pt x="12810" y="87779"/>
                    </a:lnTo>
                    <a:close/>
                    <a:moveTo>
                      <a:pt x="24992" y="87779"/>
                    </a:moveTo>
                    <a:lnTo>
                      <a:pt x="24992" y="93713"/>
                    </a:lnTo>
                    <a:lnTo>
                      <a:pt x="19058" y="93713"/>
                    </a:lnTo>
                    <a:lnTo>
                      <a:pt x="19058" y="87779"/>
                    </a:lnTo>
                    <a:close/>
                    <a:moveTo>
                      <a:pt x="31242" y="87779"/>
                    </a:moveTo>
                    <a:lnTo>
                      <a:pt x="31242" y="93713"/>
                    </a:lnTo>
                    <a:lnTo>
                      <a:pt x="25305" y="93713"/>
                    </a:lnTo>
                    <a:lnTo>
                      <a:pt x="25305" y="87779"/>
                    </a:lnTo>
                    <a:close/>
                    <a:moveTo>
                      <a:pt x="37489" y="87779"/>
                    </a:moveTo>
                    <a:lnTo>
                      <a:pt x="37489" y="93713"/>
                    </a:lnTo>
                    <a:lnTo>
                      <a:pt x="31553" y="93713"/>
                    </a:lnTo>
                    <a:lnTo>
                      <a:pt x="31553" y="87779"/>
                    </a:lnTo>
                    <a:close/>
                    <a:moveTo>
                      <a:pt x="43737" y="87779"/>
                    </a:moveTo>
                    <a:lnTo>
                      <a:pt x="43737" y="93713"/>
                    </a:lnTo>
                    <a:lnTo>
                      <a:pt x="37802" y="93713"/>
                    </a:lnTo>
                    <a:lnTo>
                      <a:pt x="37802" y="87779"/>
                    </a:lnTo>
                    <a:close/>
                    <a:moveTo>
                      <a:pt x="49985" y="87779"/>
                    </a:moveTo>
                    <a:lnTo>
                      <a:pt x="49985" y="93713"/>
                    </a:lnTo>
                    <a:lnTo>
                      <a:pt x="44049" y="93713"/>
                    </a:lnTo>
                    <a:lnTo>
                      <a:pt x="44049" y="87779"/>
                    </a:lnTo>
                    <a:close/>
                    <a:moveTo>
                      <a:pt x="56232" y="87779"/>
                    </a:moveTo>
                    <a:lnTo>
                      <a:pt x="56232" y="93713"/>
                    </a:lnTo>
                    <a:lnTo>
                      <a:pt x="50296" y="93713"/>
                    </a:lnTo>
                    <a:lnTo>
                      <a:pt x="50296" y="87779"/>
                    </a:lnTo>
                    <a:close/>
                    <a:moveTo>
                      <a:pt x="62480" y="87779"/>
                    </a:moveTo>
                    <a:lnTo>
                      <a:pt x="62480" y="93713"/>
                    </a:lnTo>
                    <a:lnTo>
                      <a:pt x="56545" y="93713"/>
                    </a:lnTo>
                    <a:lnTo>
                      <a:pt x="56545" y="87779"/>
                    </a:lnTo>
                    <a:close/>
                    <a:moveTo>
                      <a:pt x="68727" y="87779"/>
                    </a:moveTo>
                    <a:lnTo>
                      <a:pt x="68727" y="93713"/>
                    </a:lnTo>
                    <a:lnTo>
                      <a:pt x="62792" y="93713"/>
                    </a:lnTo>
                    <a:lnTo>
                      <a:pt x="62792" y="87779"/>
                    </a:lnTo>
                    <a:close/>
                    <a:moveTo>
                      <a:pt x="74975" y="87779"/>
                    </a:moveTo>
                    <a:lnTo>
                      <a:pt x="74975" y="93713"/>
                    </a:lnTo>
                    <a:lnTo>
                      <a:pt x="69039" y="93713"/>
                    </a:lnTo>
                    <a:lnTo>
                      <a:pt x="69039" y="87779"/>
                    </a:lnTo>
                    <a:close/>
                    <a:moveTo>
                      <a:pt x="81223" y="87779"/>
                    </a:moveTo>
                    <a:lnTo>
                      <a:pt x="81223" y="93713"/>
                    </a:lnTo>
                    <a:lnTo>
                      <a:pt x="75286" y="93713"/>
                    </a:lnTo>
                    <a:lnTo>
                      <a:pt x="75286" y="87779"/>
                    </a:lnTo>
                    <a:close/>
                    <a:moveTo>
                      <a:pt x="87470" y="87779"/>
                    </a:moveTo>
                    <a:lnTo>
                      <a:pt x="87470" y="93713"/>
                    </a:lnTo>
                    <a:lnTo>
                      <a:pt x="81535" y="93713"/>
                    </a:lnTo>
                    <a:lnTo>
                      <a:pt x="81535" y="87779"/>
                    </a:lnTo>
                    <a:close/>
                    <a:moveTo>
                      <a:pt x="93718" y="87779"/>
                    </a:moveTo>
                    <a:lnTo>
                      <a:pt x="93718" y="93713"/>
                    </a:lnTo>
                    <a:lnTo>
                      <a:pt x="87784" y="93713"/>
                    </a:lnTo>
                    <a:lnTo>
                      <a:pt x="87784" y="87779"/>
                    </a:lnTo>
                    <a:close/>
                    <a:moveTo>
                      <a:pt x="162445" y="87779"/>
                    </a:moveTo>
                    <a:lnTo>
                      <a:pt x="162445" y="93713"/>
                    </a:lnTo>
                    <a:lnTo>
                      <a:pt x="156509" y="93713"/>
                    </a:lnTo>
                    <a:lnTo>
                      <a:pt x="156509" y="87779"/>
                    </a:lnTo>
                    <a:close/>
                    <a:moveTo>
                      <a:pt x="168692" y="87779"/>
                    </a:moveTo>
                    <a:lnTo>
                      <a:pt x="168692" y="93713"/>
                    </a:lnTo>
                    <a:lnTo>
                      <a:pt x="162756" y="93713"/>
                    </a:lnTo>
                    <a:lnTo>
                      <a:pt x="162756" y="87779"/>
                    </a:lnTo>
                    <a:close/>
                    <a:moveTo>
                      <a:pt x="174939" y="87779"/>
                    </a:moveTo>
                    <a:lnTo>
                      <a:pt x="174939" y="93713"/>
                    </a:lnTo>
                    <a:lnTo>
                      <a:pt x="169005" y="93713"/>
                    </a:lnTo>
                    <a:lnTo>
                      <a:pt x="169005" y="87779"/>
                    </a:lnTo>
                    <a:close/>
                    <a:moveTo>
                      <a:pt x="181186" y="87779"/>
                    </a:moveTo>
                    <a:lnTo>
                      <a:pt x="181186" y="93713"/>
                    </a:lnTo>
                    <a:lnTo>
                      <a:pt x="175252" y="93713"/>
                    </a:lnTo>
                    <a:lnTo>
                      <a:pt x="175252" y="87779"/>
                    </a:lnTo>
                    <a:close/>
                    <a:moveTo>
                      <a:pt x="187435" y="87779"/>
                    </a:moveTo>
                    <a:lnTo>
                      <a:pt x="187435" y="93713"/>
                    </a:lnTo>
                    <a:lnTo>
                      <a:pt x="181499" y="93713"/>
                    </a:lnTo>
                    <a:lnTo>
                      <a:pt x="181499" y="87779"/>
                    </a:lnTo>
                    <a:close/>
                    <a:moveTo>
                      <a:pt x="193684" y="87779"/>
                    </a:moveTo>
                    <a:lnTo>
                      <a:pt x="193684" y="93713"/>
                    </a:lnTo>
                    <a:lnTo>
                      <a:pt x="187749" y="93713"/>
                    </a:lnTo>
                    <a:lnTo>
                      <a:pt x="187749" y="87779"/>
                    </a:lnTo>
                    <a:close/>
                    <a:moveTo>
                      <a:pt x="199931" y="87779"/>
                    </a:moveTo>
                    <a:lnTo>
                      <a:pt x="199931" y="93713"/>
                    </a:lnTo>
                    <a:lnTo>
                      <a:pt x="193996" y="93713"/>
                    </a:lnTo>
                    <a:lnTo>
                      <a:pt x="193996" y="87779"/>
                    </a:lnTo>
                    <a:close/>
                    <a:moveTo>
                      <a:pt x="206180" y="87779"/>
                    </a:moveTo>
                    <a:lnTo>
                      <a:pt x="206180" y="93713"/>
                    </a:lnTo>
                    <a:lnTo>
                      <a:pt x="200244" y="93713"/>
                    </a:lnTo>
                    <a:lnTo>
                      <a:pt x="200244" y="87779"/>
                    </a:lnTo>
                    <a:close/>
                    <a:moveTo>
                      <a:pt x="212427" y="87779"/>
                    </a:moveTo>
                    <a:lnTo>
                      <a:pt x="212427" y="93713"/>
                    </a:lnTo>
                    <a:lnTo>
                      <a:pt x="206491" y="93713"/>
                    </a:lnTo>
                    <a:lnTo>
                      <a:pt x="206491" y="87779"/>
                    </a:lnTo>
                    <a:close/>
                    <a:moveTo>
                      <a:pt x="99967" y="87781"/>
                    </a:moveTo>
                    <a:lnTo>
                      <a:pt x="99967" y="93717"/>
                    </a:lnTo>
                    <a:lnTo>
                      <a:pt x="94031" y="93717"/>
                    </a:lnTo>
                    <a:lnTo>
                      <a:pt x="94031" y="87781"/>
                    </a:lnTo>
                    <a:close/>
                    <a:moveTo>
                      <a:pt x="106214" y="87781"/>
                    </a:moveTo>
                    <a:lnTo>
                      <a:pt x="106214" y="93717"/>
                    </a:lnTo>
                    <a:lnTo>
                      <a:pt x="100278" y="93717"/>
                    </a:lnTo>
                    <a:lnTo>
                      <a:pt x="100278" y="87781"/>
                    </a:lnTo>
                    <a:close/>
                    <a:moveTo>
                      <a:pt x="112461" y="87781"/>
                    </a:moveTo>
                    <a:lnTo>
                      <a:pt x="112461" y="93717"/>
                    </a:lnTo>
                    <a:lnTo>
                      <a:pt x="106527" y="93717"/>
                    </a:lnTo>
                    <a:lnTo>
                      <a:pt x="106527" y="87781"/>
                    </a:lnTo>
                    <a:close/>
                    <a:moveTo>
                      <a:pt x="118710" y="87781"/>
                    </a:moveTo>
                    <a:lnTo>
                      <a:pt x="118710" y="93717"/>
                    </a:lnTo>
                    <a:lnTo>
                      <a:pt x="112774" y="93717"/>
                    </a:lnTo>
                    <a:lnTo>
                      <a:pt x="112774" y="87781"/>
                    </a:lnTo>
                    <a:close/>
                    <a:moveTo>
                      <a:pt x="124957" y="87781"/>
                    </a:moveTo>
                    <a:lnTo>
                      <a:pt x="124957" y="93717"/>
                    </a:lnTo>
                    <a:lnTo>
                      <a:pt x="119021" y="93717"/>
                    </a:lnTo>
                    <a:lnTo>
                      <a:pt x="119021" y="87781"/>
                    </a:lnTo>
                    <a:close/>
                    <a:moveTo>
                      <a:pt x="131204" y="87781"/>
                    </a:moveTo>
                    <a:lnTo>
                      <a:pt x="131204" y="93717"/>
                    </a:lnTo>
                    <a:lnTo>
                      <a:pt x="125270" y="93717"/>
                    </a:lnTo>
                    <a:lnTo>
                      <a:pt x="125270" y="87781"/>
                    </a:lnTo>
                    <a:close/>
                    <a:moveTo>
                      <a:pt x="137451" y="87781"/>
                    </a:moveTo>
                    <a:lnTo>
                      <a:pt x="137451" y="93717"/>
                    </a:lnTo>
                    <a:lnTo>
                      <a:pt x="131517" y="93717"/>
                    </a:lnTo>
                    <a:lnTo>
                      <a:pt x="131517" y="87781"/>
                    </a:lnTo>
                    <a:close/>
                    <a:moveTo>
                      <a:pt x="143702" y="87781"/>
                    </a:moveTo>
                    <a:lnTo>
                      <a:pt x="143702" y="93717"/>
                    </a:lnTo>
                    <a:lnTo>
                      <a:pt x="137766" y="93717"/>
                    </a:lnTo>
                    <a:lnTo>
                      <a:pt x="137766" y="87781"/>
                    </a:lnTo>
                    <a:close/>
                    <a:moveTo>
                      <a:pt x="149949" y="87781"/>
                    </a:moveTo>
                    <a:lnTo>
                      <a:pt x="149949" y="93717"/>
                    </a:lnTo>
                    <a:lnTo>
                      <a:pt x="144015" y="93717"/>
                    </a:lnTo>
                    <a:lnTo>
                      <a:pt x="144015" y="87781"/>
                    </a:lnTo>
                    <a:close/>
                    <a:moveTo>
                      <a:pt x="156196" y="87781"/>
                    </a:moveTo>
                    <a:lnTo>
                      <a:pt x="156196" y="93717"/>
                    </a:lnTo>
                    <a:lnTo>
                      <a:pt x="150262" y="93717"/>
                    </a:lnTo>
                    <a:lnTo>
                      <a:pt x="150262" y="87781"/>
                    </a:lnTo>
                    <a:close/>
                    <a:moveTo>
                      <a:pt x="218674" y="87781"/>
                    </a:moveTo>
                    <a:lnTo>
                      <a:pt x="218674" y="93717"/>
                    </a:lnTo>
                    <a:lnTo>
                      <a:pt x="212739" y="93717"/>
                    </a:lnTo>
                    <a:lnTo>
                      <a:pt x="212739" y="87781"/>
                    </a:lnTo>
                    <a:close/>
                    <a:moveTo>
                      <a:pt x="224921" y="87781"/>
                    </a:moveTo>
                    <a:lnTo>
                      <a:pt x="224921" y="93717"/>
                    </a:lnTo>
                    <a:lnTo>
                      <a:pt x="218987" y="93717"/>
                    </a:lnTo>
                    <a:lnTo>
                      <a:pt x="218987" y="87781"/>
                    </a:lnTo>
                    <a:close/>
                    <a:moveTo>
                      <a:pt x="231170" y="87781"/>
                    </a:moveTo>
                    <a:lnTo>
                      <a:pt x="231170" y="93717"/>
                    </a:lnTo>
                    <a:lnTo>
                      <a:pt x="225234" y="93717"/>
                    </a:lnTo>
                    <a:lnTo>
                      <a:pt x="225234" y="87781"/>
                    </a:lnTo>
                    <a:close/>
                    <a:moveTo>
                      <a:pt x="237417" y="87781"/>
                    </a:moveTo>
                    <a:lnTo>
                      <a:pt x="237417" y="93717"/>
                    </a:lnTo>
                    <a:lnTo>
                      <a:pt x="231481" y="93717"/>
                    </a:lnTo>
                    <a:lnTo>
                      <a:pt x="231481" y="87781"/>
                    </a:lnTo>
                    <a:close/>
                    <a:moveTo>
                      <a:pt x="243664" y="87781"/>
                    </a:moveTo>
                    <a:lnTo>
                      <a:pt x="243664" y="93717"/>
                    </a:lnTo>
                    <a:lnTo>
                      <a:pt x="237729" y="93717"/>
                    </a:lnTo>
                    <a:lnTo>
                      <a:pt x="237729" y="87781"/>
                    </a:lnTo>
                    <a:close/>
                    <a:moveTo>
                      <a:pt x="249911" y="87781"/>
                    </a:moveTo>
                    <a:lnTo>
                      <a:pt x="249911" y="93717"/>
                    </a:lnTo>
                    <a:lnTo>
                      <a:pt x="243977" y="93717"/>
                    </a:lnTo>
                    <a:lnTo>
                      <a:pt x="243977" y="87781"/>
                    </a:lnTo>
                    <a:close/>
                    <a:moveTo>
                      <a:pt x="256161" y="87781"/>
                    </a:moveTo>
                    <a:lnTo>
                      <a:pt x="256161" y="93717"/>
                    </a:lnTo>
                    <a:lnTo>
                      <a:pt x="250225" y="93717"/>
                    </a:lnTo>
                    <a:lnTo>
                      <a:pt x="250225" y="87781"/>
                    </a:lnTo>
                    <a:close/>
                    <a:moveTo>
                      <a:pt x="262409" y="87781"/>
                    </a:moveTo>
                    <a:lnTo>
                      <a:pt x="262409" y="93717"/>
                    </a:lnTo>
                    <a:lnTo>
                      <a:pt x="256474" y="93717"/>
                    </a:lnTo>
                    <a:lnTo>
                      <a:pt x="256474" y="87781"/>
                    </a:lnTo>
                    <a:close/>
                    <a:moveTo>
                      <a:pt x="268656" y="87781"/>
                    </a:moveTo>
                    <a:lnTo>
                      <a:pt x="268656" y="93717"/>
                    </a:lnTo>
                    <a:lnTo>
                      <a:pt x="262721" y="93717"/>
                    </a:lnTo>
                    <a:lnTo>
                      <a:pt x="262721" y="87781"/>
                    </a:lnTo>
                    <a:close/>
                    <a:moveTo>
                      <a:pt x="274904" y="87781"/>
                    </a:moveTo>
                    <a:lnTo>
                      <a:pt x="274904" y="93717"/>
                    </a:lnTo>
                    <a:lnTo>
                      <a:pt x="268968" y="93717"/>
                    </a:lnTo>
                    <a:lnTo>
                      <a:pt x="268968" y="87781"/>
                    </a:lnTo>
                    <a:close/>
                    <a:moveTo>
                      <a:pt x="6251" y="94028"/>
                    </a:moveTo>
                    <a:lnTo>
                      <a:pt x="6251" y="99964"/>
                    </a:lnTo>
                    <a:lnTo>
                      <a:pt x="315" y="99964"/>
                    </a:lnTo>
                    <a:lnTo>
                      <a:pt x="315" y="94028"/>
                    </a:lnTo>
                    <a:close/>
                    <a:moveTo>
                      <a:pt x="12498" y="94028"/>
                    </a:moveTo>
                    <a:lnTo>
                      <a:pt x="12498" y="99964"/>
                    </a:lnTo>
                    <a:lnTo>
                      <a:pt x="6562" y="99964"/>
                    </a:lnTo>
                    <a:lnTo>
                      <a:pt x="6562" y="94028"/>
                    </a:lnTo>
                    <a:close/>
                    <a:moveTo>
                      <a:pt x="18745" y="94028"/>
                    </a:moveTo>
                    <a:lnTo>
                      <a:pt x="18745" y="99964"/>
                    </a:lnTo>
                    <a:lnTo>
                      <a:pt x="12810" y="99964"/>
                    </a:lnTo>
                    <a:lnTo>
                      <a:pt x="12810" y="94028"/>
                    </a:lnTo>
                    <a:close/>
                    <a:moveTo>
                      <a:pt x="24992" y="94028"/>
                    </a:moveTo>
                    <a:lnTo>
                      <a:pt x="24992" y="99964"/>
                    </a:lnTo>
                    <a:lnTo>
                      <a:pt x="19058" y="99964"/>
                    </a:lnTo>
                    <a:lnTo>
                      <a:pt x="19058" y="94028"/>
                    </a:lnTo>
                    <a:close/>
                    <a:moveTo>
                      <a:pt x="31242" y="94028"/>
                    </a:moveTo>
                    <a:lnTo>
                      <a:pt x="31242" y="99964"/>
                    </a:lnTo>
                    <a:lnTo>
                      <a:pt x="25305" y="99964"/>
                    </a:lnTo>
                    <a:lnTo>
                      <a:pt x="25305" y="94028"/>
                    </a:lnTo>
                    <a:close/>
                    <a:moveTo>
                      <a:pt x="37489" y="94028"/>
                    </a:moveTo>
                    <a:lnTo>
                      <a:pt x="37489" y="99964"/>
                    </a:lnTo>
                    <a:lnTo>
                      <a:pt x="31553" y="99964"/>
                    </a:lnTo>
                    <a:lnTo>
                      <a:pt x="31553" y="94028"/>
                    </a:lnTo>
                    <a:close/>
                    <a:moveTo>
                      <a:pt x="43737" y="94028"/>
                    </a:moveTo>
                    <a:lnTo>
                      <a:pt x="43737" y="99964"/>
                    </a:lnTo>
                    <a:lnTo>
                      <a:pt x="37802" y="99964"/>
                    </a:lnTo>
                    <a:lnTo>
                      <a:pt x="37802" y="94028"/>
                    </a:lnTo>
                    <a:close/>
                    <a:moveTo>
                      <a:pt x="49985" y="94028"/>
                    </a:moveTo>
                    <a:lnTo>
                      <a:pt x="49985" y="99964"/>
                    </a:lnTo>
                    <a:lnTo>
                      <a:pt x="44049" y="99964"/>
                    </a:lnTo>
                    <a:lnTo>
                      <a:pt x="44049" y="94028"/>
                    </a:lnTo>
                    <a:close/>
                    <a:moveTo>
                      <a:pt x="56232" y="94028"/>
                    </a:moveTo>
                    <a:lnTo>
                      <a:pt x="56232" y="99964"/>
                    </a:lnTo>
                    <a:lnTo>
                      <a:pt x="50296" y="99964"/>
                    </a:lnTo>
                    <a:lnTo>
                      <a:pt x="50296" y="94028"/>
                    </a:lnTo>
                    <a:close/>
                    <a:moveTo>
                      <a:pt x="62480" y="94028"/>
                    </a:moveTo>
                    <a:lnTo>
                      <a:pt x="62480" y="99964"/>
                    </a:lnTo>
                    <a:lnTo>
                      <a:pt x="56545" y="99964"/>
                    </a:lnTo>
                    <a:lnTo>
                      <a:pt x="56545" y="94028"/>
                    </a:lnTo>
                    <a:close/>
                    <a:moveTo>
                      <a:pt x="68727" y="94028"/>
                    </a:moveTo>
                    <a:lnTo>
                      <a:pt x="68727" y="99964"/>
                    </a:lnTo>
                    <a:lnTo>
                      <a:pt x="62792" y="99964"/>
                    </a:lnTo>
                    <a:lnTo>
                      <a:pt x="62792" y="94028"/>
                    </a:lnTo>
                    <a:close/>
                    <a:moveTo>
                      <a:pt x="74975" y="94028"/>
                    </a:moveTo>
                    <a:lnTo>
                      <a:pt x="74975" y="99964"/>
                    </a:lnTo>
                    <a:lnTo>
                      <a:pt x="69039" y="99964"/>
                    </a:lnTo>
                    <a:lnTo>
                      <a:pt x="69039" y="94028"/>
                    </a:lnTo>
                    <a:close/>
                    <a:moveTo>
                      <a:pt x="81223" y="94028"/>
                    </a:moveTo>
                    <a:lnTo>
                      <a:pt x="81223" y="99964"/>
                    </a:lnTo>
                    <a:lnTo>
                      <a:pt x="75286" y="99964"/>
                    </a:lnTo>
                    <a:lnTo>
                      <a:pt x="75286" y="94028"/>
                    </a:lnTo>
                    <a:close/>
                    <a:moveTo>
                      <a:pt x="87470" y="94028"/>
                    </a:moveTo>
                    <a:lnTo>
                      <a:pt x="87470" y="99964"/>
                    </a:lnTo>
                    <a:lnTo>
                      <a:pt x="81535" y="99964"/>
                    </a:lnTo>
                    <a:lnTo>
                      <a:pt x="81535" y="94028"/>
                    </a:lnTo>
                    <a:close/>
                    <a:moveTo>
                      <a:pt x="93718" y="94028"/>
                    </a:moveTo>
                    <a:lnTo>
                      <a:pt x="93718" y="99964"/>
                    </a:lnTo>
                    <a:lnTo>
                      <a:pt x="87784" y="99964"/>
                    </a:lnTo>
                    <a:lnTo>
                      <a:pt x="87784" y="94028"/>
                    </a:lnTo>
                    <a:close/>
                    <a:moveTo>
                      <a:pt x="99967" y="94028"/>
                    </a:moveTo>
                    <a:lnTo>
                      <a:pt x="99967" y="99964"/>
                    </a:lnTo>
                    <a:lnTo>
                      <a:pt x="94031" y="99964"/>
                    </a:lnTo>
                    <a:lnTo>
                      <a:pt x="94031" y="94028"/>
                    </a:lnTo>
                    <a:close/>
                    <a:moveTo>
                      <a:pt x="106214" y="94029"/>
                    </a:moveTo>
                    <a:lnTo>
                      <a:pt x="106214" y="99964"/>
                    </a:lnTo>
                    <a:lnTo>
                      <a:pt x="100278" y="99964"/>
                    </a:lnTo>
                    <a:lnTo>
                      <a:pt x="100278" y="94029"/>
                    </a:lnTo>
                    <a:close/>
                    <a:moveTo>
                      <a:pt x="112461" y="94029"/>
                    </a:moveTo>
                    <a:lnTo>
                      <a:pt x="112461" y="99964"/>
                    </a:lnTo>
                    <a:lnTo>
                      <a:pt x="106527" y="99964"/>
                    </a:lnTo>
                    <a:lnTo>
                      <a:pt x="106527" y="94029"/>
                    </a:lnTo>
                    <a:close/>
                    <a:moveTo>
                      <a:pt x="118710" y="94029"/>
                    </a:moveTo>
                    <a:lnTo>
                      <a:pt x="118710" y="99964"/>
                    </a:lnTo>
                    <a:lnTo>
                      <a:pt x="112774" y="99964"/>
                    </a:lnTo>
                    <a:lnTo>
                      <a:pt x="112774" y="94029"/>
                    </a:lnTo>
                    <a:close/>
                    <a:moveTo>
                      <a:pt x="124957" y="94029"/>
                    </a:moveTo>
                    <a:lnTo>
                      <a:pt x="124957" y="99964"/>
                    </a:lnTo>
                    <a:lnTo>
                      <a:pt x="119021" y="99964"/>
                    </a:lnTo>
                    <a:lnTo>
                      <a:pt x="119021" y="94029"/>
                    </a:lnTo>
                    <a:close/>
                    <a:moveTo>
                      <a:pt x="131204" y="94029"/>
                    </a:moveTo>
                    <a:lnTo>
                      <a:pt x="131204" y="99964"/>
                    </a:lnTo>
                    <a:lnTo>
                      <a:pt x="125270" y="99964"/>
                    </a:lnTo>
                    <a:lnTo>
                      <a:pt x="125270" y="94029"/>
                    </a:lnTo>
                    <a:close/>
                    <a:moveTo>
                      <a:pt x="137451" y="94029"/>
                    </a:moveTo>
                    <a:lnTo>
                      <a:pt x="137451" y="99964"/>
                    </a:lnTo>
                    <a:lnTo>
                      <a:pt x="131517" y="99964"/>
                    </a:lnTo>
                    <a:lnTo>
                      <a:pt x="131517" y="94029"/>
                    </a:lnTo>
                    <a:close/>
                    <a:moveTo>
                      <a:pt x="143702" y="94029"/>
                    </a:moveTo>
                    <a:lnTo>
                      <a:pt x="143702" y="99964"/>
                    </a:lnTo>
                    <a:lnTo>
                      <a:pt x="137766" y="99964"/>
                    </a:lnTo>
                    <a:lnTo>
                      <a:pt x="137766" y="94029"/>
                    </a:lnTo>
                    <a:close/>
                    <a:moveTo>
                      <a:pt x="149949" y="94029"/>
                    </a:moveTo>
                    <a:lnTo>
                      <a:pt x="149949" y="99964"/>
                    </a:lnTo>
                    <a:lnTo>
                      <a:pt x="144015" y="99964"/>
                    </a:lnTo>
                    <a:lnTo>
                      <a:pt x="144015" y="94029"/>
                    </a:lnTo>
                    <a:close/>
                    <a:moveTo>
                      <a:pt x="156196" y="94029"/>
                    </a:moveTo>
                    <a:lnTo>
                      <a:pt x="156196" y="99964"/>
                    </a:lnTo>
                    <a:lnTo>
                      <a:pt x="150262" y="99964"/>
                    </a:lnTo>
                    <a:lnTo>
                      <a:pt x="150262" y="94029"/>
                    </a:lnTo>
                    <a:close/>
                    <a:moveTo>
                      <a:pt x="162445" y="94028"/>
                    </a:moveTo>
                    <a:lnTo>
                      <a:pt x="162445" y="99964"/>
                    </a:lnTo>
                    <a:lnTo>
                      <a:pt x="156509" y="99964"/>
                    </a:lnTo>
                    <a:lnTo>
                      <a:pt x="156509" y="94028"/>
                    </a:lnTo>
                    <a:close/>
                    <a:moveTo>
                      <a:pt x="168692" y="94028"/>
                    </a:moveTo>
                    <a:lnTo>
                      <a:pt x="168692" y="99964"/>
                    </a:lnTo>
                    <a:lnTo>
                      <a:pt x="162756" y="99964"/>
                    </a:lnTo>
                    <a:lnTo>
                      <a:pt x="162756" y="94028"/>
                    </a:lnTo>
                    <a:close/>
                    <a:moveTo>
                      <a:pt x="174939" y="94028"/>
                    </a:moveTo>
                    <a:lnTo>
                      <a:pt x="174939" y="99964"/>
                    </a:lnTo>
                    <a:lnTo>
                      <a:pt x="169005" y="99964"/>
                    </a:lnTo>
                    <a:lnTo>
                      <a:pt x="169005" y="94028"/>
                    </a:lnTo>
                    <a:close/>
                    <a:moveTo>
                      <a:pt x="181186" y="94028"/>
                    </a:moveTo>
                    <a:lnTo>
                      <a:pt x="181186" y="99964"/>
                    </a:lnTo>
                    <a:lnTo>
                      <a:pt x="175252" y="99964"/>
                    </a:lnTo>
                    <a:lnTo>
                      <a:pt x="175252" y="94028"/>
                    </a:lnTo>
                    <a:close/>
                    <a:moveTo>
                      <a:pt x="187435" y="94028"/>
                    </a:moveTo>
                    <a:lnTo>
                      <a:pt x="187435" y="99964"/>
                    </a:lnTo>
                    <a:lnTo>
                      <a:pt x="181499" y="99964"/>
                    </a:lnTo>
                    <a:lnTo>
                      <a:pt x="181499" y="94028"/>
                    </a:lnTo>
                    <a:close/>
                    <a:moveTo>
                      <a:pt x="193684" y="94028"/>
                    </a:moveTo>
                    <a:lnTo>
                      <a:pt x="193684" y="99964"/>
                    </a:lnTo>
                    <a:lnTo>
                      <a:pt x="187749" y="99964"/>
                    </a:lnTo>
                    <a:lnTo>
                      <a:pt x="187749" y="94028"/>
                    </a:lnTo>
                    <a:close/>
                    <a:moveTo>
                      <a:pt x="199931" y="94028"/>
                    </a:moveTo>
                    <a:lnTo>
                      <a:pt x="199931" y="99964"/>
                    </a:lnTo>
                    <a:lnTo>
                      <a:pt x="193996" y="99964"/>
                    </a:lnTo>
                    <a:lnTo>
                      <a:pt x="193996" y="94028"/>
                    </a:lnTo>
                    <a:close/>
                    <a:moveTo>
                      <a:pt x="206180" y="94028"/>
                    </a:moveTo>
                    <a:lnTo>
                      <a:pt x="206180" y="99964"/>
                    </a:lnTo>
                    <a:lnTo>
                      <a:pt x="200244" y="99964"/>
                    </a:lnTo>
                    <a:lnTo>
                      <a:pt x="200244" y="94028"/>
                    </a:lnTo>
                    <a:close/>
                    <a:moveTo>
                      <a:pt x="212427" y="94028"/>
                    </a:moveTo>
                    <a:lnTo>
                      <a:pt x="212427" y="99964"/>
                    </a:lnTo>
                    <a:lnTo>
                      <a:pt x="206491" y="99964"/>
                    </a:lnTo>
                    <a:lnTo>
                      <a:pt x="206491" y="94028"/>
                    </a:lnTo>
                    <a:close/>
                    <a:moveTo>
                      <a:pt x="218674" y="94028"/>
                    </a:moveTo>
                    <a:lnTo>
                      <a:pt x="218674" y="99964"/>
                    </a:lnTo>
                    <a:lnTo>
                      <a:pt x="212739" y="99964"/>
                    </a:lnTo>
                    <a:lnTo>
                      <a:pt x="212739" y="94028"/>
                    </a:lnTo>
                    <a:close/>
                    <a:moveTo>
                      <a:pt x="224921" y="94029"/>
                    </a:moveTo>
                    <a:lnTo>
                      <a:pt x="224921" y="99964"/>
                    </a:lnTo>
                    <a:lnTo>
                      <a:pt x="218987" y="99964"/>
                    </a:lnTo>
                    <a:lnTo>
                      <a:pt x="218987" y="94029"/>
                    </a:lnTo>
                    <a:close/>
                    <a:moveTo>
                      <a:pt x="231170" y="94029"/>
                    </a:moveTo>
                    <a:lnTo>
                      <a:pt x="231170" y="99964"/>
                    </a:lnTo>
                    <a:lnTo>
                      <a:pt x="225234" y="99964"/>
                    </a:lnTo>
                    <a:lnTo>
                      <a:pt x="225234" y="94029"/>
                    </a:lnTo>
                    <a:close/>
                    <a:moveTo>
                      <a:pt x="237417" y="94029"/>
                    </a:moveTo>
                    <a:lnTo>
                      <a:pt x="237417" y="99964"/>
                    </a:lnTo>
                    <a:lnTo>
                      <a:pt x="231481" y="99964"/>
                    </a:lnTo>
                    <a:lnTo>
                      <a:pt x="231481" y="94029"/>
                    </a:lnTo>
                    <a:close/>
                    <a:moveTo>
                      <a:pt x="243664" y="94029"/>
                    </a:moveTo>
                    <a:lnTo>
                      <a:pt x="243664" y="99964"/>
                    </a:lnTo>
                    <a:lnTo>
                      <a:pt x="237729" y="99964"/>
                    </a:lnTo>
                    <a:lnTo>
                      <a:pt x="237729" y="94029"/>
                    </a:lnTo>
                    <a:close/>
                    <a:moveTo>
                      <a:pt x="249911" y="94029"/>
                    </a:moveTo>
                    <a:lnTo>
                      <a:pt x="249911" y="99964"/>
                    </a:lnTo>
                    <a:lnTo>
                      <a:pt x="243977" y="99964"/>
                    </a:lnTo>
                    <a:lnTo>
                      <a:pt x="243977" y="94029"/>
                    </a:lnTo>
                    <a:close/>
                    <a:moveTo>
                      <a:pt x="256161" y="94029"/>
                    </a:moveTo>
                    <a:lnTo>
                      <a:pt x="256161" y="99964"/>
                    </a:lnTo>
                    <a:lnTo>
                      <a:pt x="250225" y="99964"/>
                    </a:lnTo>
                    <a:lnTo>
                      <a:pt x="250225" y="94029"/>
                    </a:lnTo>
                    <a:close/>
                    <a:moveTo>
                      <a:pt x="262409" y="94029"/>
                    </a:moveTo>
                    <a:lnTo>
                      <a:pt x="262409" y="99964"/>
                    </a:lnTo>
                    <a:lnTo>
                      <a:pt x="256474" y="99964"/>
                    </a:lnTo>
                    <a:lnTo>
                      <a:pt x="256474" y="94029"/>
                    </a:lnTo>
                    <a:close/>
                    <a:moveTo>
                      <a:pt x="268656" y="94029"/>
                    </a:moveTo>
                    <a:lnTo>
                      <a:pt x="268656" y="99964"/>
                    </a:lnTo>
                    <a:lnTo>
                      <a:pt x="262721" y="99964"/>
                    </a:lnTo>
                    <a:lnTo>
                      <a:pt x="262721" y="94029"/>
                    </a:lnTo>
                    <a:close/>
                    <a:moveTo>
                      <a:pt x="274904" y="94029"/>
                    </a:moveTo>
                    <a:lnTo>
                      <a:pt x="274904" y="99964"/>
                    </a:lnTo>
                    <a:lnTo>
                      <a:pt x="268968" y="99964"/>
                    </a:lnTo>
                    <a:lnTo>
                      <a:pt x="268968" y="94029"/>
                    </a:lnTo>
                    <a:close/>
                    <a:moveTo>
                      <a:pt x="6251" y="100276"/>
                    </a:moveTo>
                    <a:lnTo>
                      <a:pt x="6251" y="106211"/>
                    </a:lnTo>
                    <a:lnTo>
                      <a:pt x="315" y="106211"/>
                    </a:lnTo>
                    <a:lnTo>
                      <a:pt x="315" y="100276"/>
                    </a:lnTo>
                    <a:close/>
                    <a:moveTo>
                      <a:pt x="12498" y="100276"/>
                    </a:moveTo>
                    <a:lnTo>
                      <a:pt x="12498" y="106211"/>
                    </a:lnTo>
                    <a:lnTo>
                      <a:pt x="6562" y="106211"/>
                    </a:lnTo>
                    <a:lnTo>
                      <a:pt x="6562" y="100276"/>
                    </a:lnTo>
                    <a:close/>
                    <a:moveTo>
                      <a:pt x="18745" y="100276"/>
                    </a:moveTo>
                    <a:lnTo>
                      <a:pt x="18745" y="106211"/>
                    </a:lnTo>
                    <a:lnTo>
                      <a:pt x="12810" y="106211"/>
                    </a:lnTo>
                    <a:lnTo>
                      <a:pt x="12810" y="100276"/>
                    </a:lnTo>
                    <a:close/>
                    <a:moveTo>
                      <a:pt x="24992" y="100276"/>
                    </a:moveTo>
                    <a:lnTo>
                      <a:pt x="24992" y="106211"/>
                    </a:lnTo>
                    <a:lnTo>
                      <a:pt x="19058" y="106211"/>
                    </a:lnTo>
                    <a:lnTo>
                      <a:pt x="19058" y="100276"/>
                    </a:lnTo>
                    <a:close/>
                    <a:moveTo>
                      <a:pt x="31242" y="100276"/>
                    </a:moveTo>
                    <a:lnTo>
                      <a:pt x="31242" y="106211"/>
                    </a:lnTo>
                    <a:lnTo>
                      <a:pt x="25305" y="106211"/>
                    </a:lnTo>
                    <a:lnTo>
                      <a:pt x="25305" y="100276"/>
                    </a:lnTo>
                    <a:close/>
                    <a:moveTo>
                      <a:pt x="37489" y="100276"/>
                    </a:moveTo>
                    <a:lnTo>
                      <a:pt x="37489" y="106211"/>
                    </a:lnTo>
                    <a:lnTo>
                      <a:pt x="31553" y="106211"/>
                    </a:lnTo>
                    <a:lnTo>
                      <a:pt x="31553" y="100276"/>
                    </a:lnTo>
                    <a:close/>
                    <a:moveTo>
                      <a:pt x="43737" y="100276"/>
                    </a:moveTo>
                    <a:lnTo>
                      <a:pt x="43737" y="106211"/>
                    </a:lnTo>
                    <a:lnTo>
                      <a:pt x="37802" y="106211"/>
                    </a:lnTo>
                    <a:lnTo>
                      <a:pt x="37802" y="100276"/>
                    </a:lnTo>
                    <a:close/>
                    <a:moveTo>
                      <a:pt x="49985" y="100276"/>
                    </a:moveTo>
                    <a:lnTo>
                      <a:pt x="49985" y="106211"/>
                    </a:lnTo>
                    <a:lnTo>
                      <a:pt x="44049" y="106211"/>
                    </a:lnTo>
                    <a:lnTo>
                      <a:pt x="44049" y="100276"/>
                    </a:lnTo>
                    <a:close/>
                    <a:moveTo>
                      <a:pt x="56232" y="100276"/>
                    </a:moveTo>
                    <a:lnTo>
                      <a:pt x="56232" y="106211"/>
                    </a:lnTo>
                    <a:lnTo>
                      <a:pt x="50296" y="106211"/>
                    </a:lnTo>
                    <a:lnTo>
                      <a:pt x="50296" y="100276"/>
                    </a:lnTo>
                    <a:close/>
                    <a:moveTo>
                      <a:pt x="62480" y="100276"/>
                    </a:moveTo>
                    <a:lnTo>
                      <a:pt x="62480" y="106211"/>
                    </a:lnTo>
                    <a:lnTo>
                      <a:pt x="56545" y="106211"/>
                    </a:lnTo>
                    <a:lnTo>
                      <a:pt x="56545" y="100276"/>
                    </a:lnTo>
                    <a:close/>
                    <a:moveTo>
                      <a:pt x="68727" y="100276"/>
                    </a:moveTo>
                    <a:lnTo>
                      <a:pt x="68727" y="106211"/>
                    </a:lnTo>
                    <a:lnTo>
                      <a:pt x="62792" y="106211"/>
                    </a:lnTo>
                    <a:lnTo>
                      <a:pt x="62792" y="100276"/>
                    </a:lnTo>
                    <a:close/>
                    <a:moveTo>
                      <a:pt x="74975" y="100276"/>
                    </a:moveTo>
                    <a:lnTo>
                      <a:pt x="74975" y="106211"/>
                    </a:lnTo>
                    <a:lnTo>
                      <a:pt x="69039" y="106211"/>
                    </a:lnTo>
                    <a:lnTo>
                      <a:pt x="69039" y="100276"/>
                    </a:lnTo>
                    <a:close/>
                    <a:moveTo>
                      <a:pt x="81223" y="100276"/>
                    </a:moveTo>
                    <a:lnTo>
                      <a:pt x="81223" y="106211"/>
                    </a:lnTo>
                    <a:lnTo>
                      <a:pt x="75286" y="106211"/>
                    </a:lnTo>
                    <a:lnTo>
                      <a:pt x="75286" y="100276"/>
                    </a:lnTo>
                    <a:close/>
                    <a:moveTo>
                      <a:pt x="87470" y="100276"/>
                    </a:moveTo>
                    <a:lnTo>
                      <a:pt x="87470" y="106211"/>
                    </a:lnTo>
                    <a:lnTo>
                      <a:pt x="81535" y="106211"/>
                    </a:lnTo>
                    <a:lnTo>
                      <a:pt x="81535" y="100276"/>
                    </a:lnTo>
                    <a:close/>
                    <a:moveTo>
                      <a:pt x="93718" y="100276"/>
                    </a:moveTo>
                    <a:lnTo>
                      <a:pt x="93718" y="106211"/>
                    </a:lnTo>
                    <a:lnTo>
                      <a:pt x="87784" y="106211"/>
                    </a:lnTo>
                    <a:lnTo>
                      <a:pt x="87784" y="100276"/>
                    </a:lnTo>
                    <a:close/>
                    <a:moveTo>
                      <a:pt x="99967" y="100276"/>
                    </a:moveTo>
                    <a:lnTo>
                      <a:pt x="99967" y="106211"/>
                    </a:lnTo>
                    <a:lnTo>
                      <a:pt x="94031" y="106211"/>
                    </a:lnTo>
                    <a:lnTo>
                      <a:pt x="94031" y="100276"/>
                    </a:lnTo>
                    <a:close/>
                    <a:moveTo>
                      <a:pt x="106214" y="100276"/>
                    </a:moveTo>
                    <a:lnTo>
                      <a:pt x="106214" y="106211"/>
                    </a:lnTo>
                    <a:lnTo>
                      <a:pt x="100278" y="106211"/>
                    </a:lnTo>
                    <a:lnTo>
                      <a:pt x="100278" y="100276"/>
                    </a:lnTo>
                    <a:close/>
                    <a:moveTo>
                      <a:pt x="112461" y="100276"/>
                    </a:moveTo>
                    <a:lnTo>
                      <a:pt x="112461" y="106211"/>
                    </a:lnTo>
                    <a:lnTo>
                      <a:pt x="106527" y="106211"/>
                    </a:lnTo>
                    <a:lnTo>
                      <a:pt x="106527" y="100276"/>
                    </a:lnTo>
                    <a:close/>
                    <a:moveTo>
                      <a:pt x="118710" y="100276"/>
                    </a:moveTo>
                    <a:lnTo>
                      <a:pt x="118710" y="106211"/>
                    </a:lnTo>
                    <a:lnTo>
                      <a:pt x="112774" y="106211"/>
                    </a:lnTo>
                    <a:lnTo>
                      <a:pt x="112774" y="100276"/>
                    </a:lnTo>
                    <a:close/>
                    <a:moveTo>
                      <a:pt x="124957" y="100276"/>
                    </a:moveTo>
                    <a:lnTo>
                      <a:pt x="124957" y="106211"/>
                    </a:lnTo>
                    <a:lnTo>
                      <a:pt x="119021" y="106211"/>
                    </a:lnTo>
                    <a:lnTo>
                      <a:pt x="119021" y="100276"/>
                    </a:lnTo>
                    <a:close/>
                    <a:moveTo>
                      <a:pt x="131204" y="100276"/>
                    </a:moveTo>
                    <a:lnTo>
                      <a:pt x="131204" y="106211"/>
                    </a:lnTo>
                    <a:lnTo>
                      <a:pt x="125270" y="106211"/>
                    </a:lnTo>
                    <a:lnTo>
                      <a:pt x="125270" y="100276"/>
                    </a:lnTo>
                    <a:close/>
                    <a:moveTo>
                      <a:pt x="137451" y="100276"/>
                    </a:moveTo>
                    <a:lnTo>
                      <a:pt x="137451" y="106211"/>
                    </a:lnTo>
                    <a:lnTo>
                      <a:pt x="131517" y="106211"/>
                    </a:lnTo>
                    <a:lnTo>
                      <a:pt x="131517" y="100276"/>
                    </a:lnTo>
                    <a:close/>
                    <a:moveTo>
                      <a:pt x="143702" y="100276"/>
                    </a:moveTo>
                    <a:lnTo>
                      <a:pt x="143702" y="106211"/>
                    </a:lnTo>
                    <a:lnTo>
                      <a:pt x="137766" y="106211"/>
                    </a:lnTo>
                    <a:lnTo>
                      <a:pt x="137766" y="100276"/>
                    </a:lnTo>
                    <a:close/>
                    <a:moveTo>
                      <a:pt x="149949" y="100276"/>
                    </a:moveTo>
                    <a:lnTo>
                      <a:pt x="149949" y="106211"/>
                    </a:lnTo>
                    <a:lnTo>
                      <a:pt x="144015" y="106211"/>
                    </a:lnTo>
                    <a:lnTo>
                      <a:pt x="144015" y="100276"/>
                    </a:lnTo>
                    <a:close/>
                    <a:moveTo>
                      <a:pt x="156196" y="100276"/>
                    </a:moveTo>
                    <a:lnTo>
                      <a:pt x="156196" y="106211"/>
                    </a:lnTo>
                    <a:lnTo>
                      <a:pt x="150262" y="106211"/>
                    </a:lnTo>
                    <a:lnTo>
                      <a:pt x="150262" y="100276"/>
                    </a:lnTo>
                    <a:close/>
                    <a:moveTo>
                      <a:pt x="162445" y="100276"/>
                    </a:moveTo>
                    <a:lnTo>
                      <a:pt x="162445" y="106211"/>
                    </a:lnTo>
                    <a:lnTo>
                      <a:pt x="156509" y="106211"/>
                    </a:lnTo>
                    <a:lnTo>
                      <a:pt x="156509" y="100276"/>
                    </a:lnTo>
                    <a:close/>
                    <a:moveTo>
                      <a:pt x="168692" y="100276"/>
                    </a:moveTo>
                    <a:lnTo>
                      <a:pt x="168692" y="106211"/>
                    </a:lnTo>
                    <a:lnTo>
                      <a:pt x="162756" y="106211"/>
                    </a:lnTo>
                    <a:lnTo>
                      <a:pt x="162756" y="100276"/>
                    </a:lnTo>
                    <a:close/>
                    <a:moveTo>
                      <a:pt x="174939" y="100276"/>
                    </a:moveTo>
                    <a:lnTo>
                      <a:pt x="174939" y="106211"/>
                    </a:lnTo>
                    <a:lnTo>
                      <a:pt x="169005" y="106211"/>
                    </a:lnTo>
                    <a:lnTo>
                      <a:pt x="169005" y="100276"/>
                    </a:lnTo>
                    <a:close/>
                    <a:moveTo>
                      <a:pt x="181186" y="100276"/>
                    </a:moveTo>
                    <a:lnTo>
                      <a:pt x="181186" y="106211"/>
                    </a:lnTo>
                    <a:lnTo>
                      <a:pt x="175252" y="106211"/>
                    </a:lnTo>
                    <a:lnTo>
                      <a:pt x="175252" y="100276"/>
                    </a:lnTo>
                    <a:close/>
                    <a:moveTo>
                      <a:pt x="187435" y="100276"/>
                    </a:moveTo>
                    <a:lnTo>
                      <a:pt x="187435" y="106211"/>
                    </a:lnTo>
                    <a:lnTo>
                      <a:pt x="181499" y="106211"/>
                    </a:lnTo>
                    <a:lnTo>
                      <a:pt x="181499" y="100276"/>
                    </a:lnTo>
                    <a:close/>
                    <a:moveTo>
                      <a:pt x="193684" y="100276"/>
                    </a:moveTo>
                    <a:lnTo>
                      <a:pt x="193684" y="106211"/>
                    </a:lnTo>
                    <a:lnTo>
                      <a:pt x="187749" y="106211"/>
                    </a:lnTo>
                    <a:lnTo>
                      <a:pt x="187749" y="100276"/>
                    </a:lnTo>
                    <a:close/>
                    <a:moveTo>
                      <a:pt x="199931" y="100276"/>
                    </a:moveTo>
                    <a:lnTo>
                      <a:pt x="199931" y="106211"/>
                    </a:lnTo>
                    <a:lnTo>
                      <a:pt x="193996" y="106211"/>
                    </a:lnTo>
                    <a:lnTo>
                      <a:pt x="193996" y="100276"/>
                    </a:lnTo>
                    <a:close/>
                    <a:moveTo>
                      <a:pt x="206180" y="100276"/>
                    </a:moveTo>
                    <a:lnTo>
                      <a:pt x="206180" y="106211"/>
                    </a:lnTo>
                    <a:lnTo>
                      <a:pt x="200244" y="106211"/>
                    </a:lnTo>
                    <a:lnTo>
                      <a:pt x="200244" y="100276"/>
                    </a:lnTo>
                    <a:close/>
                    <a:moveTo>
                      <a:pt x="212427" y="100276"/>
                    </a:moveTo>
                    <a:lnTo>
                      <a:pt x="212427" y="106211"/>
                    </a:lnTo>
                    <a:lnTo>
                      <a:pt x="206491" y="106211"/>
                    </a:lnTo>
                    <a:lnTo>
                      <a:pt x="206491" y="100276"/>
                    </a:lnTo>
                    <a:close/>
                    <a:moveTo>
                      <a:pt x="218674" y="100276"/>
                    </a:moveTo>
                    <a:lnTo>
                      <a:pt x="218674" y="106211"/>
                    </a:lnTo>
                    <a:lnTo>
                      <a:pt x="212739" y="106211"/>
                    </a:lnTo>
                    <a:lnTo>
                      <a:pt x="212739" y="100276"/>
                    </a:lnTo>
                    <a:close/>
                    <a:moveTo>
                      <a:pt x="224921" y="100276"/>
                    </a:moveTo>
                    <a:lnTo>
                      <a:pt x="224921" y="106211"/>
                    </a:lnTo>
                    <a:lnTo>
                      <a:pt x="218987" y="106211"/>
                    </a:lnTo>
                    <a:lnTo>
                      <a:pt x="218987" y="100276"/>
                    </a:lnTo>
                    <a:close/>
                    <a:moveTo>
                      <a:pt x="231170" y="100276"/>
                    </a:moveTo>
                    <a:lnTo>
                      <a:pt x="231170" y="106211"/>
                    </a:lnTo>
                    <a:lnTo>
                      <a:pt x="225234" y="106211"/>
                    </a:lnTo>
                    <a:lnTo>
                      <a:pt x="225234" y="100276"/>
                    </a:lnTo>
                    <a:close/>
                    <a:moveTo>
                      <a:pt x="237417" y="100276"/>
                    </a:moveTo>
                    <a:lnTo>
                      <a:pt x="237417" y="106211"/>
                    </a:lnTo>
                    <a:lnTo>
                      <a:pt x="231481" y="106211"/>
                    </a:lnTo>
                    <a:lnTo>
                      <a:pt x="231481" y="100276"/>
                    </a:lnTo>
                    <a:close/>
                    <a:moveTo>
                      <a:pt x="243664" y="100276"/>
                    </a:moveTo>
                    <a:lnTo>
                      <a:pt x="243664" y="106211"/>
                    </a:lnTo>
                    <a:lnTo>
                      <a:pt x="237729" y="106211"/>
                    </a:lnTo>
                    <a:lnTo>
                      <a:pt x="237729" y="100276"/>
                    </a:lnTo>
                    <a:close/>
                    <a:moveTo>
                      <a:pt x="249911" y="100276"/>
                    </a:moveTo>
                    <a:lnTo>
                      <a:pt x="249911" y="106211"/>
                    </a:lnTo>
                    <a:lnTo>
                      <a:pt x="243977" y="106211"/>
                    </a:lnTo>
                    <a:lnTo>
                      <a:pt x="243977" y="100276"/>
                    </a:lnTo>
                    <a:close/>
                    <a:moveTo>
                      <a:pt x="256161" y="100276"/>
                    </a:moveTo>
                    <a:lnTo>
                      <a:pt x="256161" y="106211"/>
                    </a:lnTo>
                    <a:lnTo>
                      <a:pt x="250225" y="106211"/>
                    </a:lnTo>
                    <a:lnTo>
                      <a:pt x="250225" y="100276"/>
                    </a:lnTo>
                    <a:close/>
                    <a:moveTo>
                      <a:pt x="262409" y="100276"/>
                    </a:moveTo>
                    <a:lnTo>
                      <a:pt x="262409" y="106211"/>
                    </a:lnTo>
                    <a:lnTo>
                      <a:pt x="256474" y="106211"/>
                    </a:lnTo>
                    <a:lnTo>
                      <a:pt x="256474" y="100276"/>
                    </a:lnTo>
                    <a:close/>
                    <a:moveTo>
                      <a:pt x="268656" y="100276"/>
                    </a:moveTo>
                    <a:lnTo>
                      <a:pt x="268656" y="106211"/>
                    </a:lnTo>
                    <a:lnTo>
                      <a:pt x="262721" y="106211"/>
                    </a:lnTo>
                    <a:lnTo>
                      <a:pt x="262721" y="100276"/>
                    </a:lnTo>
                    <a:close/>
                    <a:moveTo>
                      <a:pt x="274904" y="100276"/>
                    </a:moveTo>
                    <a:lnTo>
                      <a:pt x="274904" y="106211"/>
                    </a:lnTo>
                    <a:lnTo>
                      <a:pt x="268968" y="106211"/>
                    </a:lnTo>
                    <a:lnTo>
                      <a:pt x="268968" y="100276"/>
                    </a:lnTo>
                    <a:close/>
                    <a:moveTo>
                      <a:pt x="6251" y="106523"/>
                    </a:moveTo>
                    <a:lnTo>
                      <a:pt x="6251" y="112460"/>
                    </a:lnTo>
                    <a:lnTo>
                      <a:pt x="315" y="112460"/>
                    </a:lnTo>
                    <a:lnTo>
                      <a:pt x="315" y="106523"/>
                    </a:lnTo>
                    <a:close/>
                    <a:moveTo>
                      <a:pt x="12498" y="106523"/>
                    </a:moveTo>
                    <a:lnTo>
                      <a:pt x="12498" y="112460"/>
                    </a:lnTo>
                    <a:lnTo>
                      <a:pt x="6562" y="112460"/>
                    </a:lnTo>
                    <a:lnTo>
                      <a:pt x="6562" y="106523"/>
                    </a:lnTo>
                    <a:close/>
                    <a:moveTo>
                      <a:pt x="18745" y="106523"/>
                    </a:moveTo>
                    <a:lnTo>
                      <a:pt x="18745" y="112460"/>
                    </a:lnTo>
                    <a:lnTo>
                      <a:pt x="12810" y="112460"/>
                    </a:lnTo>
                    <a:lnTo>
                      <a:pt x="12810" y="106523"/>
                    </a:lnTo>
                    <a:close/>
                    <a:moveTo>
                      <a:pt x="24992" y="106523"/>
                    </a:moveTo>
                    <a:lnTo>
                      <a:pt x="24992" y="112460"/>
                    </a:lnTo>
                    <a:lnTo>
                      <a:pt x="19058" y="112460"/>
                    </a:lnTo>
                    <a:lnTo>
                      <a:pt x="19058" y="106523"/>
                    </a:lnTo>
                    <a:close/>
                    <a:moveTo>
                      <a:pt x="31242" y="106523"/>
                    </a:moveTo>
                    <a:lnTo>
                      <a:pt x="31242" y="112460"/>
                    </a:lnTo>
                    <a:lnTo>
                      <a:pt x="25305" y="112460"/>
                    </a:lnTo>
                    <a:lnTo>
                      <a:pt x="25305" y="106523"/>
                    </a:lnTo>
                    <a:close/>
                    <a:moveTo>
                      <a:pt x="37489" y="106523"/>
                    </a:moveTo>
                    <a:lnTo>
                      <a:pt x="37489" y="112460"/>
                    </a:lnTo>
                    <a:lnTo>
                      <a:pt x="31553" y="112460"/>
                    </a:lnTo>
                    <a:lnTo>
                      <a:pt x="31553" y="106523"/>
                    </a:lnTo>
                    <a:close/>
                    <a:moveTo>
                      <a:pt x="43737" y="106523"/>
                    </a:moveTo>
                    <a:lnTo>
                      <a:pt x="43737" y="112460"/>
                    </a:lnTo>
                    <a:lnTo>
                      <a:pt x="37802" y="112460"/>
                    </a:lnTo>
                    <a:lnTo>
                      <a:pt x="37802" y="106523"/>
                    </a:lnTo>
                    <a:close/>
                    <a:moveTo>
                      <a:pt x="49985" y="106523"/>
                    </a:moveTo>
                    <a:lnTo>
                      <a:pt x="49985" y="112460"/>
                    </a:lnTo>
                    <a:lnTo>
                      <a:pt x="44049" y="112460"/>
                    </a:lnTo>
                    <a:lnTo>
                      <a:pt x="44049" y="106523"/>
                    </a:lnTo>
                    <a:close/>
                    <a:moveTo>
                      <a:pt x="56232" y="106523"/>
                    </a:moveTo>
                    <a:lnTo>
                      <a:pt x="56232" y="112460"/>
                    </a:lnTo>
                    <a:lnTo>
                      <a:pt x="50296" y="112460"/>
                    </a:lnTo>
                    <a:lnTo>
                      <a:pt x="50296" y="106523"/>
                    </a:lnTo>
                    <a:close/>
                    <a:moveTo>
                      <a:pt x="62480" y="106523"/>
                    </a:moveTo>
                    <a:lnTo>
                      <a:pt x="62480" y="112460"/>
                    </a:lnTo>
                    <a:lnTo>
                      <a:pt x="56545" y="112460"/>
                    </a:lnTo>
                    <a:lnTo>
                      <a:pt x="56545" y="106523"/>
                    </a:lnTo>
                    <a:close/>
                    <a:moveTo>
                      <a:pt x="68727" y="106523"/>
                    </a:moveTo>
                    <a:lnTo>
                      <a:pt x="68727" y="112460"/>
                    </a:lnTo>
                    <a:lnTo>
                      <a:pt x="62792" y="112460"/>
                    </a:lnTo>
                    <a:lnTo>
                      <a:pt x="62792" y="106523"/>
                    </a:lnTo>
                    <a:close/>
                    <a:moveTo>
                      <a:pt x="74975" y="106523"/>
                    </a:moveTo>
                    <a:lnTo>
                      <a:pt x="74975" y="112460"/>
                    </a:lnTo>
                    <a:lnTo>
                      <a:pt x="69039" y="112460"/>
                    </a:lnTo>
                    <a:lnTo>
                      <a:pt x="69039" y="106523"/>
                    </a:lnTo>
                    <a:close/>
                    <a:moveTo>
                      <a:pt x="81223" y="106523"/>
                    </a:moveTo>
                    <a:lnTo>
                      <a:pt x="81223" y="112460"/>
                    </a:lnTo>
                    <a:lnTo>
                      <a:pt x="75286" y="112460"/>
                    </a:lnTo>
                    <a:lnTo>
                      <a:pt x="75286" y="106523"/>
                    </a:lnTo>
                    <a:close/>
                    <a:moveTo>
                      <a:pt x="87470" y="106523"/>
                    </a:moveTo>
                    <a:lnTo>
                      <a:pt x="87470" y="112460"/>
                    </a:lnTo>
                    <a:lnTo>
                      <a:pt x="81535" y="112460"/>
                    </a:lnTo>
                    <a:lnTo>
                      <a:pt x="81535" y="106523"/>
                    </a:lnTo>
                    <a:close/>
                    <a:moveTo>
                      <a:pt x="93718" y="106523"/>
                    </a:moveTo>
                    <a:lnTo>
                      <a:pt x="93718" y="112460"/>
                    </a:lnTo>
                    <a:lnTo>
                      <a:pt x="87784" y="112460"/>
                    </a:lnTo>
                    <a:lnTo>
                      <a:pt x="87784" y="106523"/>
                    </a:lnTo>
                    <a:close/>
                    <a:moveTo>
                      <a:pt x="99967" y="106523"/>
                    </a:moveTo>
                    <a:lnTo>
                      <a:pt x="99967" y="112460"/>
                    </a:lnTo>
                    <a:lnTo>
                      <a:pt x="94031" y="112460"/>
                    </a:lnTo>
                    <a:lnTo>
                      <a:pt x="94031" y="106523"/>
                    </a:lnTo>
                    <a:close/>
                    <a:moveTo>
                      <a:pt x="106214" y="106523"/>
                    </a:moveTo>
                    <a:lnTo>
                      <a:pt x="106214" y="112460"/>
                    </a:lnTo>
                    <a:lnTo>
                      <a:pt x="100278" y="112460"/>
                    </a:lnTo>
                    <a:lnTo>
                      <a:pt x="100278" y="106523"/>
                    </a:lnTo>
                    <a:close/>
                    <a:moveTo>
                      <a:pt x="112461" y="106523"/>
                    </a:moveTo>
                    <a:lnTo>
                      <a:pt x="112461" y="112460"/>
                    </a:lnTo>
                    <a:lnTo>
                      <a:pt x="106527" y="112460"/>
                    </a:lnTo>
                    <a:lnTo>
                      <a:pt x="106527" y="106523"/>
                    </a:lnTo>
                    <a:close/>
                    <a:moveTo>
                      <a:pt x="118710" y="106523"/>
                    </a:moveTo>
                    <a:lnTo>
                      <a:pt x="118710" y="112460"/>
                    </a:lnTo>
                    <a:lnTo>
                      <a:pt x="112774" y="112460"/>
                    </a:lnTo>
                    <a:lnTo>
                      <a:pt x="112774" y="106523"/>
                    </a:lnTo>
                    <a:close/>
                    <a:moveTo>
                      <a:pt x="124957" y="106523"/>
                    </a:moveTo>
                    <a:lnTo>
                      <a:pt x="124957" y="112460"/>
                    </a:lnTo>
                    <a:lnTo>
                      <a:pt x="119021" y="112460"/>
                    </a:lnTo>
                    <a:lnTo>
                      <a:pt x="119021" y="106523"/>
                    </a:lnTo>
                    <a:close/>
                    <a:moveTo>
                      <a:pt x="131204" y="106523"/>
                    </a:moveTo>
                    <a:lnTo>
                      <a:pt x="131204" y="112460"/>
                    </a:lnTo>
                    <a:lnTo>
                      <a:pt x="125270" y="112460"/>
                    </a:lnTo>
                    <a:lnTo>
                      <a:pt x="125270" y="106523"/>
                    </a:lnTo>
                    <a:close/>
                    <a:moveTo>
                      <a:pt x="137451" y="106523"/>
                    </a:moveTo>
                    <a:lnTo>
                      <a:pt x="137451" y="112460"/>
                    </a:lnTo>
                    <a:lnTo>
                      <a:pt x="131517" y="112460"/>
                    </a:lnTo>
                    <a:lnTo>
                      <a:pt x="131517" y="106523"/>
                    </a:lnTo>
                    <a:close/>
                    <a:moveTo>
                      <a:pt x="143702" y="106523"/>
                    </a:moveTo>
                    <a:lnTo>
                      <a:pt x="143702" y="112460"/>
                    </a:lnTo>
                    <a:lnTo>
                      <a:pt x="137766" y="112460"/>
                    </a:lnTo>
                    <a:lnTo>
                      <a:pt x="137766" y="106523"/>
                    </a:lnTo>
                    <a:close/>
                    <a:moveTo>
                      <a:pt x="149949" y="106523"/>
                    </a:moveTo>
                    <a:lnTo>
                      <a:pt x="149949" y="112460"/>
                    </a:lnTo>
                    <a:lnTo>
                      <a:pt x="144015" y="112460"/>
                    </a:lnTo>
                    <a:lnTo>
                      <a:pt x="144015" y="106523"/>
                    </a:lnTo>
                    <a:close/>
                    <a:moveTo>
                      <a:pt x="156196" y="106523"/>
                    </a:moveTo>
                    <a:lnTo>
                      <a:pt x="156196" y="112460"/>
                    </a:lnTo>
                    <a:lnTo>
                      <a:pt x="150262" y="112460"/>
                    </a:lnTo>
                    <a:lnTo>
                      <a:pt x="150262" y="106523"/>
                    </a:lnTo>
                    <a:close/>
                    <a:moveTo>
                      <a:pt x="162445" y="106523"/>
                    </a:moveTo>
                    <a:lnTo>
                      <a:pt x="162445" y="112460"/>
                    </a:lnTo>
                    <a:lnTo>
                      <a:pt x="156509" y="112460"/>
                    </a:lnTo>
                    <a:lnTo>
                      <a:pt x="156509" y="106523"/>
                    </a:lnTo>
                    <a:close/>
                    <a:moveTo>
                      <a:pt x="168692" y="106523"/>
                    </a:moveTo>
                    <a:lnTo>
                      <a:pt x="168692" y="112460"/>
                    </a:lnTo>
                    <a:lnTo>
                      <a:pt x="162756" y="112460"/>
                    </a:lnTo>
                    <a:lnTo>
                      <a:pt x="162756" y="106523"/>
                    </a:lnTo>
                    <a:close/>
                    <a:moveTo>
                      <a:pt x="174939" y="106523"/>
                    </a:moveTo>
                    <a:lnTo>
                      <a:pt x="174939" y="112460"/>
                    </a:lnTo>
                    <a:lnTo>
                      <a:pt x="169005" y="112460"/>
                    </a:lnTo>
                    <a:lnTo>
                      <a:pt x="169005" y="106523"/>
                    </a:lnTo>
                    <a:close/>
                    <a:moveTo>
                      <a:pt x="181186" y="106523"/>
                    </a:moveTo>
                    <a:lnTo>
                      <a:pt x="181186" y="112460"/>
                    </a:lnTo>
                    <a:lnTo>
                      <a:pt x="175252" y="112460"/>
                    </a:lnTo>
                    <a:lnTo>
                      <a:pt x="175252" y="106523"/>
                    </a:lnTo>
                    <a:close/>
                    <a:moveTo>
                      <a:pt x="187435" y="106523"/>
                    </a:moveTo>
                    <a:lnTo>
                      <a:pt x="187435" y="112460"/>
                    </a:lnTo>
                    <a:lnTo>
                      <a:pt x="181499" y="112460"/>
                    </a:lnTo>
                    <a:lnTo>
                      <a:pt x="181499" y="106523"/>
                    </a:lnTo>
                    <a:close/>
                    <a:moveTo>
                      <a:pt x="193684" y="106523"/>
                    </a:moveTo>
                    <a:lnTo>
                      <a:pt x="193684" y="112460"/>
                    </a:lnTo>
                    <a:lnTo>
                      <a:pt x="187749" y="112460"/>
                    </a:lnTo>
                    <a:lnTo>
                      <a:pt x="187749" y="106523"/>
                    </a:lnTo>
                    <a:close/>
                    <a:moveTo>
                      <a:pt x="199931" y="106523"/>
                    </a:moveTo>
                    <a:lnTo>
                      <a:pt x="199931" y="112460"/>
                    </a:lnTo>
                    <a:lnTo>
                      <a:pt x="193996" y="112460"/>
                    </a:lnTo>
                    <a:lnTo>
                      <a:pt x="193996" y="106523"/>
                    </a:lnTo>
                    <a:close/>
                    <a:moveTo>
                      <a:pt x="206180" y="106523"/>
                    </a:moveTo>
                    <a:lnTo>
                      <a:pt x="206180" y="112460"/>
                    </a:lnTo>
                    <a:lnTo>
                      <a:pt x="200244" y="112460"/>
                    </a:lnTo>
                    <a:lnTo>
                      <a:pt x="200244" y="106523"/>
                    </a:lnTo>
                    <a:close/>
                    <a:moveTo>
                      <a:pt x="212427" y="106523"/>
                    </a:moveTo>
                    <a:lnTo>
                      <a:pt x="212427" y="112460"/>
                    </a:lnTo>
                    <a:lnTo>
                      <a:pt x="206491" y="112460"/>
                    </a:lnTo>
                    <a:lnTo>
                      <a:pt x="206491" y="106523"/>
                    </a:lnTo>
                    <a:close/>
                    <a:moveTo>
                      <a:pt x="218674" y="106523"/>
                    </a:moveTo>
                    <a:lnTo>
                      <a:pt x="218674" y="112460"/>
                    </a:lnTo>
                    <a:lnTo>
                      <a:pt x="212739" y="112460"/>
                    </a:lnTo>
                    <a:lnTo>
                      <a:pt x="212739" y="106523"/>
                    </a:lnTo>
                    <a:close/>
                    <a:moveTo>
                      <a:pt x="224921" y="106523"/>
                    </a:moveTo>
                    <a:lnTo>
                      <a:pt x="224921" y="112460"/>
                    </a:lnTo>
                    <a:lnTo>
                      <a:pt x="218987" y="112460"/>
                    </a:lnTo>
                    <a:lnTo>
                      <a:pt x="218987" y="106523"/>
                    </a:lnTo>
                    <a:close/>
                    <a:moveTo>
                      <a:pt x="231170" y="106523"/>
                    </a:moveTo>
                    <a:lnTo>
                      <a:pt x="231170" y="112460"/>
                    </a:lnTo>
                    <a:lnTo>
                      <a:pt x="225234" y="112460"/>
                    </a:lnTo>
                    <a:lnTo>
                      <a:pt x="225234" y="106523"/>
                    </a:lnTo>
                    <a:close/>
                    <a:moveTo>
                      <a:pt x="237417" y="106523"/>
                    </a:moveTo>
                    <a:lnTo>
                      <a:pt x="237417" y="112460"/>
                    </a:lnTo>
                    <a:lnTo>
                      <a:pt x="231481" y="112460"/>
                    </a:lnTo>
                    <a:lnTo>
                      <a:pt x="231481" y="106523"/>
                    </a:lnTo>
                    <a:close/>
                    <a:moveTo>
                      <a:pt x="243664" y="106523"/>
                    </a:moveTo>
                    <a:lnTo>
                      <a:pt x="243664" y="112460"/>
                    </a:lnTo>
                    <a:lnTo>
                      <a:pt x="237729" y="112460"/>
                    </a:lnTo>
                    <a:lnTo>
                      <a:pt x="237729" y="106523"/>
                    </a:lnTo>
                    <a:close/>
                    <a:moveTo>
                      <a:pt x="249911" y="106523"/>
                    </a:moveTo>
                    <a:lnTo>
                      <a:pt x="249911" y="112460"/>
                    </a:lnTo>
                    <a:lnTo>
                      <a:pt x="243977" y="112460"/>
                    </a:lnTo>
                    <a:lnTo>
                      <a:pt x="243977" y="106523"/>
                    </a:lnTo>
                    <a:close/>
                    <a:moveTo>
                      <a:pt x="256161" y="106523"/>
                    </a:moveTo>
                    <a:lnTo>
                      <a:pt x="256161" y="112460"/>
                    </a:lnTo>
                    <a:lnTo>
                      <a:pt x="250225" y="112460"/>
                    </a:lnTo>
                    <a:lnTo>
                      <a:pt x="250225" y="106523"/>
                    </a:lnTo>
                    <a:close/>
                    <a:moveTo>
                      <a:pt x="262409" y="106523"/>
                    </a:moveTo>
                    <a:lnTo>
                      <a:pt x="262409" y="112460"/>
                    </a:lnTo>
                    <a:lnTo>
                      <a:pt x="256474" y="112460"/>
                    </a:lnTo>
                    <a:lnTo>
                      <a:pt x="256474" y="106523"/>
                    </a:lnTo>
                    <a:close/>
                    <a:moveTo>
                      <a:pt x="268656" y="106523"/>
                    </a:moveTo>
                    <a:lnTo>
                      <a:pt x="268656" y="112460"/>
                    </a:lnTo>
                    <a:lnTo>
                      <a:pt x="262721" y="112460"/>
                    </a:lnTo>
                    <a:lnTo>
                      <a:pt x="262721" y="106523"/>
                    </a:lnTo>
                    <a:close/>
                    <a:moveTo>
                      <a:pt x="274904" y="106523"/>
                    </a:moveTo>
                    <a:lnTo>
                      <a:pt x="274904" y="112460"/>
                    </a:lnTo>
                    <a:lnTo>
                      <a:pt x="268968" y="112460"/>
                    </a:lnTo>
                    <a:lnTo>
                      <a:pt x="268968" y="106523"/>
                    </a:lnTo>
                    <a:close/>
                    <a:moveTo>
                      <a:pt x="6251" y="112771"/>
                    </a:moveTo>
                    <a:lnTo>
                      <a:pt x="6251" y="118707"/>
                    </a:lnTo>
                    <a:lnTo>
                      <a:pt x="315" y="118707"/>
                    </a:lnTo>
                    <a:lnTo>
                      <a:pt x="315" y="112771"/>
                    </a:lnTo>
                    <a:close/>
                    <a:moveTo>
                      <a:pt x="12498" y="112771"/>
                    </a:moveTo>
                    <a:lnTo>
                      <a:pt x="12498" y="118707"/>
                    </a:lnTo>
                    <a:lnTo>
                      <a:pt x="6562" y="118707"/>
                    </a:lnTo>
                    <a:lnTo>
                      <a:pt x="6562" y="112771"/>
                    </a:lnTo>
                    <a:close/>
                    <a:moveTo>
                      <a:pt x="18745" y="112771"/>
                    </a:moveTo>
                    <a:lnTo>
                      <a:pt x="18745" y="118707"/>
                    </a:lnTo>
                    <a:lnTo>
                      <a:pt x="12810" y="118707"/>
                    </a:lnTo>
                    <a:lnTo>
                      <a:pt x="12810" y="112771"/>
                    </a:lnTo>
                    <a:close/>
                    <a:moveTo>
                      <a:pt x="24992" y="112771"/>
                    </a:moveTo>
                    <a:lnTo>
                      <a:pt x="24992" y="118707"/>
                    </a:lnTo>
                    <a:lnTo>
                      <a:pt x="19058" y="118707"/>
                    </a:lnTo>
                    <a:lnTo>
                      <a:pt x="19058" y="112771"/>
                    </a:lnTo>
                    <a:close/>
                    <a:moveTo>
                      <a:pt x="31242" y="112771"/>
                    </a:moveTo>
                    <a:lnTo>
                      <a:pt x="31242" y="118707"/>
                    </a:lnTo>
                    <a:lnTo>
                      <a:pt x="25305" y="118707"/>
                    </a:lnTo>
                    <a:lnTo>
                      <a:pt x="25305" y="112771"/>
                    </a:lnTo>
                    <a:close/>
                    <a:moveTo>
                      <a:pt x="37489" y="112771"/>
                    </a:moveTo>
                    <a:lnTo>
                      <a:pt x="37489" y="118707"/>
                    </a:lnTo>
                    <a:lnTo>
                      <a:pt x="31553" y="118707"/>
                    </a:lnTo>
                    <a:lnTo>
                      <a:pt x="31553" y="112771"/>
                    </a:lnTo>
                    <a:close/>
                    <a:moveTo>
                      <a:pt x="43737" y="112771"/>
                    </a:moveTo>
                    <a:lnTo>
                      <a:pt x="43737" y="118707"/>
                    </a:lnTo>
                    <a:lnTo>
                      <a:pt x="37802" y="118707"/>
                    </a:lnTo>
                    <a:lnTo>
                      <a:pt x="37802" y="112771"/>
                    </a:lnTo>
                    <a:close/>
                    <a:moveTo>
                      <a:pt x="49985" y="112771"/>
                    </a:moveTo>
                    <a:lnTo>
                      <a:pt x="49985" y="118707"/>
                    </a:lnTo>
                    <a:lnTo>
                      <a:pt x="44049" y="118707"/>
                    </a:lnTo>
                    <a:lnTo>
                      <a:pt x="44049" y="112771"/>
                    </a:lnTo>
                    <a:close/>
                    <a:moveTo>
                      <a:pt x="56232" y="112771"/>
                    </a:moveTo>
                    <a:lnTo>
                      <a:pt x="56232" y="118707"/>
                    </a:lnTo>
                    <a:lnTo>
                      <a:pt x="50296" y="118707"/>
                    </a:lnTo>
                    <a:lnTo>
                      <a:pt x="50296" y="112771"/>
                    </a:lnTo>
                    <a:close/>
                    <a:moveTo>
                      <a:pt x="62480" y="112771"/>
                    </a:moveTo>
                    <a:lnTo>
                      <a:pt x="62480" y="118707"/>
                    </a:lnTo>
                    <a:lnTo>
                      <a:pt x="56545" y="118707"/>
                    </a:lnTo>
                    <a:lnTo>
                      <a:pt x="56545" y="112771"/>
                    </a:lnTo>
                    <a:close/>
                    <a:moveTo>
                      <a:pt x="68727" y="112771"/>
                    </a:moveTo>
                    <a:lnTo>
                      <a:pt x="68727" y="118707"/>
                    </a:lnTo>
                    <a:lnTo>
                      <a:pt x="62792" y="118707"/>
                    </a:lnTo>
                    <a:lnTo>
                      <a:pt x="62792" y="112771"/>
                    </a:lnTo>
                    <a:close/>
                    <a:moveTo>
                      <a:pt x="74975" y="112771"/>
                    </a:moveTo>
                    <a:lnTo>
                      <a:pt x="74975" y="118707"/>
                    </a:lnTo>
                    <a:lnTo>
                      <a:pt x="69039" y="118707"/>
                    </a:lnTo>
                    <a:lnTo>
                      <a:pt x="69039" y="112771"/>
                    </a:lnTo>
                    <a:close/>
                    <a:moveTo>
                      <a:pt x="81223" y="112771"/>
                    </a:moveTo>
                    <a:lnTo>
                      <a:pt x="81223" y="118707"/>
                    </a:lnTo>
                    <a:lnTo>
                      <a:pt x="75286" y="118707"/>
                    </a:lnTo>
                    <a:lnTo>
                      <a:pt x="75286" y="112771"/>
                    </a:lnTo>
                    <a:close/>
                    <a:moveTo>
                      <a:pt x="87470" y="112771"/>
                    </a:moveTo>
                    <a:lnTo>
                      <a:pt x="87470" y="118707"/>
                    </a:lnTo>
                    <a:lnTo>
                      <a:pt x="81535" y="118707"/>
                    </a:lnTo>
                    <a:lnTo>
                      <a:pt x="81535" y="112771"/>
                    </a:lnTo>
                    <a:close/>
                    <a:moveTo>
                      <a:pt x="93718" y="112771"/>
                    </a:moveTo>
                    <a:lnTo>
                      <a:pt x="93718" y="118707"/>
                    </a:lnTo>
                    <a:lnTo>
                      <a:pt x="87784" y="118707"/>
                    </a:lnTo>
                    <a:lnTo>
                      <a:pt x="87784" y="112771"/>
                    </a:lnTo>
                    <a:close/>
                    <a:moveTo>
                      <a:pt x="99967" y="112771"/>
                    </a:moveTo>
                    <a:lnTo>
                      <a:pt x="99967" y="118707"/>
                    </a:lnTo>
                    <a:lnTo>
                      <a:pt x="94031" y="118707"/>
                    </a:lnTo>
                    <a:lnTo>
                      <a:pt x="94031" y="112771"/>
                    </a:lnTo>
                    <a:close/>
                    <a:moveTo>
                      <a:pt x="106214" y="112771"/>
                    </a:moveTo>
                    <a:lnTo>
                      <a:pt x="106214" y="118707"/>
                    </a:lnTo>
                    <a:lnTo>
                      <a:pt x="100278" y="118707"/>
                    </a:lnTo>
                    <a:lnTo>
                      <a:pt x="100278" y="112771"/>
                    </a:lnTo>
                    <a:close/>
                    <a:moveTo>
                      <a:pt x="112461" y="112771"/>
                    </a:moveTo>
                    <a:lnTo>
                      <a:pt x="112461" y="118707"/>
                    </a:lnTo>
                    <a:lnTo>
                      <a:pt x="106527" y="118707"/>
                    </a:lnTo>
                    <a:lnTo>
                      <a:pt x="106527" y="112771"/>
                    </a:lnTo>
                    <a:close/>
                    <a:moveTo>
                      <a:pt x="118710" y="112771"/>
                    </a:moveTo>
                    <a:lnTo>
                      <a:pt x="118710" y="118707"/>
                    </a:lnTo>
                    <a:lnTo>
                      <a:pt x="112774" y="118707"/>
                    </a:lnTo>
                    <a:lnTo>
                      <a:pt x="112774" y="112771"/>
                    </a:lnTo>
                    <a:close/>
                    <a:moveTo>
                      <a:pt x="124957" y="112771"/>
                    </a:moveTo>
                    <a:lnTo>
                      <a:pt x="124957" y="118707"/>
                    </a:lnTo>
                    <a:lnTo>
                      <a:pt x="119021" y="118707"/>
                    </a:lnTo>
                    <a:lnTo>
                      <a:pt x="119021" y="112771"/>
                    </a:lnTo>
                    <a:close/>
                    <a:moveTo>
                      <a:pt x="131204" y="112771"/>
                    </a:moveTo>
                    <a:lnTo>
                      <a:pt x="131204" y="118707"/>
                    </a:lnTo>
                    <a:lnTo>
                      <a:pt x="125270" y="118707"/>
                    </a:lnTo>
                    <a:lnTo>
                      <a:pt x="125270" y="112771"/>
                    </a:lnTo>
                    <a:close/>
                    <a:moveTo>
                      <a:pt x="137451" y="112771"/>
                    </a:moveTo>
                    <a:lnTo>
                      <a:pt x="137451" y="118707"/>
                    </a:lnTo>
                    <a:lnTo>
                      <a:pt x="131517" y="118707"/>
                    </a:lnTo>
                    <a:lnTo>
                      <a:pt x="131517" y="112771"/>
                    </a:lnTo>
                    <a:close/>
                    <a:moveTo>
                      <a:pt x="143702" y="112771"/>
                    </a:moveTo>
                    <a:lnTo>
                      <a:pt x="143702" y="118707"/>
                    </a:lnTo>
                    <a:lnTo>
                      <a:pt x="137766" y="118707"/>
                    </a:lnTo>
                    <a:lnTo>
                      <a:pt x="137766" y="112771"/>
                    </a:lnTo>
                    <a:close/>
                    <a:moveTo>
                      <a:pt x="149949" y="112771"/>
                    </a:moveTo>
                    <a:lnTo>
                      <a:pt x="149949" y="118707"/>
                    </a:lnTo>
                    <a:lnTo>
                      <a:pt x="144015" y="118707"/>
                    </a:lnTo>
                    <a:lnTo>
                      <a:pt x="144015" y="112771"/>
                    </a:lnTo>
                    <a:close/>
                    <a:moveTo>
                      <a:pt x="156196" y="112771"/>
                    </a:moveTo>
                    <a:lnTo>
                      <a:pt x="156196" y="118707"/>
                    </a:lnTo>
                    <a:lnTo>
                      <a:pt x="150262" y="118707"/>
                    </a:lnTo>
                    <a:lnTo>
                      <a:pt x="150262" y="112771"/>
                    </a:lnTo>
                    <a:close/>
                    <a:moveTo>
                      <a:pt x="162445" y="112771"/>
                    </a:moveTo>
                    <a:lnTo>
                      <a:pt x="162445" y="118707"/>
                    </a:lnTo>
                    <a:lnTo>
                      <a:pt x="156509" y="118707"/>
                    </a:lnTo>
                    <a:lnTo>
                      <a:pt x="156509" y="112771"/>
                    </a:lnTo>
                    <a:close/>
                    <a:moveTo>
                      <a:pt x="168692" y="112771"/>
                    </a:moveTo>
                    <a:lnTo>
                      <a:pt x="168692" y="118707"/>
                    </a:lnTo>
                    <a:lnTo>
                      <a:pt x="162756" y="118707"/>
                    </a:lnTo>
                    <a:lnTo>
                      <a:pt x="162756" y="112771"/>
                    </a:lnTo>
                    <a:close/>
                    <a:moveTo>
                      <a:pt x="174939" y="112771"/>
                    </a:moveTo>
                    <a:lnTo>
                      <a:pt x="174939" y="118707"/>
                    </a:lnTo>
                    <a:lnTo>
                      <a:pt x="169005" y="118707"/>
                    </a:lnTo>
                    <a:lnTo>
                      <a:pt x="169005" y="112771"/>
                    </a:lnTo>
                    <a:close/>
                    <a:moveTo>
                      <a:pt x="181186" y="112771"/>
                    </a:moveTo>
                    <a:lnTo>
                      <a:pt x="181186" y="118707"/>
                    </a:lnTo>
                    <a:lnTo>
                      <a:pt x="175252" y="118707"/>
                    </a:lnTo>
                    <a:lnTo>
                      <a:pt x="175252" y="112771"/>
                    </a:lnTo>
                    <a:close/>
                    <a:moveTo>
                      <a:pt x="187435" y="112771"/>
                    </a:moveTo>
                    <a:lnTo>
                      <a:pt x="187435" y="118707"/>
                    </a:lnTo>
                    <a:lnTo>
                      <a:pt x="181499" y="118707"/>
                    </a:lnTo>
                    <a:lnTo>
                      <a:pt x="181499" y="112771"/>
                    </a:lnTo>
                    <a:close/>
                    <a:moveTo>
                      <a:pt x="193684" y="112771"/>
                    </a:moveTo>
                    <a:lnTo>
                      <a:pt x="193684" y="118707"/>
                    </a:lnTo>
                    <a:lnTo>
                      <a:pt x="187749" y="118707"/>
                    </a:lnTo>
                    <a:lnTo>
                      <a:pt x="187749" y="112771"/>
                    </a:lnTo>
                    <a:close/>
                    <a:moveTo>
                      <a:pt x="199931" y="112771"/>
                    </a:moveTo>
                    <a:lnTo>
                      <a:pt x="199931" y="118707"/>
                    </a:lnTo>
                    <a:lnTo>
                      <a:pt x="193996" y="118707"/>
                    </a:lnTo>
                    <a:lnTo>
                      <a:pt x="193996" y="112771"/>
                    </a:lnTo>
                    <a:close/>
                    <a:moveTo>
                      <a:pt x="206180" y="112771"/>
                    </a:moveTo>
                    <a:lnTo>
                      <a:pt x="206180" y="118707"/>
                    </a:lnTo>
                    <a:lnTo>
                      <a:pt x="200244" y="118707"/>
                    </a:lnTo>
                    <a:lnTo>
                      <a:pt x="200244" y="112771"/>
                    </a:lnTo>
                    <a:close/>
                    <a:moveTo>
                      <a:pt x="212427" y="112771"/>
                    </a:moveTo>
                    <a:lnTo>
                      <a:pt x="212427" y="118707"/>
                    </a:lnTo>
                    <a:lnTo>
                      <a:pt x="206491" y="118707"/>
                    </a:lnTo>
                    <a:lnTo>
                      <a:pt x="206491" y="112771"/>
                    </a:lnTo>
                    <a:close/>
                    <a:moveTo>
                      <a:pt x="218674" y="112771"/>
                    </a:moveTo>
                    <a:lnTo>
                      <a:pt x="218674" y="118707"/>
                    </a:lnTo>
                    <a:lnTo>
                      <a:pt x="212739" y="118707"/>
                    </a:lnTo>
                    <a:lnTo>
                      <a:pt x="212739" y="112771"/>
                    </a:lnTo>
                    <a:close/>
                    <a:moveTo>
                      <a:pt x="224921" y="112771"/>
                    </a:moveTo>
                    <a:lnTo>
                      <a:pt x="224921" y="118707"/>
                    </a:lnTo>
                    <a:lnTo>
                      <a:pt x="218987" y="118707"/>
                    </a:lnTo>
                    <a:lnTo>
                      <a:pt x="218987" y="112771"/>
                    </a:lnTo>
                    <a:close/>
                    <a:moveTo>
                      <a:pt x="231170" y="112771"/>
                    </a:moveTo>
                    <a:lnTo>
                      <a:pt x="231170" y="118707"/>
                    </a:lnTo>
                    <a:lnTo>
                      <a:pt x="225234" y="118707"/>
                    </a:lnTo>
                    <a:lnTo>
                      <a:pt x="225234" y="112771"/>
                    </a:lnTo>
                    <a:close/>
                    <a:moveTo>
                      <a:pt x="237417" y="112771"/>
                    </a:moveTo>
                    <a:lnTo>
                      <a:pt x="237417" y="118707"/>
                    </a:lnTo>
                    <a:lnTo>
                      <a:pt x="231481" y="118707"/>
                    </a:lnTo>
                    <a:lnTo>
                      <a:pt x="231481" y="112771"/>
                    </a:lnTo>
                    <a:close/>
                    <a:moveTo>
                      <a:pt x="243664" y="112771"/>
                    </a:moveTo>
                    <a:lnTo>
                      <a:pt x="243664" y="118707"/>
                    </a:lnTo>
                    <a:lnTo>
                      <a:pt x="237729" y="118707"/>
                    </a:lnTo>
                    <a:lnTo>
                      <a:pt x="237729" y="112771"/>
                    </a:lnTo>
                    <a:close/>
                    <a:moveTo>
                      <a:pt x="249911" y="112771"/>
                    </a:moveTo>
                    <a:lnTo>
                      <a:pt x="249911" y="118707"/>
                    </a:lnTo>
                    <a:lnTo>
                      <a:pt x="243977" y="118707"/>
                    </a:lnTo>
                    <a:lnTo>
                      <a:pt x="243977" y="112771"/>
                    </a:lnTo>
                    <a:close/>
                    <a:moveTo>
                      <a:pt x="256161" y="112771"/>
                    </a:moveTo>
                    <a:lnTo>
                      <a:pt x="256161" y="118707"/>
                    </a:lnTo>
                    <a:lnTo>
                      <a:pt x="250225" y="118707"/>
                    </a:lnTo>
                    <a:lnTo>
                      <a:pt x="250225" y="112771"/>
                    </a:lnTo>
                    <a:close/>
                    <a:moveTo>
                      <a:pt x="262409" y="112771"/>
                    </a:moveTo>
                    <a:lnTo>
                      <a:pt x="262409" y="118707"/>
                    </a:lnTo>
                    <a:lnTo>
                      <a:pt x="256474" y="118707"/>
                    </a:lnTo>
                    <a:lnTo>
                      <a:pt x="256474" y="112771"/>
                    </a:lnTo>
                    <a:close/>
                    <a:moveTo>
                      <a:pt x="268656" y="112771"/>
                    </a:moveTo>
                    <a:lnTo>
                      <a:pt x="268656" y="118707"/>
                    </a:lnTo>
                    <a:lnTo>
                      <a:pt x="262721" y="118707"/>
                    </a:lnTo>
                    <a:lnTo>
                      <a:pt x="262721" y="112771"/>
                    </a:lnTo>
                    <a:close/>
                    <a:moveTo>
                      <a:pt x="274904" y="112771"/>
                    </a:moveTo>
                    <a:lnTo>
                      <a:pt x="274904" y="118707"/>
                    </a:lnTo>
                    <a:lnTo>
                      <a:pt x="268968" y="118707"/>
                    </a:lnTo>
                    <a:lnTo>
                      <a:pt x="268968" y="112771"/>
                    </a:lnTo>
                    <a:close/>
                    <a:moveTo>
                      <a:pt x="6251" y="119019"/>
                    </a:moveTo>
                    <a:lnTo>
                      <a:pt x="6251" y="124954"/>
                    </a:lnTo>
                    <a:lnTo>
                      <a:pt x="315" y="124954"/>
                    </a:lnTo>
                    <a:lnTo>
                      <a:pt x="315" y="119019"/>
                    </a:lnTo>
                    <a:close/>
                    <a:moveTo>
                      <a:pt x="12498" y="119019"/>
                    </a:moveTo>
                    <a:lnTo>
                      <a:pt x="12498" y="124954"/>
                    </a:lnTo>
                    <a:lnTo>
                      <a:pt x="6562" y="124954"/>
                    </a:lnTo>
                    <a:lnTo>
                      <a:pt x="6562" y="119019"/>
                    </a:lnTo>
                    <a:close/>
                    <a:moveTo>
                      <a:pt x="18745" y="119019"/>
                    </a:moveTo>
                    <a:lnTo>
                      <a:pt x="18745" y="124954"/>
                    </a:lnTo>
                    <a:lnTo>
                      <a:pt x="12810" y="124954"/>
                    </a:lnTo>
                    <a:lnTo>
                      <a:pt x="12810" y="119019"/>
                    </a:lnTo>
                    <a:close/>
                    <a:moveTo>
                      <a:pt x="24992" y="119019"/>
                    </a:moveTo>
                    <a:lnTo>
                      <a:pt x="24992" y="124954"/>
                    </a:lnTo>
                    <a:lnTo>
                      <a:pt x="19058" y="124954"/>
                    </a:lnTo>
                    <a:lnTo>
                      <a:pt x="19058" y="119019"/>
                    </a:lnTo>
                    <a:close/>
                    <a:moveTo>
                      <a:pt x="31242" y="119019"/>
                    </a:moveTo>
                    <a:lnTo>
                      <a:pt x="31242" y="124954"/>
                    </a:lnTo>
                    <a:lnTo>
                      <a:pt x="25305" y="124954"/>
                    </a:lnTo>
                    <a:lnTo>
                      <a:pt x="25305" y="119019"/>
                    </a:lnTo>
                    <a:close/>
                    <a:moveTo>
                      <a:pt x="37489" y="119019"/>
                    </a:moveTo>
                    <a:lnTo>
                      <a:pt x="37489" y="124954"/>
                    </a:lnTo>
                    <a:lnTo>
                      <a:pt x="31553" y="124954"/>
                    </a:lnTo>
                    <a:lnTo>
                      <a:pt x="31553" y="119019"/>
                    </a:lnTo>
                    <a:close/>
                    <a:moveTo>
                      <a:pt x="43737" y="119019"/>
                    </a:moveTo>
                    <a:lnTo>
                      <a:pt x="43737" y="124954"/>
                    </a:lnTo>
                    <a:lnTo>
                      <a:pt x="37802" y="124954"/>
                    </a:lnTo>
                    <a:lnTo>
                      <a:pt x="37802" y="119019"/>
                    </a:lnTo>
                    <a:close/>
                    <a:moveTo>
                      <a:pt x="49985" y="119019"/>
                    </a:moveTo>
                    <a:lnTo>
                      <a:pt x="49985" y="124954"/>
                    </a:lnTo>
                    <a:lnTo>
                      <a:pt x="44049" y="124954"/>
                    </a:lnTo>
                    <a:lnTo>
                      <a:pt x="44049" y="119019"/>
                    </a:lnTo>
                    <a:close/>
                    <a:moveTo>
                      <a:pt x="56232" y="119019"/>
                    </a:moveTo>
                    <a:lnTo>
                      <a:pt x="56232" y="124954"/>
                    </a:lnTo>
                    <a:lnTo>
                      <a:pt x="50296" y="124954"/>
                    </a:lnTo>
                    <a:lnTo>
                      <a:pt x="50296" y="119019"/>
                    </a:lnTo>
                    <a:close/>
                    <a:moveTo>
                      <a:pt x="62480" y="119019"/>
                    </a:moveTo>
                    <a:lnTo>
                      <a:pt x="62480" y="124954"/>
                    </a:lnTo>
                    <a:lnTo>
                      <a:pt x="56545" y="124954"/>
                    </a:lnTo>
                    <a:lnTo>
                      <a:pt x="56545" y="119019"/>
                    </a:lnTo>
                    <a:close/>
                    <a:moveTo>
                      <a:pt x="68727" y="119019"/>
                    </a:moveTo>
                    <a:lnTo>
                      <a:pt x="68727" y="124954"/>
                    </a:lnTo>
                    <a:lnTo>
                      <a:pt x="62792" y="124954"/>
                    </a:lnTo>
                    <a:lnTo>
                      <a:pt x="62792" y="119019"/>
                    </a:lnTo>
                    <a:close/>
                    <a:moveTo>
                      <a:pt x="74975" y="119019"/>
                    </a:moveTo>
                    <a:lnTo>
                      <a:pt x="74975" y="124954"/>
                    </a:lnTo>
                    <a:lnTo>
                      <a:pt x="69039" y="124954"/>
                    </a:lnTo>
                    <a:lnTo>
                      <a:pt x="69039" y="119019"/>
                    </a:lnTo>
                    <a:close/>
                    <a:moveTo>
                      <a:pt x="81223" y="119019"/>
                    </a:moveTo>
                    <a:lnTo>
                      <a:pt x="81223" y="124954"/>
                    </a:lnTo>
                    <a:lnTo>
                      <a:pt x="75286" y="124954"/>
                    </a:lnTo>
                    <a:lnTo>
                      <a:pt x="75286" y="119019"/>
                    </a:lnTo>
                    <a:close/>
                    <a:moveTo>
                      <a:pt x="87470" y="119019"/>
                    </a:moveTo>
                    <a:lnTo>
                      <a:pt x="87470" y="124954"/>
                    </a:lnTo>
                    <a:lnTo>
                      <a:pt x="81535" y="124954"/>
                    </a:lnTo>
                    <a:lnTo>
                      <a:pt x="81535" y="119019"/>
                    </a:lnTo>
                    <a:close/>
                    <a:moveTo>
                      <a:pt x="93718" y="119019"/>
                    </a:moveTo>
                    <a:lnTo>
                      <a:pt x="93718" y="124954"/>
                    </a:lnTo>
                    <a:lnTo>
                      <a:pt x="87784" y="124954"/>
                    </a:lnTo>
                    <a:lnTo>
                      <a:pt x="87784" y="119019"/>
                    </a:lnTo>
                    <a:close/>
                    <a:moveTo>
                      <a:pt x="99967" y="119019"/>
                    </a:moveTo>
                    <a:lnTo>
                      <a:pt x="99967" y="124954"/>
                    </a:lnTo>
                    <a:lnTo>
                      <a:pt x="94031" y="124954"/>
                    </a:lnTo>
                    <a:lnTo>
                      <a:pt x="94031" y="119019"/>
                    </a:lnTo>
                    <a:close/>
                    <a:moveTo>
                      <a:pt x="106214" y="119019"/>
                    </a:moveTo>
                    <a:lnTo>
                      <a:pt x="106214" y="124954"/>
                    </a:lnTo>
                    <a:lnTo>
                      <a:pt x="100278" y="124954"/>
                    </a:lnTo>
                    <a:lnTo>
                      <a:pt x="100278" y="119019"/>
                    </a:lnTo>
                    <a:close/>
                    <a:moveTo>
                      <a:pt x="112461" y="119019"/>
                    </a:moveTo>
                    <a:lnTo>
                      <a:pt x="112461" y="124954"/>
                    </a:lnTo>
                    <a:lnTo>
                      <a:pt x="106527" y="124954"/>
                    </a:lnTo>
                    <a:lnTo>
                      <a:pt x="106527" y="119019"/>
                    </a:lnTo>
                    <a:close/>
                    <a:moveTo>
                      <a:pt x="118710" y="119019"/>
                    </a:moveTo>
                    <a:lnTo>
                      <a:pt x="118710" y="124954"/>
                    </a:lnTo>
                    <a:lnTo>
                      <a:pt x="112774" y="124954"/>
                    </a:lnTo>
                    <a:lnTo>
                      <a:pt x="112774" y="119019"/>
                    </a:lnTo>
                    <a:close/>
                    <a:moveTo>
                      <a:pt x="124957" y="119019"/>
                    </a:moveTo>
                    <a:lnTo>
                      <a:pt x="124957" y="124954"/>
                    </a:lnTo>
                    <a:lnTo>
                      <a:pt x="119021" y="124954"/>
                    </a:lnTo>
                    <a:lnTo>
                      <a:pt x="119021" y="119019"/>
                    </a:lnTo>
                    <a:close/>
                    <a:moveTo>
                      <a:pt x="131204" y="119019"/>
                    </a:moveTo>
                    <a:lnTo>
                      <a:pt x="131204" y="124954"/>
                    </a:lnTo>
                    <a:lnTo>
                      <a:pt x="125270" y="124954"/>
                    </a:lnTo>
                    <a:lnTo>
                      <a:pt x="125270" y="119019"/>
                    </a:lnTo>
                    <a:close/>
                    <a:moveTo>
                      <a:pt x="137451" y="119019"/>
                    </a:moveTo>
                    <a:lnTo>
                      <a:pt x="137451" y="124954"/>
                    </a:lnTo>
                    <a:lnTo>
                      <a:pt x="131517" y="124954"/>
                    </a:lnTo>
                    <a:lnTo>
                      <a:pt x="131517" y="119019"/>
                    </a:lnTo>
                    <a:close/>
                    <a:moveTo>
                      <a:pt x="143702" y="119019"/>
                    </a:moveTo>
                    <a:lnTo>
                      <a:pt x="143702" y="124954"/>
                    </a:lnTo>
                    <a:lnTo>
                      <a:pt x="137766" y="124954"/>
                    </a:lnTo>
                    <a:lnTo>
                      <a:pt x="137766" y="119019"/>
                    </a:lnTo>
                    <a:close/>
                    <a:moveTo>
                      <a:pt x="149949" y="119019"/>
                    </a:moveTo>
                    <a:lnTo>
                      <a:pt x="149949" y="124954"/>
                    </a:lnTo>
                    <a:lnTo>
                      <a:pt x="144015" y="124954"/>
                    </a:lnTo>
                    <a:lnTo>
                      <a:pt x="144015" y="119019"/>
                    </a:lnTo>
                    <a:close/>
                    <a:moveTo>
                      <a:pt x="156196" y="119019"/>
                    </a:moveTo>
                    <a:lnTo>
                      <a:pt x="156196" y="124954"/>
                    </a:lnTo>
                    <a:lnTo>
                      <a:pt x="150262" y="124954"/>
                    </a:lnTo>
                    <a:lnTo>
                      <a:pt x="150262" y="119019"/>
                    </a:lnTo>
                    <a:close/>
                    <a:moveTo>
                      <a:pt x="162445" y="119019"/>
                    </a:moveTo>
                    <a:lnTo>
                      <a:pt x="162445" y="124954"/>
                    </a:lnTo>
                    <a:lnTo>
                      <a:pt x="156509" y="124954"/>
                    </a:lnTo>
                    <a:lnTo>
                      <a:pt x="156509" y="119019"/>
                    </a:lnTo>
                    <a:close/>
                    <a:moveTo>
                      <a:pt x="168692" y="119019"/>
                    </a:moveTo>
                    <a:lnTo>
                      <a:pt x="168692" y="124954"/>
                    </a:lnTo>
                    <a:lnTo>
                      <a:pt x="162756" y="124954"/>
                    </a:lnTo>
                    <a:lnTo>
                      <a:pt x="162756" y="119019"/>
                    </a:lnTo>
                    <a:close/>
                    <a:moveTo>
                      <a:pt x="174939" y="119019"/>
                    </a:moveTo>
                    <a:lnTo>
                      <a:pt x="174939" y="124954"/>
                    </a:lnTo>
                    <a:lnTo>
                      <a:pt x="169005" y="124954"/>
                    </a:lnTo>
                    <a:lnTo>
                      <a:pt x="169005" y="119019"/>
                    </a:lnTo>
                    <a:close/>
                    <a:moveTo>
                      <a:pt x="181186" y="119019"/>
                    </a:moveTo>
                    <a:lnTo>
                      <a:pt x="181186" y="124954"/>
                    </a:lnTo>
                    <a:lnTo>
                      <a:pt x="175252" y="124954"/>
                    </a:lnTo>
                    <a:lnTo>
                      <a:pt x="175252" y="119019"/>
                    </a:lnTo>
                    <a:close/>
                    <a:moveTo>
                      <a:pt x="187435" y="119019"/>
                    </a:moveTo>
                    <a:lnTo>
                      <a:pt x="187435" y="124954"/>
                    </a:lnTo>
                    <a:lnTo>
                      <a:pt x="181499" y="124954"/>
                    </a:lnTo>
                    <a:lnTo>
                      <a:pt x="181499" y="119019"/>
                    </a:lnTo>
                    <a:close/>
                    <a:moveTo>
                      <a:pt x="193684" y="119019"/>
                    </a:moveTo>
                    <a:lnTo>
                      <a:pt x="193684" y="124954"/>
                    </a:lnTo>
                    <a:lnTo>
                      <a:pt x="187749" y="124954"/>
                    </a:lnTo>
                    <a:lnTo>
                      <a:pt x="187749" y="119019"/>
                    </a:lnTo>
                    <a:close/>
                    <a:moveTo>
                      <a:pt x="199931" y="119019"/>
                    </a:moveTo>
                    <a:lnTo>
                      <a:pt x="199931" y="124954"/>
                    </a:lnTo>
                    <a:lnTo>
                      <a:pt x="193996" y="124954"/>
                    </a:lnTo>
                    <a:lnTo>
                      <a:pt x="193996" y="119019"/>
                    </a:lnTo>
                    <a:close/>
                    <a:moveTo>
                      <a:pt x="206180" y="119019"/>
                    </a:moveTo>
                    <a:lnTo>
                      <a:pt x="206180" y="124954"/>
                    </a:lnTo>
                    <a:lnTo>
                      <a:pt x="200244" y="124954"/>
                    </a:lnTo>
                    <a:lnTo>
                      <a:pt x="200244" y="119019"/>
                    </a:lnTo>
                    <a:close/>
                    <a:moveTo>
                      <a:pt x="212427" y="119019"/>
                    </a:moveTo>
                    <a:lnTo>
                      <a:pt x="212427" y="124954"/>
                    </a:lnTo>
                    <a:lnTo>
                      <a:pt x="206491" y="124954"/>
                    </a:lnTo>
                    <a:lnTo>
                      <a:pt x="206491" y="119019"/>
                    </a:lnTo>
                    <a:close/>
                    <a:moveTo>
                      <a:pt x="218674" y="119019"/>
                    </a:moveTo>
                    <a:lnTo>
                      <a:pt x="218674" y="124954"/>
                    </a:lnTo>
                    <a:lnTo>
                      <a:pt x="212739" y="124954"/>
                    </a:lnTo>
                    <a:lnTo>
                      <a:pt x="212739" y="119019"/>
                    </a:lnTo>
                    <a:close/>
                    <a:moveTo>
                      <a:pt x="224921" y="119019"/>
                    </a:moveTo>
                    <a:lnTo>
                      <a:pt x="224921" y="124954"/>
                    </a:lnTo>
                    <a:lnTo>
                      <a:pt x="218987" y="124954"/>
                    </a:lnTo>
                    <a:lnTo>
                      <a:pt x="218987" y="119019"/>
                    </a:lnTo>
                    <a:close/>
                    <a:moveTo>
                      <a:pt x="231170" y="119019"/>
                    </a:moveTo>
                    <a:lnTo>
                      <a:pt x="231170" y="124954"/>
                    </a:lnTo>
                    <a:lnTo>
                      <a:pt x="225234" y="124954"/>
                    </a:lnTo>
                    <a:lnTo>
                      <a:pt x="225234" y="119019"/>
                    </a:lnTo>
                    <a:close/>
                    <a:moveTo>
                      <a:pt x="237417" y="119019"/>
                    </a:moveTo>
                    <a:lnTo>
                      <a:pt x="237417" y="124954"/>
                    </a:lnTo>
                    <a:lnTo>
                      <a:pt x="231481" y="124954"/>
                    </a:lnTo>
                    <a:lnTo>
                      <a:pt x="231481" y="119019"/>
                    </a:lnTo>
                    <a:close/>
                    <a:moveTo>
                      <a:pt x="243664" y="119019"/>
                    </a:moveTo>
                    <a:lnTo>
                      <a:pt x="243664" y="124954"/>
                    </a:lnTo>
                    <a:lnTo>
                      <a:pt x="237729" y="124954"/>
                    </a:lnTo>
                    <a:lnTo>
                      <a:pt x="237729" y="119019"/>
                    </a:lnTo>
                    <a:close/>
                    <a:moveTo>
                      <a:pt x="249911" y="119019"/>
                    </a:moveTo>
                    <a:lnTo>
                      <a:pt x="249911" y="124954"/>
                    </a:lnTo>
                    <a:lnTo>
                      <a:pt x="243977" y="124954"/>
                    </a:lnTo>
                    <a:lnTo>
                      <a:pt x="243977" y="119019"/>
                    </a:lnTo>
                    <a:close/>
                    <a:moveTo>
                      <a:pt x="256161" y="119019"/>
                    </a:moveTo>
                    <a:lnTo>
                      <a:pt x="256161" y="124954"/>
                    </a:lnTo>
                    <a:lnTo>
                      <a:pt x="250225" y="124954"/>
                    </a:lnTo>
                    <a:lnTo>
                      <a:pt x="250225" y="119019"/>
                    </a:lnTo>
                    <a:close/>
                    <a:moveTo>
                      <a:pt x="262409" y="119019"/>
                    </a:moveTo>
                    <a:lnTo>
                      <a:pt x="262409" y="124954"/>
                    </a:lnTo>
                    <a:lnTo>
                      <a:pt x="256474" y="124954"/>
                    </a:lnTo>
                    <a:lnTo>
                      <a:pt x="256474" y="119019"/>
                    </a:lnTo>
                    <a:close/>
                    <a:moveTo>
                      <a:pt x="268656" y="119019"/>
                    </a:moveTo>
                    <a:lnTo>
                      <a:pt x="268656" y="124954"/>
                    </a:lnTo>
                    <a:lnTo>
                      <a:pt x="262721" y="124954"/>
                    </a:lnTo>
                    <a:lnTo>
                      <a:pt x="262721" y="119019"/>
                    </a:lnTo>
                    <a:close/>
                    <a:moveTo>
                      <a:pt x="274904" y="119019"/>
                    </a:moveTo>
                    <a:lnTo>
                      <a:pt x="274904" y="124954"/>
                    </a:lnTo>
                    <a:lnTo>
                      <a:pt x="268968" y="124954"/>
                    </a:lnTo>
                    <a:lnTo>
                      <a:pt x="268968" y="119019"/>
                    </a:lnTo>
                    <a:close/>
                    <a:moveTo>
                      <a:pt x="6251" y="125266"/>
                    </a:moveTo>
                    <a:lnTo>
                      <a:pt x="6251" y="131201"/>
                    </a:lnTo>
                    <a:lnTo>
                      <a:pt x="315" y="131201"/>
                    </a:lnTo>
                    <a:lnTo>
                      <a:pt x="315" y="125266"/>
                    </a:lnTo>
                    <a:close/>
                    <a:moveTo>
                      <a:pt x="12498" y="125266"/>
                    </a:moveTo>
                    <a:lnTo>
                      <a:pt x="12498" y="131201"/>
                    </a:lnTo>
                    <a:lnTo>
                      <a:pt x="6562" y="131201"/>
                    </a:lnTo>
                    <a:lnTo>
                      <a:pt x="6562" y="125266"/>
                    </a:lnTo>
                    <a:close/>
                    <a:moveTo>
                      <a:pt x="18745" y="125266"/>
                    </a:moveTo>
                    <a:lnTo>
                      <a:pt x="18745" y="131201"/>
                    </a:lnTo>
                    <a:lnTo>
                      <a:pt x="12810" y="131201"/>
                    </a:lnTo>
                    <a:lnTo>
                      <a:pt x="12810" y="125266"/>
                    </a:lnTo>
                    <a:close/>
                    <a:moveTo>
                      <a:pt x="24992" y="125266"/>
                    </a:moveTo>
                    <a:lnTo>
                      <a:pt x="24992" y="131201"/>
                    </a:lnTo>
                    <a:lnTo>
                      <a:pt x="19058" y="131201"/>
                    </a:lnTo>
                    <a:lnTo>
                      <a:pt x="19058" y="125266"/>
                    </a:lnTo>
                    <a:close/>
                    <a:moveTo>
                      <a:pt x="31242" y="125266"/>
                    </a:moveTo>
                    <a:lnTo>
                      <a:pt x="31242" y="131201"/>
                    </a:lnTo>
                    <a:lnTo>
                      <a:pt x="25305" y="131201"/>
                    </a:lnTo>
                    <a:lnTo>
                      <a:pt x="25305" y="125266"/>
                    </a:lnTo>
                    <a:close/>
                    <a:moveTo>
                      <a:pt x="37489" y="125266"/>
                    </a:moveTo>
                    <a:lnTo>
                      <a:pt x="37489" y="131201"/>
                    </a:lnTo>
                    <a:lnTo>
                      <a:pt x="31553" y="131201"/>
                    </a:lnTo>
                    <a:lnTo>
                      <a:pt x="31553" y="125266"/>
                    </a:lnTo>
                    <a:close/>
                    <a:moveTo>
                      <a:pt x="43737" y="125266"/>
                    </a:moveTo>
                    <a:lnTo>
                      <a:pt x="43737" y="131201"/>
                    </a:lnTo>
                    <a:lnTo>
                      <a:pt x="37802" y="131201"/>
                    </a:lnTo>
                    <a:lnTo>
                      <a:pt x="37802" y="125266"/>
                    </a:lnTo>
                    <a:close/>
                    <a:moveTo>
                      <a:pt x="49985" y="125266"/>
                    </a:moveTo>
                    <a:lnTo>
                      <a:pt x="49985" y="131201"/>
                    </a:lnTo>
                    <a:lnTo>
                      <a:pt x="44049" y="131201"/>
                    </a:lnTo>
                    <a:lnTo>
                      <a:pt x="44049" y="125266"/>
                    </a:lnTo>
                    <a:close/>
                    <a:moveTo>
                      <a:pt x="56232" y="125266"/>
                    </a:moveTo>
                    <a:lnTo>
                      <a:pt x="56232" y="131201"/>
                    </a:lnTo>
                    <a:lnTo>
                      <a:pt x="50296" y="131201"/>
                    </a:lnTo>
                    <a:lnTo>
                      <a:pt x="50296" y="125266"/>
                    </a:lnTo>
                    <a:close/>
                    <a:moveTo>
                      <a:pt x="62480" y="125266"/>
                    </a:moveTo>
                    <a:lnTo>
                      <a:pt x="62480" y="131201"/>
                    </a:lnTo>
                    <a:lnTo>
                      <a:pt x="56545" y="131201"/>
                    </a:lnTo>
                    <a:lnTo>
                      <a:pt x="56545" y="125266"/>
                    </a:lnTo>
                    <a:close/>
                    <a:moveTo>
                      <a:pt x="68727" y="125266"/>
                    </a:moveTo>
                    <a:lnTo>
                      <a:pt x="68727" y="131201"/>
                    </a:lnTo>
                    <a:lnTo>
                      <a:pt x="62792" y="131201"/>
                    </a:lnTo>
                    <a:lnTo>
                      <a:pt x="62792" y="125266"/>
                    </a:lnTo>
                    <a:close/>
                    <a:moveTo>
                      <a:pt x="74975" y="125266"/>
                    </a:moveTo>
                    <a:lnTo>
                      <a:pt x="74975" y="131201"/>
                    </a:lnTo>
                    <a:lnTo>
                      <a:pt x="69039" y="131201"/>
                    </a:lnTo>
                    <a:lnTo>
                      <a:pt x="69039" y="125266"/>
                    </a:lnTo>
                    <a:close/>
                    <a:moveTo>
                      <a:pt x="81223" y="125266"/>
                    </a:moveTo>
                    <a:lnTo>
                      <a:pt x="81223" y="131201"/>
                    </a:lnTo>
                    <a:lnTo>
                      <a:pt x="75286" y="131201"/>
                    </a:lnTo>
                    <a:lnTo>
                      <a:pt x="75286" y="125266"/>
                    </a:lnTo>
                    <a:close/>
                    <a:moveTo>
                      <a:pt x="87470" y="125266"/>
                    </a:moveTo>
                    <a:lnTo>
                      <a:pt x="87470" y="131201"/>
                    </a:lnTo>
                    <a:lnTo>
                      <a:pt x="81535" y="131201"/>
                    </a:lnTo>
                    <a:lnTo>
                      <a:pt x="81535" y="125266"/>
                    </a:lnTo>
                    <a:close/>
                    <a:moveTo>
                      <a:pt x="93718" y="125266"/>
                    </a:moveTo>
                    <a:lnTo>
                      <a:pt x="93718" y="131201"/>
                    </a:lnTo>
                    <a:lnTo>
                      <a:pt x="87784" y="131201"/>
                    </a:lnTo>
                    <a:lnTo>
                      <a:pt x="87784" y="125266"/>
                    </a:lnTo>
                    <a:close/>
                    <a:moveTo>
                      <a:pt x="99967" y="125266"/>
                    </a:moveTo>
                    <a:lnTo>
                      <a:pt x="99967" y="131201"/>
                    </a:lnTo>
                    <a:lnTo>
                      <a:pt x="94031" y="131201"/>
                    </a:lnTo>
                    <a:lnTo>
                      <a:pt x="94031" y="125266"/>
                    </a:lnTo>
                    <a:close/>
                    <a:moveTo>
                      <a:pt x="106214" y="125266"/>
                    </a:moveTo>
                    <a:lnTo>
                      <a:pt x="106214" y="131201"/>
                    </a:lnTo>
                    <a:lnTo>
                      <a:pt x="100278" y="131201"/>
                    </a:lnTo>
                    <a:lnTo>
                      <a:pt x="100278" y="125266"/>
                    </a:lnTo>
                    <a:close/>
                    <a:moveTo>
                      <a:pt x="112461" y="125266"/>
                    </a:moveTo>
                    <a:lnTo>
                      <a:pt x="112461" y="131201"/>
                    </a:lnTo>
                    <a:lnTo>
                      <a:pt x="106527" y="131201"/>
                    </a:lnTo>
                    <a:lnTo>
                      <a:pt x="106527" y="125266"/>
                    </a:lnTo>
                    <a:close/>
                    <a:moveTo>
                      <a:pt x="118710" y="125266"/>
                    </a:moveTo>
                    <a:lnTo>
                      <a:pt x="118710" y="131201"/>
                    </a:lnTo>
                    <a:lnTo>
                      <a:pt x="112774" y="131201"/>
                    </a:lnTo>
                    <a:lnTo>
                      <a:pt x="112774" y="125266"/>
                    </a:lnTo>
                    <a:close/>
                    <a:moveTo>
                      <a:pt x="124957" y="125266"/>
                    </a:moveTo>
                    <a:lnTo>
                      <a:pt x="124957" y="131201"/>
                    </a:lnTo>
                    <a:lnTo>
                      <a:pt x="119021" y="131201"/>
                    </a:lnTo>
                    <a:lnTo>
                      <a:pt x="119021" y="125266"/>
                    </a:lnTo>
                    <a:close/>
                    <a:moveTo>
                      <a:pt x="131204" y="125266"/>
                    </a:moveTo>
                    <a:lnTo>
                      <a:pt x="131204" y="131201"/>
                    </a:lnTo>
                    <a:lnTo>
                      <a:pt x="125270" y="131201"/>
                    </a:lnTo>
                    <a:lnTo>
                      <a:pt x="125270" y="125266"/>
                    </a:lnTo>
                    <a:close/>
                    <a:moveTo>
                      <a:pt x="137451" y="125266"/>
                    </a:moveTo>
                    <a:lnTo>
                      <a:pt x="137451" y="131201"/>
                    </a:lnTo>
                    <a:lnTo>
                      <a:pt x="131517" y="131201"/>
                    </a:lnTo>
                    <a:lnTo>
                      <a:pt x="131517" y="125266"/>
                    </a:lnTo>
                    <a:close/>
                    <a:moveTo>
                      <a:pt x="143702" y="125266"/>
                    </a:moveTo>
                    <a:lnTo>
                      <a:pt x="143702" y="131201"/>
                    </a:lnTo>
                    <a:lnTo>
                      <a:pt x="137766" y="131201"/>
                    </a:lnTo>
                    <a:lnTo>
                      <a:pt x="137766" y="125266"/>
                    </a:lnTo>
                    <a:close/>
                    <a:moveTo>
                      <a:pt x="149949" y="125266"/>
                    </a:moveTo>
                    <a:lnTo>
                      <a:pt x="149949" y="131201"/>
                    </a:lnTo>
                    <a:lnTo>
                      <a:pt x="144015" y="131201"/>
                    </a:lnTo>
                    <a:lnTo>
                      <a:pt x="144015" y="125266"/>
                    </a:lnTo>
                    <a:close/>
                    <a:moveTo>
                      <a:pt x="156196" y="125266"/>
                    </a:moveTo>
                    <a:lnTo>
                      <a:pt x="156196" y="131201"/>
                    </a:lnTo>
                    <a:lnTo>
                      <a:pt x="150262" y="131201"/>
                    </a:lnTo>
                    <a:lnTo>
                      <a:pt x="150262" y="125266"/>
                    </a:lnTo>
                    <a:close/>
                    <a:moveTo>
                      <a:pt x="162445" y="125266"/>
                    </a:moveTo>
                    <a:lnTo>
                      <a:pt x="162445" y="131201"/>
                    </a:lnTo>
                    <a:lnTo>
                      <a:pt x="156509" y="131201"/>
                    </a:lnTo>
                    <a:lnTo>
                      <a:pt x="156509" y="125266"/>
                    </a:lnTo>
                    <a:close/>
                    <a:moveTo>
                      <a:pt x="168692" y="125266"/>
                    </a:moveTo>
                    <a:lnTo>
                      <a:pt x="168692" y="131201"/>
                    </a:lnTo>
                    <a:lnTo>
                      <a:pt x="162756" y="131201"/>
                    </a:lnTo>
                    <a:lnTo>
                      <a:pt x="162756" y="125266"/>
                    </a:lnTo>
                    <a:close/>
                    <a:moveTo>
                      <a:pt x="174939" y="125266"/>
                    </a:moveTo>
                    <a:lnTo>
                      <a:pt x="174939" y="131201"/>
                    </a:lnTo>
                    <a:lnTo>
                      <a:pt x="169005" y="131201"/>
                    </a:lnTo>
                    <a:lnTo>
                      <a:pt x="169005" y="125266"/>
                    </a:lnTo>
                    <a:close/>
                    <a:moveTo>
                      <a:pt x="181186" y="125266"/>
                    </a:moveTo>
                    <a:lnTo>
                      <a:pt x="181186" y="131201"/>
                    </a:lnTo>
                    <a:lnTo>
                      <a:pt x="175252" y="131201"/>
                    </a:lnTo>
                    <a:lnTo>
                      <a:pt x="175252" y="125266"/>
                    </a:lnTo>
                    <a:close/>
                    <a:moveTo>
                      <a:pt x="187435" y="125266"/>
                    </a:moveTo>
                    <a:lnTo>
                      <a:pt x="187435" y="131201"/>
                    </a:lnTo>
                    <a:lnTo>
                      <a:pt x="181499" y="131201"/>
                    </a:lnTo>
                    <a:lnTo>
                      <a:pt x="181499" y="125266"/>
                    </a:lnTo>
                    <a:close/>
                    <a:moveTo>
                      <a:pt x="193682" y="125266"/>
                    </a:moveTo>
                    <a:lnTo>
                      <a:pt x="193682" y="131201"/>
                    </a:lnTo>
                    <a:lnTo>
                      <a:pt x="187746" y="131201"/>
                    </a:lnTo>
                    <a:lnTo>
                      <a:pt x="187746" y="125266"/>
                    </a:lnTo>
                    <a:close/>
                    <a:moveTo>
                      <a:pt x="199931" y="125266"/>
                    </a:moveTo>
                    <a:lnTo>
                      <a:pt x="199931" y="131201"/>
                    </a:lnTo>
                    <a:lnTo>
                      <a:pt x="193996" y="131201"/>
                    </a:lnTo>
                    <a:lnTo>
                      <a:pt x="193996" y="125266"/>
                    </a:lnTo>
                    <a:close/>
                    <a:moveTo>
                      <a:pt x="206180" y="125266"/>
                    </a:moveTo>
                    <a:lnTo>
                      <a:pt x="206180" y="131201"/>
                    </a:lnTo>
                    <a:lnTo>
                      <a:pt x="200244" y="131201"/>
                    </a:lnTo>
                    <a:lnTo>
                      <a:pt x="200244" y="125266"/>
                    </a:lnTo>
                    <a:close/>
                    <a:moveTo>
                      <a:pt x="212427" y="125266"/>
                    </a:moveTo>
                    <a:lnTo>
                      <a:pt x="212427" y="131201"/>
                    </a:lnTo>
                    <a:lnTo>
                      <a:pt x="206491" y="131201"/>
                    </a:lnTo>
                    <a:lnTo>
                      <a:pt x="206491" y="125266"/>
                    </a:lnTo>
                    <a:close/>
                    <a:moveTo>
                      <a:pt x="218674" y="125266"/>
                    </a:moveTo>
                    <a:lnTo>
                      <a:pt x="218674" y="131201"/>
                    </a:lnTo>
                    <a:lnTo>
                      <a:pt x="212739" y="131201"/>
                    </a:lnTo>
                    <a:lnTo>
                      <a:pt x="212739" y="125266"/>
                    </a:lnTo>
                    <a:close/>
                    <a:moveTo>
                      <a:pt x="224921" y="125266"/>
                    </a:moveTo>
                    <a:lnTo>
                      <a:pt x="224921" y="131201"/>
                    </a:lnTo>
                    <a:lnTo>
                      <a:pt x="218987" y="131201"/>
                    </a:lnTo>
                    <a:lnTo>
                      <a:pt x="218987" y="125266"/>
                    </a:lnTo>
                    <a:close/>
                    <a:moveTo>
                      <a:pt x="231170" y="125266"/>
                    </a:moveTo>
                    <a:lnTo>
                      <a:pt x="231170" y="131201"/>
                    </a:lnTo>
                    <a:lnTo>
                      <a:pt x="225234" y="131201"/>
                    </a:lnTo>
                    <a:lnTo>
                      <a:pt x="225234" y="125266"/>
                    </a:lnTo>
                    <a:close/>
                    <a:moveTo>
                      <a:pt x="237417" y="125266"/>
                    </a:moveTo>
                    <a:lnTo>
                      <a:pt x="237417" y="131201"/>
                    </a:lnTo>
                    <a:lnTo>
                      <a:pt x="231481" y="131201"/>
                    </a:lnTo>
                    <a:lnTo>
                      <a:pt x="231481" y="125266"/>
                    </a:lnTo>
                    <a:close/>
                    <a:moveTo>
                      <a:pt x="243664" y="125266"/>
                    </a:moveTo>
                    <a:lnTo>
                      <a:pt x="243664" y="131201"/>
                    </a:lnTo>
                    <a:lnTo>
                      <a:pt x="237729" y="131201"/>
                    </a:lnTo>
                    <a:lnTo>
                      <a:pt x="237729" y="125266"/>
                    </a:lnTo>
                    <a:close/>
                    <a:moveTo>
                      <a:pt x="249911" y="125266"/>
                    </a:moveTo>
                    <a:lnTo>
                      <a:pt x="249911" y="131201"/>
                    </a:lnTo>
                    <a:lnTo>
                      <a:pt x="243977" y="131201"/>
                    </a:lnTo>
                    <a:lnTo>
                      <a:pt x="243977" y="125266"/>
                    </a:lnTo>
                    <a:close/>
                    <a:moveTo>
                      <a:pt x="256161" y="125266"/>
                    </a:moveTo>
                    <a:lnTo>
                      <a:pt x="256161" y="131201"/>
                    </a:lnTo>
                    <a:lnTo>
                      <a:pt x="250225" y="131201"/>
                    </a:lnTo>
                    <a:lnTo>
                      <a:pt x="250225" y="125266"/>
                    </a:lnTo>
                    <a:close/>
                    <a:moveTo>
                      <a:pt x="262409" y="125266"/>
                    </a:moveTo>
                    <a:lnTo>
                      <a:pt x="262409" y="131201"/>
                    </a:lnTo>
                    <a:lnTo>
                      <a:pt x="256474" y="131201"/>
                    </a:lnTo>
                    <a:lnTo>
                      <a:pt x="256474" y="125266"/>
                    </a:lnTo>
                    <a:close/>
                    <a:moveTo>
                      <a:pt x="268656" y="125266"/>
                    </a:moveTo>
                    <a:lnTo>
                      <a:pt x="268656" y="131201"/>
                    </a:lnTo>
                    <a:lnTo>
                      <a:pt x="262721" y="131201"/>
                    </a:lnTo>
                    <a:lnTo>
                      <a:pt x="262721" y="125266"/>
                    </a:lnTo>
                    <a:close/>
                    <a:moveTo>
                      <a:pt x="274904" y="125266"/>
                    </a:moveTo>
                    <a:lnTo>
                      <a:pt x="274904" y="131201"/>
                    </a:lnTo>
                    <a:lnTo>
                      <a:pt x="268968" y="131201"/>
                    </a:lnTo>
                    <a:lnTo>
                      <a:pt x="268968" y="125266"/>
                    </a:lnTo>
                    <a:close/>
                    <a:moveTo>
                      <a:pt x="6251" y="131513"/>
                    </a:moveTo>
                    <a:lnTo>
                      <a:pt x="6251" y="137449"/>
                    </a:lnTo>
                    <a:lnTo>
                      <a:pt x="315" y="137449"/>
                    </a:lnTo>
                    <a:lnTo>
                      <a:pt x="315" y="131513"/>
                    </a:lnTo>
                    <a:close/>
                    <a:moveTo>
                      <a:pt x="12498" y="131513"/>
                    </a:moveTo>
                    <a:lnTo>
                      <a:pt x="12498" y="137449"/>
                    </a:lnTo>
                    <a:lnTo>
                      <a:pt x="6562" y="137449"/>
                    </a:lnTo>
                    <a:lnTo>
                      <a:pt x="6562" y="131513"/>
                    </a:lnTo>
                    <a:close/>
                    <a:moveTo>
                      <a:pt x="18745" y="131513"/>
                    </a:moveTo>
                    <a:lnTo>
                      <a:pt x="18745" y="137449"/>
                    </a:lnTo>
                    <a:lnTo>
                      <a:pt x="12810" y="137449"/>
                    </a:lnTo>
                    <a:lnTo>
                      <a:pt x="12810" y="131513"/>
                    </a:lnTo>
                    <a:close/>
                    <a:moveTo>
                      <a:pt x="24992" y="131513"/>
                    </a:moveTo>
                    <a:lnTo>
                      <a:pt x="24992" y="137449"/>
                    </a:lnTo>
                    <a:lnTo>
                      <a:pt x="19058" y="137449"/>
                    </a:lnTo>
                    <a:lnTo>
                      <a:pt x="19058" y="131513"/>
                    </a:lnTo>
                    <a:close/>
                    <a:moveTo>
                      <a:pt x="31241" y="131513"/>
                    </a:moveTo>
                    <a:lnTo>
                      <a:pt x="31241" y="137449"/>
                    </a:lnTo>
                    <a:lnTo>
                      <a:pt x="25305" y="137449"/>
                    </a:lnTo>
                    <a:lnTo>
                      <a:pt x="25305" y="131513"/>
                    </a:lnTo>
                    <a:close/>
                    <a:moveTo>
                      <a:pt x="37489" y="131513"/>
                    </a:moveTo>
                    <a:lnTo>
                      <a:pt x="37489" y="137449"/>
                    </a:lnTo>
                    <a:lnTo>
                      <a:pt x="31553" y="137449"/>
                    </a:lnTo>
                    <a:lnTo>
                      <a:pt x="31553" y="131513"/>
                    </a:lnTo>
                    <a:close/>
                    <a:moveTo>
                      <a:pt x="43737" y="131513"/>
                    </a:moveTo>
                    <a:lnTo>
                      <a:pt x="43737" y="137449"/>
                    </a:lnTo>
                    <a:lnTo>
                      <a:pt x="37802" y="137449"/>
                    </a:lnTo>
                    <a:lnTo>
                      <a:pt x="37802" y="131513"/>
                    </a:lnTo>
                    <a:close/>
                    <a:moveTo>
                      <a:pt x="49985" y="131513"/>
                    </a:moveTo>
                    <a:lnTo>
                      <a:pt x="49985" y="137449"/>
                    </a:lnTo>
                    <a:lnTo>
                      <a:pt x="44049" y="137449"/>
                    </a:lnTo>
                    <a:lnTo>
                      <a:pt x="44049" y="131513"/>
                    </a:lnTo>
                    <a:close/>
                    <a:moveTo>
                      <a:pt x="56232" y="131513"/>
                    </a:moveTo>
                    <a:lnTo>
                      <a:pt x="56232" y="137449"/>
                    </a:lnTo>
                    <a:lnTo>
                      <a:pt x="50296" y="137449"/>
                    </a:lnTo>
                    <a:lnTo>
                      <a:pt x="50296" y="131513"/>
                    </a:lnTo>
                    <a:close/>
                    <a:moveTo>
                      <a:pt x="62480" y="131513"/>
                    </a:moveTo>
                    <a:lnTo>
                      <a:pt x="62480" y="137449"/>
                    </a:lnTo>
                    <a:lnTo>
                      <a:pt x="56545" y="137449"/>
                    </a:lnTo>
                    <a:lnTo>
                      <a:pt x="56545" y="131513"/>
                    </a:lnTo>
                    <a:close/>
                    <a:moveTo>
                      <a:pt x="68727" y="131513"/>
                    </a:moveTo>
                    <a:lnTo>
                      <a:pt x="68727" y="137449"/>
                    </a:lnTo>
                    <a:lnTo>
                      <a:pt x="62792" y="137449"/>
                    </a:lnTo>
                    <a:lnTo>
                      <a:pt x="62792" y="131513"/>
                    </a:lnTo>
                    <a:close/>
                    <a:moveTo>
                      <a:pt x="74975" y="131513"/>
                    </a:moveTo>
                    <a:lnTo>
                      <a:pt x="74975" y="137449"/>
                    </a:lnTo>
                    <a:lnTo>
                      <a:pt x="69039" y="137449"/>
                    </a:lnTo>
                    <a:lnTo>
                      <a:pt x="69039" y="131513"/>
                    </a:lnTo>
                    <a:close/>
                    <a:moveTo>
                      <a:pt x="81223" y="131513"/>
                    </a:moveTo>
                    <a:lnTo>
                      <a:pt x="81223" y="137449"/>
                    </a:lnTo>
                    <a:lnTo>
                      <a:pt x="75286" y="137449"/>
                    </a:lnTo>
                    <a:lnTo>
                      <a:pt x="75286" y="131513"/>
                    </a:lnTo>
                    <a:close/>
                    <a:moveTo>
                      <a:pt x="87470" y="131513"/>
                    </a:moveTo>
                    <a:lnTo>
                      <a:pt x="87470" y="137449"/>
                    </a:lnTo>
                    <a:lnTo>
                      <a:pt x="81535" y="137449"/>
                    </a:lnTo>
                    <a:lnTo>
                      <a:pt x="81535" y="131513"/>
                    </a:lnTo>
                    <a:close/>
                    <a:moveTo>
                      <a:pt x="93718" y="131513"/>
                    </a:moveTo>
                    <a:lnTo>
                      <a:pt x="93718" y="137449"/>
                    </a:lnTo>
                    <a:lnTo>
                      <a:pt x="87784" y="137449"/>
                    </a:lnTo>
                    <a:lnTo>
                      <a:pt x="87784" y="131513"/>
                    </a:lnTo>
                    <a:close/>
                    <a:moveTo>
                      <a:pt x="99967" y="131513"/>
                    </a:moveTo>
                    <a:lnTo>
                      <a:pt x="99967" y="137449"/>
                    </a:lnTo>
                    <a:lnTo>
                      <a:pt x="94031" y="137449"/>
                    </a:lnTo>
                    <a:lnTo>
                      <a:pt x="94031" y="131513"/>
                    </a:lnTo>
                    <a:close/>
                    <a:moveTo>
                      <a:pt x="106214" y="131513"/>
                    </a:moveTo>
                    <a:lnTo>
                      <a:pt x="106214" y="137449"/>
                    </a:lnTo>
                    <a:lnTo>
                      <a:pt x="100278" y="137449"/>
                    </a:lnTo>
                    <a:lnTo>
                      <a:pt x="100278" y="131513"/>
                    </a:lnTo>
                    <a:close/>
                    <a:moveTo>
                      <a:pt x="112461" y="131513"/>
                    </a:moveTo>
                    <a:lnTo>
                      <a:pt x="112461" y="137449"/>
                    </a:lnTo>
                    <a:lnTo>
                      <a:pt x="106527" y="137449"/>
                    </a:lnTo>
                    <a:lnTo>
                      <a:pt x="106527" y="131513"/>
                    </a:lnTo>
                    <a:close/>
                    <a:moveTo>
                      <a:pt x="118710" y="131513"/>
                    </a:moveTo>
                    <a:lnTo>
                      <a:pt x="118710" y="137449"/>
                    </a:lnTo>
                    <a:lnTo>
                      <a:pt x="112774" y="137449"/>
                    </a:lnTo>
                    <a:lnTo>
                      <a:pt x="112774" y="131513"/>
                    </a:lnTo>
                    <a:close/>
                    <a:moveTo>
                      <a:pt x="124957" y="131513"/>
                    </a:moveTo>
                    <a:lnTo>
                      <a:pt x="124957" y="137449"/>
                    </a:lnTo>
                    <a:lnTo>
                      <a:pt x="119021" y="137449"/>
                    </a:lnTo>
                    <a:lnTo>
                      <a:pt x="119021" y="131513"/>
                    </a:lnTo>
                    <a:close/>
                    <a:moveTo>
                      <a:pt x="131204" y="131513"/>
                    </a:moveTo>
                    <a:lnTo>
                      <a:pt x="131204" y="137449"/>
                    </a:lnTo>
                    <a:lnTo>
                      <a:pt x="125270" y="137449"/>
                    </a:lnTo>
                    <a:lnTo>
                      <a:pt x="125270" y="131513"/>
                    </a:lnTo>
                    <a:close/>
                    <a:moveTo>
                      <a:pt x="137451" y="131513"/>
                    </a:moveTo>
                    <a:lnTo>
                      <a:pt x="137451" y="137449"/>
                    </a:lnTo>
                    <a:lnTo>
                      <a:pt x="131517" y="137449"/>
                    </a:lnTo>
                    <a:lnTo>
                      <a:pt x="131517" y="131513"/>
                    </a:lnTo>
                    <a:close/>
                    <a:moveTo>
                      <a:pt x="143702" y="131513"/>
                    </a:moveTo>
                    <a:lnTo>
                      <a:pt x="143702" y="137449"/>
                    </a:lnTo>
                    <a:lnTo>
                      <a:pt x="137766" y="137449"/>
                    </a:lnTo>
                    <a:lnTo>
                      <a:pt x="137766" y="131513"/>
                    </a:lnTo>
                    <a:close/>
                    <a:moveTo>
                      <a:pt x="149949" y="131513"/>
                    </a:moveTo>
                    <a:lnTo>
                      <a:pt x="149949" y="137449"/>
                    </a:lnTo>
                    <a:lnTo>
                      <a:pt x="144015" y="137449"/>
                    </a:lnTo>
                    <a:lnTo>
                      <a:pt x="144015" y="131513"/>
                    </a:lnTo>
                    <a:close/>
                    <a:moveTo>
                      <a:pt x="156196" y="131513"/>
                    </a:moveTo>
                    <a:lnTo>
                      <a:pt x="156196" y="137449"/>
                    </a:lnTo>
                    <a:lnTo>
                      <a:pt x="150262" y="137449"/>
                    </a:lnTo>
                    <a:lnTo>
                      <a:pt x="150262" y="131513"/>
                    </a:lnTo>
                    <a:close/>
                    <a:moveTo>
                      <a:pt x="162445" y="131513"/>
                    </a:moveTo>
                    <a:lnTo>
                      <a:pt x="162445" y="137449"/>
                    </a:lnTo>
                    <a:lnTo>
                      <a:pt x="156509" y="137449"/>
                    </a:lnTo>
                    <a:lnTo>
                      <a:pt x="156509" y="131513"/>
                    </a:lnTo>
                    <a:close/>
                    <a:moveTo>
                      <a:pt x="168692" y="131513"/>
                    </a:moveTo>
                    <a:lnTo>
                      <a:pt x="168692" y="137449"/>
                    </a:lnTo>
                    <a:lnTo>
                      <a:pt x="162756" y="137449"/>
                    </a:lnTo>
                    <a:lnTo>
                      <a:pt x="162756" y="131513"/>
                    </a:lnTo>
                    <a:close/>
                    <a:moveTo>
                      <a:pt x="174939" y="131513"/>
                    </a:moveTo>
                    <a:lnTo>
                      <a:pt x="174939" y="137449"/>
                    </a:lnTo>
                    <a:lnTo>
                      <a:pt x="169005" y="137449"/>
                    </a:lnTo>
                    <a:lnTo>
                      <a:pt x="169005" y="131513"/>
                    </a:lnTo>
                    <a:close/>
                    <a:moveTo>
                      <a:pt x="181186" y="131513"/>
                    </a:moveTo>
                    <a:lnTo>
                      <a:pt x="181186" y="137449"/>
                    </a:lnTo>
                    <a:lnTo>
                      <a:pt x="175252" y="137449"/>
                    </a:lnTo>
                    <a:lnTo>
                      <a:pt x="175252" y="131513"/>
                    </a:lnTo>
                    <a:close/>
                    <a:moveTo>
                      <a:pt x="187433" y="131513"/>
                    </a:moveTo>
                    <a:lnTo>
                      <a:pt x="187433" y="137449"/>
                    </a:lnTo>
                    <a:lnTo>
                      <a:pt x="181499" y="137449"/>
                    </a:lnTo>
                    <a:lnTo>
                      <a:pt x="181499" y="131513"/>
                    </a:lnTo>
                    <a:close/>
                    <a:moveTo>
                      <a:pt x="193682" y="131513"/>
                    </a:moveTo>
                    <a:lnTo>
                      <a:pt x="193682" y="137449"/>
                    </a:lnTo>
                    <a:lnTo>
                      <a:pt x="187746" y="137449"/>
                    </a:lnTo>
                    <a:lnTo>
                      <a:pt x="187746" y="131513"/>
                    </a:lnTo>
                    <a:close/>
                    <a:moveTo>
                      <a:pt x="199931" y="131513"/>
                    </a:moveTo>
                    <a:lnTo>
                      <a:pt x="199931" y="137449"/>
                    </a:lnTo>
                    <a:lnTo>
                      <a:pt x="193996" y="137449"/>
                    </a:lnTo>
                    <a:lnTo>
                      <a:pt x="193996" y="131513"/>
                    </a:lnTo>
                    <a:close/>
                    <a:moveTo>
                      <a:pt x="206180" y="131513"/>
                    </a:moveTo>
                    <a:lnTo>
                      <a:pt x="206180" y="137449"/>
                    </a:lnTo>
                    <a:lnTo>
                      <a:pt x="200244" y="137449"/>
                    </a:lnTo>
                    <a:lnTo>
                      <a:pt x="200244" y="131513"/>
                    </a:lnTo>
                    <a:close/>
                    <a:moveTo>
                      <a:pt x="212427" y="131513"/>
                    </a:moveTo>
                    <a:lnTo>
                      <a:pt x="212427" y="137449"/>
                    </a:lnTo>
                    <a:lnTo>
                      <a:pt x="206491" y="137449"/>
                    </a:lnTo>
                    <a:lnTo>
                      <a:pt x="206491" y="131513"/>
                    </a:lnTo>
                    <a:close/>
                    <a:moveTo>
                      <a:pt x="218674" y="131513"/>
                    </a:moveTo>
                    <a:lnTo>
                      <a:pt x="218674" y="137449"/>
                    </a:lnTo>
                    <a:lnTo>
                      <a:pt x="212739" y="137449"/>
                    </a:lnTo>
                    <a:lnTo>
                      <a:pt x="212739" y="131513"/>
                    </a:lnTo>
                    <a:close/>
                    <a:moveTo>
                      <a:pt x="224921" y="131513"/>
                    </a:moveTo>
                    <a:lnTo>
                      <a:pt x="224921" y="137449"/>
                    </a:lnTo>
                    <a:lnTo>
                      <a:pt x="218987" y="137449"/>
                    </a:lnTo>
                    <a:lnTo>
                      <a:pt x="218987" y="131513"/>
                    </a:lnTo>
                    <a:close/>
                    <a:moveTo>
                      <a:pt x="231170" y="131513"/>
                    </a:moveTo>
                    <a:lnTo>
                      <a:pt x="231170" y="137449"/>
                    </a:lnTo>
                    <a:lnTo>
                      <a:pt x="225234" y="137449"/>
                    </a:lnTo>
                    <a:lnTo>
                      <a:pt x="225234" y="131513"/>
                    </a:lnTo>
                    <a:close/>
                    <a:moveTo>
                      <a:pt x="237417" y="131513"/>
                    </a:moveTo>
                    <a:lnTo>
                      <a:pt x="237417" y="137449"/>
                    </a:lnTo>
                    <a:lnTo>
                      <a:pt x="231481" y="137449"/>
                    </a:lnTo>
                    <a:lnTo>
                      <a:pt x="231481" y="131513"/>
                    </a:lnTo>
                    <a:close/>
                    <a:moveTo>
                      <a:pt x="243664" y="131513"/>
                    </a:moveTo>
                    <a:lnTo>
                      <a:pt x="243664" y="137449"/>
                    </a:lnTo>
                    <a:lnTo>
                      <a:pt x="237729" y="137449"/>
                    </a:lnTo>
                    <a:lnTo>
                      <a:pt x="237729" y="131513"/>
                    </a:lnTo>
                    <a:close/>
                    <a:moveTo>
                      <a:pt x="249911" y="131513"/>
                    </a:moveTo>
                    <a:lnTo>
                      <a:pt x="249911" y="137449"/>
                    </a:lnTo>
                    <a:lnTo>
                      <a:pt x="243977" y="137449"/>
                    </a:lnTo>
                    <a:lnTo>
                      <a:pt x="243977" y="131513"/>
                    </a:lnTo>
                    <a:close/>
                    <a:moveTo>
                      <a:pt x="256161" y="131513"/>
                    </a:moveTo>
                    <a:lnTo>
                      <a:pt x="256161" y="137449"/>
                    </a:lnTo>
                    <a:lnTo>
                      <a:pt x="250225" y="137449"/>
                    </a:lnTo>
                    <a:lnTo>
                      <a:pt x="250225" y="131513"/>
                    </a:lnTo>
                    <a:close/>
                    <a:moveTo>
                      <a:pt x="262409" y="131513"/>
                    </a:moveTo>
                    <a:lnTo>
                      <a:pt x="262409" y="137449"/>
                    </a:lnTo>
                    <a:lnTo>
                      <a:pt x="256474" y="137449"/>
                    </a:lnTo>
                    <a:lnTo>
                      <a:pt x="256474" y="131513"/>
                    </a:lnTo>
                    <a:close/>
                    <a:moveTo>
                      <a:pt x="268656" y="131513"/>
                    </a:moveTo>
                    <a:lnTo>
                      <a:pt x="268656" y="137449"/>
                    </a:lnTo>
                    <a:lnTo>
                      <a:pt x="262721" y="137449"/>
                    </a:lnTo>
                    <a:lnTo>
                      <a:pt x="262721" y="131513"/>
                    </a:lnTo>
                    <a:close/>
                    <a:moveTo>
                      <a:pt x="274904" y="131513"/>
                    </a:moveTo>
                    <a:lnTo>
                      <a:pt x="274904" y="137449"/>
                    </a:lnTo>
                    <a:lnTo>
                      <a:pt x="268968" y="137449"/>
                    </a:lnTo>
                    <a:lnTo>
                      <a:pt x="268968" y="131513"/>
                    </a:lnTo>
                    <a:close/>
                    <a:moveTo>
                      <a:pt x="6251" y="137760"/>
                    </a:moveTo>
                    <a:lnTo>
                      <a:pt x="6251" y="143697"/>
                    </a:lnTo>
                    <a:lnTo>
                      <a:pt x="315" y="143697"/>
                    </a:lnTo>
                    <a:lnTo>
                      <a:pt x="315" y="137760"/>
                    </a:lnTo>
                    <a:close/>
                    <a:moveTo>
                      <a:pt x="12498" y="137760"/>
                    </a:moveTo>
                    <a:lnTo>
                      <a:pt x="12498" y="143697"/>
                    </a:lnTo>
                    <a:lnTo>
                      <a:pt x="6562" y="143697"/>
                    </a:lnTo>
                    <a:lnTo>
                      <a:pt x="6562" y="137760"/>
                    </a:lnTo>
                    <a:close/>
                    <a:moveTo>
                      <a:pt x="18745" y="137760"/>
                    </a:moveTo>
                    <a:lnTo>
                      <a:pt x="18745" y="143697"/>
                    </a:lnTo>
                    <a:lnTo>
                      <a:pt x="12810" y="143697"/>
                    </a:lnTo>
                    <a:lnTo>
                      <a:pt x="12810" y="137760"/>
                    </a:lnTo>
                    <a:close/>
                    <a:moveTo>
                      <a:pt x="24992" y="137760"/>
                    </a:moveTo>
                    <a:lnTo>
                      <a:pt x="24992" y="143697"/>
                    </a:lnTo>
                    <a:lnTo>
                      <a:pt x="19058" y="143697"/>
                    </a:lnTo>
                    <a:lnTo>
                      <a:pt x="19058" y="137760"/>
                    </a:lnTo>
                    <a:close/>
                    <a:moveTo>
                      <a:pt x="31241" y="137760"/>
                    </a:moveTo>
                    <a:lnTo>
                      <a:pt x="31241" y="143697"/>
                    </a:lnTo>
                    <a:lnTo>
                      <a:pt x="25305" y="143697"/>
                    </a:lnTo>
                    <a:lnTo>
                      <a:pt x="25305" y="137760"/>
                    </a:lnTo>
                    <a:close/>
                    <a:moveTo>
                      <a:pt x="37489" y="137760"/>
                    </a:moveTo>
                    <a:lnTo>
                      <a:pt x="37489" y="143697"/>
                    </a:lnTo>
                    <a:lnTo>
                      <a:pt x="31553" y="143697"/>
                    </a:lnTo>
                    <a:lnTo>
                      <a:pt x="31553" y="137760"/>
                    </a:lnTo>
                    <a:close/>
                    <a:moveTo>
                      <a:pt x="43737" y="137760"/>
                    </a:moveTo>
                    <a:lnTo>
                      <a:pt x="43737" y="143697"/>
                    </a:lnTo>
                    <a:lnTo>
                      <a:pt x="37802" y="143697"/>
                    </a:lnTo>
                    <a:lnTo>
                      <a:pt x="37802" y="137760"/>
                    </a:lnTo>
                    <a:close/>
                    <a:moveTo>
                      <a:pt x="49985" y="137760"/>
                    </a:moveTo>
                    <a:lnTo>
                      <a:pt x="49985" y="143697"/>
                    </a:lnTo>
                    <a:lnTo>
                      <a:pt x="44049" y="143697"/>
                    </a:lnTo>
                    <a:lnTo>
                      <a:pt x="44049" y="137760"/>
                    </a:lnTo>
                    <a:close/>
                    <a:moveTo>
                      <a:pt x="56232" y="137760"/>
                    </a:moveTo>
                    <a:lnTo>
                      <a:pt x="56232" y="143697"/>
                    </a:lnTo>
                    <a:lnTo>
                      <a:pt x="50296" y="143697"/>
                    </a:lnTo>
                    <a:lnTo>
                      <a:pt x="50296" y="137760"/>
                    </a:lnTo>
                    <a:close/>
                    <a:moveTo>
                      <a:pt x="62480" y="137760"/>
                    </a:moveTo>
                    <a:lnTo>
                      <a:pt x="62480" y="143697"/>
                    </a:lnTo>
                    <a:lnTo>
                      <a:pt x="56545" y="143697"/>
                    </a:lnTo>
                    <a:lnTo>
                      <a:pt x="56545" y="137760"/>
                    </a:lnTo>
                    <a:close/>
                    <a:moveTo>
                      <a:pt x="68727" y="137760"/>
                    </a:moveTo>
                    <a:lnTo>
                      <a:pt x="68727" y="143697"/>
                    </a:lnTo>
                    <a:lnTo>
                      <a:pt x="62792" y="143697"/>
                    </a:lnTo>
                    <a:lnTo>
                      <a:pt x="62792" y="137760"/>
                    </a:lnTo>
                    <a:close/>
                    <a:moveTo>
                      <a:pt x="74975" y="137760"/>
                    </a:moveTo>
                    <a:lnTo>
                      <a:pt x="74975" y="143697"/>
                    </a:lnTo>
                    <a:lnTo>
                      <a:pt x="69039" y="143697"/>
                    </a:lnTo>
                    <a:lnTo>
                      <a:pt x="69039" y="137760"/>
                    </a:lnTo>
                    <a:close/>
                    <a:moveTo>
                      <a:pt x="81223" y="137760"/>
                    </a:moveTo>
                    <a:lnTo>
                      <a:pt x="81223" y="143697"/>
                    </a:lnTo>
                    <a:lnTo>
                      <a:pt x="75286" y="143697"/>
                    </a:lnTo>
                    <a:lnTo>
                      <a:pt x="75286" y="137760"/>
                    </a:lnTo>
                    <a:close/>
                    <a:moveTo>
                      <a:pt x="87470" y="137760"/>
                    </a:moveTo>
                    <a:lnTo>
                      <a:pt x="87470" y="143697"/>
                    </a:lnTo>
                    <a:lnTo>
                      <a:pt x="81535" y="143697"/>
                    </a:lnTo>
                    <a:lnTo>
                      <a:pt x="81535" y="137760"/>
                    </a:lnTo>
                    <a:close/>
                    <a:moveTo>
                      <a:pt x="93718" y="137760"/>
                    </a:moveTo>
                    <a:lnTo>
                      <a:pt x="93718" y="143697"/>
                    </a:lnTo>
                    <a:lnTo>
                      <a:pt x="87784" y="143697"/>
                    </a:lnTo>
                    <a:lnTo>
                      <a:pt x="87784" y="137760"/>
                    </a:lnTo>
                    <a:close/>
                    <a:moveTo>
                      <a:pt x="99967" y="137760"/>
                    </a:moveTo>
                    <a:lnTo>
                      <a:pt x="99967" y="143697"/>
                    </a:lnTo>
                    <a:lnTo>
                      <a:pt x="94031" y="143697"/>
                    </a:lnTo>
                    <a:lnTo>
                      <a:pt x="94031" y="137760"/>
                    </a:lnTo>
                    <a:close/>
                    <a:moveTo>
                      <a:pt x="106214" y="137760"/>
                    </a:moveTo>
                    <a:lnTo>
                      <a:pt x="106214" y="143697"/>
                    </a:lnTo>
                    <a:lnTo>
                      <a:pt x="100278" y="143697"/>
                    </a:lnTo>
                    <a:lnTo>
                      <a:pt x="100278" y="137760"/>
                    </a:lnTo>
                    <a:close/>
                    <a:moveTo>
                      <a:pt x="112461" y="137760"/>
                    </a:moveTo>
                    <a:lnTo>
                      <a:pt x="112461" y="143697"/>
                    </a:lnTo>
                    <a:lnTo>
                      <a:pt x="106527" y="143697"/>
                    </a:lnTo>
                    <a:lnTo>
                      <a:pt x="106527" y="137760"/>
                    </a:lnTo>
                    <a:close/>
                    <a:moveTo>
                      <a:pt x="118710" y="137760"/>
                    </a:moveTo>
                    <a:lnTo>
                      <a:pt x="118710" y="143697"/>
                    </a:lnTo>
                    <a:lnTo>
                      <a:pt x="112774" y="143697"/>
                    </a:lnTo>
                    <a:lnTo>
                      <a:pt x="112774" y="137760"/>
                    </a:lnTo>
                    <a:close/>
                    <a:moveTo>
                      <a:pt x="124957" y="137760"/>
                    </a:moveTo>
                    <a:lnTo>
                      <a:pt x="124957" y="143697"/>
                    </a:lnTo>
                    <a:lnTo>
                      <a:pt x="119021" y="143697"/>
                    </a:lnTo>
                    <a:lnTo>
                      <a:pt x="119021" y="137760"/>
                    </a:lnTo>
                    <a:close/>
                    <a:moveTo>
                      <a:pt x="131204" y="137760"/>
                    </a:moveTo>
                    <a:lnTo>
                      <a:pt x="131204" y="143697"/>
                    </a:lnTo>
                    <a:lnTo>
                      <a:pt x="125270" y="143697"/>
                    </a:lnTo>
                    <a:lnTo>
                      <a:pt x="125270" y="137760"/>
                    </a:lnTo>
                    <a:close/>
                    <a:moveTo>
                      <a:pt x="137451" y="137760"/>
                    </a:moveTo>
                    <a:lnTo>
                      <a:pt x="137451" y="143697"/>
                    </a:lnTo>
                    <a:lnTo>
                      <a:pt x="131517" y="143697"/>
                    </a:lnTo>
                    <a:lnTo>
                      <a:pt x="131517" y="137760"/>
                    </a:lnTo>
                    <a:close/>
                    <a:moveTo>
                      <a:pt x="143702" y="137760"/>
                    </a:moveTo>
                    <a:lnTo>
                      <a:pt x="143702" y="143697"/>
                    </a:lnTo>
                    <a:lnTo>
                      <a:pt x="137766" y="143697"/>
                    </a:lnTo>
                    <a:lnTo>
                      <a:pt x="137766" y="137760"/>
                    </a:lnTo>
                    <a:close/>
                    <a:moveTo>
                      <a:pt x="149949" y="137760"/>
                    </a:moveTo>
                    <a:lnTo>
                      <a:pt x="149949" y="143697"/>
                    </a:lnTo>
                    <a:lnTo>
                      <a:pt x="144015" y="143697"/>
                    </a:lnTo>
                    <a:lnTo>
                      <a:pt x="144015" y="137760"/>
                    </a:lnTo>
                    <a:close/>
                    <a:moveTo>
                      <a:pt x="156196" y="137760"/>
                    </a:moveTo>
                    <a:lnTo>
                      <a:pt x="156196" y="143697"/>
                    </a:lnTo>
                    <a:lnTo>
                      <a:pt x="150262" y="143697"/>
                    </a:lnTo>
                    <a:lnTo>
                      <a:pt x="150262" y="137760"/>
                    </a:lnTo>
                    <a:close/>
                    <a:moveTo>
                      <a:pt x="162445" y="137760"/>
                    </a:moveTo>
                    <a:lnTo>
                      <a:pt x="162445" y="143697"/>
                    </a:lnTo>
                    <a:lnTo>
                      <a:pt x="156509" y="143697"/>
                    </a:lnTo>
                    <a:lnTo>
                      <a:pt x="156509" y="137760"/>
                    </a:lnTo>
                    <a:close/>
                    <a:moveTo>
                      <a:pt x="168692" y="137760"/>
                    </a:moveTo>
                    <a:lnTo>
                      <a:pt x="168692" y="143697"/>
                    </a:lnTo>
                    <a:lnTo>
                      <a:pt x="162756" y="143697"/>
                    </a:lnTo>
                    <a:lnTo>
                      <a:pt x="162756" y="137760"/>
                    </a:lnTo>
                    <a:close/>
                    <a:moveTo>
                      <a:pt x="174939" y="137760"/>
                    </a:moveTo>
                    <a:lnTo>
                      <a:pt x="174939" y="143697"/>
                    </a:lnTo>
                    <a:lnTo>
                      <a:pt x="169005" y="143697"/>
                    </a:lnTo>
                    <a:lnTo>
                      <a:pt x="169005" y="137760"/>
                    </a:lnTo>
                    <a:close/>
                    <a:moveTo>
                      <a:pt x="181186" y="137760"/>
                    </a:moveTo>
                    <a:lnTo>
                      <a:pt x="181186" y="143697"/>
                    </a:lnTo>
                    <a:lnTo>
                      <a:pt x="175252" y="143697"/>
                    </a:lnTo>
                    <a:lnTo>
                      <a:pt x="175252" y="137760"/>
                    </a:lnTo>
                    <a:close/>
                    <a:moveTo>
                      <a:pt x="187433" y="137760"/>
                    </a:moveTo>
                    <a:lnTo>
                      <a:pt x="187433" y="143697"/>
                    </a:lnTo>
                    <a:lnTo>
                      <a:pt x="181499" y="143697"/>
                    </a:lnTo>
                    <a:lnTo>
                      <a:pt x="181499" y="137760"/>
                    </a:lnTo>
                    <a:close/>
                    <a:moveTo>
                      <a:pt x="193682" y="137760"/>
                    </a:moveTo>
                    <a:lnTo>
                      <a:pt x="193682" y="143697"/>
                    </a:lnTo>
                    <a:lnTo>
                      <a:pt x="187746" y="143697"/>
                    </a:lnTo>
                    <a:lnTo>
                      <a:pt x="187746" y="137760"/>
                    </a:lnTo>
                    <a:close/>
                    <a:moveTo>
                      <a:pt x="199931" y="137760"/>
                    </a:moveTo>
                    <a:lnTo>
                      <a:pt x="199931" y="143697"/>
                    </a:lnTo>
                    <a:lnTo>
                      <a:pt x="193996" y="143697"/>
                    </a:lnTo>
                    <a:lnTo>
                      <a:pt x="193996" y="137760"/>
                    </a:lnTo>
                    <a:close/>
                    <a:moveTo>
                      <a:pt x="206180" y="137760"/>
                    </a:moveTo>
                    <a:lnTo>
                      <a:pt x="206180" y="143697"/>
                    </a:lnTo>
                    <a:lnTo>
                      <a:pt x="200244" y="143697"/>
                    </a:lnTo>
                    <a:lnTo>
                      <a:pt x="200244" y="137760"/>
                    </a:lnTo>
                    <a:close/>
                    <a:moveTo>
                      <a:pt x="212427" y="137760"/>
                    </a:moveTo>
                    <a:lnTo>
                      <a:pt x="212427" y="143697"/>
                    </a:lnTo>
                    <a:lnTo>
                      <a:pt x="206491" y="143697"/>
                    </a:lnTo>
                    <a:lnTo>
                      <a:pt x="206491" y="137760"/>
                    </a:lnTo>
                    <a:close/>
                    <a:moveTo>
                      <a:pt x="218674" y="137760"/>
                    </a:moveTo>
                    <a:lnTo>
                      <a:pt x="218674" y="143697"/>
                    </a:lnTo>
                    <a:lnTo>
                      <a:pt x="212739" y="143697"/>
                    </a:lnTo>
                    <a:lnTo>
                      <a:pt x="212739" y="137760"/>
                    </a:lnTo>
                    <a:close/>
                    <a:moveTo>
                      <a:pt x="224921" y="137760"/>
                    </a:moveTo>
                    <a:lnTo>
                      <a:pt x="224921" y="143697"/>
                    </a:lnTo>
                    <a:lnTo>
                      <a:pt x="218987" y="143697"/>
                    </a:lnTo>
                    <a:lnTo>
                      <a:pt x="218987" y="137760"/>
                    </a:lnTo>
                    <a:close/>
                    <a:moveTo>
                      <a:pt x="231170" y="137760"/>
                    </a:moveTo>
                    <a:lnTo>
                      <a:pt x="231170" y="143697"/>
                    </a:lnTo>
                    <a:lnTo>
                      <a:pt x="225234" y="143697"/>
                    </a:lnTo>
                    <a:lnTo>
                      <a:pt x="225234" y="137760"/>
                    </a:lnTo>
                    <a:close/>
                    <a:moveTo>
                      <a:pt x="237417" y="137760"/>
                    </a:moveTo>
                    <a:lnTo>
                      <a:pt x="237417" y="143697"/>
                    </a:lnTo>
                    <a:lnTo>
                      <a:pt x="231481" y="143697"/>
                    </a:lnTo>
                    <a:lnTo>
                      <a:pt x="231481" y="137760"/>
                    </a:lnTo>
                    <a:close/>
                    <a:moveTo>
                      <a:pt x="243664" y="137760"/>
                    </a:moveTo>
                    <a:lnTo>
                      <a:pt x="243664" y="143697"/>
                    </a:lnTo>
                    <a:lnTo>
                      <a:pt x="237729" y="143697"/>
                    </a:lnTo>
                    <a:lnTo>
                      <a:pt x="237729" y="137760"/>
                    </a:lnTo>
                    <a:close/>
                    <a:moveTo>
                      <a:pt x="249911" y="137760"/>
                    </a:moveTo>
                    <a:lnTo>
                      <a:pt x="249911" y="143697"/>
                    </a:lnTo>
                    <a:lnTo>
                      <a:pt x="243977" y="143697"/>
                    </a:lnTo>
                    <a:lnTo>
                      <a:pt x="243977" y="137760"/>
                    </a:lnTo>
                    <a:close/>
                    <a:moveTo>
                      <a:pt x="256161" y="137760"/>
                    </a:moveTo>
                    <a:lnTo>
                      <a:pt x="256161" y="143697"/>
                    </a:lnTo>
                    <a:lnTo>
                      <a:pt x="250225" y="143697"/>
                    </a:lnTo>
                    <a:lnTo>
                      <a:pt x="250225" y="137760"/>
                    </a:lnTo>
                    <a:close/>
                    <a:moveTo>
                      <a:pt x="262409" y="137760"/>
                    </a:moveTo>
                    <a:lnTo>
                      <a:pt x="262409" y="143697"/>
                    </a:lnTo>
                    <a:lnTo>
                      <a:pt x="256474" y="143697"/>
                    </a:lnTo>
                    <a:lnTo>
                      <a:pt x="256474" y="137760"/>
                    </a:lnTo>
                    <a:close/>
                    <a:moveTo>
                      <a:pt x="268656" y="137760"/>
                    </a:moveTo>
                    <a:lnTo>
                      <a:pt x="268656" y="143697"/>
                    </a:lnTo>
                    <a:lnTo>
                      <a:pt x="262721" y="143697"/>
                    </a:lnTo>
                    <a:lnTo>
                      <a:pt x="262721" y="137760"/>
                    </a:lnTo>
                    <a:close/>
                    <a:moveTo>
                      <a:pt x="274904" y="137760"/>
                    </a:moveTo>
                    <a:lnTo>
                      <a:pt x="274904" y="143697"/>
                    </a:lnTo>
                    <a:lnTo>
                      <a:pt x="268968" y="143697"/>
                    </a:lnTo>
                    <a:lnTo>
                      <a:pt x="268968" y="137760"/>
                    </a:lnTo>
                    <a:close/>
                    <a:moveTo>
                      <a:pt x="6251" y="144011"/>
                    </a:moveTo>
                    <a:lnTo>
                      <a:pt x="6251" y="149945"/>
                    </a:lnTo>
                    <a:lnTo>
                      <a:pt x="315" y="149945"/>
                    </a:lnTo>
                    <a:lnTo>
                      <a:pt x="315" y="144011"/>
                    </a:lnTo>
                    <a:close/>
                    <a:moveTo>
                      <a:pt x="12498" y="144011"/>
                    </a:moveTo>
                    <a:lnTo>
                      <a:pt x="12498" y="149945"/>
                    </a:lnTo>
                    <a:lnTo>
                      <a:pt x="6562" y="149945"/>
                    </a:lnTo>
                    <a:lnTo>
                      <a:pt x="6562" y="144011"/>
                    </a:lnTo>
                    <a:close/>
                    <a:moveTo>
                      <a:pt x="18745" y="144011"/>
                    </a:moveTo>
                    <a:lnTo>
                      <a:pt x="18745" y="149945"/>
                    </a:lnTo>
                    <a:lnTo>
                      <a:pt x="12810" y="149945"/>
                    </a:lnTo>
                    <a:lnTo>
                      <a:pt x="12810" y="144011"/>
                    </a:lnTo>
                    <a:close/>
                    <a:moveTo>
                      <a:pt x="24992" y="144011"/>
                    </a:moveTo>
                    <a:lnTo>
                      <a:pt x="24992" y="149945"/>
                    </a:lnTo>
                    <a:lnTo>
                      <a:pt x="19058" y="149945"/>
                    </a:lnTo>
                    <a:lnTo>
                      <a:pt x="19058" y="144011"/>
                    </a:lnTo>
                    <a:close/>
                    <a:moveTo>
                      <a:pt x="31241" y="144011"/>
                    </a:moveTo>
                    <a:lnTo>
                      <a:pt x="31241" y="149945"/>
                    </a:lnTo>
                    <a:lnTo>
                      <a:pt x="25305" y="149945"/>
                    </a:lnTo>
                    <a:lnTo>
                      <a:pt x="25305" y="144011"/>
                    </a:lnTo>
                    <a:close/>
                    <a:moveTo>
                      <a:pt x="37489" y="144011"/>
                    </a:moveTo>
                    <a:lnTo>
                      <a:pt x="37489" y="149945"/>
                    </a:lnTo>
                    <a:lnTo>
                      <a:pt x="31553" y="149945"/>
                    </a:lnTo>
                    <a:lnTo>
                      <a:pt x="31553" y="144011"/>
                    </a:lnTo>
                    <a:close/>
                    <a:moveTo>
                      <a:pt x="43737" y="144011"/>
                    </a:moveTo>
                    <a:lnTo>
                      <a:pt x="43737" y="149945"/>
                    </a:lnTo>
                    <a:lnTo>
                      <a:pt x="37802" y="149945"/>
                    </a:lnTo>
                    <a:lnTo>
                      <a:pt x="37802" y="144011"/>
                    </a:lnTo>
                    <a:close/>
                    <a:moveTo>
                      <a:pt x="49985" y="144011"/>
                    </a:moveTo>
                    <a:lnTo>
                      <a:pt x="49985" y="149945"/>
                    </a:lnTo>
                    <a:lnTo>
                      <a:pt x="44049" y="149945"/>
                    </a:lnTo>
                    <a:lnTo>
                      <a:pt x="44049" y="144011"/>
                    </a:lnTo>
                    <a:close/>
                    <a:moveTo>
                      <a:pt x="56232" y="144011"/>
                    </a:moveTo>
                    <a:lnTo>
                      <a:pt x="56232" y="149945"/>
                    </a:lnTo>
                    <a:lnTo>
                      <a:pt x="50296" y="149945"/>
                    </a:lnTo>
                    <a:lnTo>
                      <a:pt x="50296" y="144011"/>
                    </a:lnTo>
                    <a:close/>
                    <a:moveTo>
                      <a:pt x="62480" y="144011"/>
                    </a:moveTo>
                    <a:lnTo>
                      <a:pt x="62480" y="149945"/>
                    </a:lnTo>
                    <a:lnTo>
                      <a:pt x="56545" y="149945"/>
                    </a:lnTo>
                    <a:lnTo>
                      <a:pt x="56545" y="144011"/>
                    </a:lnTo>
                    <a:close/>
                    <a:moveTo>
                      <a:pt x="68727" y="144011"/>
                    </a:moveTo>
                    <a:lnTo>
                      <a:pt x="68727" y="149945"/>
                    </a:lnTo>
                    <a:lnTo>
                      <a:pt x="62792" y="149945"/>
                    </a:lnTo>
                    <a:lnTo>
                      <a:pt x="62792" y="144011"/>
                    </a:lnTo>
                    <a:close/>
                    <a:moveTo>
                      <a:pt x="74975" y="144011"/>
                    </a:moveTo>
                    <a:lnTo>
                      <a:pt x="74975" y="149945"/>
                    </a:lnTo>
                    <a:lnTo>
                      <a:pt x="69039" y="149945"/>
                    </a:lnTo>
                    <a:lnTo>
                      <a:pt x="69039" y="144011"/>
                    </a:lnTo>
                    <a:close/>
                    <a:moveTo>
                      <a:pt x="81223" y="144011"/>
                    </a:moveTo>
                    <a:lnTo>
                      <a:pt x="81223" y="149945"/>
                    </a:lnTo>
                    <a:lnTo>
                      <a:pt x="75286" y="149945"/>
                    </a:lnTo>
                    <a:lnTo>
                      <a:pt x="75286" y="144011"/>
                    </a:lnTo>
                    <a:close/>
                    <a:moveTo>
                      <a:pt x="87470" y="144011"/>
                    </a:moveTo>
                    <a:lnTo>
                      <a:pt x="87470" y="149945"/>
                    </a:lnTo>
                    <a:lnTo>
                      <a:pt x="81535" y="149945"/>
                    </a:lnTo>
                    <a:lnTo>
                      <a:pt x="81535" y="144011"/>
                    </a:lnTo>
                    <a:close/>
                    <a:moveTo>
                      <a:pt x="93718" y="144011"/>
                    </a:moveTo>
                    <a:lnTo>
                      <a:pt x="93718" y="149945"/>
                    </a:lnTo>
                    <a:lnTo>
                      <a:pt x="87784" y="149945"/>
                    </a:lnTo>
                    <a:lnTo>
                      <a:pt x="87784" y="144011"/>
                    </a:lnTo>
                    <a:close/>
                    <a:moveTo>
                      <a:pt x="99967" y="144011"/>
                    </a:moveTo>
                    <a:lnTo>
                      <a:pt x="99967" y="149945"/>
                    </a:lnTo>
                    <a:lnTo>
                      <a:pt x="94031" y="149945"/>
                    </a:lnTo>
                    <a:lnTo>
                      <a:pt x="94031" y="144011"/>
                    </a:lnTo>
                    <a:close/>
                    <a:moveTo>
                      <a:pt x="106214" y="144011"/>
                    </a:moveTo>
                    <a:lnTo>
                      <a:pt x="106214" y="149945"/>
                    </a:lnTo>
                    <a:lnTo>
                      <a:pt x="100278" y="149945"/>
                    </a:lnTo>
                    <a:lnTo>
                      <a:pt x="100278" y="144011"/>
                    </a:lnTo>
                    <a:close/>
                    <a:moveTo>
                      <a:pt x="112461" y="144011"/>
                    </a:moveTo>
                    <a:lnTo>
                      <a:pt x="112461" y="149945"/>
                    </a:lnTo>
                    <a:lnTo>
                      <a:pt x="106527" y="149945"/>
                    </a:lnTo>
                    <a:lnTo>
                      <a:pt x="106527" y="144011"/>
                    </a:lnTo>
                    <a:close/>
                    <a:moveTo>
                      <a:pt x="118710" y="144011"/>
                    </a:moveTo>
                    <a:lnTo>
                      <a:pt x="118710" y="149945"/>
                    </a:lnTo>
                    <a:lnTo>
                      <a:pt x="112774" y="149945"/>
                    </a:lnTo>
                    <a:lnTo>
                      <a:pt x="112774" y="144011"/>
                    </a:lnTo>
                    <a:close/>
                    <a:moveTo>
                      <a:pt x="124957" y="144011"/>
                    </a:moveTo>
                    <a:lnTo>
                      <a:pt x="124957" y="149945"/>
                    </a:lnTo>
                    <a:lnTo>
                      <a:pt x="119021" y="149945"/>
                    </a:lnTo>
                    <a:lnTo>
                      <a:pt x="119021" y="144011"/>
                    </a:lnTo>
                    <a:close/>
                    <a:moveTo>
                      <a:pt x="131204" y="144011"/>
                    </a:moveTo>
                    <a:lnTo>
                      <a:pt x="131204" y="149945"/>
                    </a:lnTo>
                    <a:lnTo>
                      <a:pt x="125270" y="149945"/>
                    </a:lnTo>
                    <a:lnTo>
                      <a:pt x="125270" y="144011"/>
                    </a:lnTo>
                    <a:close/>
                    <a:moveTo>
                      <a:pt x="137451" y="144011"/>
                    </a:moveTo>
                    <a:lnTo>
                      <a:pt x="137451" y="149945"/>
                    </a:lnTo>
                    <a:lnTo>
                      <a:pt x="131517" y="149945"/>
                    </a:lnTo>
                    <a:lnTo>
                      <a:pt x="131517" y="144011"/>
                    </a:lnTo>
                    <a:close/>
                    <a:moveTo>
                      <a:pt x="143702" y="144011"/>
                    </a:moveTo>
                    <a:lnTo>
                      <a:pt x="143702" y="149945"/>
                    </a:lnTo>
                    <a:lnTo>
                      <a:pt x="137766" y="149945"/>
                    </a:lnTo>
                    <a:lnTo>
                      <a:pt x="137766" y="144011"/>
                    </a:lnTo>
                    <a:close/>
                    <a:moveTo>
                      <a:pt x="149949" y="144011"/>
                    </a:moveTo>
                    <a:lnTo>
                      <a:pt x="149949" y="149945"/>
                    </a:lnTo>
                    <a:lnTo>
                      <a:pt x="144015" y="149945"/>
                    </a:lnTo>
                    <a:lnTo>
                      <a:pt x="144015" y="144011"/>
                    </a:lnTo>
                    <a:close/>
                    <a:moveTo>
                      <a:pt x="156196" y="144011"/>
                    </a:moveTo>
                    <a:lnTo>
                      <a:pt x="156196" y="149945"/>
                    </a:lnTo>
                    <a:lnTo>
                      <a:pt x="150262" y="149945"/>
                    </a:lnTo>
                    <a:lnTo>
                      <a:pt x="150262" y="144011"/>
                    </a:lnTo>
                    <a:close/>
                    <a:moveTo>
                      <a:pt x="162445" y="144011"/>
                    </a:moveTo>
                    <a:lnTo>
                      <a:pt x="162445" y="149945"/>
                    </a:lnTo>
                    <a:lnTo>
                      <a:pt x="156509" y="149945"/>
                    </a:lnTo>
                    <a:lnTo>
                      <a:pt x="156509" y="144011"/>
                    </a:lnTo>
                    <a:close/>
                    <a:moveTo>
                      <a:pt x="168692" y="144011"/>
                    </a:moveTo>
                    <a:lnTo>
                      <a:pt x="168692" y="149945"/>
                    </a:lnTo>
                    <a:lnTo>
                      <a:pt x="162756" y="149945"/>
                    </a:lnTo>
                    <a:lnTo>
                      <a:pt x="162756" y="144011"/>
                    </a:lnTo>
                    <a:close/>
                    <a:moveTo>
                      <a:pt x="174939" y="144011"/>
                    </a:moveTo>
                    <a:lnTo>
                      <a:pt x="174939" y="149945"/>
                    </a:lnTo>
                    <a:lnTo>
                      <a:pt x="169005" y="149945"/>
                    </a:lnTo>
                    <a:lnTo>
                      <a:pt x="169005" y="144011"/>
                    </a:lnTo>
                    <a:close/>
                    <a:moveTo>
                      <a:pt x="181186" y="144011"/>
                    </a:moveTo>
                    <a:lnTo>
                      <a:pt x="181186" y="149945"/>
                    </a:lnTo>
                    <a:lnTo>
                      <a:pt x="175252" y="149945"/>
                    </a:lnTo>
                    <a:lnTo>
                      <a:pt x="175252" y="144011"/>
                    </a:lnTo>
                    <a:close/>
                    <a:moveTo>
                      <a:pt x="187433" y="144011"/>
                    </a:moveTo>
                    <a:lnTo>
                      <a:pt x="187433" y="149945"/>
                    </a:lnTo>
                    <a:lnTo>
                      <a:pt x="181499" y="149945"/>
                    </a:lnTo>
                    <a:lnTo>
                      <a:pt x="181499" y="144011"/>
                    </a:lnTo>
                    <a:close/>
                    <a:moveTo>
                      <a:pt x="193682" y="144011"/>
                    </a:moveTo>
                    <a:lnTo>
                      <a:pt x="193682" y="149945"/>
                    </a:lnTo>
                    <a:lnTo>
                      <a:pt x="187746" y="149945"/>
                    </a:lnTo>
                    <a:lnTo>
                      <a:pt x="187746" y="144011"/>
                    </a:lnTo>
                    <a:close/>
                    <a:moveTo>
                      <a:pt x="199931" y="144011"/>
                    </a:moveTo>
                    <a:lnTo>
                      <a:pt x="199931" y="149945"/>
                    </a:lnTo>
                    <a:lnTo>
                      <a:pt x="193996" y="149945"/>
                    </a:lnTo>
                    <a:lnTo>
                      <a:pt x="193996" y="144011"/>
                    </a:lnTo>
                    <a:close/>
                    <a:moveTo>
                      <a:pt x="206180" y="144011"/>
                    </a:moveTo>
                    <a:lnTo>
                      <a:pt x="206180" y="149945"/>
                    </a:lnTo>
                    <a:lnTo>
                      <a:pt x="200244" y="149945"/>
                    </a:lnTo>
                    <a:lnTo>
                      <a:pt x="200244" y="144011"/>
                    </a:lnTo>
                    <a:close/>
                    <a:moveTo>
                      <a:pt x="212427" y="144011"/>
                    </a:moveTo>
                    <a:lnTo>
                      <a:pt x="212427" y="149945"/>
                    </a:lnTo>
                    <a:lnTo>
                      <a:pt x="206491" y="149945"/>
                    </a:lnTo>
                    <a:lnTo>
                      <a:pt x="206491" y="144011"/>
                    </a:lnTo>
                    <a:close/>
                    <a:moveTo>
                      <a:pt x="218674" y="144011"/>
                    </a:moveTo>
                    <a:lnTo>
                      <a:pt x="218674" y="149945"/>
                    </a:lnTo>
                    <a:lnTo>
                      <a:pt x="212739" y="149945"/>
                    </a:lnTo>
                    <a:lnTo>
                      <a:pt x="212739" y="144011"/>
                    </a:lnTo>
                    <a:close/>
                    <a:moveTo>
                      <a:pt x="224921" y="144011"/>
                    </a:moveTo>
                    <a:lnTo>
                      <a:pt x="224921" y="149945"/>
                    </a:lnTo>
                    <a:lnTo>
                      <a:pt x="218987" y="149945"/>
                    </a:lnTo>
                    <a:lnTo>
                      <a:pt x="218987" y="144011"/>
                    </a:lnTo>
                    <a:close/>
                    <a:moveTo>
                      <a:pt x="231170" y="144011"/>
                    </a:moveTo>
                    <a:lnTo>
                      <a:pt x="231170" y="149945"/>
                    </a:lnTo>
                    <a:lnTo>
                      <a:pt x="225234" y="149945"/>
                    </a:lnTo>
                    <a:lnTo>
                      <a:pt x="225234" y="144011"/>
                    </a:lnTo>
                    <a:close/>
                    <a:moveTo>
                      <a:pt x="237417" y="144011"/>
                    </a:moveTo>
                    <a:lnTo>
                      <a:pt x="237417" y="149945"/>
                    </a:lnTo>
                    <a:lnTo>
                      <a:pt x="231481" y="149945"/>
                    </a:lnTo>
                    <a:lnTo>
                      <a:pt x="231481" y="144011"/>
                    </a:lnTo>
                    <a:close/>
                    <a:moveTo>
                      <a:pt x="243664" y="144011"/>
                    </a:moveTo>
                    <a:lnTo>
                      <a:pt x="243664" y="149945"/>
                    </a:lnTo>
                    <a:lnTo>
                      <a:pt x="237729" y="149945"/>
                    </a:lnTo>
                    <a:lnTo>
                      <a:pt x="237729" y="144011"/>
                    </a:lnTo>
                    <a:close/>
                    <a:moveTo>
                      <a:pt x="249911" y="144011"/>
                    </a:moveTo>
                    <a:lnTo>
                      <a:pt x="249911" y="149945"/>
                    </a:lnTo>
                    <a:lnTo>
                      <a:pt x="243977" y="149945"/>
                    </a:lnTo>
                    <a:lnTo>
                      <a:pt x="243977" y="144011"/>
                    </a:lnTo>
                    <a:close/>
                    <a:moveTo>
                      <a:pt x="256161" y="144011"/>
                    </a:moveTo>
                    <a:lnTo>
                      <a:pt x="256161" y="149945"/>
                    </a:lnTo>
                    <a:lnTo>
                      <a:pt x="250225" y="149945"/>
                    </a:lnTo>
                    <a:lnTo>
                      <a:pt x="250225" y="144011"/>
                    </a:lnTo>
                    <a:close/>
                    <a:moveTo>
                      <a:pt x="262409" y="144011"/>
                    </a:moveTo>
                    <a:lnTo>
                      <a:pt x="262409" y="149945"/>
                    </a:lnTo>
                    <a:lnTo>
                      <a:pt x="256474" y="149945"/>
                    </a:lnTo>
                    <a:lnTo>
                      <a:pt x="256474" y="144011"/>
                    </a:lnTo>
                    <a:close/>
                    <a:moveTo>
                      <a:pt x="268656" y="144011"/>
                    </a:moveTo>
                    <a:lnTo>
                      <a:pt x="268656" y="149945"/>
                    </a:lnTo>
                    <a:lnTo>
                      <a:pt x="262721" y="149945"/>
                    </a:lnTo>
                    <a:lnTo>
                      <a:pt x="262721" y="144011"/>
                    </a:lnTo>
                    <a:close/>
                    <a:moveTo>
                      <a:pt x="274904" y="144011"/>
                    </a:moveTo>
                    <a:lnTo>
                      <a:pt x="274904" y="149945"/>
                    </a:lnTo>
                    <a:lnTo>
                      <a:pt x="268968" y="149945"/>
                    </a:lnTo>
                    <a:lnTo>
                      <a:pt x="268968" y="144011"/>
                    </a:lnTo>
                    <a:close/>
                    <a:moveTo>
                      <a:pt x="6251" y="150258"/>
                    </a:moveTo>
                    <a:lnTo>
                      <a:pt x="6251" y="156192"/>
                    </a:lnTo>
                    <a:lnTo>
                      <a:pt x="315" y="156192"/>
                    </a:lnTo>
                    <a:lnTo>
                      <a:pt x="315" y="150258"/>
                    </a:lnTo>
                    <a:close/>
                    <a:moveTo>
                      <a:pt x="12498" y="150258"/>
                    </a:moveTo>
                    <a:lnTo>
                      <a:pt x="12498" y="156192"/>
                    </a:lnTo>
                    <a:lnTo>
                      <a:pt x="6562" y="156192"/>
                    </a:lnTo>
                    <a:lnTo>
                      <a:pt x="6562" y="150258"/>
                    </a:lnTo>
                    <a:close/>
                    <a:moveTo>
                      <a:pt x="18745" y="150258"/>
                    </a:moveTo>
                    <a:lnTo>
                      <a:pt x="18745" y="156192"/>
                    </a:lnTo>
                    <a:lnTo>
                      <a:pt x="12810" y="156192"/>
                    </a:lnTo>
                    <a:lnTo>
                      <a:pt x="12810" y="150258"/>
                    </a:lnTo>
                    <a:close/>
                    <a:moveTo>
                      <a:pt x="24992" y="150258"/>
                    </a:moveTo>
                    <a:lnTo>
                      <a:pt x="24992" y="156192"/>
                    </a:lnTo>
                    <a:lnTo>
                      <a:pt x="19058" y="156192"/>
                    </a:lnTo>
                    <a:lnTo>
                      <a:pt x="19058" y="150258"/>
                    </a:lnTo>
                    <a:close/>
                    <a:moveTo>
                      <a:pt x="31241" y="150258"/>
                    </a:moveTo>
                    <a:lnTo>
                      <a:pt x="31241" y="156192"/>
                    </a:lnTo>
                    <a:lnTo>
                      <a:pt x="25305" y="156192"/>
                    </a:lnTo>
                    <a:lnTo>
                      <a:pt x="25305" y="150258"/>
                    </a:lnTo>
                    <a:close/>
                    <a:moveTo>
                      <a:pt x="37489" y="150258"/>
                    </a:moveTo>
                    <a:lnTo>
                      <a:pt x="37489" y="156192"/>
                    </a:lnTo>
                    <a:lnTo>
                      <a:pt x="31553" y="156192"/>
                    </a:lnTo>
                    <a:lnTo>
                      <a:pt x="31553" y="150258"/>
                    </a:lnTo>
                    <a:close/>
                    <a:moveTo>
                      <a:pt x="43737" y="150258"/>
                    </a:moveTo>
                    <a:lnTo>
                      <a:pt x="43737" y="156192"/>
                    </a:lnTo>
                    <a:lnTo>
                      <a:pt x="37802" y="156192"/>
                    </a:lnTo>
                    <a:lnTo>
                      <a:pt x="37802" y="150258"/>
                    </a:lnTo>
                    <a:close/>
                    <a:moveTo>
                      <a:pt x="49985" y="150258"/>
                    </a:moveTo>
                    <a:lnTo>
                      <a:pt x="49985" y="156192"/>
                    </a:lnTo>
                    <a:lnTo>
                      <a:pt x="44049" y="156192"/>
                    </a:lnTo>
                    <a:lnTo>
                      <a:pt x="44049" y="150258"/>
                    </a:lnTo>
                    <a:close/>
                    <a:moveTo>
                      <a:pt x="56232" y="150258"/>
                    </a:moveTo>
                    <a:lnTo>
                      <a:pt x="56232" y="156192"/>
                    </a:lnTo>
                    <a:lnTo>
                      <a:pt x="50296" y="156192"/>
                    </a:lnTo>
                    <a:lnTo>
                      <a:pt x="50296" y="150258"/>
                    </a:lnTo>
                    <a:close/>
                    <a:moveTo>
                      <a:pt x="62480" y="150258"/>
                    </a:moveTo>
                    <a:lnTo>
                      <a:pt x="62480" y="156192"/>
                    </a:lnTo>
                    <a:lnTo>
                      <a:pt x="56545" y="156192"/>
                    </a:lnTo>
                    <a:lnTo>
                      <a:pt x="56545" y="150258"/>
                    </a:lnTo>
                    <a:close/>
                    <a:moveTo>
                      <a:pt x="68727" y="150258"/>
                    </a:moveTo>
                    <a:lnTo>
                      <a:pt x="68727" y="156192"/>
                    </a:lnTo>
                    <a:lnTo>
                      <a:pt x="62792" y="156192"/>
                    </a:lnTo>
                    <a:lnTo>
                      <a:pt x="62792" y="150258"/>
                    </a:lnTo>
                    <a:close/>
                    <a:moveTo>
                      <a:pt x="74975" y="150258"/>
                    </a:moveTo>
                    <a:lnTo>
                      <a:pt x="74975" y="156192"/>
                    </a:lnTo>
                    <a:lnTo>
                      <a:pt x="69039" y="156192"/>
                    </a:lnTo>
                    <a:lnTo>
                      <a:pt x="69039" y="150258"/>
                    </a:lnTo>
                    <a:close/>
                    <a:moveTo>
                      <a:pt x="81223" y="150258"/>
                    </a:moveTo>
                    <a:lnTo>
                      <a:pt x="81223" y="156192"/>
                    </a:lnTo>
                    <a:lnTo>
                      <a:pt x="75286" y="156192"/>
                    </a:lnTo>
                    <a:lnTo>
                      <a:pt x="75286" y="150258"/>
                    </a:lnTo>
                    <a:close/>
                    <a:moveTo>
                      <a:pt x="87470" y="150258"/>
                    </a:moveTo>
                    <a:lnTo>
                      <a:pt x="87470" y="156192"/>
                    </a:lnTo>
                    <a:lnTo>
                      <a:pt x="81535" y="156192"/>
                    </a:lnTo>
                    <a:lnTo>
                      <a:pt x="81535" y="150258"/>
                    </a:lnTo>
                    <a:close/>
                    <a:moveTo>
                      <a:pt x="93718" y="150258"/>
                    </a:moveTo>
                    <a:lnTo>
                      <a:pt x="93718" y="156192"/>
                    </a:lnTo>
                    <a:lnTo>
                      <a:pt x="87784" y="156192"/>
                    </a:lnTo>
                    <a:lnTo>
                      <a:pt x="87784" y="150258"/>
                    </a:lnTo>
                    <a:close/>
                    <a:moveTo>
                      <a:pt x="99967" y="150258"/>
                    </a:moveTo>
                    <a:lnTo>
                      <a:pt x="99967" y="156192"/>
                    </a:lnTo>
                    <a:lnTo>
                      <a:pt x="94031" y="156192"/>
                    </a:lnTo>
                    <a:lnTo>
                      <a:pt x="94031" y="150258"/>
                    </a:lnTo>
                    <a:close/>
                    <a:moveTo>
                      <a:pt x="106214" y="150258"/>
                    </a:moveTo>
                    <a:lnTo>
                      <a:pt x="106214" y="156192"/>
                    </a:lnTo>
                    <a:lnTo>
                      <a:pt x="100278" y="156192"/>
                    </a:lnTo>
                    <a:lnTo>
                      <a:pt x="100278" y="150258"/>
                    </a:lnTo>
                    <a:close/>
                    <a:moveTo>
                      <a:pt x="112461" y="150258"/>
                    </a:moveTo>
                    <a:lnTo>
                      <a:pt x="112461" y="156192"/>
                    </a:lnTo>
                    <a:lnTo>
                      <a:pt x="106527" y="156192"/>
                    </a:lnTo>
                    <a:lnTo>
                      <a:pt x="106527" y="150258"/>
                    </a:lnTo>
                    <a:close/>
                    <a:moveTo>
                      <a:pt x="118710" y="150258"/>
                    </a:moveTo>
                    <a:lnTo>
                      <a:pt x="118710" y="156192"/>
                    </a:lnTo>
                    <a:lnTo>
                      <a:pt x="112774" y="156192"/>
                    </a:lnTo>
                    <a:lnTo>
                      <a:pt x="112774" y="150258"/>
                    </a:lnTo>
                    <a:close/>
                    <a:moveTo>
                      <a:pt x="124957" y="150258"/>
                    </a:moveTo>
                    <a:lnTo>
                      <a:pt x="124957" y="156192"/>
                    </a:lnTo>
                    <a:lnTo>
                      <a:pt x="119021" y="156192"/>
                    </a:lnTo>
                    <a:lnTo>
                      <a:pt x="119021" y="150258"/>
                    </a:lnTo>
                    <a:close/>
                    <a:moveTo>
                      <a:pt x="131204" y="150258"/>
                    </a:moveTo>
                    <a:lnTo>
                      <a:pt x="131204" y="156192"/>
                    </a:lnTo>
                    <a:lnTo>
                      <a:pt x="125270" y="156192"/>
                    </a:lnTo>
                    <a:lnTo>
                      <a:pt x="125270" y="150258"/>
                    </a:lnTo>
                    <a:close/>
                    <a:moveTo>
                      <a:pt x="137451" y="150258"/>
                    </a:moveTo>
                    <a:lnTo>
                      <a:pt x="137451" y="156192"/>
                    </a:lnTo>
                    <a:lnTo>
                      <a:pt x="131517" y="156192"/>
                    </a:lnTo>
                    <a:lnTo>
                      <a:pt x="131517" y="150258"/>
                    </a:lnTo>
                    <a:close/>
                    <a:moveTo>
                      <a:pt x="143702" y="150258"/>
                    </a:moveTo>
                    <a:lnTo>
                      <a:pt x="143702" y="156192"/>
                    </a:lnTo>
                    <a:lnTo>
                      <a:pt x="137766" y="156192"/>
                    </a:lnTo>
                    <a:lnTo>
                      <a:pt x="137766" y="150258"/>
                    </a:lnTo>
                    <a:close/>
                    <a:moveTo>
                      <a:pt x="149949" y="150258"/>
                    </a:moveTo>
                    <a:lnTo>
                      <a:pt x="149949" y="156192"/>
                    </a:lnTo>
                    <a:lnTo>
                      <a:pt x="144015" y="156192"/>
                    </a:lnTo>
                    <a:lnTo>
                      <a:pt x="144015" y="150258"/>
                    </a:lnTo>
                    <a:close/>
                    <a:moveTo>
                      <a:pt x="156196" y="150258"/>
                    </a:moveTo>
                    <a:lnTo>
                      <a:pt x="156196" y="156192"/>
                    </a:lnTo>
                    <a:lnTo>
                      <a:pt x="150262" y="156192"/>
                    </a:lnTo>
                    <a:lnTo>
                      <a:pt x="150262" y="150258"/>
                    </a:lnTo>
                    <a:close/>
                    <a:moveTo>
                      <a:pt x="162445" y="150258"/>
                    </a:moveTo>
                    <a:lnTo>
                      <a:pt x="162445" y="156192"/>
                    </a:lnTo>
                    <a:lnTo>
                      <a:pt x="156509" y="156192"/>
                    </a:lnTo>
                    <a:lnTo>
                      <a:pt x="156509" y="150258"/>
                    </a:lnTo>
                    <a:close/>
                    <a:moveTo>
                      <a:pt x="168692" y="150258"/>
                    </a:moveTo>
                    <a:lnTo>
                      <a:pt x="168692" y="156192"/>
                    </a:lnTo>
                    <a:lnTo>
                      <a:pt x="162756" y="156192"/>
                    </a:lnTo>
                    <a:lnTo>
                      <a:pt x="162756" y="150258"/>
                    </a:lnTo>
                    <a:close/>
                    <a:moveTo>
                      <a:pt x="174939" y="150258"/>
                    </a:moveTo>
                    <a:lnTo>
                      <a:pt x="174939" y="156192"/>
                    </a:lnTo>
                    <a:lnTo>
                      <a:pt x="169005" y="156192"/>
                    </a:lnTo>
                    <a:lnTo>
                      <a:pt x="169005" y="150258"/>
                    </a:lnTo>
                    <a:close/>
                    <a:moveTo>
                      <a:pt x="181186" y="150258"/>
                    </a:moveTo>
                    <a:lnTo>
                      <a:pt x="181186" y="156192"/>
                    </a:lnTo>
                    <a:lnTo>
                      <a:pt x="175252" y="156192"/>
                    </a:lnTo>
                    <a:lnTo>
                      <a:pt x="175252" y="150258"/>
                    </a:lnTo>
                    <a:close/>
                    <a:moveTo>
                      <a:pt x="187433" y="150258"/>
                    </a:moveTo>
                    <a:lnTo>
                      <a:pt x="187433" y="156192"/>
                    </a:lnTo>
                    <a:lnTo>
                      <a:pt x="181499" y="156192"/>
                    </a:lnTo>
                    <a:lnTo>
                      <a:pt x="181499" y="150258"/>
                    </a:lnTo>
                    <a:close/>
                    <a:moveTo>
                      <a:pt x="193682" y="150258"/>
                    </a:moveTo>
                    <a:lnTo>
                      <a:pt x="193682" y="156192"/>
                    </a:lnTo>
                    <a:lnTo>
                      <a:pt x="187746" y="156192"/>
                    </a:lnTo>
                    <a:lnTo>
                      <a:pt x="187746" y="150258"/>
                    </a:lnTo>
                    <a:close/>
                    <a:moveTo>
                      <a:pt x="199931" y="150258"/>
                    </a:moveTo>
                    <a:lnTo>
                      <a:pt x="199931" y="156192"/>
                    </a:lnTo>
                    <a:lnTo>
                      <a:pt x="193996" y="156192"/>
                    </a:lnTo>
                    <a:lnTo>
                      <a:pt x="193996" y="150258"/>
                    </a:lnTo>
                    <a:close/>
                    <a:moveTo>
                      <a:pt x="206180" y="150258"/>
                    </a:moveTo>
                    <a:lnTo>
                      <a:pt x="206180" y="156192"/>
                    </a:lnTo>
                    <a:lnTo>
                      <a:pt x="200244" y="156192"/>
                    </a:lnTo>
                    <a:lnTo>
                      <a:pt x="200244" y="150258"/>
                    </a:lnTo>
                    <a:close/>
                    <a:moveTo>
                      <a:pt x="212427" y="150258"/>
                    </a:moveTo>
                    <a:lnTo>
                      <a:pt x="212427" y="156192"/>
                    </a:lnTo>
                    <a:lnTo>
                      <a:pt x="206491" y="156192"/>
                    </a:lnTo>
                    <a:lnTo>
                      <a:pt x="206491" y="150258"/>
                    </a:lnTo>
                    <a:close/>
                    <a:moveTo>
                      <a:pt x="218674" y="150258"/>
                    </a:moveTo>
                    <a:lnTo>
                      <a:pt x="218674" y="156192"/>
                    </a:lnTo>
                    <a:lnTo>
                      <a:pt x="212739" y="156192"/>
                    </a:lnTo>
                    <a:lnTo>
                      <a:pt x="212739" y="150258"/>
                    </a:lnTo>
                    <a:close/>
                    <a:moveTo>
                      <a:pt x="224921" y="150258"/>
                    </a:moveTo>
                    <a:lnTo>
                      <a:pt x="224921" y="156192"/>
                    </a:lnTo>
                    <a:lnTo>
                      <a:pt x="218987" y="156192"/>
                    </a:lnTo>
                    <a:lnTo>
                      <a:pt x="218987" y="150258"/>
                    </a:lnTo>
                    <a:close/>
                    <a:moveTo>
                      <a:pt x="231170" y="150258"/>
                    </a:moveTo>
                    <a:lnTo>
                      <a:pt x="231170" y="156192"/>
                    </a:lnTo>
                    <a:lnTo>
                      <a:pt x="225234" y="156192"/>
                    </a:lnTo>
                    <a:lnTo>
                      <a:pt x="225234" y="150258"/>
                    </a:lnTo>
                    <a:close/>
                    <a:moveTo>
                      <a:pt x="237417" y="150258"/>
                    </a:moveTo>
                    <a:lnTo>
                      <a:pt x="237417" y="156192"/>
                    </a:lnTo>
                    <a:lnTo>
                      <a:pt x="231481" y="156192"/>
                    </a:lnTo>
                    <a:lnTo>
                      <a:pt x="231481" y="150258"/>
                    </a:lnTo>
                    <a:close/>
                    <a:moveTo>
                      <a:pt x="243664" y="150258"/>
                    </a:moveTo>
                    <a:lnTo>
                      <a:pt x="243664" y="156192"/>
                    </a:lnTo>
                    <a:lnTo>
                      <a:pt x="237729" y="156192"/>
                    </a:lnTo>
                    <a:lnTo>
                      <a:pt x="237729" y="150258"/>
                    </a:lnTo>
                    <a:close/>
                    <a:moveTo>
                      <a:pt x="249911" y="150258"/>
                    </a:moveTo>
                    <a:lnTo>
                      <a:pt x="249911" y="156192"/>
                    </a:lnTo>
                    <a:lnTo>
                      <a:pt x="243977" y="156192"/>
                    </a:lnTo>
                    <a:lnTo>
                      <a:pt x="243977" y="150258"/>
                    </a:lnTo>
                    <a:close/>
                    <a:moveTo>
                      <a:pt x="256161" y="150258"/>
                    </a:moveTo>
                    <a:lnTo>
                      <a:pt x="256161" y="156192"/>
                    </a:lnTo>
                    <a:lnTo>
                      <a:pt x="250225" y="156192"/>
                    </a:lnTo>
                    <a:lnTo>
                      <a:pt x="250225" y="150258"/>
                    </a:lnTo>
                    <a:close/>
                    <a:moveTo>
                      <a:pt x="262409" y="150258"/>
                    </a:moveTo>
                    <a:lnTo>
                      <a:pt x="262409" y="156192"/>
                    </a:lnTo>
                    <a:lnTo>
                      <a:pt x="256474" y="156192"/>
                    </a:lnTo>
                    <a:lnTo>
                      <a:pt x="256474" y="150258"/>
                    </a:lnTo>
                    <a:close/>
                    <a:moveTo>
                      <a:pt x="268656" y="150258"/>
                    </a:moveTo>
                    <a:lnTo>
                      <a:pt x="268656" y="156192"/>
                    </a:lnTo>
                    <a:lnTo>
                      <a:pt x="262721" y="156192"/>
                    </a:lnTo>
                    <a:lnTo>
                      <a:pt x="262721" y="150258"/>
                    </a:lnTo>
                    <a:close/>
                    <a:moveTo>
                      <a:pt x="274904" y="150258"/>
                    </a:moveTo>
                    <a:lnTo>
                      <a:pt x="274904" y="156192"/>
                    </a:lnTo>
                    <a:lnTo>
                      <a:pt x="268968" y="156192"/>
                    </a:lnTo>
                    <a:lnTo>
                      <a:pt x="268968" y="150258"/>
                    </a:lnTo>
                    <a:close/>
                    <a:moveTo>
                      <a:pt x="158" y="0"/>
                    </a:moveTo>
                    <a:lnTo>
                      <a:pt x="158" y="157"/>
                    </a:lnTo>
                    <a:lnTo>
                      <a:pt x="0" y="157"/>
                    </a:lnTo>
                    <a:lnTo>
                      <a:pt x="0" y="156350"/>
                    </a:lnTo>
                    <a:lnTo>
                      <a:pt x="158" y="156350"/>
                    </a:lnTo>
                    <a:lnTo>
                      <a:pt x="158" y="156508"/>
                    </a:lnTo>
                    <a:lnTo>
                      <a:pt x="275059" y="156508"/>
                    </a:lnTo>
                    <a:lnTo>
                      <a:pt x="275059" y="156350"/>
                    </a:lnTo>
                    <a:lnTo>
                      <a:pt x="275215" y="156350"/>
                    </a:lnTo>
                    <a:lnTo>
                      <a:pt x="275215" y="155"/>
                    </a:lnTo>
                    <a:lnTo>
                      <a:pt x="275059" y="155"/>
                    </a:lnTo>
                    <a:lnTo>
                      <a:pt x="27505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cxnSp>
            <p:nvCxnSpPr>
              <p:cNvPr id="686" name="Google Shape;686;p14"/>
              <p:cNvCxnSpPr/>
              <p:nvPr/>
            </p:nvCxnSpPr>
            <p:spPr>
              <a:xfrm>
                <a:off x="607100" y="213850"/>
                <a:ext cx="0" cy="4720800"/>
              </a:xfrm>
              <a:prstGeom prst="straightConnector1">
                <a:avLst/>
              </a:prstGeom>
              <a:noFill/>
              <a:ln w="19050" cap="flat" cmpd="sng">
                <a:solidFill>
                  <a:schemeClr val="accent1"/>
                </a:solidFill>
                <a:prstDash val="solid"/>
                <a:round/>
                <a:headEnd type="none" w="med" len="med"/>
                <a:tailEnd type="none" w="med" len="med"/>
              </a:ln>
            </p:spPr>
          </p:cxnSp>
          <p:cxnSp>
            <p:nvCxnSpPr>
              <p:cNvPr id="687" name="Google Shape;687;p14"/>
              <p:cNvCxnSpPr/>
              <p:nvPr/>
            </p:nvCxnSpPr>
            <p:spPr>
              <a:xfrm>
                <a:off x="552800" y="213850"/>
                <a:ext cx="0" cy="4720800"/>
              </a:xfrm>
              <a:prstGeom prst="straightConnector1">
                <a:avLst/>
              </a:prstGeom>
              <a:noFill/>
              <a:ln w="19050" cap="flat" cmpd="sng">
                <a:solidFill>
                  <a:schemeClr val="accent1"/>
                </a:solidFill>
                <a:prstDash val="solid"/>
                <a:round/>
                <a:headEnd type="none" w="med" len="med"/>
                <a:tailEnd type="none" w="med" len="med"/>
              </a:ln>
            </p:spPr>
          </p:cxnSp>
          <p:sp>
            <p:nvSpPr>
              <p:cNvPr id="688" name="Google Shape;688;p14"/>
              <p:cNvSpPr/>
              <p:nvPr/>
            </p:nvSpPr>
            <p:spPr>
              <a:xfrm>
                <a:off x="309638" y="1298388"/>
                <a:ext cx="108600" cy="1086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689" name="Google Shape;689;p14"/>
              <p:cNvSpPr/>
              <p:nvPr/>
            </p:nvSpPr>
            <p:spPr>
              <a:xfrm>
                <a:off x="309638" y="485688"/>
                <a:ext cx="108600" cy="1086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690" name="Google Shape;690;p14"/>
              <p:cNvSpPr/>
              <p:nvPr/>
            </p:nvSpPr>
            <p:spPr>
              <a:xfrm>
                <a:off x="309638" y="4549188"/>
                <a:ext cx="108600" cy="1086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691" name="Google Shape;691;p14"/>
              <p:cNvSpPr/>
              <p:nvPr/>
            </p:nvSpPr>
            <p:spPr>
              <a:xfrm>
                <a:off x="309638" y="3736488"/>
                <a:ext cx="108600" cy="1086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692" name="Google Shape;692;p14"/>
              <p:cNvSpPr/>
              <p:nvPr/>
            </p:nvSpPr>
            <p:spPr>
              <a:xfrm>
                <a:off x="309638" y="2923788"/>
                <a:ext cx="108600" cy="1086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693" name="Google Shape;693;p14"/>
              <p:cNvSpPr/>
              <p:nvPr/>
            </p:nvSpPr>
            <p:spPr>
              <a:xfrm>
                <a:off x="309638" y="2111088"/>
                <a:ext cx="108600" cy="1086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grpSp>
      </p:grpSp>
      <p:grpSp>
        <p:nvGrpSpPr>
          <p:cNvPr id="694" name="Google Shape;694;p14"/>
          <p:cNvGrpSpPr/>
          <p:nvPr/>
        </p:nvGrpSpPr>
        <p:grpSpPr>
          <a:xfrm>
            <a:off x="-701661" y="171786"/>
            <a:ext cx="12430045" cy="6575081"/>
            <a:chOff x="-526246" y="128839"/>
            <a:chExt cx="9322534" cy="4931311"/>
          </a:xfrm>
        </p:grpSpPr>
        <p:grpSp>
          <p:nvGrpSpPr>
            <p:cNvPr id="695" name="Google Shape;695;p14"/>
            <p:cNvGrpSpPr/>
            <p:nvPr/>
          </p:nvGrpSpPr>
          <p:grpSpPr>
            <a:xfrm>
              <a:off x="-526246" y="128858"/>
              <a:ext cx="1940335" cy="1644971"/>
              <a:chOff x="-526246" y="128858"/>
              <a:chExt cx="1940335" cy="1644971"/>
            </a:xfrm>
          </p:grpSpPr>
          <p:grpSp>
            <p:nvGrpSpPr>
              <p:cNvPr id="696" name="Google Shape;696;p14"/>
              <p:cNvGrpSpPr/>
              <p:nvPr/>
            </p:nvGrpSpPr>
            <p:grpSpPr>
              <a:xfrm rot="-1788659">
                <a:off x="1029677" y="201277"/>
                <a:ext cx="351497" cy="225982"/>
                <a:chOff x="2671300" y="2198700"/>
                <a:chExt cx="351525" cy="226000"/>
              </a:xfrm>
            </p:grpSpPr>
            <p:sp>
              <p:nvSpPr>
                <p:cNvPr id="697" name="Google Shape;697;p14"/>
                <p:cNvSpPr/>
                <p:nvPr/>
              </p:nvSpPr>
              <p:spPr>
                <a:xfrm>
                  <a:off x="2671300" y="2198700"/>
                  <a:ext cx="351525" cy="225425"/>
                </a:xfrm>
                <a:custGeom>
                  <a:avLst/>
                  <a:gdLst/>
                  <a:ahLst/>
                  <a:cxnLst/>
                  <a:rect l="l" t="t" r="r" b="b"/>
                  <a:pathLst>
                    <a:path w="14061" h="9017" fill="none" extrusionOk="0">
                      <a:moveTo>
                        <a:pt x="2351" y="0"/>
                      </a:moveTo>
                      <a:cubicBezTo>
                        <a:pt x="5547" y="2694"/>
                        <a:pt x="10865" y="6323"/>
                        <a:pt x="14060" y="9016"/>
                      </a:cubicBezTo>
                      <a:cubicBezTo>
                        <a:pt x="9199" y="8605"/>
                        <a:pt x="5250" y="8309"/>
                        <a:pt x="0" y="7601"/>
                      </a:cubicBezTo>
                      <a:cubicBezTo>
                        <a:pt x="297" y="6734"/>
                        <a:pt x="1027" y="4291"/>
                        <a:pt x="1164" y="4246"/>
                      </a:cubicBezTo>
                      <a:cubicBezTo>
                        <a:pt x="1255" y="4223"/>
                        <a:pt x="5364" y="5592"/>
                        <a:pt x="7350" y="6254"/>
                      </a:cubicBezTo>
                      <a:cubicBezTo>
                        <a:pt x="5159" y="5067"/>
                        <a:pt x="3447" y="4451"/>
                        <a:pt x="1415" y="3424"/>
                      </a:cubicBezTo>
                      <a:cubicBezTo>
                        <a:pt x="1712" y="2488"/>
                        <a:pt x="2077" y="936"/>
                        <a:pt x="2351" y="0"/>
                      </a:cubicBezTo>
                      <a:close/>
                    </a:path>
                  </a:pathLst>
                </a:custGeom>
                <a:noFill/>
                <a:ln w="1905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698" name="Google Shape;698;p14"/>
                <p:cNvSpPr/>
                <p:nvPr/>
              </p:nvSpPr>
              <p:spPr>
                <a:xfrm>
                  <a:off x="2706675" y="2283725"/>
                  <a:ext cx="4575" cy="23425"/>
                </a:xfrm>
                <a:custGeom>
                  <a:avLst/>
                  <a:gdLst/>
                  <a:ahLst/>
                  <a:cxnLst/>
                  <a:rect l="l" t="t" r="r" b="b"/>
                  <a:pathLst>
                    <a:path w="183" h="937" fill="none" extrusionOk="0">
                      <a:moveTo>
                        <a:pt x="0" y="0"/>
                      </a:moveTo>
                      <a:cubicBezTo>
                        <a:pt x="69" y="343"/>
                        <a:pt x="114" y="594"/>
                        <a:pt x="183" y="936"/>
                      </a:cubicBezTo>
                    </a:path>
                  </a:pathLst>
                </a:custGeom>
                <a:noFill/>
                <a:ln w="1905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699" name="Google Shape;699;p14"/>
                <p:cNvSpPr/>
                <p:nvPr/>
              </p:nvSpPr>
              <p:spPr>
                <a:xfrm>
                  <a:off x="2718650" y="2397850"/>
                  <a:ext cx="301900" cy="26850"/>
                </a:xfrm>
                <a:custGeom>
                  <a:avLst/>
                  <a:gdLst/>
                  <a:ahLst/>
                  <a:cxnLst/>
                  <a:rect l="l" t="t" r="r" b="b"/>
                  <a:pathLst>
                    <a:path w="12076" h="1074" fill="none" extrusionOk="0">
                      <a:moveTo>
                        <a:pt x="12075" y="1073"/>
                      </a:moveTo>
                      <a:cubicBezTo>
                        <a:pt x="6666" y="1005"/>
                        <a:pt x="3949" y="982"/>
                        <a:pt x="138" y="822"/>
                      </a:cubicBezTo>
                      <a:cubicBezTo>
                        <a:pt x="92" y="548"/>
                        <a:pt x="46" y="274"/>
                        <a:pt x="1" y="0"/>
                      </a:cubicBezTo>
                    </a:path>
                  </a:pathLst>
                </a:custGeom>
                <a:noFill/>
                <a:ln w="1905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grpSp>
          <p:sp>
            <p:nvSpPr>
              <p:cNvPr id="700" name="Google Shape;700;p14"/>
              <p:cNvSpPr/>
              <p:nvPr/>
            </p:nvSpPr>
            <p:spPr>
              <a:xfrm rot="-1788659">
                <a:off x="-451083" y="658040"/>
                <a:ext cx="1676414" cy="748614"/>
              </a:xfrm>
              <a:custGeom>
                <a:avLst/>
                <a:gdLst/>
                <a:ahLst/>
                <a:cxnLst/>
                <a:rect l="l" t="t" r="r" b="b"/>
                <a:pathLst>
                  <a:path w="67062" h="29947" fill="none" extrusionOk="0">
                    <a:moveTo>
                      <a:pt x="67061" y="4542"/>
                    </a:moveTo>
                    <a:cubicBezTo>
                      <a:pt x="54850" y="0"/>
                      <a:pt x="40972" y="23"/>
                      <a:pt x="28760" y="4656"/>
                    </a:cubicBezTo>
                    <a:cubicBezTo>
                      <a:pt x="16572" y="9267"/>
                      <a:pt x="6141" y="18420"/>
                      <a:pt x="1" y="29947"/>
                    </a:cubicBezTo>
                  </a:path>
                </a:pathLst>
              </a:custGeom>
              <a:noFill/>
              <a:ln w="19050" cap="rnd" cmpd="sng">
                <a:solidFill>
                  <a:schemeClr val="lt2"/>
                </a:solidFill>
                <a:prstDash val="dash"/>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grpSp>
        <p:sp>
          <p:nvSpPr>
            <p:cNvPr id="701" name="Google Shape;701;p14"/>
            <p:cNvSpPr/>
            <p:nvPr/>
          </p:nvSpPr>
          <p:spPr>
            <a:xfrm>
              <a:off x="1981363" y="4924300"/>
              <a:ext cx="122125" cy="135850"/>
            </a:xfrm>
            <a:custGeom>
              <a:avLst/>
              <a:gdLst/>
              <a:ahLst/>
              <a:cxnLst/>
              <a:rect l="l" t="t" r="r" b="b"/>
              <a:pathLst>
                <a:path w="4885" h="5434" fill="none" extrusionOk="0">
                  <a:moveTo>
                    <a:pt x="274" y="3493"/>
                  </a:moveTo>
                  <a:cubicBezTo>
                    <a:pt x="411" y="4452"/>
                    <a:pt x="1370" y="5273"/>
                    <a:pt x="2351" y="5319"/>
                  </a:cubicBezTo>
                  <a:cubicBezTo>
                    <a:pt x="3903" y="5433"/>
                    <a:pt x="4702" y="4315"/>
                    <a:pt x="4816" y="3151"/>
                  </a:cubicBezTo>
                  <a:cubicBezTo>
                    <a:pt x="4885" y="2420"/>
                    <a:pt x="4519" y="1507"/>
                    <a:pt x="3903" y="1119"/>
                  </a:cubicBezTo>
                  <a:cubicBezTo>
                    <a:pt x="2191" y="1"/>
                    <a:pt x="0" y="1530"/>
                    <a:pt x="274" y="3493"/>
                  </a:cubicBezTo>
                  <a:close/>
                </a:path>
              </a:pathLst>
            </a:custGeom>
            <a:noFill/>
            <a:ln w="1905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grpSp>
          <p:nvGrpSpPr>
            <p:cNvPr id="702" name="Google Shape;702;p14"/>
            <p:cNvGrpSpPr/>
            <p:nvPr/>
          </p:nvGrpSpPr>
          <p:grpSpPr>
            <a:xfrm>
              <a:off x="6525500" y="4704313"/>
              <a:ext cx="103900" cy="115875"/>
              <a:chOff x="1385075" y="3682325"/>
              <a:chExt cx="103900" cy="115875"/>
            </a:xfrm>
          </p:grpSpPr>
          <p:sp>
            <p:nvSpPr>
              <p:cNvPr id="703" name="Google Shape;703;p14"/>
              <p:cNvSpPr/>
              <p:nvPr/>
            </p:nvSpPr>
            <p:spPr>
              <a:xfrm>
                <a:off x="1399350" y="3682325"/>
                <a:ext cx="86200" cy="115875"/>
              </a:xfrm>
              <a:custGeom>
                <a:avLst/>
                <a:gdLst/>
                <a:ahLst/>
                <a:cxnLst/>
                <a:rect l="l" t="t" r="r" b="b"/>
                <a:pathLst>
                  <a:path w="3448" h="4635" fill="none" extrusionOk="0">
                    <a:moveTo>
                      <a:pt x="0" y="1"/>
                    </a:moveTo>
                    <a:cubicBezTo>
                      <a:pt x="1073" y="1599"/>
                      <a:pt x="2215" y="3128"/>
                      <a:pt x="3447" y="4634"/>
                    </a:cubicBezTo>
                  </a:path>
                </a:pathLst>
              </a:custGeom>
              <a:noFill/>
              <a:ln w="1905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704" name="Google Shape;704;p14"/>
              <p:cNvSpPr/>
              <p:nvPr/>
            </p:nvSpPr>
            <p:spPr>
              <a:xfrm>
                <a:off x="1385075" y="3685200"/>
                <a:ext cx="103900" cy="110725"/>
              </a:xfrm>
              <a:custGeom>
                <a:avLst/>
                <a:gdLst/>
                <a:ahLst/>
                <a:cxnLst/>
                <a:rect l="l" t="t" r="r" b="b"/>
                <a:pathLst>
                  <a:path w="4156" h="4429" fill="none" extrusionOk="0">
                    <a:moveTo>
                      <a:pt x="1" y="4428"/>
                    </a:moveTo>
                    <a:cubicBezTo>
                      <a:pt x="1644" y="2785"/>
                      <a:pt x="2534" y="1666"/>
                      <a:pt x="4155" y="0"/>
                    </a:cubicBezTo>
                  </a:path>
                </a:pathLst>
              </a:custGeom>
              <a:noFill/>
              <a:ln w="1905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grpSp>
        <p:sp>
          <p:nvSpPr>
            <p:cNvPr id="705" name="Google Shape;705;p14"/>
            <p:cNvSpPr/>
            <p:nvPr/>
          </p:nvSpPr>
          <p:spPr>
            <a:xfrm>
              <a:off x="8601213" y="433650"/>
              <a:ext cx="195075" cy="211500"/>
            </a:xfrm>
            <a:custGeom>
              <a:avLst/>
              <a:gdLst/>
              <a:ahLst/>
              <a:cxnLst/>
              <a:rect l="l" t="t" r="r" b="b"/>
              <a:pathLst>
                <a:path w="7803" h="8460" extrusionOk="0">
                  <a:moveTo>
                    <a:pt x="5958" y="1015"/>
                  </a:moveTo>
                  <a:lnTo>
                    <a:pt x="5270" y="3433"/>
                  </a:lnTo>
                  <a:lnTo>
                    <a:pt x="3993" y="2794"/>
                  </a:lnTo>
                  <a:lnTo>
                    <a:pt x="5958" y="1015"/>
                  </a:lnTo>
                  <a:close/>
                  <a:moveTo>
                    <a:pt x="1414" y="2059"/>
                  </a:moveTo>
                  <a:lnTo>
                    <a:pt x="3117" y="2912"/>
                  </a:lnTo>
                  <a:lnTo>
                    <a:pt x="2229" y="3716"/>
                  </a:lnTo>
                  <a:lnTo>
                    <a:pt x="1414" y="2059"/>
                  </a:lnTo>
                  <a:close/>
                  <a:moveTo>
                    <a:pt x="5584" y="4146"/>
                  </a:moveTo>
                  <a:lnTo>
                    <a:pt x="6706" y="4710"/>
                  </a:lnTo>
                  <a:lnTo>
                    <a:pt x="5373" y="4888"/>
                  </a:lnTo>
                  <a:lnTo>
                    <a:pt x="5584" y="4146"/>
                  </a:lnTo>
                  <a:close/>
                  <a:moveTo>
                    <a:pt x="3595" y="3151"/>
                  </a:moveTo>
                  <a:lnTo>
                    <a:pt x="5130" y="3919"/>
                  </a:lnTo>
                  <a:lnTo>
                    <a:pt x="4834" y="4958"/>
                  </a:lnTo>
                  <a:lnTo>
                    <a:pt x="2964" y="5208"/>
                  </a:lnTo>
                  <a:lnTo>
                    <a:pt x="2457" y="4179"/>
                  </a:lnTo>
                  <a:lnTo>
                    <a:pt x="3595" y="3151"/>
                  </a:lnTo>
                  <a:close/>
                  <a:moveTo>
                    <a:pt x="2074" y="4528"/>
                  </a:moveTo>
                  <a:lnTo>
                    <a:pt x="2445" y="5280"/>
                  </a:lnTo>
                  <a:lnTo>
                    <a:pt x="1034" y="5469"/>
                  </a:lnTo>
                  <a:lnTo>
                    <a:pt x="2074" y="4528"/>
                  </a:lnTo>
                  <a:close/>
                  <a:moveTo>
                    <a:pt x="4686" y="5480"/>
                  </a:moveTo>
                  <a:lnTo>
                    <a:pt x="4104" y="7522"/>
                  </a:lnTo>
                  <a:lnTo>
                    <a:pt x="3197" y="5680"/>
                  </a:lnTo>
                  <a:lnTo>
                    <a:pt x="4686" y="5480"/>
                  </a:lnTo>
                  <a:close/>
                  <a:moveTo>
                    <a:pt x="6436" y="1"/>
                  </a:moveTo>
                  <a:cubicBezTo>
                    <a:pt x="6376" y="1"/>
                    <a:pt x="6316" y="23"/>
                    <a:pt x="6269" y="65"/>
                  </a:cubicBezTo>
                  <a:lnTo>
                    <a:pt x="3515" y="2555"/>
                  </a:lnTo>
                  <a:lnTo>
                    <a:pt x="975" y="1283"/>
                  </a:lnTo>
                  <a:cubicBezTo>
                    <a:pt x="940" y="1266"/>
                    <a:pt x="901" y="1257"/>
                    <a:pt x="863" y="1257"/>
                  </a:cubicBezTo>
                  <a:cubicBezTo>
                    <a:pt x="799" y="1257"/>
                    <a:pt x="736" y="1282"/>
                    <a:pt x="688" y="1329"/>
                  </a:cubicBezTo>
                  <a:cubicBezTo>
                    <a:pt x="613" y="1405"/>
                    <a:pt x="593" y="1520"/>
                    <a:pt x="640" y="1616"/>
                  </a:cubicBezTo>
                  <a:lnTo>
                    <a:pt x="1845" y="4063"/>
                  </a:lnTo>
                  <a:lnTo>
                    <a:pt x="105" y="5636"/>
                  </a:lnTo>
                  <a:cubicBezTo>
                    <a:pt x="23" y="5709"/>
                    <a:pt x="0" y="5827"/>
                    <a:pt x="46" y="5925"/>
                  </a:cubicBezTo>
                  <a:cubicBezTo>
                    <a:pt x="86" y="6011"/>
                    <a:pt x="170" y="6070"/>
                    <a:pt x="263" y="6070"/>
                  </a:cubicBezTo>
                  <a:cubicBezTo>
                    <a:pt x="277" y="6070"/>
                    <a:pt x="291" y="6069"/>
                    <a:pt x="305" y="6066"/>
                  </a:cubicBezTo>
                  <a:lnTo>
                    <a:pt x="2676" y="5749"/>
                  </a:lnTo>
                  <a:lnTo>
                    <a:pt x="3943" y="8321"/>
                  </a:lnTo>
                  <a:cubicBezTo>
                    <a:pt x="3986" y="8406"/>
                    <a:pt x="4073" y="8460"/>
                    <a:pt x="4167" y="8460"/>
                  </a:cubicBezTo>
                  <a:lnTo>
                    <a:pt x="4189" y="8460"/>
                  </a:lnTo>
                  <a:cubicBezTo>
                    <a:pt x="4292" y="8450"/>
                    <a:pt x="4377" y="8380"/>
                    <a:pt x="4405" y="8281"/>
                  </a:cubicBezTo>
                  <a:lnTo>
                    <a:pt x="5224" y="5409"/>
                  </a:lnTo>
                  <a:lnTo>
                    <a:pt x="7574" y="5095"/>
                  </a:lnTo>
                  <a:cubicBezTo>
                    <a:pt x="7681" y="5081"/>
                    <a:pt x="7768" y="4998"/>
                    <a:pt x="7786" y="4890"/>
                  </a:cubicBezTo>
                  <a:cubicBezTo>
                    <a:pt x="7802" y="4783"/>
                    <a:pt x="7749" y="4676"/>
                    <a:pt x="7651" y="4627"/>
                  </a:cubicBezTo>
                  <a:lnTo>
                    <a:pt x="5722" y="3661"/>
                  </a:lnTo>
                  <a:lnTo>
                    <a:pt x="6675" y="319"/>
                  </a:lnTo>
                  <a:cubicBezTo>
                    <a:pt x="6706" y="211"/>
                    <a:pt x="6661" y="98"/>
                    <a:pt x="6567" y="39"/>
                  </a:cubicBezTo>
                  <a:cubicBezTo>
                    <a:pt x="6527" y="13"/>
                    <a:pt x="6482" y="1"/>
                    <a:pt x="643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grpSp>
          <p:nvGrpSpPr>
            <p:cNvPr id="706" name="Google Shape;706;p14"/>
            <p:cNvGrpSpPr/>
            <p:nvPr/>
          </p:nvGrpSpPr>
          <p:grpSpPr>
            <a:xfrm>
              <a:off x="5053060" y="128839"/>
              <a:ext cx="195076" cy="215146"/>
              <a:chOff x="3080000" y="3727500"/>
              <a:chExt cx="99625" cy="109875"/>
            </a:xfrm>
          </p:grpSpPr>
          <p:sp>
            <p:nvSpPr>
              <p:cNvPr id="707" name="Google Shape;707;p14"/>
              <p:cNvSpPr/>
              <p:nvPr/>
            </p:nvSpPr>
            <p:spPr>
              <a:xfrm>
                <a:off x="3096775" y="3751800"/>
                <a:ext cx="60225" cy="59975"/>
              </a:xfrm>
              <a:custGeom>
                <a:avLst/>
                <a:gdLst/>
                <a:ahLst/>
                <a:cxnLst/>
                <a:rect l="l" t="t" r="r" b="b"/>
                <a:pathLst>
                  <a:path w="2409" h="2399" extrusionOk="0">
                    <a:moveTo>
                      <a:pt x="187" y="0"/>
                    </a:moveTo>
                    <a:cubicBezTo>
                      <a:pt x="137" y="0"/>
                      <a:pt x="88" y="23"/>
                      <a:pt x="56" y="66"/>
                    </a:cubicBezTo>
                    <a:cubicBezTo>
                      <a:pt x="1" y="139"/>
                      <a:pt x="15" y="243"/>
                      <a:pt x="89" y="298"/>
                    </a:cubicBezTo>
                    <a:cubicBezTo>
                      <a:pt x="853" y="875"/>
                      <a:pt x="1524" y="1560"/>
                      <a:pt x="2089" y="2331"/>
                    </a:cubicBezTo>
                    <a:cubicBezTo>
                      <a:pt x="2121" y="2376"/>
                      <a:pt x="2171" y="2399"/>
                      <a:pt x="2223" y="2399"/>
                    </a:cubicBezTo>
                    <a:cubicBezTo>
                      <a:pt x="2256" y="2399"/>
                      <a:pt x="2291" y="2388"/>
                      <a:pt x="2319" y="2369"/>
                    </a:cubicBezTo>
                    <a:cubicBezTo>
                      <a:pt x="2393" y="2315"/>
                      <a:pt x="2409" y="2211"/>
                      <a:pt x="2355" y="2137"/>
                    </a:cubicBezTo>
                    <a:cubicBezTo>
                      <a:pt x="1773" y="1340"/>
                      <a:pt x="1077" y="631"/>
                      <a:pt x="287" y="35"/>
                    </a:cubicBezTo>
                    <a:cubicBezTo>
                      <a:pt x="257" y="11"/>
                      <a:pt x="222" y="0"/>
                      <a:pt x="18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708" name="Google Shape;708;p14"/>
              <p:cNvSpPr/>
              <p:nvPr/>
            </p:nvSpPr>
            <p:spPr>
              <a:xfrm>
                <a:off x="3106225" y="3744750"/>
                <a:ext cx="45925" cy="73150"/>
              </a:xfrm>
              <a:custGeom>
                <a:avLst/>
                <a:gdLst/>
                <a:ahLst/>
                <a:cxnLst/>
                <a:rect l="l" t="t" r="r" b="b"/>
                <a:pathLst>
                  <a:path w="1837" h="2926" extrusionOk="0">
                    <a:moveTo>
                      <a:pt x="1648" y="1"/>
                    </a:moveTo>
                    <a:cubicBezTo>
                      <a:pt x="1590" y="1"/>
                      <a:pt x="1534" y="31"/>
                      <a:pt x="1504" y="85"/>
                    </a:cubicBezTo>
                    <a:lnTo>
                      <a:pt x="45" y="2680"/>
                    </a:lnTo>
                    <a:cubicBezTo>
                      <a:pt x="0" y="2759"/>
                      <a:pt x="29" y="2860"/>
                      <a:pt x="108" y="2905"/>
                    </a:cubicBezTo>
                    <a:cubicBezTo>
                      <a:pt x="134" y="2920"/>
                      <a:pt x="162" y="2926"/>
                      <a:pt x="189" y="2926"/>
                    </a:cubicBezTo>
                    <a:cubicBezTo>
                      <a:pt x="246" y="2926"/>
                      <a:pt x="303" y="2895"/>
                      <a:pt x="333" y="2842"/>
                    </a:cubicBezTo>
                    <a:lnTo>
                      <a:pt x="1792" y="248"/>
                    </a:lnTo>
                    <a:cubicBezTo>
                      <a:pt x="1836" y="168"/>
                      <a:pt x="1809" y="68"/>
                      <a:pt x="1729" y="23"/>
                    </a:cubicBezTo>
                    <a:cubicBezTo>
                      <a:pt x="1703" y="8"/>
                      <a:pt x="1675" y="1"/>
                      <a:pt x="164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709" name="Google Shape;709;p14"/>
              <p:cNvSpPr/>
              <p:nvPr/>
            </p:nvSpPr>
            <p:spPr>
              <a:xfrm>
                <a:off x="3080000" y="3775125"/>
                <a:ext cx="99625" cy="14400"/>
              </a:xfrm>
              <a:custGeom>
                <a:avLst/>
                <a:gdLst/>
                <a:ahLst/>
                <a:cxnLst/>
                <a:rect l="l" t="t" r="r" b="b"/>
                <a:pathLst>
                  <a:path w="3985" h="576" extrusionOk="0">
                    <a:moveTo>
                      <a:pt x="3405" y="1"/>
                    </a:moveTo>
                    <a:cubicBezTo>
                      <a:pt x="2317" y="1"/>
                      <a:pt x="1225" y="84"/>
                      <a:pt x="152" y="247"/>
                    </a:cubicBezTo>
                    <a:cubicBezTo>
                      <a:pt x="62" y="260"/>
                      <a:pt x="1" y="345"/>
                      <a:pt x="13" y="435"/>
                    </a:cubicBezTo>
                    <a:cubicBezTo>
                      <a:pt x="27" y="517"/>
                      <a:pt x="97" y="575"/>
                      <a:pt x="178" y="575"/>
                    </a:cubicBezTo>
                    <a:cubicBezTo>
                      <a:pt x="185" y="575"/>
                      <a:pt x="194" y="574"/>
                      <a:pt x="202" y="574"/>
                    </a:cubicBezTo>
                    <a:cubicBezTo>
                      <a:pt x="1260" y="413"/>
                      <a:pt x="2338" y="332"/>
                      <a:pt x="3411" y="332"/>
                    </a:cubicBezTo>
                    <a:cubicBezTo>
                      <a:pt x="3546" y="332"/>
                      <a:pt x="3680" y="333"/>
                      <a:pt x="3815" y="336"/>
                    </a:cubicBezTo>
                    <a:cubicBezTo>
                      <a:pt x="3904" y="331"/>
                      <a:pt x="3982" y="264"/>
                      <a:pt x="3983" y="173"/>
                    </a:cubicBezTo>
                    <a:cubicBezTo>
                      <a:pt x="3984" y="81"/>
                      <a:pt x="3912" y="6"/>
                      <a:pt x="3821" y="5"/>
                    </a:cubicBezTo>
                    <a:cubicBezTo>
                      <a:pt x="3682" y="2"/>
                      <a:pt x="3543" y="1"/>
                      <a:pt x="340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710" name="Google Shape;710;p14"/>
              <p:cNvSpPr/>
              <p:nvPr/>
            </p:nvSpPr>
            <p:spPr>
              <a:xfrm>
                <a:off x="3124475" y="3727500"/>
                <a:ext cx="10275" cy="109875"/>
              </a:xfrm>
              <a:custGeom>
                <a:avLst/>
                <a:gdLst/>
                <a:ahLst/>
                <a:cxnLst/>
                <a:rect l="l" t="t" r="r" b="b"/>
                <a:pathLst>
                  <a:path w="411" h="4395" extrusionOk="0">
                    <a:moveTo>
                      <a:pt x="174" y="0"/>
                    </a:moveTo>
                    <a:cubicBezTo>
                      <a:pt x="171" y="0"/>
                      <a:pt x="167" y="1"/>
                      <a:pt x="164" y="1"/>
                    </a:cubicBezTo>
                    <a:cubicBezTo>
                      <a:pt x="73" y="4"/>
                      <a:pt x="1" y="78"/>
                      <a:pt x="2" y="169"/>
                    </a:cubicBezTo>
                    <a:lnTo>
                      <a:pt x="78" y="4232"/>
                    </a:lnTo>
                    <a:cubicBezTo>
                      <a:pt x="79" y="4322"/>
                      <a:pt x="153" y="4394"/>
                      <a:pt x="243" y="4394"/>
                    </a:cubicBezTo>
                    <a:cubicBezTo>
                      <a:pt x="243" y="4394"/>
                      <a:pt x="244" y="4394"/>
                      <a:pt x="247" y="4392"/>
                    </a:cubicBezTo>
                    <a:cubicBezTo>
                      <a:pt x="338" y="4391"/>
                      <a:pt x="410" y="4316"/>
                      <a:pt x="409" y="4224"/>
                    </a:cubicBezTo>
                    <a:lnTo>
                      <a:pt x="333" y="163"/>
                    </a:lnTo>
                    <a:cubicBezTo>
                      <a:pt x="331" y="75"/>
                      <a:pt x="254" y="0"/>
                      <a:pt x="17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grpSp>
        <p:sp>
          <p:nvSpPr>
            <p:cNvPr id="711" name="Google Shape;711;p14"/>
            <p:cNvSpPr/>
            <p:nvPr/>
          </p:nvSpPr>
          <p:spPr>
            <a:xfrm>
              <a:off x="8601213" y="2503825"/>
              <a:ext cx="122125" cy="135850"/>
            </a:xfrm>
            <a:custGeom>
              <a:avLst/>
              <a:gdLst/>
              <a:ahLst/>
              <a:cxnLst/>
              <a:rect l="l" t="t" r="r" b="b"/>
              <a:pathLst>
                <a:path w="4885" h="5434" fill="none" extrusionOk="0">
                  <a:moveTo>
                    <a:pt x="274" y="3493"/>
                  </a:moveTo>
                  <a:cubicBezTo>
                    <a:pt x="411" y="4452"/>
                    <a:pt x="1370" y="5273"/>
                    <a:pt x="2351" y="5319"/>
                  </a:cubicBezTo>
                  <a:cubicBezTo>
                    <a:pt x="3903" y="5433"/>
                    <a:pt x="4702" y="4315"/>
                    <a:pt x="4816" y="3151"/>
                  </a:cubicBezTo>
                  <a:cubicBezTo>
                    <a:pt x="4885" y="2420"/>
                    <a:pt x="4519" y="1507"/>
                    <a:pt x="3903" y="1119"/>
                  </a:cubicBezTo>
                  <a:cubicBezTo>
                    <a:pt x="2191" y="1"/>
                    <a:pt x="0" y="1530"/>
                    <a:pt x="274" y="3493"/>
                  </a:cubicBezTo>
                  <a:close/>
                </a:path>
              </a:pathLst>
            </a:custGeom>
            <a:noFill/>
            <a:ln w="1905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grpSp>
          <p:nvGrpSpPr>
            <p:cNvPr id="712" name="Google Shape;712;p14"/>
            <p:cNvGrpSpPr/>
            <p:nvPr/>
          </p:nvGrpSpPr>
          <p:grpSpPr>
            <a:xfrm>
              <a:off x="3383800" y="422913"/>
              <a:ext cx="103900" cy="115875"/>
              <a:chOff x="1385075" y="3682325"/>
              <a:chExt cx="103900" cy="115875"/>
            </a:xfrm>
          </p:grpSpPr>
          <p:sp>
            <p:nvSpPr>
              <p:cNvPr id="713" name="Google Shape;713;p14"/>
              <p:cNvSpPr/>
              <p:nvPr/>
            </p:nvSpPr>
            <p:spPr>
              <a:xfrm>
                <a:off x="1399350" y="3682325"/>
                <a:ext cx="86200" cy="115875"/>
              </a:xfrm>
              <a:custGeom>
                <a:avLst/>
                <a:gdLst/>
                <a:ahLst/>
                <a:cxnLst/>
                <a:rect l="l" t="t" r="r" b="b"/>
                <a:pathLst>
                  <a:path w="3448" h="4635" fill="none" extrusionOk="0">
                    <a:moveTo>
                      <a:pt x="0" y="1"/>
                    </a:moveTo>
                    <a:cubicBezTo>
                      <a:pt x="1073" y="1599"/>
                      <a:pt x="2215" y="3128"/>
                      <a:pt x="3447" y="4634"/>
                    </a:cubicBezTo>
                  </a:path>
                </a:pathLst>
              </a:custGeom>
              <a:noFill/>
              <a:ln w="1905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714" name="Google Shape;714;p14"/>
              <p:cNvSpPr/>
              <p:nvPr/>
            </p:nvSpPr>
            <p:spPr>
              <a:xfrm>
                <a:off x="1385075" y="3685200"/>
                <a:ext cx="103900" cy="110725"/>
              </a:xfrm>
              <a:custGeom>
                <a:avLst/>
                <a:gdLst/>
                <a:ahLst/>
                <a:cxnLst/>
                <a:rect l="l" t="t" r="r" b="b"/>
                <a:pathLst>
                  <a:path w="4156" h="4429" fill="none" extrusionOk="0">
                    <a:moveTo>
                      <a:pt x="1" y="4428"/>
                    </a:moveTo>
                    <a:cubicBezTo>
                      <a:pt x="1644" y="2785"/>
                      <a:pt x="2534" y="1666"/>
                      <a:pt x="4155" y="0"/>
                    </a:cubicBezTo>
                  </a:path>
                </a:pathLst>
              </a:custGeom>
              <a:noFill/>
              <a:ln w="1905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grpSp>
        <p:grpSp>
          <p:nvGrpSpPr>
            <p:cNvPr id="715" name="Google Shape;715;p14"/>
            <p:cNvGrpSpPr/>
            <p:nvPr/>
          </p:nvGrpSpPr>
          <p:grpSpPr>
            <a:xfrm rot="3544474" flipH="1">
              <a:off x="4794348" y="4734470"/>
              <a:ext cx="351510" cy="225990"/>
              <a:chOff x="2671300" y="2198700"/>
              <a:chExt cx="351525" cy="226000"/>
            </a:xfrm>
          </p:grpSpPr>
          <p:sp>
            <p:nvSpPr>
              <p:cNvPr id="716" name="Google Shape;716;p14"/>
              <p:cNvSpPr/>
              <p:nvPr/>
            </p:nvSpPr>
            <p:spPr>
              <a:xfrm>
                <a:off x="2671300" y="2198700"/>
                <a:ext cx="351525" cy="225425"/>
              </a:xfrm>
              <a:custGeom>
                <a:avLst/>
                <a:gdLst/>
                <a:ahLst/>
                <a:cxnLst/>
                <a:rect l="l" t="t" r="r" b="b"/>
                <a:pathLst>
                  <a:path w="14061" h="9017" fill="none" extrusionOk="0">
                    <a:moveTo>
                      <a:pt x="2351" y="0"/>
                    </a:moveTo>
                    <a:cubicBezTo>
                      <a:pt x="5547" y="2694"/>
                      <a:pt x="10865" y="6323"/>
                      <a:pt x="14060" y="9016"/>
                    </a:cubicBezTo>
                    <a:cubicBezTo>
                      <a:pt x="9199" y="8605"/>
                      <a:pt x="5250" y="8309"/>
                      <a:pt x="0" y="7601"/>
                    </a:cubicBezTo>
                    <a:cubicBezTo>
                      <a:pt x="297" y="6734"/>
                      <a:pt x="1027" y="4291"/>
                      <a:pt x="1164" y="4246"/>
                    </a:cubicBezTo>
                    <a:cubicBezTo>
                      <a:pt x="1255" y="4223"/>
                      <a:pt x="5364" y="5592"/>
                      <a:pt x="7350" y="6254"/>
                    </a:cubicBezTo>
                    <a:cubicBezTo>
                      <a:pt x="5159" y="5067"/>
                      <a:pt x="3447" y="4451"/>
                      <a:pt x="1415" y="3424"/>
                    </a:cubicBezTo>
                    <a:cubicBezTo>
                      <a:pt x="1712" y="2488"/>
                      <a:pt x="2077" y="936"/>
                      <a:pt x="2351" y="0"/>
                    </a:cubicBezTo>
                    <a:close/>
                  </a:path>
                </a:pathLst>
              </a:custGeom>
              <a:noFill/>
              <a:ln w="1905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717" name="Google Shape;717;p14"/>
              <p:cNvSpPr/>
              <p:nvPr/>
            </p:nvSpPr>
            <p:spPr>
              <a:xfrm>
                <a:off x="2706675" y="2283725"/>
                <a:ext cx="4575" cy="23425"/>
              </a:xfrm>
              <a:custGeom>
                <a:avLst/>
                <a:gdLst/>
                <a:ahLst/>
                <a:cxnLst/>
                <a:rect l="l" t="t" r="r" b="b"/>
                <a:pathLst>
                  <a:path w="183" h="937" fill="none" extrusionOk="0">
                    <a:moveTo>
                      <a:pt x="0" y="0"/>
                    </a:moveTo>
                    <a:cubicBezTo>
                      <a:pt x="69" y="343"/>
                      <a:pt x="114" y="594"/>
                      <a:pt x="183" y="936"/>
                    </a:cubicBezTo>
                  </a:path>
                </a:pathLst>
              </a:custGeom>
              <a:noFill/>
              <a:ln w="1905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718" name="Google Shape;718;p14"/>
              <p:cNvSpPr/>
              <p:nvPr/>
            </p:nvSpPr>
            <p:spPr>
              <a:xfrm>
                <a:off x="2718650" y="2397850"/>
                <a:ext cx="301900" cy="26850"/>
              </a:xfrm>
              <a:custGeom>
                <a:avLst/>
                <a:gdLst/>
                <a:ahLst/>
                <a:cxnLst/>
                <a:rect l="l" t="t" r="r" b="b"/>
                <a:pathLst>
                  <a:path w="12076" h="1074" fill="none" extrusionOk="0">
                    <a:moveTo>
                      <a:pt x="12075" y="1073"/>
                    </a:moveTo>
                    <a:cubicBezTo>
                      <a:pt x="6666" y="1005"/>
                      <a:pt x="3949" y="982"/>
                      <a:pt x="138" y="822"/>
                    </a:cubicBezTo>
                    <a:cubicBezTo>
                      <a:pt x="92" y="548"/>
                      <a:pt x="46" y="274"/>
                      <a:pt x="1" y="0"/>
                    </a:cubicBezTo>
                  </a:path>
                </a:pathLst>
              </a:custGeom>
              <a:noFill/>
              <a:ln w="1905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grpSp>
        <p:grpSp>
          <p:nvGrpSpPr>
            <p:cNvPr id="719" name="Google Shape;719;p14"/>
            <p:cNvGrpSpPr/>
            <p:nvPr/>
          </p:nvGrpSpPr>
          <p:grpSpPr>
            <a:xfrm>
              <a:off x="134350" y="3932988"/>
              <a:ext cx="103900" cy="115875"/>
              <a:chOff x="1385075" y="3682325"/>
              <a:chExt cx="103900" cy="115875"/>
            </a:xfrm>
          </p:grpSpPr>
          <p:sp>
            <p:nvSpPr>
              <p:cNvPr id="720" name="Google Shape;720;p14"/>
              <p:cNvSpPr/>
              <p:nvPr/>
            </p:nvSpPr>
            <p:spPr>
              <a:xfrm>
                <a:off x="1399350" y="3682325"/>
                <a:ext cx="86200" cy="115875"/>
              </a:xfrm>
              <a:custGeom>
                <a:avLst/>
                <a:gdLst/>
                <a:ahLst/>
                <a:cxnLst/>
                <a:rect l="l" t="t" r="r" b="b"/>
                <a:pathLst>
                  <a:path w="3448" h="4635" fill="none" extrusionOk="0">
                    <a:moveTo>
                      <a:pt x="0" y="1"/>
                    </a:moveTo>
                    <a:cubicBezTo>
                      <a:pt x="1073" y="1599"/>
                      <a:pt x="2215" y="3128"/>
                      <a:pt x="3447" y="4634"/>
                    </a:cubicBezTo>
                  </a:path>
                </a:pathLst>
              </a:custGeom>
              <a:noFill/>
              <a:ln w="1905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721" name="Google Shape;721;p14"/>
              <p:cNvSpPr/>
              <p:nvPr/>
            </p:nvSpPr>
            <p:spPr>
              <a:xfrm>
                <a:off x="1385075" y="3685200"/>
                <a:ext cx="103900" cy="110725"/>
              </a:xfrm>
              <a:custGeom>
                <a:avLst/>
                <a:gdLst/>
                <a:ahLst/>
                <a:cxnLst/>
                <a:rect l="l" t="t" r="r" b="b"/>
                <a:pathLst>
                  <a:path w="4156" h="4429" fill="none" extrusionOk="0">
                    <a:moveTo>
                      <a:pt x="1" y="4428"/>
                    </a:moveTo>
                    <a:cubicBezTo>
                      <a:pt x="1644" y="2785"/>
                      <a:pt x="2534" y="1666"/>
                      <a:pt x="4155" y="0"/>
                    </a:cubicBezTo>
                  </a:path>
                </a:pathLst>
              </a:custGeom>
              <a:noFill/>
              <a:ln w="1905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grpSp>
        <p:sp>
          <p:nvSpPr>
            <p:cNvPr id="722" name="Google Shape;722;p14"/>
            <p:cNvSpPr/>
            <p:nvPr/>
          </p:nvSpPr>
          <p:spPr>
            <a:xfrm>
              <a:off x="564488" y="2032325"/>
              <a:ext cx="195075" cy="211500"/>
            </a:xfrm>
            <a:custGeom>
              <a:avLst/>
              <a:gdLst/>
              <a:ahLst/>
              <a:cxnLst/>
              <a:rect l="l" t="t" r="r" b="b"/>
              <a:pathLst>
                <a:path w="7803" h="8460" extrusionOk="0">
                  <a:moveTo>
                    <a:pt x="5958" y="1015"/>
                  </a:moveTo>
                  <a:lnTo>
                    <a:pt x="5270" y="3433"/>
                  </a:lnTo>
                  <a:lnTo>
                    <a:pt x="3993" y="2794"/>
                  </a:lnTo>
                  <a:lnTo>
                    <a:pt x="5958" y="1015"/>
                  </a:lnTo>
                  <a:close/>
                  <a:moveTo>
                    <a:pt x="1414" y="2059"/>
                  </a:moveTo>
                  <a:lnTo>
                    <a:pt x="3117" y="2912"/>
                  </a:lnTo>
                  <a:lnTo>
                    <a:pt x="2229" y="3716"/>
                  </a:lnTo>
                  <a:lnTo>
                    <a:pt x="1414" y="2059"/>
                  </a:lnTo>
                  <a:close/>
                  <a:moveTo>
                    <a:pt x="5584" y="4146"/>
                  </a:moveTo>
                  <a:lnTo>
                    <a:pt x="6706" y="4710"/>
                  </a:lnTo>
                  <a:lnTo>
                    <a:pt x="5373" y="4888"/>
                  </a:lnTo>
                  <a:lnTo>
                    <a:pt x="5584" y="4146"/>
                  </a:lnTo>
                  <a:close/>
                  <a:moveTo>
                    <a:pt x="3595" y="3151"/>
                  </a:moveTo>
                  <a:lnTo>
                    <a:pt x="5130" y="3919"/>
                  </a:lnTo>
                  <a:lnTo>
                    <a:pt x="4834" y="4958"/>
                  </a:lnTo>
                  <a:lnTo>
                    <a:pt x="2964" y="5208"/>
                  </a:lnTo>
                  <a:lnTo>
                    <a:pt x="2457" y="4179"/>
                  </a:lnTo>
                  <a:lnTo>
                    <a:pt x="3595" y="3151"/>
                  </a:lnTo>
                  <a:close/>
                  <a:moveTo>
                    <a:pt x="2074" y="4528"/>
                  </a:moveTo>
                  <a:lnTo>
                    <a:pt x="2445" y="5280"/>
                  </a:lnTo>
                  <a:lnTo>
                    <a:pt x="1034" y="5469"/>
                  </a:lnTo>
                  <a:lnTo>
                    <a:pt x="2074" y="4528"/>
                  </a:lnTo>
                  <a:close/>
                  <a:moveTo>
                    <a:pt x="4686" y="5480"/>
                  </a:moveTo>
                  <a:lnTo>
                    <a:pt x="4104" y="7522"/>
                  </a:lnTo>
                  <a:lnTo>
                    <a:pt x="3197" y="5680"/>
                  </a:lnTo>
                  <a:lnTo>
                    <a:pt x="4686" y="5480"/>
                  </a:lnTo>
                  <a:close/>
                  <a:moveTo>
                    <a:pt x="6436" y="1"/>
                  </a:moveTo>
                  <a:cubicBezTo>
                    <a:pt x="6376" y="1"/>
                    <a:pt x="6316" y="23"/>
                    <a:pt x="6269" y="65"/>
                  </a:cubicBezTo>
                  <a:lnTo>
                    <a:pt x="3515" y="2555"/>
                  </a:lnTo>
                  <a:lnTo>
                    <a:pt x="975" y="1283"/>
                  </a:lnTo>
                  <a:cubicBezTo>
                    <a:pt x="940" y="1266"/>
                    <a:pt x="901" y="1257"/>
                    <a:pt x="863" y="1257"/>
                  </a:cubicBezTo>
                  <a:cubicBezTo>
                    <a:pt x="799" y="1257"/>
                    <a:pt x="736" y="1282"/>
                    <a:pt x="688" y="1329"/>
                  </a:cubicBezTo>
                  <a:cubicBezTo>
                    <a:pt x="613" y="1405"/>
                    <a:pt x="593" y="1520"/>
                    <a:pt x="640" y="1616"/>
                  </a:cubicBezTo>
                  <a:lnTo>
                    <a:pt x="1845" y="4063"/>
                  </a:lnTo>
                  <a:lnTo>
                    <a:pt x="105" y="5636"/>
                  </a:lnTo>
                  <a:cubicBezTo>
                    <a:pt x="23" y="5709"/>
                    <a:pt x="0" y="5827"/>
                    <a:pt x="46" y="5925"/>
                  </a:cubicBezTo>
                  <a:cubicBezTo>
                    <a:pt x="86" y="6011"/>
                    <a:pt x="170" y="6070"/>
                    <a:pt x="263" y="6070"/>
                  </a:cubicBezTo>
                  <a:cubicBezTo>
                    <a:pt x="277" y="6070"/>
                    <a:pt x="291" y="6069"/>
                    <a:pt x="305" y="6066"/>
                  </a:cubicBezTo>
                  <a:lnTo>
                    <a:pt x="2676" y="5749"/>
                  </a:lnTo>
                  <a:lnTo>
                    <a:pt x="3943" y="8321"/>
                  </a:lnTo>
                  <a:cubicBezTo>
                    <a:pt x="3986" y="8406"/>
                    <a:pt x="4073" y="8460"/>
                    <a:pt x="4167" y="8460"/>
                  </a:cubicBezTo>
                  <a:lnTo>
                    <a:pt x="4189" y="8460"/>
                  </a:lnTo>
                  <a:cubicBezTo>
                    <a:pt x="4292" y="8450"/>
                    <a:pt x="4377" y="8380"/>
                    <a:pt x="4405" y="8281"/>
                  </a:cubicBezTo>
                  <a:lnTo>
                    <a:pt x="5224" y="5409"/>
                  </a:lnTo>
                  <a:lnTo>
                    <a:pt x="7574" y="5095"/>
                  </a:lnTo>
                  <a:cubicBezTo>
                    <a:pt x="7681" y="5081"/>
                    <a:pt x="7768" y="4998"/>
                    <a:pt x="7786" y="4890"/>
                  </a:cubicBezTo>
                  <a:cubicBezTo>
                    <a:pt x="7802" y="4783"/>
                    <a:pt x="7749" y="4676"/>
                    <a:pt x="7651" y="4627"/>
                  </a:cubicBezTo>
                  <a:lnTo>
                    <a:pt x="5722" y="3661"/>
                  </a:lnTo>
                  <a:lnTo>
                    <a:pt x="6675" y="319"/>
                  </a:lnTo>
                  <a:cubicBezTo>
                    <a:pt x="6706" y="211"/>
                    <a:pt x="6661" y="98"/>
                    <a:pt x="6567" y="39"/>
                  </a:cubicBezTo>
                  <a:cubicBezTo>
                    <a:pt x="6527" y="13"/>
                    <a:pt x="6482" y="1"/>
                    <a:pt x="643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grpSp>
      <p:sp>
        <p:nvSpPr>
          <p:cNvPr id="723" name="Google Shape;723;p14"/>
          <p:cNvSpPr txBox="1">
            <a:spLocks noGrp="1"/>
          </p:cNvSpPr>
          <p:nvPr>
            <p:ph type="title"/>
          </p:nvPr>
        </p:nvSpPr>
        <p:spPr>
          <a:xfrm rot="-265577">
            <a:off x="2045926" y="3983193"/>
            <a:ext cx="7458244" cy="856945"/>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4000">
                <a:solidFill>
                  <a:schemeClr val="lt2"/>
                </a:solidFill>
              </a:defRPr>
            </a:lvl1pPr>
            <a:lvl2pPr lvl="1" algn="ctr" rtl="0">
              <a:spcBef>
                <a:spcPts val="0"/>
              </a:spcBef>
              <a:spcAft>
                <a:spcPts val="0"/>
              </a:spcAft>
              <a:buSzPts val="3000"/>
              <a:buNone/>
              <a:defRPr sz="4000"/>
            </a:lvl2pPr>
            <a:lvl3pPr lvl="2" algn="ctr" rtl="0">
              <a:spcBef>
                <a:spcPts val="0"/>
              </a:spcBef>
              <a:spcAft>
                <a:spcPts val="0"/>
              </a:spcAft>
              <a:buSzPts val="3000"/>
              <a:buNone/>
              <a:defRPr sz="4000"/>
            </a:lvl3pPr>
            <a:lvl4pPr lvl="3" algn="ctr" rtl="0">
              <a:spcBef>
                <a:spcPts val="0"/>
              </a:spcBef>
              <a:spcAft>
                <a:spcPts val="0"/>
              </a:spcAft>
              <a:buSzPts val="3000"/>
              <a:buNone/>
              <a:defRPr sz="4000"/>
            </a:lvl4pPr>
            <a:lvl5pPr lvl="4" algn="ctr" rtl="0">
              <a:spcBef>
                <a:spcPts val="0"/>
              </a:spcBef>
              <a:spcAft>
                <a:spcPts val="0"/>
              </a:spcAft>
              <a:buSzPts val="3000"/>
              <a:buNone/>
              <a:defRPr sz="4000"/>
            </a:lvl5pPr>
            <a:lvl6pPr lvl="5" algn="ctr" rtl="0">
              <a:spcBef>
                <a:spcPts val="0"/>
              </a:spcBef>
              <a:spcAft>
                <a:spcPts val="0"/>
              </a:spcAft>
              <a:buSzPts val="3000"/>
              <a:buNone/>
              <a:defRPr sz="4000"/>
            </a:lvl6pPr>
            <a:lvl7pPr lvl="6" algn="ctr" rtl="0">
              <a:spcBef>
                <a:spcPts val="0"/>
              </a:spcBef>
              <a:spcAft>
                <a:spcPts val="0"/>
              </a:spcAft>
              <a:buSzPts val="3000"/>
              <a:buNone/>
              <a:defRPr sz="4000"/>
            </a:lvl7pPr>
            <a:lvl8pPr lvl="7" algn="ctr" rtl="0">
              <a:spcBef>
                <a:spcPts val="0"/>
              </a:spcBef>
              <a:spcAft>
                <a:spcPts val="0"/>
              </a:spcAft>
              <a:buSzPts val="3000"/>
              <a:buNone/>
              <a:defRPr sz="4000"/>
            </a:lvl8pPr>
            <a:lvl9pPr lvl="8" algn="ctr" rtl="0">
              <a:spcBef>
                <a:spcPts val="0"/>
              </a:spcBef>
              <a:spcAft>
                <a:spcPts val="0"/>
              </a:spcAft>
              <a:buSzPts val="3000"/>
              <a:buNone/>
              <a:defRPr sz="4000"/>
            </a:lvl9pPr>
          </a:lstStyle>
          <a:p>
            <a:endParaRPr/>
          </a:p>
        </p:txBody>
      </p:sp>
      <p:sp>
        <p:nvSpPr>
          <p:cNvPr id="724" name="Google Shape;724;p14"/>
          <p:cNvSpPr txBox="1">
            <a:spLocks noGrp="1"/>
          </p:cNvSpPr>
          <p:nvPr>
            <p:ph type="subTitle" idx="1"/>
          </p:nvPr>
        </p:nvSpPr>
        <p:spPr>
          <a:xfrm rot="-265577">
            <a:off x="1936831" y="2016202"/>
            <a:ext cx="7458244" cy="1971069"/>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3000"/>
              <a:buNone/>
              <a:defRPr sz="3333"/>
            </a:lvl1pPr>
            <a:lvl2pPr lvl="1" algn="ctr" rtl="0">
              <a:lnSpc>
                <a:spcPct val="100000"/>
              </a:lnSpc>
              <a:spcBef>
                <a:spcPts val="0"/>
              </a:spcBef>
              <a:spcAft>
                <a:spcPts val="0"/>
              </a:spcAft>
              <a:buSzPts val="3000"/>
              <a:buNone/>
              <a:defRPr sz="4000"/>
            </a:lvl2pPr>
            <a:lvl3pPr lvl="2" algn="ctr" rtl="0">
              <a:lnSpc>
                <a:spcPct val="100000"/>
              </a:lnSpc>
              <a:spcBef>
                <a:spcPts val="2133"/>
              </a:spcBef>
              <a:spcAft>
                <a:spcPts val="0"/>
              </a:spcAft>
              <a:buSzPts val="3000"/>
              <a:buNone/>
              <a:defRPr sz="4000"/>
            </a:lvl3pPr>
            <a:lvl4pPr lvl="3" algn="ctr" rtl="0">
              <a:lnSpc>
                <a:spcPct val="100000"/>
              </a:lnSpc>
              <a:spcBef>
                <a:spcPts val="2133"/>
              </a:spcBef>
              <a:spcAft>
                <a:spcPts val="0"/>
              </a:spcAft>
              <a:buSzPts val="3000"/>
              <a:buNone/>
              <a:defRPr sz="4000"/>
            </a:lvl4pPr>
            <a:lvl5pPr lvl="4" algn="ctr" rtl="0">
              <a:lnSpc>
                <a:spcPct val="100000"/>
              </a:lnSpc>
              <a:spcBef>
                <a:spcPts val="2133"/>
              </a:spcBef>
              <a:spcAft>
                <a:spcPts val="0"/>
              </a:spcAft>
              <a:buSzPts val="3000"/>
              <a:buNone/>
              <a:defRPr sz="4000"/>
            </a:lvl5pPr>
            <a:lvl6pPr lvl="5" algn="ctr" rtl="0">
              <a:lnSpc>
                <a:spcPct val="100000"/>
              </a:lnSpc>
              <a:spcBef>
                <a:spcPts val="2133"/>
              </a:spcBef>
              <a:spcAft>
                <a:spcPts val="0"/>
              </a:spcAft>
              <a:buSzPts val="3000"/>
              <a:buNone/>
              <a:defRPr sz="4000"/>
            </a:lvl6pPr>
            <a:lvl7pPr lvl="6" algn="ctr" rtl="0">
              <a:lnSpc>
                <a:spcPct val="100000"/>
              </a:lnSpc>
              <a:spcBef>
                <a:spcPts val="2133"/>
              </a:spcBef>
              <a:spcAft>
                <a:spcPts val="0"/>
              </a:spcAft>
              <a:buSzPts val="3000"/>
              <a:buNone/>
              <a:defRPr sz="4000"/>
            </a:lvl7pPr>
            <a:lvl8pPr lvl="7" algn="ctr" rtl="0">
              <a:lnSpc>
                <a:spcPct val="100000"/>
              </a:lnSpc>
              <a:spcBef>
                <a:spcPts val="2133"/>
              </a:spcBef>
              <a:spcAft>
                <a:spcPts val="0"/>
              </a:spcAft>
              <a:buSzPts val="3000"/>
              <a:buNone/>
              <a:defRPr sz="4000"/>
            </a:lvl8pPr>
            <a:lvl9pPr lvl="8" algn="ctr" rtl="0">
              <a:lnSpc>
                <a:spcPct val="100000"/>
              </a:lnSpc>
              <a:spcBef>
                <a:spcPts val="2133"/>
              </a:spcBef>
              <a:spcAft>
                <a:spcPts val="2133"/>
              </a:spcAft>
              <a:buSzPts val="3000"/>
              <a:buNone/>
              <a:defRPr sz="4000"/>
            </a:lvl9pPr>
          </a:lstStyle>
          <a:p>
            <a:endParaRPr/>
          </a:p>
        </p:txBody>
      </p:sp>
    </p:spTree>
    <p:extLst>
      <p:ext uri="{BB962C8B-B14F-4D97-AF65-F5344CB8AC3E}">
        <p14:creationId xmlns:p14="http://schemas.microsoft.com/office/powerpoint/2010/main" val="27302174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Three Columns">
  <p:cSld name="Title and Three Columns">
    <p:spTree>
      <p:nvGrpSpPr>
        <p:cNvPr id="1" name="Shape 982"/>
        <p:cNvGrpSpPr/>
        <p:nvPr/>
      </p:nvGrpSpPr>
      <p:grpSpPr>
        <a:xfrm>
          <a:off x="0" y="0"/>
          <a:ext cx="0" cy="0"/>
          <a:chOff x="0" y="0"/>
          <a:chExt cx="0" cy="0"/>
        </a:xfrm>
      </p:grpSpPr>
      <p:grpSp>
        <p:nvGrpSpPr>
          <p:cNvPr id="983" name="Google Shape;983;p18"/>
          <p:cNvGrpSpPr/>
          <p:nvPr/>
        </p:nvGrpSpPr>
        <p:grpSpPr>
          <a:xfrm>
            <a:off x="-12" y="-41"/>
            <a:ext cx="12191653" cy="6854796"/>
            <a:chOff x="238125" y="845075"/>
            <a:chExt cx="7140200" cy="4014600"/>
          </a:xfrm>
        </p:grpSpPr>
        <p:sp>
          <p:nvSpPr>
            <p:cNvPr id="984" name="Google Shape;984;p18"/>
            <p:cNvSpPr/>
            <p:nvPr/>
          </p:nvSpPr>
          <p:spPr>
            <a:xfrm>
              <a:off x="238125" y="845075"/>
              <a:ext cx="7137075" cy="4012375"/>
            </a:xfrm>
            <a:custGeom>
              <a:avLst/>
              <a:gdLst/>
              <a:ahLst/>
              <a:cxnLst/>
              <a:rect l="l" t="t" r="r" b="b"/>
              <a:pathLst>
                <a:path w="285483" h="160495" extrusionOk="0">
                  <a:moveTo>
                    <a:pt x="6745" y="321"/>
                  </a:moveTo>
                  <a:lnTo>
                    <a:pt x="6745" y="6406"/>
                  </a:lnTo>
                  <a:lnTo>
                    <a:pt x="339" y="6406"/>
                  </a:lnTo>
                  <a:lnTo>
                    <a:pt x="339" y="321"/>
                  </a:lnTo>
                  <a:close/>
                  <a:moveTo>
                    <a:pt x="13471" y="321"/>
                  </a:moveTo>
                  <a:lnTo>
                    <a:pt x="13471" y="6406"/>
                  </a:lnTo>
                  <a:lnTo>
                    <a:pt x="7066" y="6406"/>
                  </a:lnTo>
                  <a:lnTo>
                    <a:pt x="7066" y="321"/>
                  </a:lnTo>
                  <a:close/>
                  <a:moveTo>
                    <a:pt x="20198" y="321"/>
                  </a:moveTo>
                  <a:lnTo>
                    <a:pt x="20198" y="6406"/>
                  </a:lnTo>
                  <a:lnTo>
                    <a:pt x="13810" y="6406"/>
                  </a:lnTo>
                  <a:lnTo>
                    <a:pt x="13810" y="321"/>
                  </a:lnTo>
                  <a:close/>
                  <a:moveTo>
                    <a:pt x="26942" y="321"/>
                  </a:moveTo>
                  <a:lnTo>
                    <a:pt x="26942" y="6406"/>
                  </a:lnTo>
                  <a:lnTo>
                    <a:pt x="20537" y="6406"/>
                  </a:lnTo>
                  <a:lnTo>
                    <a:pt x="20537" y="321"/>
                  </a:lnTo>
                  <a:close/>
                  <a:moveTo>
                    <a:pt x="33669" y="321"/>
                  </a:moveTo>
                  <a:lnTo>
                    <a:pt x="33669" y="6406"/>
                  </a:lnTo>
                  <a:lnTo>
                    <a:pt x="27281" y="6406"/>
                  </a:lnTo>
                  <a:lnTo>
                    <a:pt x="27281" y="321"/>
                  </a:lnTo>
                  <a:close/>
                  <a:moveTo>
                    <a:pt x="40414" y="321"/>
                  </a:moveTo>
                  <a:lnTo>
                    <a:pt x="40414" y="6406"/>
                  </a:lnTo>
                  <a:lnTo>
                    <a:pt x="34008" y="6406"/>
                  </a:lnTo>
                  <a:lnTo>
                    <a:pt x="34008" y="321"/>
                  </a:lnTo>
                  <a:close/>
                  <a:moveTo>
                    <a:pt x="47140" y="321"/>
                  </a:moveTo>
                  <a:lnTo>
                    <a:pt x="47140" y="6406"/>
                  </a:lnTo>
                  <a:lnTo>
                    <a:pt x="40753" y="6406"/>
                  </a:lnTo>
                  <a:lnTo>
                    <a:pt x="40753" y="321"/>
                  </a:lnTo>
                  <a:close/>
                  <a:moveTo>
                    <a:pt x="53885" y="321"/>
                  </a:moveTo>
                  <a:lnTo>
                    <a:pt x="53885" y="6406"/>
                  </a:lnTo>
                  <a:lnTo>
                    <a:pt x="47479" y="6406"/>
                  </a:lnTo>
                  <a:lnTo>
                    <a:pt x="47479" y="321"/>
                  </a:lnTo>
                  <a:close/>
                  <a:moveTo>
                    <a:pt x="60611" y="321"/>
                  </a:moveTo>
                  <a:lnTo>
                    <a:pt x="60611" y="6406"/>
                  </a:lnTo>
                  <a:lnTo>
                    <a:pt x="54206" y="6406"/>
                  </a:lnTo>
                  <a:lnTo>
                    <a:pt x="54206" y="321"/>
                  </a:lnTo>
                  <a:close/>
                  <a:moveTo>
                    <a:pt x="67338" y="321"/>
                  </a:moveTo>
                  <a:lnTo>
                    <a:pt x="67338" y="6406"/>
                  </a:lnTo>
                  <a:lnTo>
                    <a:pt x="60950" y="6406"/>
                  </a:lnTo>
                  <a:lnTo>
                    <a:pt x="60950" y="321"/>
                  </a:lnTo>
                  <a:close/>
                  <a:moveTo>
                    <a:pt x="74083" y="321"/>
                  </a:moveTo>
                  <a:lnTo>
                    <a:pt x="74083" y="6406"/>
                  </a:lnTo>
                  <a:lnTo>
                    <a:pt x="67677" y="6406"/>
                  </a:lnTo>
                  <a:lnTo>
                    <a:pt x="67677" y="321"/>
                  </a:lnTo>
                  <a:close/>
                  <a:moveTo>
                    <a:pt x="80809" y="321"/>
                  </a:moveTo>
                  <a:lnTo>
                    <a:pt x="80809" y="6406"/>
                  </a:lnTo>
                  <a:lnTo>
                    <a:pt x="74422" y="6406"/>
                  </a:lnTo>
                  <a:lnTo>
                    <a:pt x="74422" y="321"/>
                  </a:lnTo>
                  <a:close/>
                  <a:moveTo>
                    <a:pt x="87554" y="321"/>
                  </a:moveTo>
                  <a:lnTo>
                    <a:pt x="87554" y="6406"/>
                  </a:lnTo>
                  <a:lnTo>
                    <a:pt x="81148" y="6406"/>
                  </a:lnTo>
                  <a:lnTo>
                    <a:pt x="81148" y="321"/>
                  </a:lnTo>
                  <a:close/>
                  <a:moveTo>
                    <a:pt x="94281" y="321"/>
                  </a:moveTo>
                  <a:lnTo>
                    <a:pt x="94281" y="6406"/>
                  </a:lnTo>
                  <a:lnTo>
                    <a:pt x="87893" y="6406"/>
                  </a:lnTo>
                  <a:lnTo>
                    <a:pt x="87893" y="321"/>
                  </a:lnTo>
                  <a:close/>
                  <a:moveTo>
                    <a:pt x="101025" y="321"/>
                  </a:moveTo>
                  <a:lnTo>
                    <a:pt x="101025" y="6406"/>
                  </a:lnTo>
                  <a:lnTo>
                    <a:pt x="94620" y="6406"/>
                  </a:lnTo>
                  <a:lnTo>
                    <a:pt x="94620" y="321"/>
                  </a:lnTo>
                  <a:close/>
                  <a:moveTo>
                    <a:pt x="107752" y="321"/>
                  </a:moveTo>
                  <a:lnTo>
                    <a:pt x="107752" y="6406"/>
                  </a:lnTo>
                  <a:lnTo>
                    <a:pt x="101346" y="6406"/>
                  </a:lnTo>
                  <a:lnTo>
                    <a:pt x="101346" y="321"/>
                  </a:lnTo>
                  <a:close/>
                  <a:moveTo>
                    <a:pt x="114478" y="321"/>
                  </a:moveTo>
                  <a:lnTo>
                    <a:pt x="114478" y="6406"/>
                  </a:lnTo>
                  <a:lnTo>
                    <a:pt x="108091" y="6406"/>
                  </a:lnTo>
                  <a:lnTo>
                    <a:pt x="108091" y="321"/>
                  </a:lnTo>
                  <a:close/>
                  <a:moveTo>
                    <a:pt x="121223" y="321"/>
                  </a:moveTo>
                  <a:lnTo>
                    <a:pt x="121223" y="6406"/>
                  </a:lnTo>
                  <a:lnTo>
                    <a:pt x="114817" y="6406"/>
                  </a:lnTo>
                  <a:lnTo>
                    <a:pt x="114817" y="321"/>
                  </a:lnTo>
                  <a:close/>
                  <a:moveTo>
                    <a:pt x="127950" y="321"/>
                  </a:moveTo>
                  <a:lnTo>
                    <a:pt x="127950" y="6406"/>
                  </a:lnTo>
                  <a:lnTo>
                    <a:pt x="121562" y="6406"/>
                  </a:lnTo>
                  <a:lnTo>
                    <a:pt x="121562" y="321"/>
                  </a:lnTo>
                  <a:close/>
                  <a:moveTo>
                    <a:pt x="134694" y="321"/>
                  </a:moveTo>
                  <a:lnTo>
                    <a:pt x="134694" y="6406"/>
                  </a:lnTo>
                  <a:lnTo>
                    <a:pt x="128289" y="6406"/>
                  </a:lnTo>
                  <a:lnTo>
                    <a:pt x="128289" y="321"/>
                  </a:lnTo>
                  <a:close/>
                  <a:moveTo>
                    <a:pt x="141421" y="321"/>
                  </a:moveTo>
                  <a:lnTo>
                    <a:pt x="141421" y="6406"/>
                  </a:lnTo>
                  <a:lnTo>
                    <a:pt x="135033" y="6406"/>
                  </a:lnTo>
                  <a:lnTo>
                    <a:pt x="135033" y="321"/>
                  </a:lnTo>
                  <a:close/>
                  <a:moveTo>
                    <a:pt x="148148" y="321"/>
                  </a:moveTo>
                  <a:lnTo>
                    <a:pt x="148148" y="6406"/>
                  </a:lnTo>
                  <a:lnTo>
                    <a:pt x="141760" y="6406"/>
                  </a:lnTo>
                  <a:lnTo>
                    <a:pt x="141760" y="321"/>
                  </a:lnTo>
                  <a:close/>
                  <a:moveTo>
                    <a:pt x="154892" y="321"/>
                  </a:moveTo>
                  <a:lnTo>
                    <a:pt x="154892" y="6406"/>
                  </a:lnTo>
                  <a:lnTo>
                    <a:pt x="148487" y="6406"/>
                  </a:lnTo>
                  <a:lnTo>
                    <a:pt x="148487" y="321"/>
                  </a:lnTo>
                  <a:close/>
                  <a:moveTo>
                    <a:pt x="161619" y="321"/>
                  </a:moveTo>
                  <a:lnTo>
                    <a:pt x="161619" y="6406"/>
                  </a:lnTo>
                  <a:lnTo>
                    <a:pt x="155231" y="6406"/>
                  </a:lnTo>
                  <a:lnTo>
                    <a:pt x="155231" y="321"/>
                  </a:lnTo>
                  <a:close/>
                  <a:moveTo>
                    <a:pt x="168363" y="321"/>
                  </a:moveTo>
                  <a:lnTo>
                    <a:pt x="168363" y="6406"/>
                  </a:lnTo>
                  <a:lnTo>
                    <a:pt x="161958" y="6406"/>
                  </a:lnTo>
                  <a:lnTo>
                    <a:pt x="161958" y="321"/>
                  </a:lnTo>
                  <a:close/>
                  <a:moveTo>
                    <a:pt x="175090" y="321"/>
                  </a:moveTo>
                  <a:lnTo>
                    <a:pt x="175090" y="6406"/>
                  </a:lnTo>
                  <a:lnTo>
                    <a:pt x="168702" y="6406"/>
                  </a:lnTo>
                  <a:lnTo>
                    <a:pt x="168702" y="321"/>
                  </a:lnTo>
                  <a:close/>
                  <a:moveTo>
                    <a:pt x="181834" y="321"/>
                  </a:moveTo>
                  <a:lnTo>
                    <a:pt x="181834" y="6406"/>
                  </a:lnTo>
                  <a:lnTo>
                    <a:pt x="175429" y="6406"/>
                  </a:lnTo>
                  <a:lnTo>
                    <a:pt x="175429" y="321"/>
                  </a:lnTo>
                  <a:close/>
                  <a:moveTo>
                    <a:pt x="188561" y="321"/>
                  </a:moveTo>
                  <a:lnTo>
                    <a:pt x="188561" y="6406"/>
                  </a:lnTo>
                  <a:lnTo>
                    <a:pt x="182173" y="6406"/>
                  </a:lnTo>
                  <a:lnTo>
                    <a:pt x="182173" y="321"/>
                  </a:lnTo>
                  <a:close/>
                  <a:moveTo>
                    <a:pt x="195288" y="321"/>
                  </a:moveTo>
                  <a:lnTo>
                    <a:pt x="195288" y="6406"/>
                  </a:lnTo>
                  <a:lnTo>
                    <a:pt x="188900" y="6406"/>
                  </a:lnTo>
                  <a:lnTo>
                    <a:pt x="188900" y="321"/>
                  </a:lnTo>
                  <a:close/>
                  <a:moveTo>
                    <a:pt x="202032" y="321"/>
                  </a:moveTo>
                  <a:lnTo>
                    <a:pt x="202032" y="6406"/>
                  </a:lnTo>
                  <a:lnTo>
                    <a:pt x="195627" y="6406"/>
                  </a:lnTo>
                  <a:lnTo>
                    <a:pt x="195627" y="321"/>
                  </a:lnTo>
                  <a:close/>
                  <a:moveTo>
                    <a:pt x="208759" y="321"/>
                  </a:moveTo>
                  <a:lnTo>
                    <a:pt x="208759" y="6406"/>
                  </a:lnTo>
                  <a:lnTo>
                    <a:pt x="202371" y="6406"/>
                  </a:lnTo>
                  <a:lnTo>
                    <a:pt x="202371" y="321"/>
                  </a:lnTo>
                  <a:close/>
                  <a:moveTo>
                    <a:pt x="215504" y="321"/>
                  </a:moveTo>
                  <a:lnTo>
                    <a:pt x="215504" y="6406"/>
                  </a:lnTo>
                  <a:lnTo>
                    <a:pt x="209098" y="6406"/>
                  </a:lnTo>
                  <a:lnTo>
                    <a:pt x="209098" y="321"/>
                  </a:lnTo>
                  <a:close/>
                  <a:moveTo>
                    <a:pt x="222230" y="321"/>
                  </a:moveTo>
                  <a:lnTo>
                    <a:pt x="222230" y="6406"/>
                  </a:lnTo>
                  <a:lnTo>
                    <a:pt x="215843" y="6406"/>
                  </a:lnTo>
                  <a:lnTo>
                    <a:pt x="215843" y="321"/>
                  </a:lnTo>
                  <a:close/>
                  <a:moveTo>
                    <a:pt x="228975" y="321"/>
                  </a:moveTo>
                  <a:lnTo>
                    <a:pt x="228975" y="6406"/>
                  </a:lnTo>
                  <a:lnTo>
                    <a:pt x="222569" y="6406"/>
                  </a:lnTo>
                  <a:lnTo>
                    <a:pt x="222569" y="321"/>
                  </a:lnTo>
                  <a:close/>
                  <a:moveTo>
                    <a:pt x="235701" y="321"/>
                  </a:moveTo>
                  <a:lnTo>
                    <a:pt x="235701" y="6406"/>
                  </a:lnTo>
                  <a:lnTo>
                    <a:pt x="229296" y="6406"/>
                  </a:lnTo>
                  <a:lnTo>
                    <a:pt x="229296" y="321"/>
                  </a:lnTo>
                  <a:close/>
                  <a:moveTo>
                    <a:pt x="242428" y="321"/>
                  </a:moveTo>
                  <a:lnTo>
                    <a:pt x="242428" y="6406"/>
                  </a:lnTo>
                  <a:lnTo>
                    <a:pt x="236040" y="6406"/>
                  </a:lnTo>
                  <a:lnTo>
                    <a:pt x="236040" y="321"/>
                  </a:lnTo>
                  <a:close/>
                  <a:moveTo>
                    <a:pt x="249173" y="321"/>
                  </a:moveTo>
                  <a:lnTo>
                    <a:pt x="249173" y="6406"/>
                  </a:lnTo>
                  <a:lnTo>
                    <a:pt x="242767" y="6406"/>
                  </a:lnTo>
                  <a:lnTo>
                    <a:pt x="242767" y="321"/>
                  </a:lnTo>
                  <a:close/>
                  <a:moveTo>
                    <a:pt x="255899" y="321"/>
                  </a:moveTo>
                  <a:lnTo>
                    <a:pt x="255899" y="6406"/>
                  </a:lnTo>
                  <a:lnTo>
                    <a:pt x="249512" y="6406"/>
                  </a:lnTo>
                  <a:lnTo>
                    <a:pt x="249512" y="321"/>
                  </a:lnTo>
                  <a:close/>
                  <a:moveTo>
                    <a:pt x="262644" y="321"/>
                  </a:moveTo>
                  <a:lnTo>
                    <a:pt x="262644" y="6406"/>
                  </a:lnTo>
                  <a:lnTo>
                    <a:pt x="256238" y="6406"/>
                  </a:lnTo>
                  <a:lnTo>
                    <a:pt x="256238" y="321"/>
                  </a:lnTo>
                  <a:close/>
                  <a:moveTo>
                    <a:pt x="269370" y="321"/>
                  </a:moveTo>
                  <a:lnTo>
                    <a:pt x="269370" y="6406"/>
                  </a:lnTo>
                  <a:lnTo>
                    <a:pt x="262983" y="6406"/>
                  </a:lnTo>
                  <a:lnTo>
                    <a:pt x="262983" y="321"/>
                  </a:lnTo>
                  <a:close/>
                  <a:moveTo>
                    <a:pt x="276115" y="321"/>
                  </a:moveTo>
                  <a:lnTo>
                    <a:pt x="276115" y="6406"/>
                  </a:lnTo>
                  <a:lnTo>
                    <a:pt x="269709" y="6406"/>
                  </a:lnTo>
                  <a:lnTo>
                    <a:pt x="269709" y="321"/>
                  </a:lnTo>
                  <a:close/>
                  <a:moveTo>
                    <a:pt x="282842" y="321"/>
                  </a:moveTo>
                  <a:lnTo>
                    <a:pt x="282842" y="6406"/>
                  </a:lnTo>
                  <a:lnTo>
                    <a:pt x="276436" y="6406"/>
                  </a:lnTo>
                  <a:lnTo>
                    <a:pt x="276436" y="321"/>
                  </a:lnTo>
                  <a:close/>
                  <a:moveTo>
                    <a:pt x="6745" y="6727"/>
                  </a:moveTo>
                  <a:lnTo>
                    <a:pt x="6745" y="12811"/>
                  </a:lnTo>
                  <a:lnTo>
                    <a:pt x="339" y="12811"/>
                  </a:lnTo>
                  <a:lnTo>
                    <a:pt x="339" y="6727"/>
                  </a:lnTo>
                  <a:close/>
                  <a:moveTo>
                    <a:pt x="13471" y="6727"/>
                  </a:moveTo>
                  <a:lnTo>
                    <a:pt x="13471" y="12811"/>
                  </a:lnTo>
                  <a:lnTo>
                    <a:pt x="7066" y="12811"/>
                  </a:lnTo>
                  <a:lnTo>
                    <a:pt x="7066" y="6727"/>
                  </a:lnTo>
                  <a:close/>
                  <a:moveTo>
                    <a:pt x="20198" y="6727"/>
                  </a:moveTo>
                  <a:lnTo>
                    <a:pt x="20198" y="12811"/>
                  </a:lnTo>
                  <a:lnTo>
                    <a:pt x="13810" y="12811"/>
                  </a:lnTo>
                  <a:lnTo>
                    <a:pt x="13810" y="6727"/>
                  </a:lnTo>
                  <a:close/>
                  <a:moveTo>
                    <a:pt x="26942" y="6727"/>
                  </a:moveTo>
                  <a:lnTo>
                    <a:pt x="26942" y="12811"/>
                  </a:lnTo>
                  <a:lnTo>
                    <a:pt x="20537" y="12811"/>
                  </a:lnTo>
                  <a:lnTo>
                    <a:pt x="20537" y="6727"/>
                  </a:lnTo>
                  <a:close/>
                  <a:moveTo>
                    <a:pt x="33669" y="6727"/>
                  </a:moveTo>
                  <a:lnTo>
                    <a:pt x="33669" y="12811"/>
                  </a:lnTo>
                  <a:lnTo>
                    <a:pt x="27281" y="12811"/>
                  </a:lnTo>
                  <a:lnTo>
                    <a:pt x="27281" y="6727"/>
                  </a:lnTo>
                  <a:close/>
                  <a:moveTo>
                    <a:pt x="40414" y="6727"/>
                  </a:moveTo>
                  <a:lnTo>
                    <a:pt x="40414" y="12811"/>
                  </a:lnTo>
                  <a:lnTo>
                    <a:pt x="34008" y="12811"/>
                  </a:lnTo>
                  <a:lnTo>
                    <a:pt x="34008" y="6727"/>
                  </a:lnTo>
                  <a:close/>
                  <a:moveTo>
                    <a:pt x="47140" y="6727"/>
                  </a:moveTo>
                  <a:lnTo>
                    <a:pt x="47140" y="12811"/>
                  </a:lnTo>
                  <a:lnTo>
                    <a:pt x="40753" y="12811"/>
                  </a:lnTo>
                  <a:lnTo>
                    <a:pt x="40753" y="6727"/>
                  </a:lnTo>
                  <a:close/>
                  <a:moveTo>
                    <a:pt x="53885" y="6727"/>
                  </a:moveTo>
                  <a:lnTo>
                    <a:pt x="53885" y="12811"/>
                  </a:lnTo>
                  <a:lnTo>
                    <a:pt x="47479" y="12811"/>
                  </a:lnTo>
                  <a:lnTo>
                    <a:pt x="47479" y="6727"/>
                  </a:lnTo>
                  <a:close/>
                  <a:moveTo>
                    <a:pt x="60611" y="6727"/>
                  </a:moveTo>
                  <a:lnTo>
                    <a:pt x="60611" y="12811"/>
                  </a:lnTo>
                  <a:lnTo>
                    <a:pt x="54206" y="12811"/>
                  </a:lnTo>
                  <a:lnTo>
                    <a:pt x="54206" y="6727"/>
                  </a:lnTo>
                  <a:close/>
                  <a:moveTo>
                    <a:pt x="67338" y="6727"/>
                  </a:moveTo>
                  <a:lnTo>
                    <a:pt x="67338" y="12811"/>
                  </a:lnTo>
                  <a:lnTo>
                    <a:pt x="60950" y="12811"/>
                  </a:lnTo>
                  <a:lnTo>
                    <a:pt x="60950" y="6727"/>
                  </a:lnTo>
                  <a:close/>
                  <a:moveTo>
                    <a:pt x="74083" y="6727"/>
                  </a:moveTo>
                  <a:lnTo>
                    <a:pt x="74083" y="12811"/>
                  </a:lnTo>
                  <a:lnTo>
                    <a:pt x="67677" y="12811"/>
                  </a:lnTo>
                  <a:lnTo>
                    <a:pt x="67677" y="6727"/>
                  </a:lnTo>
                  <a:close/>
                  <a:moveTo>
                    <a:pt x="80809" y="6727"/>
                  </a:moveTo>
                  <a:lnTo>
                    <a:pt x="80809" y="12811"/>
                  </a:lnTo>
                  <a:lnTo>
                    <a:pt x="74422" y="12811"/>
                  </a:lnTo>
                  <a:lnTo>
                    <a:pt x="74422" y="6727"/>
                  </a:lnTo>
                  <a:close/>
                  <a:moveTo>
                    <a:pt x="87554" y="6727"/>
                  </a:moveTo>
                  <a:lnTo>
                    <a:pt x="87554" y="12811"/>
                  </a:lnTo>
                  <a:lnTo>
                    <a:pt x="81148" y="12811"/>
                  </a:lnTo>
                  <a:lnTo>
                    <a:pt x="81148" y="6727"/>
                  </a:lnTo>
                  <a:close/>
                  <a:moveTo>
                    <a:pt x="94281" y="6727"/>
                  </a:moveTo>
                  <a:lnTo>
                    <a:pt x="94281" y="12811"/>
                  </a:lnTo>
                  <a:lnTo>
                    <a:pt x="87893" y="12811"/>
                  </a:lnTo>
                  <a:lnTo>
                    <a:pt x="87893" y="6727"/>
                  </a:lnTo>
                  <a:close/>
                  <a:moveTo>
                    <a:pt x="101025" y="6727"/>
                  </a:moveTo>
                  <a:lnTo>
                    <a:pt x="101025" y="12811"/>
                  </a:lnTo>
                  <a:lnTo>
                    <a:pt x="94620" y="12811"/>
                  </a:lnTo>
                  <a:lnTo>
                    <a:pt x="94620" y="6727"/>
                  </a:lnTo>
                  <a:close/>
                  <a:moveTo>
                    <a:pt x="107752" y="6727"/>
                  </a:moveTo>
                  <a:lnTo>
                    <a:pt x="107752" y="12811"/>
                  </a:lnTo>
                  <a:lnTo>
                    <a:pt x="101346" y="12811"/>
                  </a:lnTo>
                  <a:lnTo>
                    <a:pt x="101346" y="6727"/>
                  </a:lnTo>
                  <a:close/>
                  <a:moveTo>
                    <a:pt x="114478" y="6727"/>
                  </a:moveTo>
                  <a:lnTo>
                    <a:pt x="114478" y="12811"/>
                  </a:lnTo>
                  <a:lnTo>
                    <a:pt x="108091" y="12811"/>
                  </a:lnTo>
                  <a:lnTo>
                    <a:pt x="108091" y="6727"/>
                  </a:lnTo>
                  <a:close/>
                  <a:moveTo>
                    <a:pt x="121223" y="6727"/>
                  </a:moveTo>
                  <a:lnTo>
                    <a:pt x="121223" y="12811"/>
                  </a:lnTo>
                  <a:lnTo>
                    <a:pt x="114817" y="12811"/>
                  </a:lnTo>
                  <a:lnTo>
                    <a:pt x="114817" y="6727"/>
                  </a:lnTo>
                  <a:close/>
                  <a:moveTo>
                    <a:pt x="127950" y="6727"/>
                  </a:moveTo>
                  <a:lnTo>
                    <a:pt x="127950" y="12811"/>
                  </a:lnTo>
                  <a:lnTo>
                    <a:pt x="121562" y="12811"/>
                  </a:lnTo>
                  <a:lnTo>
                    <a:pt x="121562" y="6727"/>
                  </a:lnTo>
                  <a:close/>
                  <a:moveTo>
                    <a:pt x="134694" y="6727"/>
                  </a:moveTo>
                  <a:lnTo>
                    <a:pt x="134694" y="12811"/>
                  </a:lnTo>
                  <a:lnTo>
                    <a:pt x="128289" y="12811"/>
                  </a:lnTo>
                  <a:lnTo>
                    <a:pt x="128289" y="6727"/>
                  </a:lnTo>
                  <a:close/>
                  <a:moveTo>
                    <a:pt x="141421" y="6727"/>
                  </a:moveTo>
                  <a:lnTo>
                    <a:pt x="141421" y="12811"/>
                  </a:lnTo>
                  <a:lnTo>
                    <a:pt x="135033" y="12811"/>
                  </a:lnTo>
                  <a:lnTo>
                    <a:pt x="135033" y="6727"/>
                  </a:lnTo>
                  <a:close/>
                  <a:moveTo>
                    <a:pt x="148148" y="6727"/>
                  </a:moveTo>
                  <a:lnTo>
                    <a:pt x="148148" y="12811"/>
                  </a:lnTo>
                  <a:lnTo>
                    <a:pt x="141760" y="12811"/>
                  </a:lnTo>
                  <a:lnTo>
                    <a:pt x="141760" y="6727"/>
                  </a:lnTo>
                  <a:close/>
                  <a:moveTo>
                    <a:pt x="154892" y="6727"/>
                  </a:moveTo>
                  <a:lnTo>
                    <a:pt x="154892" y="12811"/>
                  </a:lnTo>
                  <a:lnTo>
                    <a:pt x="148487" y="12811"/>
                  </a:lnTo>
                  <a:lnTo>
                    <a:pt x="148487" y="6727"/>
                  </a:lnTo>
                  <a:close/>
                  <a:moveTo>
                    <a:pt x="161619" y="6727"/>
                  </a:moveTo>
                  <a:lnTo>
                    <a:pt x="161619" y="12811"/>
                  </a:lnTo>
                  <a:lnTo>
                    <a:pt x="155231" y="12811"/>
                  </a:lnTo>
                  <a:lnTo>
                    <a:pt x="155231" y="6727"/>
                  </a:lnTo>
                  <a:close/>
                  <a:moveTo>
                    <a:pt x="168363" y="6727"/>
                  </a:moveTo>
                  <a:lnTo>
                    <a:pt x="168363" y="12811"/>
                  </a:lnTo>
                  <a:lnTo>
                    <a:pt x="161958" y="12811"/>
                  </a:lnTo>
                  <a:lnTo>
                    <a:pt x="161958" y="6727"/>
                  </a:lnTo>
                  <a:close/>
                  <a:moveTo>
                    <a:pt x="175090" y="6727"/>
                  </a:moveTo>
                  <a:lnTo>
                    <a:pt x="175090" y="12811"/>
                  </a:lnTo>
                  <a:lnTo>
                    <a:pt x="168702" y="12811"/>
                  </a:lnTo>
                  <a:lnTo>
                    <a:pt x="168702" y="6727"/>
                  </a:lnTo>
                  <a:close/>
                  <a:moveTo>
                    <a:pt x="181834" y="6727"/>
                  </a:moveTo>
                  <a:lnTo>
                    <a:pt x="181834" y="12811"/>
                  </a:lnTo>
                  <a:lnTo>
                    <a:pt x="175429" y="12811"/>
                  </a:lnTo>
                  <a:lnTo>
                    <a:pt x="175429" y="6727"/>
                  </a:lnTo>
                  <a:close/>
                  <a:moveTo>
                    <a:pt x="188561" y="6727"/>
                  </a:moveTo>
                  <a:lnTo>
                    <a:pt x="188561" y="12811"/>
                  </a:lnTo>
                  <a:lnTo>
                    <a:pt x="182173" y="12811"/>
                  </a:lnTo>
                  <a:lnTo>
                    <a:pt x="182173" y="6727"/>
                  </a:lnTo>
                  <a:close/>
                  <a:moveTo>
                    <a:pt x="195288" y="6727"/>
                  </a:moveTo>
                  <a:lnTo>
                    <a:pt x="195288" y="12811"/>
                  </a:lnTo>
                  <a:lnTo>
                    <a:pt x="188900" y="12811"/>
                  </a:lnTo>
                  <a:lnTo>
                    <a:pt x="188900" y="6727"/>
                  </a:lnTo>
                  <a:close/>
                  <a:moveTo>
                    <a:pt x="202032" y="6727"/>
                  </a:moveTo>
                  <a:lnTo>
                    <a:pt x="202032" y="12811"/>
                  </a:lnTo>
                  <a:lnTo>
                    <a:pt x="195627" y="12811"/>
                  </a:lnTo>
                  <a:lnTo>
                    <a:pt x="195627" y="6727"/>
                  </a:lnTo>
                  <a:close/>
                  <a:moveTo>
                    <a:pt x="208759" y="6727"/>
                  </a:moveTo>
                  <a:lnTo>
                    <a:pt x="208759" y="12811"/>
                  </a:lnTo>
                  <a:lnTo>
                    <a:pt x="202371" y="12811"/>
                  </a:lnTo>
                  <a:lnTo>
                    <a:pt x="202371" y="6727"/>
                  </a:lnTo>
                  <a:close/>
                  <a:moveTo>
                    <a:pt x="215504" y="6727"/>
                  </a:moveTo>
                  <a:lnTo>
                    <a:pt x="215504" y="12811"/>
                  </a:lnTo>
                  <a:lnTo>
                    <a:pt x="209098" y="12811"/>
                  </a:lnTo>
                  <a:lnTo>
                    <a:pt x="209098" y="6727"/>
                  </a:lnTo>
                  <a:close/>
                  <a:moveTo>
                    <a:pt x="222230" y="6727"/>
                  </a:moveTo>
                  <a:lnTo>
                    <a:pt x="222230" y="12811"/>
                  </a:lnTo>
                  <a:lnTo>
                    <a:pt x="215843" y="12811"/>
                  </a:lnTo>
                  <a:lnTo>
                    <a:pt x="215843" y="6727"/>
                  </a:lnTo>
                  <a:close/>
                  <a:moveTo>
                    <a:pt x="228975" y="6727"/>
                  </a:moveTo>
                  <a:lnTo>
                    <a:pt x="228975" y="12811"/>
                  </a:lnTo>
                  <a:lnTo>
                    <a:pt x="222569" y="12811"/>
                  </a:lnTo>
                  <a:lnTo>
                    <a:pt x="222569" y="6727"/>
                  </a:lnTo>
                  <a:close/>
                  <a:moveTo>
                    <a:pt x="235701" y="6727"/>
                  </a:moveTo>
                  <a:lnTo>
                    <a:pt x="235701" y="12811"/>
                  </a:lnTo>
                  <a:lnTo>
                    <a:pt x="229296" y="12811"/>
                  </a:lnTo>
                  <a:lnTo>
                    <a:pt x="229296" y="6727"/>
                  </a:lnTo>
                  <a:close/>
                  <a:moveTo>
                    <a:pt x="242428" y="6727"/>
                  </a:moveTo>
                  <a:lnTo>
                    <a:pt x="242428" y="12811"/>
                  </a:lnTo>
                  <a:lnTo>
                    <a:pt x="236040" y="12811"/>
                  </a:lnTo>
                  <a:lnTo>
                    <a:pt x="236040" y="6727"/>
                  </a:lnTo>
                  <a:close/>
                  <a:moveTo>
                    <a:pt x="249173" y="6727"/>
                  </a:moveTo>
                  <a:lnTo>
                    <a:pt x="249173" y="12811"/>
                  </a:lnTo>
                  <a:lnTo>
                    <a:pt x="242767" y="12811"/>
                  </a:lnTo>
                  <a:lnTo>
                    <a:pt x="242767" y="6727"/>
                  </a:lnTo>
                  <a:close/>
                  <a:moveTo>
                    <a:pt x="255899" y="6727"/>
                  </a:moveTo>
                  <a:lnTo>
                    <a:pt x="255899" y="12811"/>
                  </a:lnTo>
                  <a:lnTo>
                    <a:pt x="249512" y="12811"/>
                  </a:lnTo>
                  <a:lnTo>
                    <a:pt x="249512" y="6727"/>
                  </a:lnTo>
                  <a:close/>
                  <a:moveTo>
                    <a:pt x="262644" y="6727"/>
                  </a:moveTo>
                  <a:lnTo>
                    <a:pt x="262644" y="12811"/>
                  </a:lnTo>
                  <a:lnTo>
                    <a:pt x="256238" y="12811"/>
                  </a:lnTo>
                  <a:lnTo>
                    <a:pt x="256238" y="6727"/>
                  </a:lnTo>
                  <a:close/>
                  <a:moveTo>
                    <a:pt x="269370" y="6727"/>
                  </a:moveTo>
                  <a:lnTo>
                    <a:pt x="269370" y="12811"/>
                  </a:lnTo>
                  <a:lnTo>
                    <a:pt x="262983" y="12811"/>
                  </a:lnTo>
                  <a:lnTo>
                    <a:pt x="262983" y="6727"/>
                  </a:lnTo>
                  <a:close/>
                  <a:moveTo>
                    <a:pt x="276115" y="6727"/>
                  </a:moveTo>
                  <a:lnTo>
                    <a:pt x="276115" y="12811"/>
                  </a:lnTo>
                  <a:lnTo>
                    <a:pt x="269709" y="12811"/>
                  </a:lnTo>
                  <a:lnTo>
                    <a:pt x="269709" y="6727"/>
                  </a:lnTo>
                  <a:close/>
                  <a:moveTo>
                    <a:pt x="282842" y="6727"/>
                  </a:moveTo>
                  <a:lnTo>
                    <a:pt x="282842" y="12811"/>
                  </a:lnTo>
                  <a:lnTo>
                    <a:pt x="276436" y="12811"/>
                  </a:lnTo>
                  <a:lnTo>
                    <a:pt x="276436" y="6727"/>
                  </a:lnTo>
                  <a:close/>
                  <a:moveTo>
                    <a:pt x="6745" y="13132"/>
                  </a:moveTo>
                  <a:lnTo>
                    <a:pt x="6745" y="19217"/>
                  </a:lnTo>
                  <a:lnTo>
                    <a:pt x="339" y="19217"/>
                  </a:lnTo>
                  <a:lnTo>
                    <a:pt x="339" y="13132"/>
                  </a:lnTo>
                  <a:close/>
                  <a:moveTo>
                    <a:pt x="13471" y="13132"/>
                  </a:moveTo>
                  <a:lnTo>
                    <a:pt x="13471" y="19217"/>
                  </a:lnTo>
                  <a:lnTo>
                    <a:pt x="7066" y="19217"/>
                  </a:lnTo>
                  <a:lnTo>
                    <a:pt x="7066" y="13132"/>
                  </a:lnTo>
                  <a:close/>
                  <a:moveTo>
                    <a:pt x="20198" y="13132"/>
                  </a:moveTo>
                  <a:lnTo>
                    <a:pt x="20198" y="19217"/>
                  </a:lnTo>
                  <a:lnTo>
                    <a:pt x="13810" y="19217"/>
                  </a:lnTo>
                  <a:lnTo>
                    <a:pt x="13810" y="13132"/>
                  </a:lnTo>
                  <a:close/>
                  <a:moveTo>
                    <a:pt x="26942" y="13132"/>
                  </a:moveTo>
                  <a:lnTo>
                    <a:pt x="26942" y="19217"/>
                  </a:lnTo>
                  <a:lnTo>
                    <a:pt x="20537" y="19217"/>
                  </a:lnTo>
                  <a:lnTo>
                    <a:pt x="20537" y="13132"/>
                  </a:lnTo>
                  <a:close/>
                  <a:moveTo>
                    <a:pt x="33669" y="13132"/>
                  </a:moveTo>
                  <a:lnTo>
                    <a:pt x="33669" y="19217"/>
                  </a:lnTo>
                  <a:lnTo>
                    <a:pt x="27281" y="19217"/>
                  </a:lnTo>
                  <a:lnTo>
                    <a:pt x="27281" y="13132"/>
                  </a:lnTo>
                  <a:close/>
                  <a:moveTo>
                    <a:pt x="40414" y="13132"/>
                  </a:moveTo>
                  <a:lnTo>
                    <a:pt x="40414" y="19217"/>
                  </a:lnTo>
                  <a:lnTo>
                    <a:pt x="34008" y="19217"/>
                  </a:lnTo>
                  <a:lnTo>
                    <a:pt x="34008" y="13132"/>
                  </a:lnTo>
                  <a:close/>
                  <a:moveTo>
                    <a:pt x="47140" y="13132"/>
                  </a:moveTo>
                  <a:lnTo>
                    <a:pt x="47140" y="19217"/>
                  </a:lnTo>
                  <a:lnTo>
                    <a:pt x="40753" y="19217"/>
                  </a:lnTo>
                  <a:lnTo>
                    <a:pt x="40753" y="13132"/>
                  </a:lnTo>
                  <a:close/>
                  <a:moveTo>
                    <a:pt x="53885" y="13132"/>
                  </a:moveTo>
                  <a:lnTo>
                    <a:pt x="53885" y="19217"/>
                  </a:lnTo>
                  <a:lnTo>
                    <a:pt x="47479" y="19217"/>
                  </a:lnTo>
                  <a:lnTo>
                    <a:pt x="47479" y="13132"/>
                  </a:lnTo>
                  <a:close/>
                  <a:moveTo>
                    <a:pt x="60611" y="13132"/>
                  </a:moveTo>
                  <a:lnTo>
                    <a:pt x="60611" y="19217"/>
                  </a:lnTo>
                  <a:lnTo>
                    <a:pt x="54206" y="19217"/>
                  </a:lnTo>
                  <a:lnTo>
                    <a:pt x="54206" y="13132"/>
                  </a:lnTo>
                  <a:close/>
                  <a:moveTo>
                    <a:pt x="67338" y="13132"/>
                  </a:moveTo>
                  <a:lnTo>
                    <a:pt x="67338" y="19217"/>
                  </a:lnTo>
                  <a:lnTo>
                    <a:pt x="60950" y="19217"/>
                  </a:lnTo>
                  <a:lnTo>
                    <a:pt x="60950" y="13132"/>
                  </a:lnTo>
                  <a:close/>
                  <a:moveTo>
                    <a:pt x="74083" y="13132"/>
                  </a:moveTo>
                  <a:lnTo>
                    <a:pt x="74083" y="19217"/>
                  </a:lnTo>
                  <a:lnTo>
                    <a:pt x="67677" y="19217"/>
                  </a:lnTo>
                  <a:lnTo>
                    <a:pt x="67677" y="13132"/>
                  </a:lnTo>
                  <a:close/>
                  <a:moveTo>
                    <a:pt x="80809" y="13132"/>
                  </a:moveTo>
                  <a:lnTo>
                    <a:pt x="80809" y="19217"/>
                  </a:lnTo>
                  <a:lnTo>
                    <a:pt x="74422" y="19217"/>
                  </a:lnTo>
                  <a:lnTo>
                    <a:pt x="74422" y="13132"/>
                  </a:lnTo>
                  <a:close/>
                  <a:moveTo>
                    <a:pt x="87554" y="13132"/>
                  </a:moveTo>
                  <a:lnTo>
                    <a:pt x="87554" y="19217"/>
                  </a:lnTo>
                  <a:lnTo>
                    <a:pt x="81148" y="19217"/>
                  </a:lnTo>
                  <a:lnTo>
                    <a:pt x="81148" y="13132"/>
                  </a:lnTo>
                  <a:close/>
                  <a:moveTo>
                    <a:pt x="94281" y="13132"/>
                  </a:moveTo>
                  <a:lnTo>
                    <a:pt x="94281" y="19217"/>
                  </a:lnTo>
                  <a:lnTo>
                    <a:pt x="87893" y="19217"/>
                  </a:lnTo>
                  <a:lnTo>
                    <a:pt x="87893" y="13132"/>
                  </a:lnTo>
                  <a:close/>
                  <a:moveTo>
                    <a:pt x="101025" y="13132"/>
                  </a:moveTo>
                  <a:lnTo>
                    <a:pt x="101025" y="19217"/>
                  </a:lnTo>
                  <a:lnTo>
                    <a:pt x="94620" y="19217"/>
                  </a:lnTo>
                  <a:lnTo>
                    <a:pt x="94620" y="13132"/>
                  </a:lnTo>
                  <a:close/>
                  <a:moveTo>
                    <a:pt x="107752" y="13132"/>
                  </a:moveTo>
                  <a:lnTo>
                    <a:pt x="107752" y="19217"/>
                  </a:lnTo>
                  <a:lnTo>
                    <a:pt x="101346" y="19217"/>
                  </a:lnTo>
                  <a:lnTo>
                    <a:pt x="101346" y="13132"/>
                  </a:lnTo>
                  <a:close/>
                  <a:moveTo>
                    <a:pt x="114478" y="13132"/>
                  </a:moveTo>
                  <a:lnTo>
                    <a:pt x="114478" y="19217"/>
                  </a:lnTo>
                  <a:lnTo>
                    <a:pt x="108091" y="19217"/>
                  </a:lnTo>
                  <a:lnTo>
                    <a:pt x="108091" y="13132"/>
                  </a:lnTo>
                  <a:close/>
                  <a:moveTo>
                    <a:pt x="121223" y="13132"/>
                  </a:moveTo>
                  <a:lnTo>
                    <a:pt x="121223" y="19217"/>
                  </a:lnTo>
                  <a:lnTo>
                    <a:pt x="114817" y="19217"/>
                  </a:lnTo>
                  <a:lnTo>
                    <a:pt x="114817" y="13132"/>
                  </a:lnTo>
                  <a:close/>
                  <a:moveTo>
                    <a:pt x="127950" y="13132"/>
                  </a:moveTo>
                  <a:lnTo>
                    <a:pt x="127950" y="19217"/>
                  </a:lnTo>
                  <a:lnTo>
                    <a:pt x="121562" y="19217"/>
                  </a:lnTo>
                  <a:lnTo>
                    <a:pt x="121562" y="13132"/>
                  </a:lnTo>
                  <a:close/>
                  <a:moveTo>
                    <a:pt x="134694" y="13132"/>
                  </a:moveTo>
                  <a:lnTo>
                    <a:pt x="134694" y="19217"/>
                  </a:lnTo>
                  <a:lnTo>
                    <a:pt x="128289" y="19217"/>
                  </a:lnTo>
                  <a:lnTo>
                    <a:pt x="128289" y="13132"/>
                  </a:lnTo>
                  <a:close/>
                  <a:moveTo>
                    <a:pt x="141421" y="13132"/>
                  </a:moveTo>
                  <a:lnTo>
                    <a:pt x="141421" y="19217"/>
                  </a:lnTo>
                  <a:lnTo>
                    <a:pt x="135033" y="19217"/>
                  </a:lnTo>
                  <a:lnTo>
                    <a:pt x="135033" y="13132"/>
                  </a:lnTo>
                  <a:close/>
                  <a:moveTo>
                    <a:pt x="148148" y="13132"/>
                  </a:moveTo>
                  <a:lnTo>
                    <a:pt x="148148" y="19217"/>
                  </a:lnTo>
                  <a:lnTo>
                    <a:pt x="141760" y="19217"/>
                  </a:lnTo>
                  <a:lnTo>
                    <a:pt x="141760" y="13132"/>
                  </a:lnTo>
                  <a:close/>
                  <a:moveTo>
                    <a:pt x="154892" y="13132"/>
                  </a:moveTo>
                  <a:lnTo>
                    <a:pt x="154892" y="19217"/>
                  </a:lnTo>
                  <a:lnTo>
                    <a:pt x="148487" y="19217"/>
                  </a:lnTo>
                  <a:lnTo>
                    <a:pt x="148487" y="13132"/>
                  </a:lnTo>
                  <a:close/>
                  <a:moveTo>
                    <a:pt x="161619" y="13132"/>
                  </a:moveTo>
                  <a:lnTo>
                    <a:pt x="161619" y="19217"/>
                  </a:lnTo>
                  <a:lnTo>
                    <a:pt x="155231" y="19217"/>
                  </a:lnTo>
                  <a:lnTo>
                    <a:pt x="155231" y="13132"/>
                  </a:lnTo>
                  <a:close/>
                  <a:moveTo>
                    <a:pt x="168363" y="13132"/>
                  </a:moveTo>
                  <a:lnTo>
                    <a:pt x="168363" y="19217"/>
                  </a:lnTo>
                  <a:lnTo>
                    <a:pt x="161958" y="19217"/>
                  </a:lnTo>
                  <a:lnTo>
                    <a:pt x="161958" y="13132"/>
                  </a:lnTo>
                  <a:close/>
                  <a:moveTo>
                    <a:pt x="175090" y="13132"/>
                  </a:moveTo>
                  <a:lnTo>
                    <a:pt x="175090" y="19217"/>
                  </a:lnTo>
                  <a:lnTo>
                    <a:pt x="168702" y="19217"/>
                  </a:lnTo>
                  <a:lnTo>
                    <a:pt x="168702" y="13132"/>
                  </a:lnTo>
                  <a:close/>
                  <a:moveTo>
                    <a:pt x="181834" y="13132"/>
                  </a:moveTo>
                  <a:lnTo>
                    <a:pt x="181834" y="19217"/>
                  </a:lnTo>
                  <a:lnTo>
                    <a:pt x="175429" y="19217"/>
                  </a:lnTo>
                  <a:lnTo>
                    <a:pt x="175429" y="13132"/>
                  </a:lnTo>
                  <a:close/>
                  <a:moveTo>
                    <a:pt x="188561" y="13132"/>
                  </a:moveTo>
                  <a:lnTo>
                    <a:pt x="188561" y="19217"/>
                  </a:lnTo>
                  <a:lnTo>
                    <a:pt x="182173" y="19217"/>
                  </a:lnTo>
                  <a:lnTo>
                    <a:pt x="182173" y="13132"/>
                  </a:lnTo>
                  <a:close/>
                  <a:moveTo>
                    <a:pt x="195288" y="13132"/>
                  </a:moveTo>
                  <a:lnTo>
                    <a:pt x="195288" y="19217"/>
                  </a:lnTo>
                  <a:lnTo>
                    <a:pt x="188900" y="19217"/>
                  </a:lnTo>
                  <a:lnTo>
                    <a:pt x="188900" y="13132"/>
                  </a:lnTo>
                  <a:close/>
                  <a:moveTo>
                    <a:pt x="202032" y="13132"/>
                  </a:moveTo>
                  <a:lnTo>
                    <a:pt x="202032" y="19217"/>
                  </a:lnTo>
                  <a:lnTo>
                    <a:pt x="195627" y="19217"/>
                  </a:lnTo>
                  <a:lnTo>
                    <a:pt x="195627" y="13132"/>
                  </a:lnTo>
                  <a:close/>
                  <a:moveTo>
                    <a:pt x="208759" y="13132"/>
                  </a:moveTo>
                  <a:lnTo>
                    <a:pt x="208759" y="19217"/>
                  </a:lnTo>
                  <a:lnTo>
                    <a:pt x="202371" y="19217"/>
                  </a:lnTo>
                  <a:lnTo>
                    <a:pt x="202371" y="13132"/>
                  </a:lnTo>
                  <a:close/>
                  <a:moveTo>
                    <a:pt x="215504" y="13132"/>
                  </a:moveTo>
                  <a:lnTo>
                    <a:pt x="215504" y="19217"/>
                  </a:lnTo>
                  <a:lnTo>
                    <a:pt x="209098" y="19217"/>
                  </a:lnTo>
                  <a:lnTo>
                    <a:pt x="209098" y="13132"/>
                  </a:lnTo>
                  <a:close/>
                  <a:moveTo>
                    <a:pt x="222230" y="13132"/>
                  </a:moveTo>
                  <a:lnTo>
                    <a:pt x="222230" y="19217"/>
                  </a:lnTo>
                  <a:lnTo>
                    <a:pt x="215843" y="19217"/>
                  </a:lnTo>
                  <a:lnTo>
                    <a:pt x="215843" y="13132"/>
                  </a:lnTo>
                  <a:close/>
                  <a:moveTo>
                    <a:pt x="228975" y="13132"/>
                  </a:moveTo>
                  <a:lnTo>
                    <a:pt x="228975" y="19217"/>
                  </a:lnTo>
                  <a:lnTo>
                    <a:pt x="222569" y="19217"/>
                  </a:lnTo>
                  <a:lnTo>
                    <a:pt x="222569" y="13132"/>
                  </a:lnTo>
                  <a:close/>
                  <a:moveTo>
                    <a:pt x="235701" y="13132"/>
                  </a:moveTo>
                  <a:lnTo>
                    <a:pt x="235701" y="19217"/>
                  </a:lnTo>
                  <a:lnTo>
                    <a:pt x="229296" y="19217"/>
                  </a:lnTo>
                  <a:lnTo>
                    <a:pt x="229296" y="13132"/>
                  </a:lnTo>
                  <a:close/>
                  <a:moveTo>
                    <a:pt x="242428" y="13132"/>
                  </a:moveTo>
                  <a:lnTo>
                    <a:pt x="242428" y="19217"/>
                  </a:lnTo>
                  <a:lnTo>
                    <a:pt x="236040" y="19217"/>
                  </a:lnTo>
                  <a:lnTo>
                    <a:pt x="236040" y="13132"/>
                  </a:lnTo>
                  <a:close/>
                  <a:moveTo>
                    <a:pt x="249173" y="13132"/>
                  </a:moveTo>
                  <a:lnTo>
                    <a:pt x="249173" y="19217"/>
                  </a:lnTo>
                  <a:lnTo>
                    <a:pt x="242767" y="19217"/>
                  </a:lnTo>
                  <a:lnTo>
                    <a:pt x="242767" y="13132"/>
                  </a:lnTo>
                  <a:close/>
                  <a:moveTo>
                    <a:pt x="255899" y="13132"/>
                  </a:moveTo>
                  <a:lnTo>
                    <a:pt x="255899" y="19217"/>
                  </a:lnTo>
                  <a:lnTo>
                    <a:pt x="249512" y="19217"/>
                  </a:lnTo>
                  <a:lnTo>
                    <a:pt x="249512" y="13132"/>
                  </a:lnTo>
                  <a:close/>
                  <a:moveTo>
                    <a:pt x="262644" y="13132"/>
                  </a:moveTo>
                  <a:lnTo>
                    <a:pt x="262644" y="19217"/>
                  </a:lnTo>
                  <a:lnTo>
                    <a:pt x="256238" y="19217"/>
                  </a:lnTo>
                  <a:lnTo>
                    <a:pt x="256238" y="13132"/>
                  </a:lnTo>
                  <a:close/>
                  <a:moveTo>
                    <a:pt x="269370" y="13132"/>
                  </a:moveTo>
                  <a:lnTo>
                    <a:pt x="269370" y="19217"/>
                  </a:lnTo>
                  <a:lnTo>
                    <a:pt x="262983" y="19217"/>
                  </a:lnTo>
                  <a:lnTo>
                    <a:pt x="262983" y="13132"/>
                  </a:lnTo>
                  <a:close/>
                  <a:moveTo>
                    <a:pt x="276115" y="13132"/>
                  </a:moveTo>
                  <a:lnTo>
                    <a:pt x="276115" y="19217"/>
                  </a:lnTo>
                  <a:lnTo>
                    <a:pt x="269709" y="19217"/>
                  </a:lnTo>
                  <a:lnTo>
                    <a:pt x="269709" y="13132"/>
                  </a:lnTo>
                  <a:close/>
                  <a:moveTo>
                    <a:pt x="282842" y="13132"/>
                  </a:moveTo>
                  <a:lnTo>
                    <a:pt x="282842" y="19217"/>
                  </a:lnTo>
                  <a:lnTo>
                    <a:pt x="276436" y="19217"/>
                  </a:lnTo>
                  <a:lnTo>
                    <a:pt x="276436" y="13132"/>
                  </a:lnTo>
                  <a:close/>
                  <a:moveTo>
                    <a:pt x="6745" y="19538"/>
                  </a:moveTo>
                  <a:lnTo>
                    <a:pt x="6745" y="25622"/>
                  </a:lnTo>
                  <a:lnTo>
                    <a:pt x="339" y="25622"/>
                  </a:lnTo>
                  <a:lnTo>
                    <a:pt x="339" y="19538"/>
                  </a:lnTo>
                  <a:close/>
                  <a:moveTo>
                    <a:pt x="13471" y="19538"/>
                  </a:moveTo>
                  <a:lnTo>
                    <a:pt x="13471" y="25622"/>
                  </a:lnTo>
                  <a:lnTo>
                    <a:pt x="7066" y="25622"/>
                  </a:lnTo>
                  <a:lnTo>
                    <a:pt x="7066" y="19538"/>
                  </a:lnTo>
                  <a:close/>
                  <a:moveTo>
                    <a:pt x="20198" y="19538"/>
                  </a:moveTo>
                  <a:lnTo>
                    <a:pt x="20198" y="25622"/>
                  </a:lnTo>
                  <a:lnTo>
                    <a:pt x="13810" y="25622"/>
                  </a:lnTo>
                  <a:lnTo>
                    <a:pt x="13810" y="19538"/>
                  </a:lnTo>
                  <a:close/>
                  <a:moveTo>
                    <a:pt x="26942" y="19538"/>
                  </a:moveTo>
                  <a:lnTo>
                    <a:pt x="26942" y="25622"/>
                  </a:lnTo>
                  <a:lnTo>
                    <a:pt x="20537" y="25622"/>
                  </a:lnTo>
                  <a:lnTo>
                    <a:pt x="20537" y="19538"/>
                  </a:lnTo>
                  <a:close/>
                  <a:moveTo>
                    <a:pt x="33669" y="19538"/>
                  </a:moveTo>
                  <a:lnTo>
                    <a:pt x="33669" y="25622"/>
                  </a:lnTo>
                  <a:lnTo>
                    <a:pt x="27281" y="25622"/>
                  </a:lnTo>
                  <a:lnTo>
                    <a:pt x="27281" y="19538"/>
                  </a:lnTo>
                  <a:close/>
                  <a:moveTo>
                    <a:pt x="40414" y="19538"/>
                  </a:moveTo>
                  <a:lnTo>
                    <a:pt x="40414" y="25622"/>
                  </a:lnTo>
                  <a:lnTo>
                    <a:pt x="34008" y="25622"/>
                  </a:lnTo>
                  <a:lnTo>
                    <a:pt x="34008" y="19538"/>
                  </a:lnTo>
                  <a:close/>
                  <a:moveTo>
                    <a:pt x="47140" y="19538"/>
                  </a:moveTo>
                  <a:lnTo>
                    <a:pt x="47140" y="25622"/>
                  </a:lnTo>
                  <a:lnTo>
                    <a:pt x="40753" y="25622"/>
                  </a:lnTo>
                  <a:lnTo>
                    <a:pt x="40753" y="19538"/>
                  </a:lnTo>
                  <a:close/>
                  <a:moveTo>
                    <a:pt x="53885" y="19538"/>
                  </a:moveTo>
                  <a:lnTo>
                    <a:pt x="53885" y="25622"/>
                  </a:lnTo>
                  <a:lnTo>
                    <a:pt x="47479" y="25622"/>
                  </a:lnTo>
                  <a:lnTo>
                    <a:pt x="47479" y="19538"/>
                  </a:lnTo>
                  <a:close/>
                  <a:moveTo>
                    <a:pt x="60611" y="19538"/>
                  </a:moveTo>
                  <a:lnTo>
                    <a:pt x="60611" y="25622"/>
                  </a:lnTo>
                  <a:lnTo>
                    <a:pt x="54206" y="25622"/>
                  </a:lnTo>
                  <a:lnTo>
                    <a:pt x="54206" y="19538"/>
                  </a:lnTo>
                  <a:close/>
                  <a:moveTo>
                    <a:pt x="67338" y="19538"/>
                  </a:moveTo>
                  <a:lnTo>
                    <a:pt x="67338" y="25622"/>
                  </a:lnTo>
                  <a:lnTo>
                    <a:pt x="60950" y="25622"/>
                  </a:lnTo>
                  <a:lnTo>
                    <a:pt x="60950" y="19538"/>
                  </a:lnTo>
                  <a:close/>
                  <a:moveTo>
                    <a:pt x="74083" y="19538"/>
                  </a:moveTo>
                  <a:lnTo>
                    <a:pt x="74083" y="25622"/>
                  </a:lnTo>
                  <a:lnTo>
                    <a:pt x="67677" y="25622"/>
                  </a:lnTo>
                  <a:lnTo>
                    <a:pt x="67677" y="19538"/>
                  </a:lnTo>
                  <a:close/>
                  <a:moveTo>
                    <a:pt x="80809" y="19538"/>
                  </a:moveTo>
                  <a:lnTo>
                    <a:pt x="80809" y="25622"/>
                  </a:lnTo>
                  <a:lnTo>
                    <a:pt x="74422" y="25622"/>
                  </a:lnTo>
                  <a:lnTo>
                    <a:pt x="74422" y="19538"/>
                  </a:lnTo>
                  <a:close/>
                  <a:moveTo>
                    <a:pt x="87554" y="19538"/>
                  </a:moveTo>
                  <a:lnTo>
                    <a:pt x="87554" y="25622"/>
                  </a:lnTo>
                  <a:lnTo>
                    <a:pt x="81148" y="25622"/>
                  </a:lnTo>
                  <a:lnTo>
                    <a:pt x="81148" y="19538"/>
                  </a:lnTo>
                  <a:close/>
                  <a:moveTo>
                    <a:pt x="94281" y="19538"/>
                  </a:moveTo>
                  <a:lnTo>
                    <a:pt x="94281" y="25622"/>
                  </a:lnTo>
                  <a:lnTo>
                    <a:pt x="87893" y="25622"/>
                  </a:lnTo>
                  <a:lnTo>
                    <a:pt x="87893" y="19538"/>
                  </a:lnTo>
                  <a:close/>
                  <a:moveTo>
                    <a:pt x="101025" y="19538"/>
                  </a:moveTo>
                  <a:lnTo>
                    <a:pt x="101025" y="25622"/>
                  </a:lnTo>
                  <a:lnTo>
                    <a:pt x="94620" y="25622"/>
                  </a:lnTo>
                  <a:lnTo>
                    <a:pt x="94620" y="19538"/>
                  </a:lnTo>
                  <a:close/>
                  <a:moveTo>
                    <a:pt x="107752" y="19538"/>
                  </a:moveTo>
                  <a:lnTo>
                    <a:pt x="107752" y="25622"/>
                  </a:lnTo>
                  <a:lnTo>
                    <a:pt x="101346" y="25622"/>
                  </a:lnTo>
                  <a:lnTo>
                    <a:pt x="101346" y="19538"/>
                  </a:lnTo>
                  <a:close/>
                  <a:moveTo>
                    <a:pt x="114478" y="19538"/>
                  </a:moveTo>
                  <a:lnTo>
                    <a:pt x="114478" y="25622"/>
                  </a:lnTo>
                  <a:lnTo>
                    <a:pt x="108091" y="25622"/>
                  </a:lnTo>
                  <a:lnTo>
                    <a:pt x="108091" y="19538"/>
                  </a:lnTo>
                  <a:close/>
                  <a:moveTo>
                    <a:pt x="121223" y="19538"/>
                  </a:moveTo>
                  <a:lnTo>
                    <a:pt x="121223" y="25622"/>
                  </a:lnTo>
                  <a:lnTo>
                    <a:pt x="114817" y="25622"/>
                  </a:lnTo>
                  <a:lnTo>
                    <a:pt x="114817" y="19538"/>
                  </a:lnTo>
                  <a:close/>
                  <a:moveTo>
                    <a:pt x="127950" y="19538"/>
                  </a:moveTo>
                  <a:lnTo>
                    <a:pt x="127950" y="25622"/>
                  </a:lnTo>
                  <a:lnTo>
                    <a:pt x="121562" y="25622"/>
                  </a:lnTo>
                  <a:lnTo>
                    <a:pt x="121562" y="19538"/>
                  </a:lnTo>
                  <a:close/>
                  <a:moveTo>
                    <a:pt x="134694" y="19538"/>
                  </a:moveTo>
                  <a:lnTo>
                    <a:pt x="134694" y="25622"/>
                  </a:lnTo>
                  <a:lnTo>
                    <a:pt x="128289" y="25622"/>
                  </a:lnTo>
                  <a:lnTo>
                    <a:pt x="128289" y="19538"/>
                  </a:lnTo>
                  <a:close/>
                  <a:moveTo>
                    <a:pt x="141421" y="19538"/>
                  </a:moveTo>
                  <a:lnTo>
                    <a:pt x="141421" y="25622"/>
                  </a:lnTo>
                  <a:lnTo>
                    <a:pt x="135033" y="25622"/>
                  </a:lnTo>
                  <a:lnTo>
                    <a:pt x="135033" y="19538"/>
                  </a:lnTo>
                  <a:close/>
                  <a:moveTo>
                    <a:pt x="148148" y="19538"/>
                  </a:moveTo>
                  <a:lnTo>
                    <a:pt x="148148" y="25622"/>
                  </a:lnTo>
                  <a:lnTo>
                    <a:pt x="141760" y="25622"/>
                  </a:lnTo>
                  <a:lnTo>
                    <a:pt x="141760" y="19538"/>
                  </a:lnTo>
                  <a:close/>
                  <a:moveTo>
                    <a:pt x="154892" y="19538"/>
                  </a:moveTo>
                  <a:lnTo>
                    <a:pt x="154892" y="25622"/>
                  </a:lnTo>
                  <a:lnTo>
                    <a:pt x="148487" y="25622"/>
                  </a:lnTo>
                  <a:lnTo>
                    <a:pt x="148487" y="19538"/>
                  </a:lnTo>
                  <a:close/>
                  <a:moveTo>
                    <a:pt x="161619" y="19538"/>
                  </a:moveTo>
                  <a:lnTo>
                    <a:pt x="161619" y="25622"/>
                  </a:lnTo>
                  <a:lnTo>
                    <a:pt x="155231" y="25622"/>
                  </a:lnTo>
                  <a:lnTo>
                    <a:pt x="155231" y="19538"/>
                  </a:lnTo>
                  <a:close/>
                  <a:moveTo>
                    <a:pt x="168363" y="19538"/>
                  </a:moveTo>
                  <a:lnTo>
                    <a:pt x="168363" y="25622"/>
                  </a:lnTo>
                  <a:lnTo>
                    <a:pt x="161958" y="25622"/>
                  </a:lnTo>
                  <a:lnTo>
                    <a:pt x="161958" y="19538"/>
                  </a:lnTo>
                  <a:close/>
                  <a:moveTo>
                    <a:pt x="175090" y="19538"/>
                  </a:moveTo>
                  <a:lnTo>
                    <a:pt x="175090" y="25622"/>
                  </a:lnTo>
                  <a:lnTo>
                    <a:pt x="168702" y="25622"/>
                  </a:lnTo>
                  <a:lnTo>
                    <a:pt x="168702" y="19538"/>
                  </a:lnTo>
                  <a:close/>
                  <a:moveTo>
                    <a:pt x="181834" y="19538"/>
                  </a:moveTo>
                  <a:lnTo>
                    <a:pt x="181834" y="25622"/>
                  </a:lnTo>
                  <a:lnTo>
                    <a:pt x="175429" y="25622"/>
                  </a:lnTo>
                  <a:lnTo>
                    <a:pt x="175429" y="19538"/>
                  </a:lnTo>
                  <a:close/>
                  <a:moveTo>
                    <a:pt x="188561" y="19538"/>
                  </a:moveTo>
                  <a:lnTo>
                    <a:pt x="188561" y="25622"/>
                  </a:lnTo>
                  <a:lnTo>
                    <a:pt x="182173" y="25622"/>
                  </a:lnTo>
                  <a:lnTo>
                    <a:pt x="182173" y="19538"/>
                  </a:lnTo>
                  <a:close/>
                  <a:moveTo>
                    <a:pt x="195288" y="19538"/>
                  </a:moveTo>
                  <a:lnTo>
                    <a:pt x="195288" y="25622"/>
                  </a:lnTo>
                  <a:lnTo>
                    <a:pt x="188900" y="25622"/>
                  </a:lnTo>
                  <a:lnTo>
                    <a:pt x="188900" y="19538"/>
                  </a:lnTo>
                  <a:close/>
                  <a:moveTo>
                    <a:pt x="202032" y="19538"/>
                  </a:moveTo>
                  <a:lnTo>
                    <a:pt x="202032" y="25622"/>
                  </a:lnTo>
                  <a:lnTo>
                    <a:pt x="195627" y="25622"/>
                  </a:lnTo>
                  <a:lnTo>
                    <a:pt x="195627" y="19538"/>
                  </a:lnTo>
                  <a:close/>
                  <a:moveTo>
                    <a:pt x="208759" y="19538"/>
                  </a:moveTo>
                  <a:lnTo>
                    <a:pt x="208759" y="25622"/>
                  </a:lnTo>
                  <a:lnTo>
                    <a:pt x="202371" y="25622"/>
                  </a:lnTo>
                  <a:lnTo>
                    <a:pt x="202371" y="19538"/>
                  </a:lnTo>
                  <a:close/>
                  <a:moveTo>
                    <a:pt x="215504" y="19538"/>
                  </a:moveTo>
                  <a:lnTo>
                    <a:pt x="215504" y="25622"/>
                  </a:lnTo>
                  <a:lnTo>
                    <a:pt x="209098" y="25622"/>
                  </a:lnTo>
                  <a:lnTo>
                    <a:pt x="209098" y="19538"/>
                  </a:lnTo>
                  <a:close/>
                  <a:moveTo>
                    <a:pt x="222230" y="19538"/>
                  </a:moveTo>
                  <a:lnTo>
                    <a:pt x="222230" y="25622"/>
                  </a:lnTo>
                  <a:lnTo>
                    <a:pt x="215843" y="25622"/>
                  </a:lnTo>
                  <a:lnTo>
                    <a:pt x="215843" y="19538"/>
                  </a:lnTo>
                  <a:close/>
                  <a:moveTo>
                    <a:pt x="228975" y="19538"/>
                  </a:moveTo>
                  <a:lnTo>
                    <a:pt x="228975" y="25622"/>
                  </a:lnTo>
                  <a:lnTo>
                    <a:pt x="222569" y="25622"/>
                  </a:lnTo>
                  <a:lnTo>
                    <a:pt x="222569" y="19538"/>
                  </a:lnTo>
                  <a:close/>
                  <a:moveTo>
                    <a:pt x="235701" y="19538"/>
                  </a:moveTo>
                  <a:lnTo>
                    <a:pt x="235701" y="25622"/>
                  </a:lnTo>
                  <a:lnTo>
                    <a:pt x="229296" y="25622"/>
                  </a:lnTo>
                  <a:lnTo>
                    <a:pt x="229296" y="19538"/>
                  </a:lnTo>
                  <a:close/>
                  <a:moveTo>
                    <a:pt x="242428" y="19538"/>
                  </a:moveTo>
                  <a:lnTo>
                    <a:pt x="242428" y="25622"/>
                  </a:lnTo>
                  <a:lnTo>
                    <a:pt x="236040" y="25622"/>
                  </a:lnTo>
                  <a:lnTo>
                    <a:pt x="236040" y="19538"/>
                  </a:lnTo>
                  <a:close/>
                  <a:moveTo>
                    <a:pt x="249173" y="19538"/>
                  </a:moveTo>
                  <a:lnTo>
                    <a:pt x="249173" y="25622"/>
                  </a:lnTo>
                  <a:lnTo>
                    <a:pt x="242767" y="25622"/>
                  </a:lnTo>
                  <a:lnTo>
                    <a:pt x="242767" y="19538"/>
                  </a:lnTo>
                  <a:close/>
                  <a:moveTo>
                    <a:pt x="255899" y="19538"/>
                  </a:moveTo>
                  <a:lnTo>
                    <a:pt x="255899" y="25622"/>
                  </a:lnTo>
                  <a:lnTo>
                    <a:pt x="249512" y="25622"/>
                  </a:lnTo>
                  <a:lnTo>
                    <a:pt x="249512" y="19538"/>
                  </a:lnTo>
                  <a:close/>
                  <a:moveTo>
                    <a:pt x="262644" y="19538"/>
                  </a:moveTo>
                  <a:lnTo>
                    <a:pt x="262644" y="25622"/>
                  </a:lnTo>
                  <a:lnTo>
                    <a:pt x="256238" y="25622"/>
                  </a:lnTo>
                  <a:lnTo>
                    <a:pt x="256238" y="19538"/>
                  </a:lnTo>
                  <a:close/>
                  <a:moveTo>
                    <a:pt x="269370" y="19538"/>
                  </a:moveTo>
                  <a:lnTo>
                    <a:pt x="269370" y="25622"/>
                  </a:lnTo>
                  <a:lnTo>
                    <a:pt x="262983" y="25622"/>
                  </a:lnTo>
                  <a:lnTo>
                    <a:pt x="262983" y="19538"/>
                  </a:lnTo>
                  <a:close/>
                  <a:moveTo>
                    <a:pt x="276115" y="19538"/>
                  </a:moveTo>
                  <a:lnTo>
                    <a:pt x="276115" y="25622"/>
                  </a:lnTo>
                  <a:lnTo>
                    <a:pt x="269709" y="25622"/>
                  </a:lnTo>
                  <a:lnTo>
                    <a:pt x="269709" y="19538"/>
                  </a:lnTo>
                  <a:close/>
                  <a:moveTo>
                    <a:pt x="282842" y="19538"/>
                  </a:moveTo>
                  <a:lnTo>
                    <a:pt x="282842" y="25622"/>
                  </a:lnTo>
                  <a:lnTo>
                    <a:pt x="276436" y="25622"/>
                  </a:lnTo>
                  <a:lnTo>
                    <a:pt x="276436" y="19538"/>
                  </a:lnTo>
                  <a:close/>
                  <a:moveTo>
                    <a:pt x="6745" y="25943"/>
                  </a:moveTo>
                  <a:lnTo>
                    <a:pt x="6745" y="32028"/>
                  </a:lnTo>
                  <a:lnTo>
                    <a:pt x="339" y="32028"/>
                  </a:lnTo>
                  <a:lnTo>
                    <a:pt x="339" y="25943"/>
                  </a:lnTo>
                  <a:close/>
                  <a:moveTo>
                    <a:pt x="13471" y="25943"/>
                  </a:moveTo>
                  <a:lnTo>
                    <a:pt x="13471" y="32028"/>
                  </a:lnTo>
                  <a:lnTo>
                    <a:pt x="7066" y="32028"/>
                  </a:lnTo>
                  <a:lnTo>
                    <a:pt x="7066" y="25943"/>
                  </a:lnTo>
                  <a:close/>
                  <a:moveTo>
                    <a:pt x="20198" y="25943"/>
                  </a:moveTo>
                  <a:lnTo>
                    <a:pt x="20198" y="32028"/>
                  </a:lnTo>
                  <a:lnTo>
                    <a:pt x="13810" y="32028"/>
                  </a:lnTo>
                  <a:lnTo>
                    <a:pt x="13810" y="25943"/>
                  </a:lnTo>
                  <a:close/>
                  <a:moveTo>
                    <a:pt x="26942" y="25943"/>
                  </a:moveTo>
                  <a:lnTo>
                    <a:pt x="26942" y="32028"/>
                  </a:lnTo>
                  <a:lnTo>
                    <a:pt x="20537" y="32028"/>
                  </a:lnTo>
                  <a:lnTo>
                    <a:pt x="20537" y="25943"/>
                  </a:lnTo>
                  <a:close/>
                  <a:moveTo>
                    <a:pt x="33669" y="25943"/>
                  </a:moveTo>
                  <a:lnTo>
                    <a:pt x="33669" y="32028"/>
                  </a:lnTo>
                  <a:lnTo>
                    <a:pt x="27281" y="32028"/>
                  </a:lnTo>
                  <a:lnTo>
                    <a:pt x="27281" y="25943"/>
                  </a:lnTo>
                  <a:close/>
                  <a:moveTo>
                    <a:pt x="40414" y="25943"/>
                  </a:moveTo>
                  <a:lnTo>
                    <a:pt x="40414" y="32028"/>
                  </a:lnTo>
                  <a:lnTo>
                    <a:pt x="34008" y="32028"/>
                  </a:lnTo>
                  <a:lnTo>
                    <a:pt x="34008" y="25943"/>
                  </a:lnTo>
                  <a:close/>
                  <a:moveTo>
                    <a:pt x="47140" y="25943"/>
                  </a:moveTo>
                  <a:lnTo>
                    <a:pt x="47140" y="32028"/>
                  </a:lnTo>
                  <a:lnTo>
                    <a:pt x="40753" y="32028"/>
                  </a:lnTo>
                  <a:lnTo>
                    <a:pt x="40753" y="25943"/>
                  </a:lnTo>
                  <a:close/>
                  <a:moveTo>
                    <a:pt x="53885" y="25943"/>
                  </a:moveTo>
                  <a:lnTo>
                    <a:pt x="53885" y="32028"/>
                  </a:lnTo>
                  <a:lnTo>
                    <a:pt x="47479" y="32028"/>
                  </a:lnTo>
                  <a:lnTo>
                    <a:pt x="47479" y="25943"/>
                  </a:lnTo>
                  <a:close/>
                  <a:moveTo>
                    <a:pt x="60611" y="25943"/>
                  </a:moveTo>
                  <a:lnTo>
                    <a:pt x="60611" y="32028"/>
                  </a:lnTo>
                  <a:lnTo>
                    <a:pt x="54206" y="32028"/>
                  </a:lnTo>
                  <a:lnTo>
                    <a:pt x="54206" y="25943"/>
                  </a:lnTo>
                  <a:close/>
                  <a:moveTo>
                    <a:pt x="67338" y="25943"/>
                  </a:moveTo>
                  <a:lnTo>
                    <a:pt x="67338" y="32028"/>
                  </a:lnTo>
                  <a:lnTo>
                    <a:pt x="60950" y="32028"/>
                  </a:lnTo>
                  <a:lnTo>
                    <a:pt x="60950" y="25943"/>
                  </a:lnTo>
                  <a:close/>
                  <a:moveTo>
                    <a:pt x="74083" y="25943"/>
                  </a:moveTo>
                  <a:lnTo>
                    <a:pt x="74083" y="32028"/>
                  </a:lnTo>
                  <a:lnTo>
                    <a:pt x="67677" y="32028"/>
                  </a:lnTo>
                  <a:lnTo>
                    <a:pt x="67677" y="25943"/>
                  </a:lnTo>
                  <a:close/>
                  <a:moveTo>
                    <a:pt x="80809" y="25943"/>
                  </a:moveTo>
                  <a:lnTo>
                    <a:pt x="80809" y="32028"/>
                  </a:lnTo>
                  <a:lnTo>
                    <a:pt x="74422" y="32028"/>
                  </a:lnTo>
                  <a:lnTo>
                    <a:pt x="74422" y="25943"/>
                  </a:lnTo>
                  <a:close/>
                  <a:moveTo>
                    <a:pt x="87554" y="25943"/>
                  </a:moveTo>
                  <a:lnTo>
                    <a:pt x="87554" y="32028"/>
                  </a:lnTo>
                  <a:lnTo>
                    <a:pt x="81148" y="32028"/>
                  </a:lnTo>
                  <a:lnTo>
                    <a:pt x="81148" y="25943"/>
                  </a:lnTo>
                  <a:close/>
                  <a:moveTo>
                    <a:pt x="94281" y="25943"/>
                  </a:moveTo>
                  <a:lnTo>
                    <a:pt x="94281" y="32028"/>
                  </a:lnTo>
                  <a:lnTo>
                    <a:pt x="87893" y="32028"/>
                  </a:lnTo>
                  <a:lnTo>
                    <a:pt x="87893" y="25943"/>
                  </a:lnTo>
                  <a:close/>
                  <a:moveTo>
                    <a:pt x="101025" y="25943"/>
                  </a:moveTo>
                  <a:lnTo>
                    <a:pt x="101025" y="32028"/>
                  </a:lnTo>
                  <a:lnTo>
                    <a:pt x="94620" y="32028"/>
                  </a:lnTo>
                  <a:lnTo>
                    <a:pt x="94620" y="25943"/>
                  </a:lnTo>
                  <a:close/>
                  <a:moveTo>
                    <a:pt x="107752" y="25943"/>
                  </a:moveTo>
                  <a:lnTo>
                    <a:pt x="107752" y="32028"/>
                  </a:lnTo>
                  <a:lnTo>
                    <a:pt x="101346" y="32028"/>
                  </a:lnTo>
                  <a:lnTo>
                    <a:pt x="101346" y="25943"/>
                  </a:lnTo>
                  <a:close/>
                  <a:moveTo>
                    <a:pt x="114478" y="25943"/>
                  </a:moveTo>
                  <a:lnTo>
                    <a:pt x="114478" y="32028"/>
                  </a:lnTo>
                  <a:lnTo>
                    <a:pt x="108091" y="32028"/>
                  </a:lnTo>
                  <a:lnTo>
                    <a:pt x="108091" y="25943"/>
                  </a:lnTo>
                  <a:close/>
                  <a:moveTo>
                    <a:pt x="121223" y="25943"/>
                  </a:moveTo>
                  <a:lnTo>
                    <a:pt x="121223" y="32028"/>
                  </a:lnTo>
                  <a:lnTo>
                    <a:pt x="114817" y="32028"/>
                  </a:lnTo>
                  <a:lnTo>
                    <a:pt x="114817" y="25943"/>
                  </a:lnTo>
                  <a:close/>
                  <a:moveTo>
                    <a:pt x="127950" y="25943"/>
                  </a:moveTo>
                  <a:lnTo>
                    <a:pt x="127950" y="32028"/>
                  </a:lnTo>
                  <a:lnTo>
                    <a:pt x="121562" y="32028"/>
                  </a:lnTo>
                  <a:lnTo>
                    <a:pt x="121562" y="25943"/>
                  </a:lnTo>
                  <a:close/>
                  <a:moveTo>
                    <a:pt x="134694" y="25943"/>
                  </a:moveTo>
                  <a:lnTo>
                    <a:pt x="134694" y="32028"/>
                  </a:lnTo>
                  <a:lnTo>
                    <a:pt x="128289" y="32028"/>
                  </a:lnTo>
                  <a:lnTo>
                    <a:pt x="128289" y="25943"/>
                  </a:lnTo>
                  <a:close/>
                  <a:moveTo>
                    <a:pt x="141421" y="25943"/>
                  </a:moveTo>
                  <a:lnTo>
                    <a:pt x="141421" y="32028"/>
                  </a:lnTo>
                  <a:lnTo>
                    <a:pt x="135033" y="32028"/>
                  </a:lnTo>
                  <a:lnTo>
                    <a:pt x="135033" y="25943"/>
                  </a:lnTo>
                  <a:close/>
                  <a:moveTo>
                    <a:pt x="148148" y="25943"/>
                  </a:moveTo>
                  <a:lnTo>
                    <a:pt x="148148" y="32028"/>
                  </a:lnTo>
                  <a:lnTo>
                    <a:pt x="141760" y="32028"/>
                  </a:lnTo>
                  <a:lnTo>
                    <a:pt x="141760" y="25943"/>
                  </a:lnTo>
                  <a:close/>
                  <a:moveTo>
                    <a:pt x="154892" y="25943"/>
                  </a:moveTo>
                  <a:lnTo>
                    <a:pt x="154892" y="32028"/>
                  </a:lnTo>
                  <a:lnTo>
                    <a:pt x="148487" y="32028"/>
                  </a:lnTo>
                  <a:lnTo>
                    <a:pt x="148487" y="25943"/>
                  </a:lnTo>
                  <a:close/>
                  <a:moveTo>
                    <a:pt x="161619" y="25943"/>
                  </a:moveTo>
                  <a:lnTo>
                    <a:pt x="161619" y="32028"/>
                  </a:lnTo>
                  <a:lnTo>
                    <a:pt x="155231" y="32028"/>
                  </a:lnTo>
                  <a:lnTo>
                    <a:pt x="155231" y="25943"/>
                  </a:lnTo>
                  <a:close/>
                  <a:moveTo>
                    <a:pt x="168363" y="25943"/>
                  </a:moveTo>
                  <a:lnTo>
                    <a:pt x="168363" y="32028"/>
                  </a:lnTo>
                  <a:lnTo>
                    <a:pt x="161958" y="32028"/>
                  </a:lnTo>
                  <a:lnTo>
                    <a:pt x="161958" y="25943"/>
                  </a:lnTo>
                  <a:close/>
                  <a:moveTo>
                    <a:pt x="175090" y="25943"/>
                  </a:moveTo>
                  <a:lnTo>
                    <a:pt x="175090" y="32028"/>
                  </a:lnTo>
                  <a:lnTo>
                    <a:pt x="168702" y="32028"/>
                  </a:lnTo>
                  <a:lnTo>
                    <a:pt x="168702" y="25943"/>
                  </a:lnTo>
                  <a:close/>
                  <a:moveTo>
                    <a:pt x="181834" y="25943"/>
                  </a:moveTo>
                  <a:lnTo>
                    <a:pt x="181834" y="32028"/>
                  </a:lnTo>
                  <a:lnTo>
                    <a:pt x="175429" y="32028"/>
                  </a:lnTo>
                  <a:lnTo>
                    <a:pt x="175429" y="25943"/>
                  </a:lnTo>
                  <a:close/>
                  <a:moveTo>
                    <a:pt x="188561" y="25943"/>
                  </a:moveTo>
                  <a:lnTo>
                    <a:pt x="188561" y="32028"/>
                  </a:lnTo>
                  <a:lnTo>
                    <a:pt x="182173" y="32028"/>
                  </a:lnTo>
                  <a:lnTo>
                    <a:pt x="182173" y="25943"/>
                  </a:lnTo>
                  <a:close/>
                  <a:moveTo>
                    <a:pt x="195288" y="25943"/>
                  </a:moveTo>
                  <a:lnTo>
                    <a:pt x="195288" y="32028"/>
                  </a:lnTo>
                  <a:lnTo>
                    <a:pt x="188900" y="32028"/>
                  </a:lnTo>
                  <a:lnTo>
                    <a:pt x="188900" y="25943"/>
                  </a:lnTo>
                  <a:close/>
                  <a:moveTo>
                    <a:pt x="202032" y="25943"/>
                  </a:moveTo>
                  <a:lnTo>
                    <a:pt x="202032" y="32028"/>
                  </a:lnTo>
                  <a:lnTo>
                    <a:pt x="195627" y="32028"/>
                  </a:lnTo>
                  <a:lnTo>
                    <a:pt x="195627" y="25943"/>
                  </a:lnTo>
                  <a:close/>
                  <a:moveTo>
                    <a:pt x="208759" y="25943"/>
                  </a:moveTo>
                  <a:lnTo>
                    <a:pt x="208759" y="32028"/>
                  </a:lnTo>
                  <a:lnTo>
                    <a:pt x="202371" y="32028"/>
                  </a:lnTo>
                  <a:lnTo>
                    <a:pt x="202371" y="25943"/>
                  </a:lnTo>
                  <a:close/>
                  <a:moveTo>
                    <a:pt x="215504" y="25943"/>
                  </a:moveTo>
                  <a:lnTo>
                    <a:pt x="215504" y="32028"/>
                  </a:lnTo>
                  <a:lnTo>
                    <a:pt x="209098" y="32028"/>
                  </a:lnTo>
                  <a:lnTo>
                    <a:pt x="209098" y="25943"/>
                  </a:lnTo>
                  <a:close/>
                  <a:moveTo>
                    <a:pt x="222230" y="25943"/>
                  </a:moveTo>
                  <a:lnTo>
                    <a:pt x="222230" y="32028"/>
                  </a:lnTo>
                  <a:lnTo>
                    <a:pt x="215843" y="32028"/>
                  </a:lnTo>
                  <a:lnTo>
                    <a:pt x="215843" y="25943"/>
                  </a:lnTo>
                  <a:close/>
                  <a:moveTo>
                    <a:pt x="228975" y="25943"/>
                  </a:moveTo>
                  <a:lnTo>
                    <a:pt x="228975" y="32028"/>
                  </a:lnTo>
                  <a:lnTo>
                    <a:pt x="222569" y="32028"/>
                  </a:lnTo>
                  <a:lnTo>
                    <a:pt x="222569" y="25943"/>
                  </a:lnTo>
                  <a:close/>
                  <a:moveTo>
                    <a:pt x="235701" y="25943"/>
                  </a:moveTo>
                  <a:lnTo>
                    <a:pt x="235701" y="32028"/>
                  </a:lnTo>
                  <a:lnTo>
                    <a:pt x="229296" y="32028"/>
                  </a:lnTo>
                  <a:lnTo>
                    <a:pt x="229296" y="25943"/>
                  </a:lnTo>
                  <a:close/>
                  <a:moveTo>
                    <a:pt x="242428" y="25943"/>
                  </a:moveTo>
                  <a:lnTo>
                    <a:pt x="242428" y="32028"/>
                  </a:lnTo>
                  <a:lnTo>
                    <a:pt x="236040" y="32028"/>
                  </a:lnTo>
                  <a:lnTo>
                    <a:pt x="236040" y="25943"/>
                  </a:lnTo>
                  <a:close/>
                  <a:moveTo>
                    <a:pt x="249173" y="25943"/>
                  </a:moveTo>
                  <a:lnTo>
                    <a:pt x="249173" y="32028"/>
                  </a:lnTo>
                  <a:lnTo>
                    <a:pt x="242767" y="32028"/>
                  </a:lnTo>
                  <a:lnTo>
                    <a:pt x="242767" y="25943"/>
                  </a:lnTo>
                  <a:close/>
                  <a:moveTo>
                    <a:pt x="255899" y="25943"/>
                  </a:moveTo>
                  <a:lnTo>
                    <a:pt x="255899" y="32028"/>
                  </a:lnTo>
                  <a:lnTo>
                    <a:pt x="249512" y="32028"/>
                  </a:lnTo>
                  <a:lnTo>
                    <a:pt x="249512" y="25943"/>
                  </a:lnTo>
                  <a:close/>
                  <a:moveTo>
                    <a:pt x="262644" y="25943"/>
                  </a:moveTo>
                  <a:lnTo>
                    <a:pt x="262644" y="32028"/>
                  </a:lnTo>
                  <a:lnTo>
                    <a:pt x="256238" y="32028"/>
                  </a:lnTo>
                  <a:lnTo>
                    <a:pt x="256238" y="25943"/>
                  </a:lnTo>
                  <a:close/>
                  <a:moveTo>
                    <a:pt x="269370" y="25943"/>
                  </a:moveTo>
                  <a:lnTo>
                    <a:pt x="269370" y="32028"/>
                  </a:lnTo>
                  <a:lnTo>
                    <a:pt x="262983" y="32028"/>
                  </a:lnTo>
                  <a:lnTo>
                    <a:pt x="262983" y="25943"/>
                  </a:lnTo>
                  <a:close/>
                  <a:moveTo>
                    <a:pt x="276115" y="25943"/>
                  </a:moveTo>
                  <a:lnTo>
                    <a:pt x="276115" y="32028"/>
                  </a:lnTo>
                  <a:lnTo>
                    <a:pt x="269709" y="32028"/>
                  </a:lnTo>
                  <a:lnTo>
                    <a:pt x="269709" y="25943"/>
                  </a:lnTo>
                  <a:close/>
                  <a:moveTo>
                    <a:pt x="282842" y="25943"/>
                  </a:moveTo>
                  <a:lnTo>
                    <a:pt x="282842" y="32028"/>
                  </a:lnTo>
                  <a:lnTo>
                    <a:pt x="276436" y="32028"/>
                  </a:lnTo>
                  <a:lnTo>
                    <a:pt x="276436" y="25943"/>
                  </a:lnTo>
                  <a:close/>
                  <a:moveTo>
                    <a:pt x="6745" y="32349"/>
                  </a:moveTo>
                  <a:lnTo>
                    <a:pt x="6745" y="38451"/>
                  </a:lnTo>
                  <a:lnTo>
                    <a:pt x="339" y="38451"/>
                  </a:lnTo>
                  <a:lnTo>
                    <a:pt x="339" y="32349"/>
                  </a:lnTo>
                  <a:close/>
                  <a:moveTo>
                    <a:pt x="13471" y="32349"/>
                  </a:moveTo>
                  <a:lnTo>
                    <a:pt x="13471" y="38451"/>
                  </a:lnTo>
                  <a:lnTo>
                    <a:pt x="7066" y="38451"/>
                  </a:lnTo>
                  <a:lnTo>
                    <a:pt x="7066" y="32349"/>
                  </a:lnTo>
                  <a:close/>
                  <a:moveTo>
                    <a:pt x="20198" y="32349"/>
                  </a:moveTo>
                  <a:lnTo>
                    <a:pt x="20198" y="38451"/>
                  </a:lnTo>
                  <a:lnTo>
                    <a:pt x="13810" y="38451"/>
                  </a:lnTo>
                  <a:lnTo>
                    <a:pt x="13810" y="32349"/>
                  </a:lnTo>
                  <a:close/>
                  <a:moveTo>
                    <a:pt x="26942" y="32349"/>
                  </a:moveTo>
                  <a:lnTo>
                    <a:pt x="26942" y="38451"/>
                  </a:lnTo>
                  <a:lnTo>
                    <a:pt x="20537" y="38451"/>
                  </a:lnTo>
                  <a:lnTo>
                    <a:pt x="20537" y="32349"/>
                  </a:lnTo>
                  <a:close/>
                  <a:moveTo>
                    <a:pt x="33669" y="32349"/>
                  </a:moveTo>
                  <a:lnTo>
                    <a:pt x="33669" y="38451"/>
                  </a:lnTo>
                  <a:lnTo>
                    <a:pt x="27281" y="38451"/>
                  </a:lnTo>
                  <a:lnTo>
                    <a:pt x="27281" y="32349"/>
                  </a:lnTo>
                  <a:close/>
                  <a:moveTo>
                    <a:pt x="40414" y="32367"/>
                  </a:moveTo>
                  <a:lnTo>
                    <a:pt x="40414" y="38451"/>
                  </a:lnTo>
                  <a:lnTo>
                    <a:pt x="34008" y="38451"/>
                  </a:lnTo>
                  <a:lnTo>
                    <a:pt x="34008" y="32367"/>
                  </a:lnTo>
                  <a:close/>
                  <a:moveTo>
                    <a:pt x="47140" y="32367"/>
                  </a:moveTo>
                  <a:lnTo>
                    <a:pt x="47140" y="38451"/>
                  </a:lnTo>
                  <a:lnTo>
                    <a:pt x="40753" y="38451"/>
                  </a:lnTo>
                  <a:lnTo>
                    <a:pt x="40753" y="32367"/>
                  </a:lnTo>
                  <a:close/>
                  <a:moveTo>
                    <a:pt x="53885" y="32367"/>
                  </a:moveTo>
                  <a:lnTo>
                    <a:pt x="53885" y="38451"/>
                  </a:lnTo>
                  <a:lnTo>
                    <a:pt x="47479" y="38451"/>
                  </a:lnTo>
                  <a:lnTo>
                    <a:pt x="47479" y="32367"/>
                  </a:lnTo>
                  <a:close/>
                  <a:moveTo>
                    <a:pt x="60611" y="32367"/>
                  </a:moveTo>
                  <a:lnTo>
                    <a:pt x="60611" y="38451"/>
                  </a:lnTo>
                  <a:lnTo>
                    <a:pt x="54206" y="38451"/>
                  </a:lnTo>
                  <a:lnTo>
                    <a:pt x="54206" y="32367"/>
                  </a:lnTo>
                  <a:close/>
                  <a:moveTo>
                    <a:pt x="67338" y="32367"/>
                  </a:moveTo>
                  <a:lnTo>
                    <a:pt x="67338" y="38451"/>
                  </a:lnTo>
                  <a:lnTo>
                    <a:pt x="60950" y="38451"/>
                  </a:lnTo>
                  <a:lnTo>
                    <a:pt x="60950" y="32367"/>
                  </a:lnTo>
                  <a:close/>
                  <a:moveTo>
                    <a:pt x="74083" y="32367"/>
                  </a:moveTo>
                  <a:lnTo>
                    <a:pt x="74083" y="38451"/>
                  </a:lnTo>
                  <a:lnTo>
                    <a:pt x="67677" y="38451"/>
                  </a:lnTo>
                  <a:lnTo>
                    <a:pt x="67677" y="32367"/>
                  </a:lnTo>
                  <a:close/>
                  <a:moveTo>
                    <a:pt x="80809" y="32367"/>
                  </a:moveTo>
                  <a:lnTo>
                    <a:pt x="80809" y="38451"/>
                  </a:lnTo>
                  <a:lnTo>
                    <a:pt x="74422" y="38451"/>
                  </a:lnTo>
                  <a:lnTo>
                    <a:pt x="74422" y="32367"/>
                  </a:lnTo>
                  <a:close/>
                  <a:moveTo>
                    <a:pt x="87554" y="32367"/>
                  </a:moveTo>
                  <a:lnTo>
                    <a:pt x="87554" y="38451"/>
                  </a:lnTo>
                  <a:lnTo>
                    <a:pt x="81148" y="38451"/>
                  </a:lnTo>
                  <a:lnTo>
                    <a:pt x="81148" y="32367"/>
                  </a:lnTo>
                  <a:close/>
                  <a:moveTo>
                    <a:pt x="94281" y="32367"/>
                  </a:moveTo>
                  <a:lnTo>
                    <a:pt x="94281" y="38451"/>
                  </a:lnTo>
                  <a:lnTo>
                    <a:pt x="87893" y="38451"/>
                  </a:lnTo>
                  <a:lnTo>
                    <a:pt x="87893" y="32367"/>
                  </a:lnTo>
                  <a:close/>
                  <a:moveTo>
                    <a:pt x="101025" y="32367"/>
                  </a:moveTo>
                  <a:lnTo>
                    <a:pt x="101025" y="38451"/>
                  </a:lnTo>
                  <a:lnTo>
                    <a:pt x="94620" y="38451"/>
                  </a:lnTo>
                  <a:lnTo>
                    <a:pt x="94620" y="32367"/>
                  </a:lnTo>
                  <a:close/>
                  <a:moveTo>
                    <a:pt x="107752" y="32367"/>
                  </a:moveTo>
                  <a:lnTo>
                    <a:pt x="107752" y="38451"/>
                  </a:lnTo>
                  <a:lnTo>
                    <a:pt x="101346" y="38451"/>
                  </a:lnTo>
                  <a:lnTo>
                    <a:pt x="101346" y="32367"/>
                  </a:lnTo>
                  <a:close/>
                  <a:moveTo>
                    <a:pt x="114478" y="32367"/>
                  </a:moveTo>
                  <a:lnTo>
                    <a:pt x="114478" y="38451"/>
                  </a:lnTo>
                  <a:lnTo>
                    <a:pt x="108091" y="38451"/>
                  </a:lnTo>
                  <a:lnTo>
                    <a:pt x="108091" y="32367"/>
                  </a:lnTo>
                  <a:close/>
                  <a:moveTo>
                    <a:pt x="121223" y="32367"/>
                  </a:moveTo>
                  <a:lnTo>
                    <a:pt x="121223" y="38451"/>
                  </a:lnTo>
                  <a:lnTo>
                    <a:pt x="114817" y="38451"/>
                  </a:lnTo>
                  <a:lnTo>
                    <a:pt x="114817" y="32367"/>
                  </a:lnTo>
                  <a:close/>
                  <a:moveTo>
                    <a:pt x="127950" y="32367"/>
                  </a:moveTo>
                  <a:lnTo>
                    <a:pt x="127950" y="38451"/>
                  </a:lnTo>
                  <a:lnTo>
                    <a:pt x="121562" y="38451"/>
                  </a:lnTo>
                  <a:lnTo>
                    <a:pt x="121562" y="32367"/>
                  </a:lnTo>
                  <a:close/>
                  <a:moveTo>
                    <a:pt x="134694" y="32367"/>
                  </a:moveTo>
                  <a:lnTo>
                    <a:pt x="134694" y="38451"/>
                  </a:lnTo>
                  <a:lnTo>
                    <a:pt x="128289" y="38451"/>
                  </a:lnTo>
                  <a:lnTo>
                    <a:pt x="128289" y="32367"/>
                  </a:lnTo>
                  <a:close/>
                  <a:moveTo>
                    <a:pt x="141421" y="32367"/>
                  </a:moveTo>
                  <a:lnTo>
                    <a:pt x="141421" y="38451"/>
                  </a:lnTo>
                  <a:lnTo>
                    <a:pt x="135033" y="38451"/>
                  </a:lnTo>
                  <a:lnTo>
                    <a:pt x="135033" y="32367"/>
                  </a:lnTo>
                  <a:close/>
                  <a:moveTo>
                    <a:pt x="148148" y="32367"/>
                  </a:moveTo>
                  <a:lnTo>
                    <a:pt x="148148" y="38451"/>
                  </a:lnTo>
                  <a:lnTo>
                    <a:pt x="141760" y="38451"/>
                  </a:lnTo>
                  <a:lnTo>
                    <a:pt x="141760" y="32367"/>
                  </a:lnTo>
                  <a:close/>
                  <a:moveTo>
                    <a:pt x="154892" y="32367"/>
                  </a:moveTo>
                  <a:lnTo>
                    <a:pt x="154892" y="38451"/>
                  </a:lnTo>
                  <a:lnTo>
                    <a:pt x="148487" y="38451"/>
                  </a:lnTo>
                  <a:lnTo>
                    <a:pt x="148487" y="32367"/>
                  </a:lnTo>
                  <a:close/>
                  <a:moveTo>
                    <a:pt x="161619" y="32367"/>
                  </a:moveTo>
                  <a:lnTo>
                    <a:pt x="161619" y="38451"/>
                  </a:lnTo>
                  <a:lnTo>
                    <a:pt x="155231" y="38451"/>
                  </a:lnTo>
                  <a:lnTo>
                    <a:pt x="155231" y="32367"/>
                  </a:lnTo>
                  <a:close/>
                  <a:moveTo>
                    <a:pt x="168363" y="32367"/>
                  </a:moveTo>
                  <a:lnTo>
                    <a:pt x="168363" y="38451"/>
                  </a:lnTo>
                  <a:lnTo>
                    <a:pt x="161958" y="38451"/>
                  </a:lnTo>
                  <a:lnTo>
                    <a:pt x="161958" y="32367"/>
                  </a:lnTo>
                  <a:close/>
                  <a:moveTo>
                    <a:pt x="175090" y="32349"/>
                  </a:moveTo>
                  <a:lnTo>
                    <a:pt x="175090" y="38451"/>
                  </a:lnTo>
                  <a:lnTo>
                    <a:pt x="168702" y="38451"/>
                  </a:lnTo>
                  <a:lnTo>
                    <a:pt x="168702" y="32349"/>
                  </a:lnTo>
                  <a:close/>
                  <a:moveTo>
                    <a:pt x="181834" y="32349"/>
                  </a:moveTo>
                  <a:lnTo>
                    <a:pt x="181834" y="38451"/>
                  </a:lnTo>
                  <a:lnTo>
                    <a:pt x="175429" y="38451"/>
                  </a:lnTo>
                  <a:lnTo>
                    <a:pt x="175429" y="32349"/>
                  </a:lnTo>
                  <a:close/>
                  <a:moveTo>
                    <a:pt x="188561" y="32349"/>
                  </a:moveTo>
                  <a:lnTo>
                    <a:pt x="188561" y="38451"/>
                  </a:lnTo>
                  <a:lnTo>
                    <a:pt x="182173" y="38451"/>
                  </a:lnTo>
                  <a:lnTo>
                    <a:pt x="182173" y="32349"/>
                  </a:lnTo>
                  <a:close/>
                  <a:moveTo>
                    <a:pt x="195288" y="32349"/>
                  </a:moveTo>
                  <a:lnTo>
                    <a:pt x="195288" y="38451"/>
                  </a:lnTo>
                  <a:lnTo>
                    <a:pt x="188900" y="38451"/>
                  </a:lnTo>
                  <a:lnTo>
                    <a:pt x="188900" y="32349"/>
                  </a:lnTo>
                  <a:close/>
                  <a:moveTo>
                    <a:pt x="202032" y="32349"/>
                  </a:moveTo>
                  <a:lnTo>
                    <a:pt x="202032" y="38451"/>
                  </a:lnTo>
                  <a:lnTo>
                    <a:pt x="195627" y="38451"/>
                  </a:lnTo>
                  <a:lnTo>
                    <a:pt x="195627" y="32349"/>
                  </a:lnTo>
                  <a:close/>
                  <a:moveTo>
                    <a:pt x="208759" y="32367"/>
                  </a:moveTo>
                  <a:lnTo>
                    <a:pt x="208759" y="38451"/>
                  </a:lnTo>
                  <a:lnTo>
                    <a:pt x="202371" y="38451"/>
                  </a:lnTo>
                  <a:lnTo>
                    <a:pt x="202371" y="32367"/>
                  </a:lnTo>
                  <a:close/>
                  <a:moveTo>
                    <a:pt x="215504" y="32367"/>
                  </a:moveTo>
                  <a:lnTo>
                    <a:pt x="215504" y="38451"/>
                  </a:lnTo>
                  <a:lnTo>
                    <a:pt x="209098" y="38451"/>
                  </a:lnTo>
                  <a:lnTo>
                    <a:pt x="209098" y="32367"/>
                  </a:lnTo>
                  <a:close/>
                  <a:moveTo>
                    <a:pt x="222230" y="32367"/>
                  </a:moveTo>
                  <a:lnTo>
                    <a:pt x="222230" y="38451"/>
                  </a:lnTo>
                  <a:lnTo>
                    <a:pt x="215843" y="38451"/>
                  </a:lnTo>
                  <a:lnTo>
                    <a:pt x="215843" y="32367"/>
                  </a:lnTo>
                  <a:close/>
                  <a:moveTo>
                    <a:pt x="228975" y="32367"/>
                  </a:moveTo>
                  <a:lnTo>
                    <a:pt x="228975" y="38451"/>
                  </a:lnTo>
                  <a:lnTo>
                    <a:pt x="222569" y="38451"/>
                  </a:lnTo>
                  <a:lnTo>
                    <a:pt x="222569" y="32367"/>
                  </a:lnTo>
                  <a:close/>
                  <a:moveTo>
                    <a:pt x="235701" y="32367"/>
                  </a:moveTo>
                  <a:lnTo>
                    <a:pt x="235701" y="38451"/>
                  </a:lnTo>
                  <a:lnTo>
                    <a:pt x="229296" y="38451"/>
                  </a:lnTo>
                  <a:lnTo>
                    <a:pt x="229296" y="32367"/>
                  </a:lnTo>
                  <a:close/>
                  <a:moveTo>
                    <a:pt x="242428" y="32367"/>
                  </a:moveTo>
                  <a:lnTo>
                    <a:pt x="242428" y="38451"/>
                  </a:lnTo>
                  <a:lnTo>
                    <a:pt x="236040" y="38451"/>
                  </a:lnTo>
                  <a:lnTo>
                    <a:pt x="236040" y="32367"/>
                  </a:lnTo>
                  <a:close/>
                  <a:moveTo>
                    <a:pt x="249173" y="32367"/>
                  </a:moveTo>
                  <a:lnTo>
                    <a:pt x="249173" y="38451"/>
                  </a:lnTo>
                  <a:lnTo>
                    <a:pt x="242767" y="38451"/>
                  </a:lnTo>
                  <a:lnTo>
                    <a:pt x="242767" y="32367"/>
                  </a:lnTo>
                  <a:close/>
                  <a:moveTo>
                    <a:pt x="255899" y="32367"/>
                  </a:moveTo>
                  <a:lnTo>
                    <a:pt x="255899" y="38451"/>
                  </a:lnTo>
                  <a:lnTo>
                    <a:pt x="249512" y="38451"/>
                  </a:lnTo>
                  <a:lnTo>
                    <a:pt x="249512" y="32367"/>
                  </a:lnTo>
                  <a:close/>
                  <a:moveTo>
                    <a:pt x="262644" y="32367"/>
                  </a:moveTo>
                  <a:lnTo>
                    <a:pt x="262644" y="38451"/>
                  </a:lnTo>
                  <a:lnTo>
                    <a:pt x="256238" y="38451"/>
                  </a:lnTo>
                  <a:lnTo>
                    <a:pt x="256238" y="32367"/>
                  </a:lnTo>
                  <a:close/>
                  <a:moveTo>
                    <a:pt x="269370" y="32367"/>
                  </a:moveTo>
                  <a:lnTo>
                    <a:pt x="269370" y="38451"/>
                  </a:lnTo>
                  <a:lnTo>
                    <a:pt x="262983" y="38451"/>
                  </a:lnTo>
                  <a:lnTo>
                    <a:pt x="262983" y="32367"/>
                  </a:lnTo>
                  <a:close/>
                  <a:moveTo>
                    <a:pt x="276115" y="32367"/>
                  </a:moveTo>
                  <a:lnTo>
                    <a:pt x="276115" y="38451"/>
                  </a:lnTo>
                  <a:lnTo>
                    <a:pt x="269709" y="38451"/>
                  </a:lnTo>
                  <a:lnTo>
                    <a:pt x="269709" y="32367"/>
                  </a:lnTo>
                  <a:close/>
                  <a:moveTo>
                    <a:pt x="282842" y="32367"/>
                  </a:moveTo>
                  <a:lnTo>
                    <a:pt x="282842" y="38451"/>
                  </a:lnTo>
                  <a:lnTo>
                    <a:pt x="276436" y="38451"/>
                  </a:lnTo>
                  <a:lnTo>
                    <a:pt x="276436" y="32367"/>
                  </a:lnTo>
                  <a:close/>
                  <a:moveTo>
                    <a:pt x="6745" y="38772"/>
                  </a:moveTo>
                  <a:lnTo>
                    <a:pt x="6745" y="44856"/>
                  </a:lnTo>
                  <a:lnTo>
                    <a:pt x="339" y="44856"/>
                  </a:lnTo>
                  <a:lnTo>
                    <a:pt x="339" y="38772"/>
                  </a:lnTo>
                  <a:close/>
                  <a:moveTo>
                    <a:pt x="13471" y="38772"/>
                  </a:moveTo>
                  <a:lnTo>
                    <a:pt x="13471" y="44856"/>
                  </a:lnTo>
                  <a:lnTo>
                    <a:pt x="7066" y="44856"/>
                  </a:lnTo>
                  <a:lnTo>
                    <a:pt x="7066" y="38772"/>
                  </a:lnTo>
                  <a:close/>
                  <a:moveTo>
                    <a:pt x="20198" y="38772"/>
                  </a:moveTo>
                  <a:lnTo>
                    <a:pt x="20198" y="44856"/>
                  </a:lnTo>
                  <a:lnTo>
                    <a:pt x="13810" y="44856"/>
                  </a:lnTo>
                  <a:lnTo>
                    <a:pt x="13810" y="38772"/>
                  </a:lnTo>
                  <a:close/>
                  <a:moveTo>
                    <a:pt x="26942" y="38772"/>
                  </a:moveTo>
                  <a:lnTo>
                    <a:pt x="26942" y="44856"/>
                  </a:lnTo>
                  <a:lnTo>
                    <a:pt x="20537" y="44856"/>
                  </a:lnTo>
                  <a:lnTo>
                    <a:pt x="20537" y="38772"/>
                  </a:lnTo>
                  <a:close/>
                  <a:moveTo>
                    <a:pt x="33669" y="38772"/>
                  </a:moveTo>
                  <a:lnTo>
                    <a:pt x="33669" y="44856"/>
                  </a:lnTo>
                  <a:lnTo>
                    <a:pt x="27281" y="44856"/>
                  </a:lnTo>
                  <a:lnTo>
                    <a:pt x="27281" y="38772"/>
                  </a:lnTo>
                  <a:close/>
                  <a:moveTo>
                    <a:pt x="40414" y="38772"/>
                  </a:moveTo>
                  <a:lnTo>
                    <a:pt x="40414" y="44856"/>
                  </a:lnTo>
                  <a:lnTo>
                    <a:pt x="34008" y="44856"/>
                  </a:lnTo>
                  <a:lnTo>
                    <a:pt x="34008" y="38772"/>
                  </a:lnTo>
                  <a:close/>
                  <a:moveTo>
                    <a:pt x="47140" y="38772"/>
                  </a:moveTo>
                  <a:lnTo>
                    <a:pt x="47140" y="44856"/>
                  </a:lnTo>
                  <a:lnTo>
                    <a:pt x="40753" y="44856"/>
                  </a:lnTo>
                  <a:lnTo>
                    <a:pt x="40753" y="38772"/>
                  </a:lnTo>
                  <a:close/>
                  <a:moveTo>
                    <a:pt x="53885" y="38772"/>
                  </a:moveTo>
                  <a:lnTo>
                    <a:pt x="53885" y="44856"/>
                  </a:lnTo>
                  <a:lnTo>
                    <a:pt x="47479" y="44856"/>
                  </a:lnTo>
                  <a:lnTo>
                    <a:pt x="47479" y="38772"/>
                  </a:lnTo>
                  <a:close/>
                  <a:moveTo>
                    <a:pt x="60611" y="38772"/>
                  </a:moveTo>
                  <a:lnTo>
                    <a:pt x="60611" y="44856"/>
                  </a:lnTo>
                  <a:lnTo>
                    <a:pt x="54206" y="44856"/>
                  </a:lnTo>
                  <a:lnTo>
                    <a:pt x="54206" y="38772"/>
                  </a:lnTo>
                  <a:close/>
                  <a:moveTo>
                    <a:pt x="67338" y="38772"/>
                  </a:moveTo>
                  <a:lnTo>
                    <a:pt x="67338" y="44856"/>
                  </a:lnTo>
                  <a:lnTo>
                    <a:pt x="60950" y="44856"/>
                  </a:lnTo>
                  <a:lnTo>
                    <a:pt x="60950" y="38772"/>
                  </a:lnTo>
                  <a:close/>
                  <a:moveTo>
                    <a:pt x="74083" y="38772"/>
                  </a:moveTo>
                  <a:lnTo>
                    <a:pt x="74083" y="44856"/>
                  </a:lnTo>
                  <a:lnTo>
                    <a:pt x="67677" y="44856"/>
                  </a:lnTo>
                  <a:lnTo>
                    <a:pt x="67677" y="38772"/>
                  </a:lnTo>
                  <a:close/>
                  <a:moveTo>
                    <a:pt x="80809" y="38772"/>
                  </a:moveTo>
                  <a:lnTo>
                    <a:pt x="80809" y="44856"/>
                  </a:lnTo>
                  <a:lnTo>
                    <a:pt x="74422" y="44856"/>
                  </a:lnTo>
                  <a:lnTo>
                    <a:pt x="74422" y="38772"/>
                  </a:lnTo>
                  <a:close/>
                  <a:moveTo>
                    <a:pt x="87554" y="38772"/>
                  </a:moveTo>
                  <a:lnTo>
                    <a:pt x="87554" y="44856"/>
                  </a:lnTo>
                  <a:lnTo>
                    <a:pt x="81148" y="44856"/>
                  </a:lnTo>
                  <a:lnTo>
                    <a:pt x="81148" y="38772"/>
                  </a:lnTo>
                  <a:close/>
                  <a:moveTo>
                    <a:pt x="94281" y="38772"/>
                  </a:moveTo>
                  <a:lnTo>
                    <a:pt x="94281" y="44856"/>
                  </a:lnTo>
                  <a:lnTo>
                    <a:pt x="87893" y="44856"/>
                  </a:lnTo>
                  <a:lnTo>
                    <a:pt x="87893" y="38772"/>
                  </a:lnTo>
                  <a:close/>
                  <a:moveTo>
                    <a:pt x="101025" y="38772"/>
                  </a:moveTo>
                  <a:lnTo>
                    <a:pt x="101025" y="44856"/>
                  </a:lnTo>
                  <a:lnTo>
                    <a:pt x="94620" y="44856"/>
                  </a:lnTo>
                  <a:lnTo>
                    <a:pt x="94620" y="38772"/>
                  </a:lnTo>
                  <a:close/>
                  <a:moveTo>
                    <a:pt x="107752" y="38772"/>
                  </a:moveTo>
                  <a:lnTo>
                    <a:pt x="107752" y="44856"/>
                  </a:lnTo>
                  <a:lnTo>
                    <a:pt x="101346" y="44856"/>
                  </a:lnTo>
                  <a:lnTo>
                    <a:pt x="101346" y="38772"/>
                  </a:lnTo>
                  <a:close/>
                  <a:moveTo>
                    <a:pt x="114478" y="38772"/>
                  </a:moveTo>
                  <a:lnTo>
                    <a:pt x="114478" y="44856"/>
                  </a:lnTo>
                  <a:lnTo>
                    <a:pt x="108091" y="44856"/>
                  </a:lnTo>
                  <a:lnTo>
                    <a:pt x="108091" y="38772"/>
                  </a:lnTo>
                  <a:close/>
                  <a:moveTo>
                    <a:pt x="121223" y="38772"/>
                  </a:moveTo>
                  <a:lnTo>
                    <a:pt x="121223" y="44856"/>
                  </a:lnTo>
                  <a:lnTo>
                    <a:pt x="114817" y="44856"/>
                  </a:lnTo>
                  <a:lnTo>
                    <a:pt x="114817" y="38772"/>
                  </a:lnTo>
                  <a:close/>
                  <a:moveTo>
                    <a:pt x="127950" y="38772"/>
                  </a:moveTo>
                  <a:lnTo>
                    <a:pt x="127950" y="44856"/>
                  </a:lnTo>
                  <a:lnTo>
                    <a:pt x="121562" y="44856"/>
                  </a:lnTo>
                  <a:lnTo>
                    <a:pt x="121562" y="38772"/>
                  </a:lnTo>
                  <a:close/>
                  <a:moveTo>
                    <a:pt x="134694" y="38772"/>
                  </a:moveTo>
                  <a:lnTo>
                    <a:pt x="134694" y="44856"/>
                  </a:lnTo>
                  <a:lnTo>
                    <a:pt x="128289" y="44856"/>
                  </a:lnTo>
                  <a:lnTo>
                    <a:pt x="128289" y="38772"/>
                  </a:lnTo>
                  <a:close/>
                  <a:moveTo>
                    <a:pt x="141421" y="38772"/>
                  </a:moveTo>
                  <a:lnTo>
                    <a:pt x="141421" y="44856"/>
                  </a:lnTo>
                  <a:lnTo>
                    <a:pt x="135033" y="44856"/>
                  </a:lnTo>
                  <a:lnTo>
                    <a:pt x="135033" y="38772"/>
                  </a:lnTo>
                  <a:close/>
                  <a:moveTo>
                    <a:pt x="148148" y="38772"/>
                  </a:moveTo>
                  <a:lnTo>
                    <a:pt x="148148" y="44856"/>
                  </a:lnTo>
                  <a:lnTo>
                    <a:pt x="141760" y="44856"/>
                  </a:lnTo>
                  <a:lnTo>
                    <a:pt x="141760" y="38772"/>
                  </a:lnTo>
                  <a:close/>
                  <a:moveTo>
                    <a:pt x="154892" y="38772"/>
                  </a:moveTo>
                  <a:lnTo>
                    <a:pt x="154892" y="44856"/>
                  </a:lnTo>
                  <a:lnTo>
                    <a:pt x="148487" y="44856"/>
                  </a:lnTo>
                  <a:lnTo>
                    <a:pt x="148487" y="38772"/>
                  </a:lnTo>
                  <a:close/>
                  <a:moveTo>
                    <a:pt x="161619" y="38772"/>
                  </a:moveTo>
                  <a:lnTo>
                    <a:pt x="161619" y="44856"/>
                  </a:lnTo>
                  <a:lnTo>
                    <a:pt x="155231" y="44856"/>
                  </a:lnTo>
                  <a:lnTo>
                    <a:pt x="155231" y="38772"/>
                  </a:lnTo>
                  <a:close/>
                  <a:moveTo>
                    <a:pt x="168363" y="38772"/>
                  </a:moveTo>
                  <a:lnTo>
                    <a:pt x="168363" y="44856"/>
                  </a:lnTo>
                  <a:lnTo>
                    <a:pt x="161958" y="44856"/>
                  </a:lnTo>
                  <a:lnTo>
                    <a:pt x="161958" y="38772"/>
                  </a:lnTo>
                  <a:close/>
                  <a:moveTo>
                    <a:pt x="175090" y="38772"/>
                  </a:moveTo>
                  <a:lnTo>
                    <a:pt x="175090" y="44856"/>
                  </a:lnTo>
                  <a:lnTo>
                    <a:pt x="168702" y="44856"/>
                  </a:lnTo>
                  <a:lnTo>
                    <a:pt x="168702" y="38772"/>
                  </a:lnTo>
                  <a:close/>
                  <a:moveTo>
                    <a:pt x="181834" y="38772"/>
                  </a:moveTo>
                  <a:lnTo>
                    <a:pt x="181834" y="44856"/>
                  </a:lnTo>
                  <a:lnTo>
                    <a:pt x="175429" y="44856"/>
                  </a:lnTo>
                  <a:lnTo>
                    <a:pt x="175429" y="38772"/>
                  </a:lnTo>
                  <a:close/>
                  <a:moveTo>
                    <a:pt x="188561" y="38772"/>
                  </a:moveTo>
                  <a:lnTo>
                    <a:pt x="188561" y="44856"/>
                  </a:lnTo>
                  <a:lnTo>
                    <a:pt x="182173" y="44856"/>
                  </a:lnTo>
                  <a:lnTo>
                    <a:pt x="182173" y="38772"/>
                  </a:lnTo>
                  <a:close/>
                  <a:moveTo>
                    <a:pt x="195288" y="38772"/>
                  </a:moveTo>
                  <a:lnTo>
                    <a:pt x="195288" y="44856"/>
                  </a:lnTo>
                  <a:lnTo>
                    <a:pt x="188900" y="44856"/>
                  </a:lnTo>
                  <a:lnTo>
                    <a:pt x="188900" y="38772"/>
                  </a:lnTo>
                  <a:close/>
                  <a:moveTo>
                    <a:pt x="202032" y="38772"/>
                  </a:moveTo>
                  <a:lnTo>
                    <a:pt x="202032" y="44856"/>
                  </a:lnTo>
                  <a:lnTo>
                    <a:pt x="195627" y="44856"/>
                  </a:lnTo>
                  <a:lnTo>
                    <a:pt x="195627" y="38772"/>
                  </a:lnTo>
                  <a:close/>
                  <a:moveTo>
                    <a:pt x="208759" y="38772"/>
                  </a:moveTo>
                  <a:lnTo>
                    <a:pt x="208759" y="44856"/>
                  </a:lnTo>
                  <a:lnTo>
                    <a:pt x="202371" y="44856"/>
                  </a:lnTo>
                  <a:lnTo>
                    <a:pt x="202371" y="38772"/>
                  </a:lnTo>
                  <a:close/>
                  <a:moveTo>
                    <a:pt x="215504" y="38772"/>
                  </a:moveTo>
                  <a:lnTo>
                    <a:pt x="215504" y="44856"/>
                  </a:lnTo>
                  <a:lnTo>
                    <a:pt x="209098" y="44856"/>
                  </a:lnTo>
                  <a:lnTo>
                    <a:pt x="209098" y="38772"/>
                  </a:lnTo>
                  <a:close/>
                  <a:moveTo>
                    <a:pt x="222230" y="38772"/>
                  </a:moveTo>
                  <a:lnTo>
                    <a:pt x="222230" y="44856"/>
                  </a:lnTo>
                  <a:lnTo>
                    <a:pt x="215843" y="44856"/>
                  </a:lnTo>
                  <a:lnTo>
                    <a:pt x="215843" y="38772"/>
                  </a:lnTo>
                  <a:close/>
                  <a:moveTo>
                    <a:pt x="228975" y="38772"/>
                  </a:moveTo>
                  <a:lnTo>
                    <a:pt x="228975" y="44856"/>
                  </a:lnTo>
                  <a:lnTo>
                    <a:pt x="222569" y="44856"/>
                  </a:lnTo>
                  <a:lnTo>
                    <a:pt x="222569" y="38772"/>
                  </a:lnTo>
                  <a:close/>
                  <a:moveTo>
                    <a:pt x="235701" y="38772"/>
                  </a:moveTo>
                  <a:lnTo>
                    <a:pt x="235701" y="44856"/>
                  </a:lnTo>
                  <a:lnTo>
                    <a:pt x="229296" y="44856"/>
                  </a:lnTo>
                  <a:lnTo>
                    <a:pt x="229296" y="38772"/>
                  </a:lnTo>
                  <a:close/>
                  <a:moveTo>
                    <a:pt x="242428" y="38772"/>
                  </a:moveTo>
                  <a:lnTo>
                    <a:pt x="242428" y="44856"/>
                  </a:lnTo>
                  <a:lnTo>
                    <a:pt x="236040" y="44856"/>
                  </a:lnTo>
                  <a:lnTo>
                    <a:pt x="236040" y="38772"/>
                  </a:lnTo>
                  <a:close/>
                  <a:moveTo>
                    <a:pt x="249173" y="38772"/>
                  </a:moveTo>
                  <a:lnTo>
                    <a:pt x="249173" y="44856"/>
                  </a:lnTo>
                  <a:lnTo>
                    <a:pt x="242767" y="44856"/>
                  </a:lnTo>
                  <a:lnTo>
                    <a:pt x="242767" y="38772"/>
                  </a:lnTo>
                  <a:close/>
                  <a:moveTo>
                    <a:pt x="255899" y="38772"/>
                  </a:moveTo>
                  <a:lnTo>
                    <a:pt x="255899" y="44856"/>
                  </a:lnTo>
                  <a:lnTo>
                    <a:pt x="249512" y="44856"/>
                  </a:lnTo>
                  <a:lnTo>
                    <a:pt x="249512" y="38772"/>
                  </a:lnTo>
                  <a:close/>
                  <a:moveTo>
                    <a:pt x="262644" y="38772"/>
                  </a:moveTo>
                  <a:lnTo>
                    <a:pt x="262644" y="44856"/>
                  </a:lnTo>
                  <a:lnTo>
                    <a:pt x="256238" y="44856"/>
                  </a:lnTo>
                  <a:lnTo>
                    <a:pt x="256238" y="38772"/>
                  </a:lnTo>
                  <a:close/>
                  <a:moveTo>
                    <a:pt x="269370" y="38772"/>
                  </a:moveTo>
                  <a:lnTo>
                    <a:pt x="269370" y="44856"/>
                  </a:lnTo>
                  <a:lnTo>
                    <a:pt x="262983" y="44856"/>
                  </a:lnTo>
                  <a:lnTo>
                    <a:pt x="262983" y="38772"/>
                  </a:lnTo>
                  <a:close/>
                  <a:moveTo>
                    <a:pt x="276115" y="38772"/>
                  </a:moveTo>
                  <a:lnTo>
                    <a:pt x="276115" y="44856"/>
                  </a:lnTo>
                  <a:lnTo>
                    <a:pt x="269709" y="44856"/>
                  </a:lnTo>
                  <a:lnTo>
                    <a:pt x="269709" y="38772"/>
                  </a:lnTo>
                  <a:close/>
                  <a:moveTo>
                    <a:pt x="282842" y="38772"/>
                  </a:moveTo>
                  <a:lnTo>
                    <a:pt x="282842" y="44856"/>
                  </a:lnTo>
                  <a:lnTo>
                    <a:pt x="276436" y="44856"/>
                  </a:lnTo>
                  <a:lnTo>
                    <a:pt x="276436" y="38772"/>
                  </a:lnTo>
                  <a:close/>
                  <a:moveTo>
                    <a:pt x="6745" y="45178"/>
                  </a:moveTo>
                  <a:lnTo>
                    <a:pt x="6745" y="51262"/>
                  </a:lnTo>
                  <a:lnTo>
                    <a:pt x="339" y="51262"/>
                  </a:lnTo>
                  <a:lnTo>
                    <a:pt x="339" y="45178"/>
                  </a:lnTo>
                  <a:close/>
                  <a:moveTo>
                    <a:pt x="13471" y="45178"/>
                  </a:moveTo>
                  <a:lnTo>
                    <a:pt x="13471" y="51262"/>
                  </a:lnTo>
                  <a:lnTo>
                    <a:pt x="7066" y="51262"/>
                  </a:lnTo>
                  <a:lnTo>
                    <a:pt x="7066" y="45178"/>
                  </a:lnTo>
                  <a:close/>
                  <a:moveTo>
                    <a:pt x="20198" y="45178"/>
                  </a:moveTo>
                  <a:lnTo>
                    <a:pt x="20198" y="51262"/>
                  </a:lnTo>
                  <a:lnTo>
                    <a:pt x="13810" y="51262"/>
                  </a:lnTo>
                  <a:lnTo>
                    <a:pt x="13810" y="45178"/>
                  </a:lnTo>
                  <a:close/>
                  <a:moveTo>
                    <a:pt x="26942" y="45178"/>
                  </a:moveTo>
                  <a:lnTo>
                    <a:pt x="26942" y="51262"/>
                  </a:lnTo>
                  <a:lnTo>
                    <a:pt x="20537" y="51262"/>
                  </a:lnTo>
                  <a:lnTo>
                    <a:pt x="20537" y="45178"/>
                  </a:lnTo>
                  <a:close/>
                  <a:moveTo>
                    <a:pt x="33669" y="45178"/>
                  </a:moveTo>
                  <a:lnTo>
                    <a:pt x="33669" y="51262"/>
                  </a:lnTo>
                  <a:lnTo>
                    <a:pt x="27281" y="51262"/>
                  </a:lnTo>
                  <a:lnTo>
                    <a:pt x="27281" y="45178"/>
                  </a:lnTo>
                  <a:close/>
                  <a:moveTo>
                    <a:pt x="40414" y="45178"/>
                  </a:moveTo>
                  <a:lnTo>
                    <a:pt x="40414" y="51262"/>
                  </a:lnTo>
                  <a:lnTo>
                    <a:pt x="34008" y="51262"/>
                  </a:lnTo>
                  <a:lnTo>
                    <a:pt x="34008" y="45178"/>
                  </a:lnTo>
                  <a:close/>
                  <a:moveTo>
                    <a:pt x="47140" y="45178"/>
                  </a:moveTo>
                  <a:lnTo>
                    <a:pt x="47140" y="51262"/>
                  </a:lnTo>
                  <a:lnTo>
                    <a:pt x="40753" y="51262"/>
                  </a:lnTo>
                  <a:lnTo>
                    <a:pt x="40753" y="45178"/>
                  </a:lnTo>
                  <a:close/>
                  <a:moveTo>
                    <a:pt x="53885" y="45178"/>
                  </a:moveTo>
                  <a:lnTo>
                    <a:pt x="53885" y="51262"/>
                  </a:lnTo>
                  <a:lnTo>
                    <a:pt x="47479" y="51262"/>
                  </a:lnTo>
                  <a:lnTo>
                    <a:pt x="47479" y="45178"/>
                  </a:lnTo>
                  <a:close/>
                  <a:moveTo>
                    <a:pt x="60611" y="45178"/>
                  </a:moveTo>
                  <a:lnTo>
                    <a:pt x="60611" y="51262"/>
                  </a:lnTo>
                  <a:lnTo>
                    <a:pt x="54206" y="51262"/>
                  </a:lnTo>
                  <a:lnTo>
                    <a:pt x="54206" y="45178"/>
                  </a:lnTo>
                  <a:close/>
                  <a:moveTo>
                    <a:pt x="67338" y="45178"/>
                  </a:moveTo>
                  <a:lnTo>
                    <a:pt x="67338" y="51262"/>
                  </a:lnTo>
                  <a:lnTo>
                    <a:pt x="60950" y="51262"/>
                  </a:lnTo>
                  <a:lnTo>
                    <a:pt x="60950" y="45178"/>
                  </a:lnTo>
                  <a:close/>
                  <a:moveTo>
                    <a:pt x="74083" y="45178"/>
                  </a:moveTo>
                  <a:lnTo>
                    <a:pt x="74083" y="51262"/>
                  </a:lnTo>
                  <a:lnTo>
                    <a:pt x="67677" y="51262"/>
                  </a:lnTo>
                  <a:lnTo>
                    <a:pt x="67677" y="45178"/>
                  </a:lnTo>
                  <a:close/>
                  <a:moveTo>
                    <a:pt x="80809" y="45178"/>
                  </a:moveTo>
                  <a:lnTo>
                    <a:pt x="80809" y="51262"/>
                  </a:lnTo>
                  <a:lnTo>
                    <a:pt x="74422" y="51262"/>
                  </a:lnTo>
                  <a:lnTo>
                    <a:pt x="74422" y="45178"/>
                  </a:lnTo>
                  <a:close/>
                  <a:moveTo>
                    <a:pt x="87554" y="45178"/>
                  </a:moveTo>
                  <a:lnTo>
                    <a:pt x="87554" y="51262"/>
                  </a:lnTo>
                  <a:lnTo>
                    <a:pt x="81148" y="51262"/>
                  </a:lnTo>
                  <a:lnTo>
                    <a:pt x="81148" y="45178"/>
                  </a:lnTo>
                  <a:close/>
                  <a:moveTo>
                    <a:pt x="94281" y="45178"/>
                  </a:moveTo>
                  <a:lnTo>
                    <a:pt x="94281" y="51262"/>
                  </a:lnTo>
                  <a:lnTo>
                    <a:pt x="87893" y="51262"/>
                  </a:lnTo>
                  <a:lnTo>
                    <a:pt x="87893" y="45178"/>
                  </a:lnTo>
                  <a:close/>
                  <a:moveTo>
                    <a:pt x="101025" y="45178"/>
                  </a:moveTo>
                  <a:lnTo>
                    <a:pt x="101025" y="51262"/>
                  </a:lnTo>
                  <a:lnTo>
                    <a:pt x="94620" y="51262"/>
                  </a:lnTo>
                  <a:lnTo>
                    <a:pt x="94620" y="45178"/>
                  </a:lnTo>
                  <a:close/>
                  <a:moveTo>
                    <a:pt x="107752" y="45178"/>
                  </a:moveTo>
                  <a:lnTo>
                    <a:pt x="107752" y="51262"/>
                  </a:lnTo>
                  <a:lnTo>
                    <a:pt x="101346" y="51262"/>
                  </a:lnTo>
                  <a:lnTo>
                    <a:pt x="101346" y="45178"/>
                  </a:lnTo>
                  <a:close/>
                  <a:moveTo>
                    <a:pt x="114478" y="45178"/>
                  </a:moveTo>
                  <a:lnTo>
                    <a:pt x="114478" y="51262"/>
                  </a:lnTo>
                  <a:lnTo>
                    <a:pt x="108091" y="51262"/>
                  </a:lnTo>
                  <a:lnTo>
                    <a:pt x="108091" y="45178"/>
                  </a:lnTo>
                  <a:close/>
                  <a:moveTo>
                    <a:pt x="121223" y="45178"/>
                  </a:moveTo>
                  <a:lnTo>
                    <a:pt x="121223" y="51262"/>
                  </a:lnTo>
                  <a:lnTo>
                    <a:pt x="114817" y="51262"/>
                  </a:lnTo>
                  <a:lnTo>
                    <a:pt x="114817" y="45178"/>
                  </a:lnTo>
                  <a:close/>
                  <a:moveTo>
                    <a:pt x="127950" y="45178"/>
                  </a:moveTo>
                  <a:lnTo>
                    <a:pt x="127950" y="51262"/>
                  </a:lnTo>
                  <a:lnTo>
                    <a:pt x="121562" y="51262"/>
                  </a:lnTo>
                  <a:lnTo>
                    <a:pt x="121562" y="45178"/>
                  </a:lnTo>
                  <a:close/>
                  <a:moveTo>
                    <a:pt x="134694" y="45178"/>
                  </a:moveTo>
                  <a:lnTo>
                    <a:pt x="134694" y="51262"/>
                  </a:lnTo>
                  <a:lnTo>
                    <a:pt x="128289" y="51262"/>
                  </a:lnTo>
                  <a:lnTo>
                    <a:pt x="128289" y="45178"/>
                  </a:lnTo>
                  <a:close/>
                  <a:moveTo>
                    <a:pt x="141421" y="45178"/>
                  </a:moveTo>
                  <a:lnTo>
                    <a:pt x="141421" y="51262"/>
                  </a:lnTo>
                  <a:lnTo>
                    <a:pt x="135033" y="51262"/>
                  </a:lnTo>
                  <a:lnTo>
                    <a:pt x="135033" y="45178"/>
                  </a:lnTo>
                  <a:close/>
                  <a:moveTo>
                    <a:pt x="148148" y="45178"/>
                  </a:moveTo>
                  <a:lnTo>
                    <a:pt x="148148" y="51262"/>
                  </a:lnTo>
                  <a:lnTo>
                    <a:pt x="141760" y="51262"/>
                  </a:lnTo>
                  <a:lnTo>
                    <a:pt x="141760" y="45178"/>
                  </a:lnTo>
                  <a:close/>
                  <a:moveTo>
                    <a:pt x="154892" y="45178"/>
                  </a:moveTo>
                  <a:lnTo>
                    <a:pt x="154892" y="51262"/>
                  </a:lnTo>
                  <a:lnTo>
                    <a:pt x="148487" y="51262"/>
                  </a:lnTo>
                  <a:lnTo>
                    <a:pt x="148487" y="45178"/>
                  </a:lnTo>
                  <a:close/>
                  <a:moveTo>
                    <a:pt x="161619" y="45178"/>
                  </a:moveTo>
                  <a:lnTo>
                    <a:pt x="161619" y="51262"/>
                  </a:lnTo>
                  <a:lnTo>
                    <a:pt x="155231" y="51262"/>
                  </a:lnTo>
                  <a:lnTo>
                    <a:pt x="155231" y="45178"/>
                  </a:lnTo>
                  <a:close/>
                  <a:moveTo>
                    <a:pt x="168363" y="45178"/>
                  </a:moveTo>
                  <a:lnTo>
                    <a:pt x="168363" y="51262"/>
                  </a:lnTo>
                  <a:lnTo>
                    <a:pt x="161958" y="51262"/>
                  </a:lnTo>
                  <a:lnTo>
                    <a:pt x="161958" y="45178"/>
                  </a:lnTo>
                  <a:close/>
                  <a:moveTo>
                    <a:pt x="175090" y="45178"/>
                  </a:moveTo>
                  <a:lnTo>
                    <a:pt x="175090" y="51262"/>
                  </a:lnTo>
                  <a:lnTo>
                    <a:pt x="168702" y="51262"/>
                  </a:lnTo>
                  <a:lnTo>
                    <a:pt x="168702" y="45178"/>
                  </a:lnTo>
                  <a:close/>
                  <a:moveTo>
                    <a:pt x="181834" y="45178"/>
                  </a:moveTo>
                  <a:lnTo>
                    <a:pt x="181834" y="51262"/>
                  </a:lnTo>
                  <a:lnTo>
                    <a:pt x="175429" y="51262"/>
                  </a:lnTo>
                  <a:lnTo>
                    <a:pt x="175429" y="45178"/>
                  </a:lnTo>
                  <a:close/>
                  <a:moveTo>
                    <a:pt x="188561" y="45178"/>
                  </a:moveTo>
                  <a:lnTo>
                    <a:pt x="188561" y="51262"/>
                  </a:lnTo>
                  <a:lnTo>
                    <a:pt x="182173" y="51262"/>
                  </a:lnTo>
                  <a:lnTo>
                    <a:pt x="182173" y="45178"/>
                  </a:lnTo>
                  <a:close/>
                  <a:moveTo>
                    <a:pt x="195288" y="45178"/>
                  </a:moveTo>
                  <a:lnTo>
                    <a:pt x="195288" y="51262"/>
                  </a:lnTo>
                  <a:lnTo>
                    <a:pt x="188900" y="51262"/>
                  </a:lnTo>
                  <a:lnTo>
                    <a:pt x="188900" y="45178"/>
                  </a:lnTo>
                  <a:close/>
                  <a:moveTo>
                    <a:pt x="202032" y="45178"/>
                  </a:moveTo>
                  <a:lnTo>
                    <a:pt x="202032" y="51262"/>
                  </a:lnTo>
                  <a:lnTo>
                    <a:pt x="195627" y="51262"/>
                  </a:lnTo>
                  <a:lnTo>
                    <a:pt x="195627" y="45178"/>
                  </a:lnTo>
                  <a:close/>
                  <a:moveTo>
                    <a:pt x="208759" y="45178"/>
                  </a:moveTo>
                  <a:lnTo>
                    <a:pt x="208759" y="51262"/>
                  </a:lnTo>
                  <a:lnTo>
                    <a:pt x="202371" y="51262"/>
                  </a:lnTo>
                  <a:lnTo>
                    <a:pt x="202371" y="45178"/>
                  </a:lnTo>
                  <a:close/>
                  <a:moveTo>
                    <a:pt x="215504" y="45178"/>
                  </a:moveTo>
                  <a:lnTo>
                    <a:pt x="215504" y="51262"/>
                  </a:lnTo>
                  <a:lnTo>
                    <a:pt x="209098" y="51262"/>
                  </a:lnTo>
                  <a:lnTo>
                    <a:pt x="209098" y="45178"/>
                  </a:lnTo>
                  <a:close/>
                  <a:moveTo>
                    <a:pt x="222230" y="45178"/>
                  </a:moveTo>
                  <a:lnTo>
                    <a:pt x="222230" y="51262"/>
                  </a:lnTo>
                  <a:lnTo>
                    <a:pt x="215843" y="51262"/>
                  </a:lnTo>
                  <a:lnTo>
                    <a:pt x="215843" y="45178"/>
                  </a:lnTo>
                  <a:close/>
                  <a:moveTo>
                    <a:pt x="228975" y="45178"/>
                  </a:moveTo>
                  <a:lnTo>
                    <a:pt x="228975" y="51262"/>
                  </a:lnTo>
                  <a:lnTo>
                    <a:pt x="222569" y="51262"/>
                  </a:lnTo>
                  <a:lnTo>
                    <a:pt x="222569" y="45178"/>
                  </a:lnTo>
                  <a:close/>
                  <a:moveTo>
                    <a:pt x="235701" y="45178"/>
                  </a:moveTo>
                  <a:lnTo>
                    <a:pt x="235701" y="51262"/>
                  </a:lnTo>
                  <a:lnTo>
                    <a:pt x="229296" y="51262"/>
                  </a:lnTo>
                  <a:lnTo>
                    <a:pt x="229296" y="45178"/>
                  </a:lnTo>
                  <a:close/>
                  <a:moveTo>
                    <a:pt x="242428" y="45178"/>
                  </a:moveTo>
                  <a:lnTo>
                    <a:pt x="242428" y="51262"/>
                  </a:lnTo>
                  <a:lnTo>
                    <a:pt x="236040" y="51262"/>
                  </a:lnTo>
                  <a:lnTo>
                    <a:pt x="236040" y="45178"/>
                  </a:lnTo>
                  <a:close/>
                  <a:moveTo>
                    <a:pt x="249173" y="45178"/>
                  </a:moveTo>
                  <a:lnTo>
                    <a:pt x="249173" y="51262"/>
                  </a:lnTo>
                  <a:lnTo>
                    <a:pt x="242767" y="51262"/>
                  </a:lnTo>
                  <a:lnTo>
                    <a:pt x="242767" y="45178"/>
                  </a:lnTo>
                  <a:close/>
                  <a:moveTo>
                    <a:pt x="255899" y="45178"/>
                  </a:moveTo>
                  <a:lnTo>
                    <a:pt x="255899" y="51262"/>
                  </a:lnTo>
                  <a:lnTo>
                    <a:pt x="249512" y="51262"/>
                  </a:lnTo>
                  <a:lnTo>
                    <a:pt x="249512" y="45178"/>
                  </a:lnTo>
                  <a:close/>
                  <a:moveTo>
                    <a:pt x="262644" y="45178"/>
                  </a:moveTo>
                  <a:lnTo>
                    <a:pt x="262644" y="51262"/>
                  </a:lnTo>
                  <a:lnTo>
                    <a:pt x="256238" y="51262"/>
                  </a:lnTo>
                  <a:lnTo>
                    <a:pt x="256238" y="45178"/>
                  </a:lnTo>
                  <a:close/>
                  <a:moveTo>
                    <a:pt x="269370" y="45178"/>
                  </a:moveTo>
                  <a:lnTo>
                    <a:pt x="269370" y="51262"/>
                  </a:lnTo>
                  <a:lnTo>
                    <a:pt x="262983" y="51262"/>
                  </a:lnTo>
                  <a:lnTo>
                    <a:pt x="262983" y="45178"/>
                  </a:lnTo>
                  <a:close/>
                  <a:moveTo>
                    <a:pt x="276115" y="45178"/>
                  </a:moveTo>
                  <a:lnTo>
                    <a:pt x="276115" y="51262"/>
                  </a:lnTo>
                  <a:lnTo>
                    <a:pt x="269709" y="51262"/>
                  </a:lnTo>
                  <a:lnTo>
                    <a:pt x="269709" y="45178"/>
                  </a:lnTo>
                  <a:close/>
                  <a:moveTo>
                    <a:pt x="282842" y="45178"/>
                  </a:moveTo>
                  <a:lnTo>
                    <a:pt x="282842" y="51262"/>
                  </a:lnTo>
                  <a:lnTo>
                    <a:pt x="276436" y="51262"/>
                  </a:lnTo>
                  <a:lnTo>
                    <a:pt x="276436" y="45178"/>
                  </a:lnTo>
                  <a:close/>
                  <a:moveTo>
                    <a:pt x="6745" y="51583"/>
                  </a:moveTo>
                  <a:lnTo>
                    <a:pt x="6745" y="57667"/>
                  </a:lnTo>
                  <a:lnTo>
                    <a:pt x="339" y="57667"/>
                  </a:lnTo>
                  <a:lnTo>
                    <a:pt x="339" y="51583"/>
                  </a:lnTo>
                  <a:close/>
                  <a:moveTo>
                    <a:pt x="13471" y="51583"/>
                  </a:moveTo>
                  <a:lnTo>
                    <a:pt x="13471" y="57667"/>
                  </a:lnTo>
                  <a:lnTo>
                    <a:pt x="7066" y="57667"/>
                  </a:lnTo>
                  <a:lnTo>
                    <a:pt x="7066" y="51583"/>
                  </a:lnTo>
                  <a:close/>
                  <a:moveTo>
                    <a:pt x="20198" y="51583"/>
                  </a:moveTo>
                  <a:lnTo>
                    <a:pt x="20198" y="57667"/>
                  </a:lnTo>
                  <a:lnTo>
                    <a:pt x="13810" y="57667"/>
                  </a:lnTo>
                  <a:lnTo>
                    <a:pt x="13810" y="51583"/>
                  </a:lnTo>
                  <a:close/>
                  <a:moveTo>
                    <a:pt x="26942" y="51583"/>
                  </a:moveTo>
                  <a:lnTo>
                    <a:pt x="26942" y="57667"/>
                  </a:lnTo>
                  <a:lnTo>
                    <a:pt x="20537" y="57667"/>
                  </a:lnTo>
                  <a:lnTo>
                    <a:pt x="20537" y="51583"/>
                  </a:lnTo>
                  <a:close/>
                  <a:moveTo>
                    <a:pt x="33669" y="51583"/>
                  </a:moveTo>
                  <a:lnTo>
                    <a:pt x="33669" y="57667"/>
                  </a:lnTo>
                  <a:lnTo>
                    <a:pt x="27281" y="57667"/>
                  </a:lnTo>
                  <a:lnTo>
                    <a:pt x="27281" y="51583"/>
                  </a:lnTo>
                  <a:close/>
                  <a:moveTo>
                    <a:pt x="40414" y="51583"/>
                  </a:moveTo>
                  <a:lnTo>
                    <a:pt x="40414" y="57667"/>
                  </a:lnTo>
                  <a:lnTo>
                    <a:pt x="34008" y="57667"/>
                  </a:lnTo>
                  <a:lnTo>
                    <a:pt x="34008" y="51583"/>
                  </a:lnTo>
                  <a:close/>
                  <a:moveTo>
                    <a:pt x="47140" y="51583"/>
                  </a:moveTo>
                  <a:lnTo>
                    <a:pt x="47140" y="57667"/>
                  </a:lnTo>
                  <a:lnTo>
                    <a:pt x="40753" y="57667"/>
                  </a:lnTo>
                  <a:lnTo>
                    <a:pt x="40753" y="51583"/>
                  </a:lnTo>
                  <a:close/>
                  <a:moveTo>
                    <a:pt x="53885" y="51583"/>
                  </a:moveTo>
                  <a:lnTo>
                    <a:pt x="53885" y="57667"/>
                  </a:lnTo>
                  <a:lnTo>
                    <a:pt x="47479" y="57667"/>
                  </a:lnTo>
                  <a:lnTo>
                    <a:pt x="47479" y="51583"/>
                  </a:lnTo>
                  <a:close/>
                  <a:moveTo>
                    <a:pt x="60611" y="51583"/>
                  </a:moveTo>
                  <a:lnTo>
                    <a:pt x="60611" y="57667"/>
                  </a:lnTo>
                  <a:lnTo>
                    <a:pt x="54206" y="57667"/>
                  </a:lnTo>
                  <a:lnTo>
                    <a:pt x="54206" y="51583"/>
                  </a:lnTo>
                  <a:close/>
                  <a:moveTo>
                    <a:pt x="67338" y="51583"/>
                  </a:moveTo>
                  <a:lnTo>
                    <a:pt x="67338" y="57667"/>
                  </a:lnTo>
                  <a:lnTo>
                    <a:pt x="60950" y="57667"/>
                  </a:lnTo>
                  <a:lnTo>
                    <a:pt x="60950" y="51583"/>
                  </a:lnTo>
                  <a:close/>
                  <a:moveTo>
                    <a:pt x="74083" y="51583"/>
                  </a:moveTo>
                  <a:lnTo>
                    <a:pt x="74083" y="57667"/>
                  </a:lnTo>
                  <a:lnTo>
                    <a:pt x="67677" y="57667"/>
                  </a:lnTo>
                  <a:lnTo>
                    <a:pt x="67677" y="51583"/>
                  </a:lnTo>
                  <a:close/>
                  <a:moveTo>
                    <a:pt x="80809" y="51583"/>
                  </a:moveTo>
                  <a:lnTo>
                    <a:pt x="80809" y="57667"/>
                  </a:lnTo>
                  <a:lnTo>
                    <a:pt x="74422" y="57667"/>
                  </a:lnTo>
                  <a:lnTo>
                    <a:pt x="74422" y="51583"/>
                  </a:lnTo>
                  <a:close/>
                  <a:moveTo>
                    <a:pt x="87554" y="51583"/>
                  </a:moveTo>
                  <a:lnTo>
                    <a:pt x="87554" y="57667"/>
                  </a:lnTo>
                  <a:lnTo>
                    <a:pt x="81148" y="57667"/>
                  </a:lnTo>
                  <a:lnTo>
                    <a:pt x="81148" y="51583"/>
                  </a:lnTo>
                  <a:close/>
                  <a:moveTo>
                    <a:pt x="94281" y="51583"/>
                  </a:moveTo>
                  <a:lnTo>
                    <a:pt x="94281" y="57667"/>
                  </a:lnTo>
                  <a:lnTo>
                    <a:pt x="87893" y="57667"/>
                  </a:lnTo>
                  <a:lnTo>
                    <a:pt x="87893" y="51583"/>
                  </a:lnTo>
                  <a:close/>
                  <a:moveTo>
                    <a:pt x="101025" y="51583"/>
                  </a:moveTo>
                  <a:lnTo>
                    <a:pt x="101025" y="57667"/>
                  </a:lnTo>
                  <a:lnTo>
                    <a:pt x="94620" y="57667"/>
                  </a:lnTo>
                  <a:lnTo>
                    <a:pt x="94620" y="51583"/>
                  </a:lnTo>
                  <a:close/>
                  <a:moveTo>
                    <a:pt x="107752" y="51583"/>
                  </a:moveTo>
                  <a:lnTo>
                    <a:pt x="107752" y="57667"/>
                  </a:lnTo>
                  <a:lnTo>
                    <a:pt x="101346" y="57667"/>
                  </a:lnTo>
                  <a:lnTo>
                    <a:pt x="101346" y="51583"/>
                  </a:lnTo>
                  <a:close/>
                  <a:moveTo>
                    <a:pt x="114478" y="51583"/>
                  </a:moveTo>
                  <a:lnTo>
                    <a:pt x="114478" y="57667"/>
                  </a:lnTo>
                  <a:lnTo>
                    <a:pt x="108091" y="57667"/>
                  </a:lnTo>
                  <a:lnTo>
                    <a:pt x="108091" y="51583"/>
                  </a:lnTo>
                  <a:close/>
                  <a:moveTo>
                    <a:pt x="121223" y="51583"/>
                  </a:moveTo>
                  <a:lnTo>
                    <a:pt x="121223" y="57667"/>
                  </a:lnTo>
                  <a:lnTo>
                    <a:pt x="114817" y="57667"/>
                  </a:lnTo>
                  <a:lnTo>
                    <a:pt x="114817" y="51583"/>
                  </a:lnTo>
                  <a:close/>
                  <a:moveTo>
                    <a:pt x="127950" y="51583"/>
                  </a:moveTo>
                  <a:lnTo>
                    <a:pt x="127950" y="57667"/>
                  </a:lnTo>
                  <a:lnTo>
                    <a:pt x="121562" y="57667"/>
                  </a:lnTo>
                  <a:lnTo>
                    <a:pt x="121562" y="51583"/>
                  </a:lnTo>
                  <a:close/>
                  <a:moveTo>
                    <a:pt x="134694" y="51583"/>
                  </a:moveTo>
                  <a:lnTo>
                    <a:pt x="134694" y="57667"/>
                  </a:lnTo>
                  <a:lnTo>
                    <a:pt x="128289" y="57667"/>
                  </a:lnTo>
                  <a:lnTo>
                    <a:pt x="128289" y="51583"/>
                  </a:lnTo>
                  <a:close/>
                  <a:moveTo>
                    <a:pt x="141421" y="51583"/>
                  </a:moveTo>
                  <a:lnTo>
                    <a:pt x="141421" y="57667"/>
                  </a:lnTo>
                  <a:lnTo>
                    <a:pt x="135033" y="57667"/>
                  </a:lnTo>
                  <a:lnTo>
                    <a:pt x="135033" y="51583"/>
                  </a:lnTo>
                  <a:close/>
                  <a:moveTo>
                    <a:pt x="148148" y="51583"/>
                  </a:moveTo>
                  <a:lnTo>
                    <a:pt x="148148" y="57667"/>
                  </a:lnTo>
                  <a:lnTo>
                    <a:pt x="141760" y="57667"/>
                  </a:lnTo>
                  <a:lnTo>
                    <a:pt x="141760" y="51583"/>
                  </a:lnTo>
                  <a:close/>
                  <a:moveTo>
                    <a:pt x="154892" y="51583"/>
                  </a:moveTo>
                  <a:lnTo>
                    <a:pt x="154892" y="57667"/>
                  </a:lnTo>
                  <a:lnTo>
                    <a:pt x="148487" y="57667"/>
                  </a:lnTo>
                  <a:lnTo>
                    <a:pt x="148487" y="51583"/>
                  </a:lnTo>
                  <a:close/>
                  <a:moveTo>
                    <a:pt x="161619" y="51583"/>
                  </a:moveTo>
                  <a:lnTo>
                    <a:pt x="161619" y="57667"/>
                  </a:lnTo>
                  <a:lnTo>
                    <a:pt x="155231" y="57667"/>
                  </a:lnTo>
                  <a:lnTo>
                    <a:pt x="155231" y="51583"/>
                  </a:lnTo>
                  <a:close/>
                  <a:moveTo>
                    <a:pt x="168363" y="51583"/>
                  </a:moveTo>
                  <a:lnTo>
                    <a:pt x="168363" y="57667"/>
                  </a:lnTo>
                  <a:lnTo>
                    <a:pt x="161958" y="57667"/>
                  </a:lnTo>
                  <a:lnTo>
                    <a:pt x="161958" y="51583"/>
                  </a:lnTo>
                  <a:close/>
                  <a:moveTo>
                    <a:pt x="175090" y="51583"/>
                  </a:moveTo>
                  <a:lnTo>
                    <a:pt x="175090" y="57667"/>
                  </a:lnTo>
                  <a:lnTo>
                    <a:pt x="168702" y="57667"/>
                  </a:lnTo>
                  <a:lnTo>
                    <a:pt x="168702" y="51583"/>
                  </a:lnTo>
                  <a:close/>
                  <a:moveTo>
                    <a:pt x="181834" y="51583"/>
                  </a:moveTo>
                  <a:lnTo>
                    <a:pt x="181834" y="57667"/>
                  </a:lnTo>
                  <a:lnTo>
                    <a:pt x="175429" y="57667"/>
                  </a:lnTo>
                  <a:lnTo>
                    <a:pt x="175429" y="51583"/>
                  </a:lnTo>
                  <a:close/>
                  <a:moveTo>
                    <a:pt x="188561" y="51583"/>
                  </a:moveTo>
                  <a:lnTo>
                    <a:pt x="188561" y="57667"/>
                  </a:lnTo>
                  <a:lnTo>
                    <a:pt x="182173" y="57667"/>
                  </a:lnTo>
                  <a:lnTo>
                    <a:pt x="182173" y="51583"/>
                  </a:lnTo>
                  <a:close/>
                  <a:moveTo>
                    <a:pt x="195288" y="51583"/>
                  </a:moveTo>
                  <a:lnTo>
                    <a:pt x="195288" y="57667"/>
                  </a:lnTo>
                  <a:lnTo>
                    <a:pt x="188900" y="57667"/>
                  </a:lnTo>
                  <a:lnTo>
                    <a:pt x="188900" y="51583"/>
                  </a:lnTo>
                  <a:close/>
                  <a:moveTo>
                    <a:pt x="202032" y="51583"/>
                  </a:moveTo>
                  <a:lnTo>
                    <a:pt x="202032" y="57667"/>
                  </a:lnTo>
                  <a:lnTo>
                    <a:pt x="195627" y="57667"/>
                  </a:lnTo>
                  <a:lnTo>
                    <a:pt x="195627" y="51583"/>
                  </a:lnTo>
                  <a:close/>
                  <a:moveTo>
                    <a:pt x="208759" y="51583"/>
                  </a:moveTo>
                  <a:lnTo>
                    <a:pt x="208759" y="57667"/>
                  </a:lnTo>
                  <a:lnTo>
                    <a:pt x="202371" y="57667"/>
                  </a:lnTo>
                  <a:lnTo>
                    <a:pt x="202371" y="51583"/>
                  </a:lnTo>
                  <a:close/>
                  <a:moveTo>
                    <a:pt x="215504" y="51583"/>
                  </a:moveTo>
                  <a:lnTo>
                    <a:pt x="215504" y="57667"/>
                  </a:lnTo>
                  <a:lnTo>
                    <a:pt x="209098" y="57667"/>
                  </a:lnTo>
                  <a:lnTo>
                    <a:pt x="209098" y="51583"/>
                  </a:lnTo>
                  <a:close/>
                  <a:moveTo>
                    <a:pt x="222230" y="51583"/>
                  </a:moveTo>
                  <a:lnTo>
                    <a:pt x="222230" y="57667"/>
                  </a:lnTo>
                  <a:lnTo>
                    <a:pt x="215843" y="57667"/>
                  </a:lnTo>
                  <a:lnTo>
                    <a:pt x="215843" y="51583"/>
                  </a:lnTo>
                  <a:close/>
                  <a:moveTo>
                    <a:pt x="228975" y="51583"/>
                  </a:moveTo>
                  <a:lnTo>
                    <a:pt x="228975" y="57667"/>
                  </a:lnTo>
                  <a:lnTo>
                    <a:pt x="222569" y="57667"/>
                  </a:lnTo>
                  <a:lnTo>
                    <a:pt x="222569" y="51583"/>
                  </a:lnTo>
                  <a:close/>
                  <a:moveTo>
                    <a:pt x="235701" y="51583"/>
                  </a:moveTo>
                  <a:lnTo>
                    <a:pt x="235701" y="57667"/>
                  </a:lnTo>
                  <a:lnTo>
                    <a:pt x="229296" y="57667"/>
                  </a:lnTo>
                  <a:lnTo>
                    <a:pt x="229296" y="51583"/>
                  </a:lnTo>
                  <a:close/>
                  <a:moveTo>
                    <a:pt x="242428" y="51583"/>
                  </a:moveTo>
                  <a:lnTo>
                    <a:pt x="242428" y="57667"/>
                  </a:lnTo>
                  <a:lnTo>
                    <a:pt x="236040" y="57667"/>
                  </a:lnTo>
                  <a:lnTo>
                    <a:pt x="236040" y="51583"/>
                  </a:lnTo>
                  <a:close/>
                  <a:moveTo>
                    <a:pt x="249173" y="51583"/>
                  </a:moveTo>
                  <a:lnTo>
                    <a:pt x="249173" y="57667"/>
                  </a:lnTo>
                  <a:lnTo>
                    <a:pt x="242767" y="57667"/>
                  </a:lnTo>
                  <a:lnTo>
                    <a:pt x="242767" y="51583"/>
                  </a:lnTo>
                  <a:close/>
                  <a:moveTo>
                    <a:pt x="255899" y="51583"/>
                  </a:moveTo>
                  <a:lnTo>
                    <a:pt x="255899" y="57667"/>
                  </a:lnTo>
                  <a:lnTo>
                    <a:pt x="249512" y="57667"/>
                  </a:lnTo>
                  <a:lnTo>
                    <a:pt x="249512" y="51583"/>
                  </a:lnTo>
                  <a:close/>
                  <a:moveTo>
                    <a:pt x="262644" y="51583"/>
                  </a:moveTo>
                  <a:lnTo>
                    <a:pt x="262644" y="57667"/>
                  </a:lnTo>
                  <a:lnTo>
                    <a:pt x="256238" y="57667"/>
                  </a:lnTo>
                  <a:lnTo>
                    <a:pt x="256238" y="51583"/>
                  </a:lnTo>
                  <a:close/>
                  <a:moveTo>
                    <a:pt x="269370" y="51583"/>
                  </a:moveTo>
                  <a:lnTo>
                    <a:pt x="269370" y="57667"/>
                  </a:lnTo>
                  <a:lnTo>
                    <a:pt x="262983" y="57667"/>
                  </a:lnTo>
                  <a:lnTo>
                    <a:pt x="262983" y="51583"/>
                  </a:lnTo>
                  <a:close/>
                  <a:moveTo>
                    <a:pt x="276115" y="51583"/>
                  </a:moveTo>
                  <a:lnTo>
                    <a:pt x="276115" y="57667"/>
                  </a:lnTo>
                  <a:lnTo>
                    <a:pt x="269709" y="57667"/>
                  </a:lnTo>
                  <a:lnTo>
                    <a:pt x="269709" y="51583"/>
                  </a:lnTo>
                  <a:close/>
                  <a:moveTo>
                    <a:pt x="282842" y="51583"/>
                  </a:moveTo>
                  <a:lnTo>
                    <a:pt x="282842" y="57667"/>
                  </a:lnTo>
                  <a:lnTo>
                    <a:pt x="276436" y="57667"/>
                  </a:lnTo>
                  <a:lnTo>
                    <a:pt x="276436" y="51583"/>
                  </a:lnTo>
                  <a:close/>
                  <a:moveTo>
                    <a:pt x="6745" y="57989"/>
                  </a:moveTo>
                  <a:lnTo>
                    <a:pt x="6745" y="64073"/>
                  </a:lnTo>
                  <a:lnTo>
                    <a:pt x="339" y="64073"/>
                  </a:lnTo>
                  <a:lnTo>
                    <a:pt x="339" y="57989"/>
                  </a:lnTo>
                  <a:close/>
                  <a:moveTo>
                    <a:pt x="13471" y="57989"/>
                  </a:moveTo>
                  <a:lnTo>
                    <a:pt x="13471" y="64073"/>
                  </a:lnTo>
                  <a:lnTo>
                    <a:pt x="7066" y="64073"/>
                  </a:lnTo>
                  <a:lnTo>
                    <a:pt x="7066" y="57989"/>
                  </a:lnTo>
                  <a:close/>
                  <a:moveTo>
                    <a:pt x="20198" y="57989"/>
                  </a:moveTo>
                  <a:lnTo>
                    <a:pt x="20198" y="64073"/>
                  </a:lnTo>
                  <a:lnTo>
                    <a:pt x="13810" y="64073"/>
                  </a:lnTo>
                  <a:lnTo>
                    <a:pt x="13810" y="57989"/>
                  </a:lnTo>
                  <a:close/>
                  <a:moveTo>
                    <a:pt x="26942" y="57989"/>
                  </a:moveTo>
                  <a:lnTo>
                    <a:pt x="26942" y="64073"/>
                  </a:lnTo>
                  <a:lnTo>
                    <a:pt x="20537" y="64073"/>
                  </a:lnTo>
                  <a:lnTo>
                    <a:pt x="20537" y="57989"/>
                  </a:lnTo>
                  <a:close/>
                  <a:moveTo>
                    <a:pt x="33669" y="57989"/>
                  </a:moveTo>
                  <a:lnTo>
                    <a:pt x="33669" y="64073"/>
                  </a:lnTo>
                  <a:lnTo>
                    <a:pt x="27281" y="64073"/>
                  </a:lnTo>
                  <a:lnTo>
                    <a:pt x="27281" y="57989"/>
                  </a:lnTo>
                  <a:close/>
                  <a:moveTo>
                    <a:pt x="40414" y="57989"/>
                  </a:moveTo>
                  <a:lnTo>
                    <a:pt x="40414" y="64073"/>
                  </a:lnTo>
                  <a:lnTo>
                    <a:pt x="34008" y="64073"/>
                  </a:lnTo>
                  <a:lnTo>
                    <a:pt x="34008" y="57989"/>
                  </a:lnTo>
                  <a:close/>
                  <a:moveTo>
                    <a:pt x="47140" y="57989"/>
                  </a:moveTo>
                  <a:lnTo>
                    <a:pt x="47140" y="64073"/>
                  </a:lnTo>
                  <a:lnTo>
                    <a:pt x="40753" y="64073"/>
                  </a:lnTo>
                  <a:lnTo>
                    <a:pt x="40753" y="57989"/>
                  </a:lnTo>
                  <a:close/>
                  <a:moveTo>
                    <a:pt x="53885" y="57989"/>
                  </a:moveTo>
                  <a:lnTo>
                    <a:pt x="53885" y="64073"/>
                  </a:lnTo>
                  <a:lnTo>
                    <a:pt x="47479" y="64073"/>
                  </a:lnTo>
                  <a:lnTo>
                    <a:pt x="47479" y="57989"/>
                  </a:lnTo>
                  <a:close/>
                  <a:moveTo>
                    <a:pt x="60611" y="57989"/>
                  </a:moveTo>
                  <a:lnTo>
                    <a:pt x="60611" y="64073"/>
                  </a:lnTo>
                  <a:lnTo>
                    <a:pt x="54206" y="64073"/>
                  </a:lnTo>
                  <a:lnTo>
                    <a:pt x="54206" y="57989"/>
                  </a:lnTo>
                  <a:close/>
                  <a:moveTo>
                    <a:pt x="67338" y="57989"/>
                  </a:moveTo>
                  <a:lnTo>
                    <a:pt x="67338" y="64073"/>
                  </a:lnTo>
                  <a:lnTo>
                    <a:pt x="60950" y="64073"/>
                  </a:lnTo>
                  <a:lnTo>
                    <a:pt x="60950" y="57989"/>
                  </a:lnTo>
                  <a:close/>
                  <a:moveTo>
                    <a:pt x="74083" y="57989"/>
                  </a:moveTo>
                  <a:lnTo>
                    <a:pt x="74083" y="64073"/>
                  </a:lnTo>
                  <a:lnTo>
                    <a:pt x="67677" y="64073"/>
                  </a:lnTo>
                  <a:lnTo>
                    <a:pt x="67677" y="57989"/>
                  </a:lnTo>
                  <a:close/>
                  <a:moveTo>
                    <a:pt x="80809" y="57989"/>
                  </a:moveTo>
                  <a:lnTo>
                    <a:pt x="80809" y="64073"/>
                  </a:lnTo>
                  <a:lnTo>
                    <a:pt x="74422" y="64073"/>
                  </a:lnTo>
                  <a:lnTo>
                    <a:pt x="74422" y="57989"/>
                  </a:lnTo>
                  <a:close/>
                  <a:moveTo>
                    <a:pt x="87554" y="57989"/>
                  </a:moveTo>
                  <a:lnTo>
                    <a:pt x="87554" y="64073"/>
                  </a:lnTo>
                  <a:lnTo>
                    <a:pt x="81148" y="64073"/>
                  </a:lnTo>
                  <a:lnTo>
                    <a:pt x="81148" y="57989"/>
                  </a:lnTo>
                  <a:close/>
                  <a:moveTo>
                    <a:pt x="94281" y="57989"/>
                  </a:moveTo>
                  <a:lnTo>
                    <a:pt x="94281" y="64073"/>
                  </a:lnTo>
                  <a:lnTo>
                    <a:pt x="87893" y="64073"/>
                  </a:lnTo>
                  <a:lnTo>
                    <a:pt x="87893" y="57989"/>
                  </a:lnTo>
                  <a:close/>
                  <a:moveTo>
                    <a:pt x="101007" y="57989"/>
                  </a:moveTo>
                  <a:lnTo>
                    <a:pt x="101007" y="64073"/>
                  </a:lnTo>
                  <a:lnTo>
                    <a:pt x="94620" y="64073"/>
                  </a:lnTo>
                  <a:lnTo>
                    <a:pt x="94620" y="57989"/>
                  </a:lnTo>
                  <a:close/>
                  <a:moveTo>
                    <a:pt x="107752" y="57989"/>
                  </a:moveTo>
                  <a:lnTo>
                    <a:pt x="107752" y="64073"/>
                  </a:lnTo>
                  <a:lnTo>
                    <a:pt x="101346" y="64073"/>
                  </a:lnTo>
                  <a:lnTo>
                    <a:pt x="101346" y="57989"/>
                  </a:lnTo>
                  <a:close/>
                  <a:moveTo>
                    <a:pt x="114478" y="57989"/>
                  </a:moveTo>
                  <a:lnTo>
                    <a:pt x="114478" y="64073"/>
                  </a:lnTo>
                  <a:lnTo>
                    <a:pt x="108091" y="64073"/>
                  </a:lnTo>
                  <a:lnTo>
                    <a:pt x="108091" y="57989"/>
                  </a:lnTo>
                  <a:close/>
                  <a:moveTo>
                    <a:pt x="121223" y="57989"/>
                  </a:moveTo>
                  <a:lnTo>
                    <a:pt x="121223" y="64073"/>
                  </a:lnTo>
                  <a:lnTo>
                    <a:pt x="114817" y="64073"/>
                  </a:lnTo>
                  <a:lnTo>
                    <a:pt x="114817" y="57989"/>
                  </a:lnTo>
                  <a:close/>
                  <a:moveTo>
                    <a:pt x="127950" y="57989"/>
                  </a:moveTo>
                  <a:lnTo>
                    <a:pt x="127950" y="64073"/>
                  </a:lnTo>
                  <a:lnTo>
                    <a:pt x="121562" y="64073"/>
                  </a:lnTo>
                  <a:lnTo>
                    <a:pt x="121562" y="57989"/>
                  </a:lnTo>
                  <a:close/>
                  <a:moveTo>
                    <a:pt x="134694" y="57989"/>
                  </a:moveTo>
                  <a:lnTo>
                    <a:pt x="134694" y="64073"/>
                  </a:lnTo>
                  <a:lnTo>
                    <a:pt x="128289" y="64073"/>
                  </a:lnTo>
                  <a:lnTo>
                    <a:pt x="128289" y="57989"/>
                  </a:lnTo>
                  <a:close/>
                  <a:moveTo>
                    <a:pt x="141421" y="57989"/>
                  </a:moveTo>
                  <a:lnTo>
                    <a:pt x="141421" y="64073"/>
                  </a:lnTo>
                  <a:lnTo>
                    <a:pt x="135033" y="64073"/>
                  </a:lnTo>
                  <a:lnTo>
                    <a:pt x="135033" y="57989"/>
                  </a:lnTo>
                  <a:close/>
                  <a:moveTo>
                    <a:pt x="148148" y="57989"/>
                  </a:moveTo>
                  <a:lnTo>
                    <a:pt x="148148" y="64073"/>
                  </a:lnTo>
                  <a:lnTo>
                    <a:pt x="141760" y="64073"/>
                  </a:lnTo>
                  <a:lnTo>
                    <a:pt x="141760" y="57989"/>
                  </a:lnTo>
                  <a:close/>
                  <a:moveTo>
                    <a:pt x="154892" y="57989"/>
                  </a:moveTo>
                  <a:lnTo>
                    <a:pt x="154892" y="64073"/>
                  </a:lnTo>
                  <a:lnTo>
                    <a:pt x="148487" y="64073"/>
                  </a:lnTo>
                  <a:lnTo>
                    <a:pt x="148487" y="57989"/>
                  </a:lnTo>
                  <a:close/>
                  <a:moveTo>
                    <a:pt x="161619" y="57989"/>
                  </a:moveTo>
                  <a:lnTo>
                    <a:pt x="161619" y="64073"/>
                  </a:lnTo>
                  <a:lnTo>
                    <a:pt x="155231" y="64073"/>
                  </a:lnTo>
                  <a:lnTo>
                    <a:pt x="155231" y="57989"/>
                  </a:lnTo>
                  <a:close/>
                  <a:moveTo>
                    <a:pt x="168363" y="57989"/>
                  </a:moveTo>
                  <a:lnTo>
                    <a:pt x="168363" y="64073"/>
                  </a:lnTo>
                  <a:lnTo>
                    <a:pt x="161958" y="64073"/>
                  </a:lnTo>
                  <a:lnTo>
                    <a:pt x="161958" y="57989"/>
                  </a:lnTo>
                  <a:close/>
                  <a:moveTo>
                    <a:pt x="175090" y="57989"/>
                  </a:moveTo>
                  <a:lnTo>
                    <a:pt x="175090" y="64073"/>
                  </a:lnTo>
                  <a:lnTo>
                    <a:pt x="168702" y="64073"/>
                  </a:lnTo>
                  <a:lnTo>
                    <a:pt x="168702" y="57989"/>
                  </a:lnTo>
                  <a:close/>
                  <a:moveTo>
                    <a:pt x="181834" y="57989"/>
                  </a:moveTo>
                  <a:lnTo>
                    <a:pt x="181834" y="64073"/>
                  </a:lnTo>
                  <a:lnTo>
                    <a:pt x="175429" y="64073"/>
                  </a:lnTo>
                  <a:lnTo>
                    <a:pt x="175429" y="57989"/>
                  </a:lnTo>
                  <a:close/>
                  <a:moveTo>
                    <a:pt x="188561" y="57989"/>
                  </a:moveTo>
                  <a:lnTo>
                    <a:pt x="188561" y="64073"/>
                  </a:lnTo>
                  <a:lnTo>
                    <a:pt x="182173" y="64073"/>
                  </a:lnTo>
                  <a:lnTo>
                    <a:pt x="182173" y="57989"/>
                  </a:lnTo>
                  <a:close/>
                  <a:moveTo>
                    <a:pt x="195288" y="57989"/>
                  </a:moveTo>
                  <a:lnTo>
                    <a:pt x="195288" y="64073"/>
                  </a:lnTo>
                  <a:lnTo>
                    <a:pt x="188900" y="64073"/>
                  </a:lnTo>
                  <a:lnTo>
                    <a:pt x="188900" y="57989"/>
                  </a:lnTo>
                  <a:close/>
                  <a:moveTo>
                    <a:pt x="202032" y="57989"/>
                  </a:moveTo>
                  <a:lnTo>
                    <a:pt x="202032" y="64073"/>
                  </a:lnTo>
                  <a:lnTo>
                    <a:pt x="195627" y="64073"/>
                  </a:lnTo>
                  <a:lnTo>
                    <a:pt x="195627" y="57989"/>
                  </a:lnTo>
                  <a:close/>
                  <a:moveTo>
                    <a:pt x="208759" y="57989"/>
                  </a:moveTo>
                  <a:lnTo>
                    <a:pt x="208759" y="64073"/>
                  </a:lnTo>
                  <a:lnTo>
                    <a:pt x="202371" y="64073"/>
                  </a:lnTo>
                  <a:lnTo>
                    <a:pt x="202371" y="57989"/>
                  </a:lnTo>
                  <a:close/>
                  <a:moveTo>
                    <a:pt x="215504" y="57989"/>
                  </a:moveTo>
                  <a:lnTo>
                    <a:pt x="215504" y="64073"/>
                  </a:lnTo>
                  <a:lnTo>
                    <a:pt x="209098" y="64073"/>
                  </a:lnTo>
                  <a:lnTo>
                    <a:pt x="209098" y="57989"/>
                  </a:lnTo>
                  <a:close/>
                  <a:moveTo>
                    <a:pt x="222230" y="57989"/>
                  </a:moveTo>
                  <a:lnTo>
                    <a:pt x="222230" y="64073"/>
                  </a:lnTo>
                  <a:lnTo>
                    <a:pt x="215843" y="64073"/>
                  </a:lnTo>
                  <a:lnTo>
                    <a:pt x="215843" y="57989"/>
                  </a:lnTo>
                  <a:close/>
                  <a:moveTo>
                    <a:pt x="228975" y="57989"/>
                  </a:moveTo>
                  <a:lnTo>
                    <a:pt x="228975" y="64073"/>
                  </a:lnTo>
                  <a:lnTo>
                    <a:pt x="222569" y="64073"/>
                  </a:lnTo>
                  <a:lnTo>
                    <a:pt x="222569" y="57989"/>
                  </a:lnTo>
                  <a:close/>
                  <a:moveTo>
                    <a:pt x="235701" y="57989"/>
                  </a:moveTo>
                  <a:lnTo>
                    <a:pt x="235701" y="64073"/>
                  </a:lnTo>
                  <a:lnTo>
                    <a:pt x="229296" y="64073"/>
                  </a:lnTo>
                  <a:lnTo>
                    <a:pt x="229296" y="57989"/>
                  </a:lnTo>
                  <a:close/>
                  <a:moveTo>
                    <a:pt x="242428" y="57989"/>
                  </a:moveTo>
                  <a:lnTo>
                    <a:pt x="242428" y="64073"/>
                  </a:lnTo>
                  <a:lnTo>
                    <a:pt x="236040" y="64073"/>
                  </a:lnTo>
                  <a:lnTo>
                    <a:pt x="236040" y="57989"/>
                  </a:lnTo>
                  <a:close/>
                  <a:moveTo>
                    <a:pt x="249173" y="57989"/>
                  </a:moveTo>
                  <a:lnTo>
                    <a:pt x="249173" y="64073"/>
                  </a:lnTo>
                  <a:lnTo>
                    <a:pt x="242767" y="64073"/>
                  </a:lnTo>
                  <a:lnTo>
                    <a:pt x="242767" y="57989"/>
                  </a:lnTo>
                  <a:close/>
                  <a:moveTo>
                    <a:pt x="255899" y="57989"/>
                  </a:moveTo>
                  <a:lnTo>
                    <a:pt x="255899" y="64073"/>
                  </a:lnTo>
                  <a:lnTo>
                    <a:pt x="249512" y="64073"/>
                  </a:lnTo>
                  <a:lnTo>
                    <a:pt x="249512" y="57989"/>
                  </a:lnTo>
                  <a:close/>
                  <a:moveTo>
                    <a:pt x="262644" y="57989"/>
                  </a:moveTo>
                  <a:lnTo>
                    <a:pt x="262644" y="64073"/>
                  </a:lnTo>
                  <a:lnTo>
                    <a:pt x="256238" y="64073"/>
                  </a:lnTo>
                  <a:lnTo>
                    <a:pt x="256238" y="57989"/>
                  </a:lnTo>
                  <a:close/>
                  <a:moveTo>
                    <a:pt x="269370" y="57989"/>
                  </a:moveTo>
                  <a:lnTo>
                    <a:pt x="269370" y="64073"/>
                  </a:lnTo>
                  <a:lnTo>
                    <a:pt x="262983" y="64073"/>
                  </a:lnTo>
                  <a:lnTo>
                    <a:pt x="262983" y="57989"/>
                  </a:lnTo>
                  <a:close/>
                  <a:moveTo>
                    <a:pt x="276115" y="57989"/>
                  </a:moveTo>
                  <a:lnTo>
                    <a:pt x="276115" y="64073"/>
                  </a:lnTo>
                  <a:lnTo>
                    <a:pt x="269709" y="64073"/>
                  </a:lnTo>
                  <a:lnTo>
                    <a:pt x="269709" y="57989"/>
                  </a:lnTo>
                  <a:close/>
                  <a:moveTo>
                    <a:pt x="282842" y="57989"/>
                  </a:moveTo>
                  <a:lnTo>
                    <a:pt x="282842" y="64073"/>
                  </a:lnTo>
                  <a:lnTo>
                    <a:pt x="276436" y="64073"/>
                  </a:lnTo>
                  <a:lnTo>
                    <a:pt x="276436" y="57989"/>
                  </a:lnTo>
                  <a:close/>
                  <a:moveTo>
                    <a:pt x="6745" y="64394"/>
                  </a:moveTo>
                  <a:lnTo>
                    <a:pt x="6745" y="70478"/>
                  </a:lnTo>
                  <a:lnTo>
                    <a:pt x="339" y="70478"/>
                  </a:lnTo>
                  <a:lnTo>
                    <a:pt x="339" y="64394"/>
                  </a:lnTo>
                  <a:close/>
                  <a:moveTo>
                    <a:pt x="13471" y="64394"/>
                  </a:moveTo>
                  <a:lnTo>
                    <a:pt x="13471" y="70478"/>
                  </a:lnTo>
                  <a:lnTo>
                    <a:pt x="7066" y="70478"/>
                  </a:lnTo>
                  <a:lnTo>
                    <a:pt x="7066" y="64394"/>
                  </a:lnTo>
                  <a:close/>
                  <a:moveTo>
                    <a:pt x="20198" y="64394"/>
                  </a:moveTo>
                  <a:lnTo>
                    <a:pt x="20198" y="70478"/>
                  </a:lnTo>
                  <a:lnTo>
                    <a:pt x="13810" y="70478"/>
                  </a:lnTo>
                  <a:lnTo>
                    <a:pt x="13810" y="64394"/>
                  </a:lnTo>
                  <a:close/>
                  <a:moveTo>
                    <a:pt x="26942" y="64394"/>
                  </a:moveTo>
                  <a:lnTo>
                    <a:pt x="26942" y="70478"/>
                  </a:lnTo>
                  <a:lnTo>
                    <a:pt x="20537" y="70478"/>
                  </a:lnTo>
                  <a:lnTo>
                    <a:pt x="20537" y="64394"/>
                  </a:lnTo>
                  <a:close/>
                  <a:moveTo>
                    <a:pt x="33669" y="64394"/>
                  </a:moveTo>
                  <a:lnTo>
                    <a:pt x="33669" y="70478"/>
                  </a:lnTo>
                  <a:lnTo>
                    <a:pt x="27281" y="70478"/>
                  </a:lnTo>
                  <a:lnTo>
                    <a:pt x="27281" y="64394"/>
                  </a:lnTo>
                  <a:close/>
                  <a:moveTo>
                    <a:pt x="40414" y="64394"/>
                  </a:moveTo>
                  <a:lnTo>
                    <a:pt x="40414" y="70478"/>
                  </a:lnTo>
                  <a:lnTo>
                    <a:pt x="34008" y="70478"/>
                  </a:lnTo>
                  <a:lnTo>
                    <a:pt x="34008" y="64394"/>
                  </a:lnTo>
                  <a:close/>
                  <a:moveTo>
                    <a:pt x="47140" y="64394"/>
                  </a:moveTo>
                  <a:lnTo>
                    <a:pt x="47140" y="70478"/>
                  </a:lnTo>
                  <a:lnTo>
                    <a:pt x="40753" y="70478"/>
                  </a:lnTo>
                  <a:lnTo>
                    <a:pt x="40753" y="64394"/>
                  </a:lnTo>
                  <a:close/>
                  <a:moveTo>
                    <a:pt x="53885" y="64394"/>
                  </a:moveTo>
                  <a:lnTo>
                    <a:pt x="53885" y="70478"/>
                  </a:lnTo>
                  <a:lnTo>
                    <a:pt x="47479" y="70478"/>
                  </a:lnTo>
                  <a:lnTo>
                    <a:pt x="47479" y="64394"/>
                  </a:lnTo>
                  <a:close/>
                  <a:moveTo>
                    <a:pt x="60611" y="64394"/>
                  </a:moveTo>
                  <a:lnTo>
                    <a:pt x="60611" y="70478"/>
                  </a:lnTo>
                  <a:lnTo>
                    <a:pt x="54206" y="70478"/>
                  </a:lnTo>
                  <a:lnTo>
                    <a:pt x="54206" y="64394"/>
                  </a:lnTo>
                  <a:close/>
                  <a:moveTo>
                    <a:pt x="67338" y="64394"/>
                  </a:moveTo>
                  <a:lnTo>
                    <a:pt x="67338" y="70478"/>
                  </a:lnTo>
                  <a:lnTo>
                    <a:pt x="60950" y="70478"/>
                  </a:lnTo>
                  <a:lnTo>
                    <a:pt x="60950" y="64394"/>
                  </a:lnTo>
                  <a:close/>
                  <a:moveTo>
                    <a:pt x="74083" y="64394"/>
                  </a:moveTo>
                  <a:lnTo>
                    <a:pt x="74083" y="70478"/>
                  </a:lnTo>
                  <a:lnTo>
                    <a:pt x="67677" y="70478"/>
                  </a:lnTo>
                  <a:lnTo>
                    <a:pt x="67677" y="64394"/>
                  </a:lnTo>
                  <a:close/>
                  <a:moveTo>
                    <a:pt x="80809" y="64394"/>
                  </a:moveTo>
                  <a:lnTo>
                    <a:pt x="80809" y="70478"/>
                  </a:lnTo>
                  <a:lnTo>
                    <a:pt x="74422" y="70478"/>
                  </a:lnTo>
                  <a:lnTo>
                    <a:pt x="74422" y="64394"/>
                  </a:lnTo>
                  <a:close/>
                  <a:moveTo>
                    <a:pt x="87554" y="64394"/>
                  </a:moveTo>
                  <a:lnTo>
                    <a:pt x="87554" y="70478"/>
                  </a:lnTo>
                  <a:lnTo>
                    <a:pt x="81148" y="70478"/>
                  </a:lnTo>
                  <a:lnTo>
                    <a:pt x="81148" y="64394"/>
                  </a:lnTo>
                  <a:close/>
                  <a:moveTo>
                    <a:pt x="94281" y="64394"/>
                  </a:moveTo>
                  <a:lnTo>
                    <a:pt x="94281" y="70478"/>
                  </a:lnTo>
                  <a:lnTo>
                    <a:pt x="87893" y="70478"/>
                  </a:lnTo>
                  <a:lnTo>
                    <a:pt x="87893" y="64394"/>
                  </a:lnTo>
                  <a:close/>
                  <a:moveTo>
                    <a:pt x="101007" y="64394"/>
                  </a:moveTo>
                  <a:lnTo>
                    <a:pt x="101007" y="70478"/>
                  </a:lnTo>
                  <a:lnTo>
                    <a:pt x="94620" y="70478"/>
                  </a:lnTo>
                  <a:lnTo>
                    <a:pt x="94620" y="64394"/>
                  </a:lnTo>
                  <a:close/>
                  <a:moveTo>
                    <a:pt x="107752" y="64394"/>
                  </a:moveTo>
                  <a:lnTo>
                    <a:pt x="107752" y="70478"/>
                  </a:lnTo>
                  <a:lnTo>
                    <a:pt x="101346" y="70478"/>
                  </a:lnTo>
                  <a:lnTo>
                    <a:pt x="101346" y="64394"/>
                  </a:lnTo>
                  <a:close/>
                  <a:moveTo>
                    <a:pt x="114478" y="64394"/>
                  </a:moveTo>
                  <a:lnTo>
                    <a:pt x="114478" y="70478"/>
                  </a:lnTo>
                  <a:lnTo>
                    <a:pt x="108091" y="70478"/>
                  </a:lnTo>
                  <a:lnTo>
                    <a:pt x="108091" y="64394"/>
                  </a:lnTo>
                  <a:close/>
                  <a:moveTo>
                    <a:pt x="121223" y="64394"/>
                  </a:moveTo>
                  <a:lnTo>
                    <a:pt x="121223" y="70478"/>
                  </a:lnTo>
                  <a:lnTo>
                    <a:pt x="114817" y="70478"/>
                  </a:lnTo>
                  <a:lnTo>
                    <a:pt x="114817" y="64394"/>
                  </a:lnTo>
                  <a:close/>
                  <a:moveTo>
                    <a:pt x="127950" y="64394"/>
                  </a:moveTo>
                  <a:lnTo>
                    <a:pt x="127950" y="70478"/>
                  </a:lnTo>
                  <a:lnTo>
                    <a:pt x="121562" y="70478"/>
                  </a:lnTo>
                  <a:lnTo>
                    <a:pt x="121562" y="64394"/>
                  </a:lnTo>
                  <a:close/>
                  <a:moveTo>
                    <a:pt x="134694" y="64394"/>
                  </a:moveTo>
                  <a:lnTo>
                    <a:pt x="134694" y="70478"/>
                  </a:lnTo>
                  <a:lnTo>
                    <a:pt x="128289" y="70478"/>
                  </a:lnTo>
                  <a:lnTo>
                    <a:pt x="128289" y="64394"/>
                  </a:lnTo>
                  <a:close/>
                  <a:moveTo>
                    <a:pt x="141421" y="64394"/>
                  </a:moveTo>
                  <a:lnTo>
                    <a:pt x="141421" y="70478"/>
                  </a:lnTo>
                  <a:lnTo>
                    <a:pt x="135033" y="70478"/>
                  </a:lnTo>
                  <a:lnTo>
                    <a:pt x="135033" y="64394"/>
                  </a:lnTo>
                  <a:close/>
                  <a:moveTo>
                    <a:pt x="148148" y="64394"/>
                  </a:moveTo>
                  <a:lnTo>
                    <a:pt x="148148" y="70478"/>
                  </a:lnTo>
                  <a:lnTo>
                    <a:pt x="141760" y="70478"/>
                  </a:lnTo>
                  <a:lnTo>
                    <a:pt x="141760" y="64394"/>
                  </a:lnTo>
                  <a:close/>
                  <a:moveTo>
                    <a:pt x="154892" y="64394"/>
                  </a:moveTo>
                  <a:lnTo>
                    <a:pt x="154892" y="70478"/>
                  </a:lnTo>
                  <a:lnTo>
                    <a:pt x="148487" y="70478"/>
                  </a:lnTo>
                  <a:lnTo>
                    <a:pt x="148487" y="64394"/>
                  </a:lnTo>
                  <a:close/>
                  <a:moveTo>
                    <a:pt x="161619" y="64394"/>
                  </a:moveTo>
                  <a:lnTo>
                    <a:pt x="161619" y="70478"/>
                  </a:lnTo>
                  <a:lnTo>
                    <a:pt x="155231" y="70478"/>
                  </a:lnTo>
                  <a:lnTo>
                    <a:pt x="155231" y="64394"/>
                  </a:lnTo>
                  <a:close/>
                  <a:moveTo>
                    <a:pt x="168363" y="64394"/>
                  </a:moveTo>
                  <a:lnTo>
                    <a:pt x="168363" y="70478"/>
                  </a:lnTo>
                  <a:lnTo>
                    <a:pt x="161958" y="70478"/>
                  </a:lnTo>
                  <a:lnTo>
                    <a:pt x="161958" y="64394"/>
                  </a:lnTo>
                  <a:close/>
                  <a:moveTo>
                    <a:pt x="175090" y="64394"/>
                  </a:moveTo>
                  <a:lnTo>
                    <a:pt x="175090" y="70478"/>
                  </a:lnTo>
                  <a:lnTo>
                    <a:pt x="168702" y="70478"/>
                  </a:lnTo>
                  <a:lnTo>
                    <a:pt x="168702" y="64394"/>
                  </a:lnTo>
                  <a:close/>
                  <a:moveTo>
                    <a:pt x="181834" y="64394"/>
                  </a:moveTo>
                  <a:lnTo>
                    <a:pt x="181834" y="70478"/>
                  </a:lnTo>
                  <a:lnTo>
                    <a:pt x="175429" y="70478"/>
                  </a:lnTo>
                  <a:lnTo>
                    <a:pt x="175429" y="64394"/>
                  </a:lnTo>
                  <a:close/>
                  <a:moveTo>
                    <a:pt x="188561" y="64394"/>
                  </a:moveTo>
                  <a:lnTo>
                    <a:pt x="188561" y="70478"/>
                  </a:lnTo>
                  <a:lnTo>
                    <a:pt x="182173" y="70478"/>
                  </a:lnTo>
                  <a:lnTo>
                    <a:pt x="182173" y="64394"/>
                  </a:lnTo>
                  <a:close/>
                  <a:moveTo>
                    <a:pt x="195288" y="64394"/>
                  </a:moveTo>
                  <a:lnTo>
                    <a:pt x="195288" y="70478"/>
                  </a:lnTo>
                  <a:lnTo>
                    <a:pt x="188900" y="70478"/>
                  </a:lnTo>
                  <a:lnTo>
                    <a:pt x="188900" y="64394"/>
                  </a:lnTo>
                  <a:close/>
                  <a:moveTo>
                    <a:pt x="202032" y="64394"/>
                  </a:moveTo>
                  <a:lnTo>
                    <a:pt x="202032" y="70478"/>
                  </a:lnTo>
                  <a:lnTo>
                    <a:pt x="195627" y="70478"/>
                  </a:lnTo>
                  <a:lnTo>
                    <a:pt x="195627" y="64394"/>
                  </a:lnTo>
                  <a:close/>
                  <a:moveTo>
                    <a:pt x="208759" y="64394"/>
                  </a:moveTo>
                  <a:lnTo>
                    <a:pt x="208759" y="70478"/>
                  </a:lnTo>
                  <a:lnTo>
                    <a:pt x="202371" y="70478"/>
                  </a:lnTo>
                  <a:lnTo>
                    <a:pt x="202371" y="64394"/>
                  </a:lnTo>
                  <a:close/>
                  <a:moveTo>
                    <a:pt x="215504" y="64394"/>
                  </a:moveTo>
                  <a:lnTo>
                    <a:pt x="215504" y="70478"/>
                  </a:lnTo>
                  <a:lnTo>
                    <a:pt x="209098" y="70478"/>
                  </a:lnTo>
                  <a:lnTo>
                    <a:pt x="209098" y="64394"/>
                  </a:lnTo>
                  <a:close/>
                  <a:moveTo>
                    <a:pt x="222230" y="64394"/>
                  </a:moveTo>
                  <a:lnTo>
                    <a:pt x="222230" y="70478"/>
                  </a:lnTo>
                  <a:lnTo>
                    <a:pt x="215843" y="70478"/>
                  </a:lnTo>
                  <a:lnTo>
                    <a:pt x="215843" y="64394"/>
                  </a:lnTo>
                  <a:close/>
                  <a:moveTo>
                    <a:pt x="228975" y="64394"/>
                  </a:moveTo>
                  <a:lnTo>
                    <a:pt x="228975" y="70478"/>
                  </a:lnTo>
                  <a:lnTo>
                    <a:pt x="222569" y="70478"/>
                  </a:lnTo>
                  <a:lnTo>
                    <a:pt x="222569" y="64394"/>
                  </a:lnTo>
                  <a:close/>
                  <a:moveTo>
                    <a:pt x="235701" y="64394"/>
                  </a:moveTo>
                  <a:lnTo>
                    <a:pt x="235701" y="70478"/>
                  </a:lnTo>
                  <a:lnTo>
                    <a:pt x="229296" y="70478"/>
                  </a:lnTo>
                  <a:lnTo>
                    <a:pt x="229296" y="64394"/>
                  </a:lnTo>
                  <a:close/>
                  <a:moveTo>
                    <a:pt x="242428" y="64394"/>
                  </a:moveTo>
                  <a:lnTo>
                    <a:pt x="242428" y="70478"/>
                  </a:lnTo>
                  <a:lnTo>
                    <a:pt x="236040" y="70478"/>
                  </a:lnTo>
                  <a:lnTo>
                    <a:pt x="236040" y="64394"/>
                  </a:lnTo>
                  <a:close/>
                  <a:moveTo>
                    <a:pt x="249173" y="64394"/>
                  </a:moveTo>
                  <a:lnTo>
                    <a:pt x="249173" y="70478"/>
                  </a:lnTo>
                  <a:lnTo>
                    <a:pt x="242767" y="70478"/>
                  </a:lnTo>
                  <a:lnTo>
                    <a:pt x="242767" y="64394"/>
                  </a:lnTo>
                  <a:close/>
                  <a:moveTo>
                    <a:pt x="255899" y="64394"/>
                  </a:moveTo>
                  <a:lnTo>
                    <a:pt x="255899" y="70478"/>
                  </a:lnTo>
                  <a:lnTo>
                    <a:pt x="249512" y="70478"/>
                  </a:lnTo>
                  <a:lnTo>
                    <a:pt x="249512" y="64394"/>
                  </a:lnTo>
                  <a:close/>
                  <a:moveTo>
                    <a:pt x="262644" y="64394"/>
                  </a:moveTo>
                  <a:lnTo>
                    <a:pt x="262644" y="70478"/>
                  </a:lnTo>
                  <a:lnTo>
                    <a:pt x="256238" y="70478"/>
                  </a:lnTo>
                  <a:lnTo>
                    <a:pt x="256238" y="64394"/>
                  </a:lnTo>
                  <a:close/>
                  <a:moveTo>
                    <a:pt x="269370" y="64394"/>
                  </a:moveTo>
                  <a:lnTo>
                    <a:pt x="269370" y="70478"/>
                  </a:lnTo>
                  <a:lnTo>
                    <a:pt x="262983" y="70478"/>
                  </a:lnTo>
                  <a:lnTo>
                    <a:pt x="262983" y="64394"/>
                  </a:lnTo>
                  <a:close/>
                  <a:moveTo>
                    <a:pt x="276115" y="64394"/>
                  </a:moveTo>
                  <a:lnTo>
                    <a:pt x="276115" y="70478"/>
                  </a:lnTo>
                  <a:lnTo>
                    <a:pt x="269709" y="70478"/>
                  </a:lnTo>
                  <a:lnTo>
                    <a:pt x="269709" y="64394"/>
                  </a:lnTo>
                  <a:close/>
                  <a:moveTo>
                    <a:pt x="282842" y="64394"/>
                  </a:moveTo>
                  <a:lnTo>
                    <a:pt x="282842" y="70478"/>
                  </a:lnTo>
                  <a:lnTo>
                    <a:pt x="276436" y="70478"/>
                  </a:lnTo>
                  <a:lnTo>
                    <a:pt x="276436" y="64394"/>
                  </a:lnTo>
                  <a:close/>
                  <a:moveTo>
                    <a:pt x="6745" y="70800"/>
                  </a:moveTo>
                  <a:lnTo>
                    <a:pt x="6745" y="76884"/>
                  </a:lnTo>
                  <a:lnTo>
                    <a:pt x="339" y="76884"/>
                  </a:lnTo>
                  <a:lnTo>
                    <a:pt x="339" y="70800"/>
                  </a:lnTo>
                  <a:close/>
                  <a:moveTo>
                    <a:pt x="13471" y="70800"/>
                  </a:moveTo>
                  <a:lnTo>
                    <a:pt x="13471" y="76884"/>
                  </a:lnTo>
                  <a:lnTo>
                    <a:pt x="7066" y="76884"/>
                  </a:lnTo>
                  <a:lnTo>
                    <a:pt x="7066" y="70800"/>
                  </a:lnTo>
                  <a:close/>
                  <a:moveTo>
                    <a:pt x="20198" y="70800"/>
                  </a:moveTo>
                  <a:lnTo>
                    <a:pt x="20198" y="76884"/>
                  </a:lnTo>
                  <a:lnTo>
                    <a:pt x="13810" y="76884"/>
                  </a:lnTo>
                  <a:lnTo>
                    <a:pt x="13810" y="70800"/>
                  </a:lnTo>
                  <a:close/>
                  <a:moveTo>
                    <a:pt x="26942" y="70800"/>
                  </a:moveTo>
                  <a:lnTo>
                    <a:pt x="26942" y="76884"/>
                  </a:lnTo>
                  <a:lnTo>
                    <a:pt x="20537" y="76884"/>
                  </a:lnTo>
                  <a:lnTo>
                    <a:pt x="20537" y="70800"/>
                  </a:lnTo>
                  <a:close/>
                  <a:moveTo>
                    <a:pt x="33669" y="70800"/>
                  </a:moveTo>
                  <a:lnTo>
                    <a:pt x="33669" y="76884"/>
                  </a:lnTo>
                  <a:lnTo>
                    <a:pt x="27281" y="76884"/>
                  </a:lnTo>
                  <a:lnTo>
                    <a:pt x="27281" y="70800"/>
                  </a:lnTo>
                  <a:close/>
                  <a:moveTo>
                    <a:pt x="40414" y="70800"/>
                  </a:moveTo>
                  <a:lnTo>
                    <a:pt x="40414" y="76884"/>
                  </a:lnTo>
                  <a:lnTo>
                    <a:pt x="34008" y="76884"/>
                  </a:lnTo>
                  <a:lnTo>
                    <a:pt x="34008" y="70800"/>
                  </a:lnTo>
                  <a:close/>
                  <a:moveTo>
                    <a:pt x="47140" y="70800"/>
                  </a:moveTo>
                  <a:lnTo>
                    <a:pt x="47140" y="76884"/>
                  </a:lnTo>
                  <a:lnTo>
                    <a:pt x="40753" y="76884"/>
                  </a:lnTo>
                  <a:lnTo>
                    <a:pt x="40753" y="70800"/>
                  </a:lnTo>
                  <a:close/>
                  <a:moveTo>
                    <a:pt x="53885" y="70800"/>
                  </a:moveTo>
                  <a:lnTo>
                    <a:pt x="53885" y="76884"/>
                  </a:lnTo>
                  <a:lnTo>
                    <a:pt x="47479" y="76884"/>
                  </a:lnTo>
                  <a:lnTo>
                    <a:pt x="47479" y="70800"/>
                  </a:lnTo>
                  <a:close/>
                  <a:moveTo>
                    <a:pt x="60611" y="70800"/>
                  </a:moveTo>
                  <a:lnTo>
                    <a:pt x="60611" y="76884"/>
                  </a:lnTo>
                  <a:lnTo>
                    <a:pt x="54206" y="76884"/>
                  </a:lnTo>
                  <a:lnTo>
                    <a:pt x="54206" y="70800"/>
                  </a:lnTo>
                  <a:close/>
                  <a:moveTo>
                    <a:pt x="67338" y="70800"/>
                  </a:moveTo>
                  <a:lnTo>
                    <a:pt x="67338" y="76884"/>
                  </a:lnTo>
                  <a:lnTo>
                    <a:pt x="60950" y="76884"/>
                  </a:lnTo>
                  <a:lnTo>
                    <a:pt x="60950" y="70800"/>
                  </a:lnTo>
                  <a:close/>
                  <a:moveTo>
                    <a:pt x="74083" y="70800"/>
                  </a:moveTo>
                  <a:lnTo>
                    <a:pt x="74083" y="76884"/>
                  </a:lnTo>
                  <a:lnTo>
                    <a:pt x="67677" y="76884"/>
                  </a:lnTo>
                  <a:lnTo>
                    <a:pt x="67677" y="70800"/>
                  </a:lnTo>
                  <a:close/>
                  <a:moveTo>
                    <a:pt x="80809" y="70800"/>
                  </a:moveTo>
                  <a:lnTo>
                    <a:pt x="80809" y="76884"/>
                  </a:lnTo>
                  <a:lnTo>
                    <a:pt x="74422" y="76884"/>
                  </a:lnTo>
                  <a:lnTo>
                    <a:pt x="74422" y="70800"/>
                  </a:lnTo>
                  <a:close/>
                  <a:moveTo>
                    <a:pt x="87554" y="70800"/>
                  </a:moveTo>
                  <a:lnTo>
                    <a:pt x="87554" y="76884"/>
                  </a:lnTo>
                  <a:lnTo>
                    <a:pt x="81148" y="76884"/>
                  </a:lnTo>
                  <a:lnTo>
                    <a:pt x="81148" y="70800"/>
                  </a:lnTo>
                  <a:close/>
                  <a:moveTo>
                    <a:pt x="94281" y="70800"/>
                  </a:moveTo>
                  <a:lnTo>
                    <a:pt x="94281" y="76884"/>
                  </a:lnTo>
                  <a:lnTo>
                    <a:pt x="87893" y="76884"/>
                  </a:lnTo>
                  <a:lnTo>
                    <a:pt x="87893" y="70800"/>
                  </a:lnTo>
                  <a:close/>
                  <a:moveTo>
                    <a:pt x="101007" y="70800"/>
                  </a:moveTo>
                  <a:lnTo>
                    <a:pt x="101007" y="76884"/>
                  </a:lnTo>
                  <a:lnTo>
                    <a:pt x="94620" y="76884"/>
                  </a:lnTo>
                  <a:lnTo>
                    <a:pt x="94620" y="70800"/>
                  </a:lnTo>
                  <a:close/>
                  <a:moveTo>
                    <a:pt x="107752" y="70800"/>
                  </a:moveTo>
                  <a:lnTo>
                    <a:pt x="107752" y="76884"/>
                  </a:lnTo>
                  <a:lnTo>
                    <a:pt x="101346" y="76884"/>
                  </a:lnTo>
                  <a:lnTo>
                    <a:pt x="101346" y="70800"/>
                  </a:lnTo>
                  <a:close/>
                  <a:moveTo>
                    <a:pt x="114478" y="70800"/>
                  </a:moveTo>
                  <a:lnTo>
                    <a:pt x="114478" y="76884"/>
                  </a:lnTo>
                  <a:lnTo>
                    <a:pt x="108091" y="76884"/>
                  </a:lnTo>
                  <a:lnTo>
                    <a:pt x="108091" y="70800"/>
                  </a:lnTo>
                  <a:close/>
                  <a:moveTo>
                    <a:pt x="121223" y="70800"/>
                  </a:moveTo>
                  <a:lnTo>
                    <a:pt x="121223" y="76884"/>
                  </a:lnTo>
                  <a:lnTo>
                    <a:pt x="114817" y="76884"/>
                  </a:lnTo>
                  <a:lnTo>
                    <a:pt x="114817" y="70800"/>
                  </a:lnTo>
                  <a:close/>
                  <a:moveTo>
                    <a:pt x="127950" y="70800"/>
                  </a:moveTo>
                  <a:lnTo>
                    <a:pt x="127950" y="76884"/>
                  </a:lnTo>
                  <a:lnTo>
                    <a:pt x="121562" y="76884"/>
                  </a:lnTo>
                  <a:lnTo>
                    <a:pt x="121562" y="70800"/>
                  </a:lnTo>
                  <a:close/>
                  <a:moveTo>
                    <a:pt x="134694" y="70800"/>
                  </a:moveTo>
                  <a:lnTo>
                    <a:pt x="134694" y="76884"/>
                  </a:lnTo>
                  <a:lnTo>
                    <a:pt x="128289" y="76884"/>
                  </a:lnTo>
                  <a:lnTo>
                    <a:pt x="128289" y="70800"/>
                  </a:lnTo>
                  <a:close/>
                  <a:moveTo>
                    <a:pt x="141421" y="70800"/>
                  </a:moveTo>
                  <a:lnTo>
                    <a:pt x="141421" y="76884"/>
                  </a:lnTo>
                  <a:lnTo>
                    <a:pt x="135033" y="76884"/>
                  </a:lnTo>
                  <a:lnTo>
                    <a:pt x="135033" y="70800"/>
                  </a:lnTo>
                  <a:close/>
                  <a:moveTo>
                    <a:pt x="148148" y="70800"/>
                  </a:moveTo>
                  <a:lnTo>
                    <a:pt x="148148" y="76884"/>
                  </a:lnTo>
                  <a:lnTo>
                    <a:pt x="141760" y="76884"/>
                  </a:lnTo>
                  <a:lnTo>
                    <a:pt x="141760" y="70800"/>
                  </a:lnTo>
                  <a:close/>
                  <a:moveTo>
                    <a:pt x="154892" y="70800"/>
                  </a:moveTo>
                  <a:lnTo>
                    <a:pt x="154892" y="76884"/>
                  </a:lnTo>
                  <a:lnTo>
                    <a:pt x="148487" y="76884"/>
                  </a:lnTo>
                  <a:lnTo>
                    <a:pt x="148487" y="70800"/>
                  </a:lnTo>
                  <a:close/>
                  <a:moveTo>
                    <a:pt x="161619" y="70800"/>
                  </a:moveTo>
                  <a:lnTo>
                    <a:pt x="161619" y="76884"/>
                  </a:lnTo>
                  <a:lnTo>
                    <a:pt x="155231" y="76884"/>
                  </a:lnTo>
                  <a:lnTo>
                    <a:pt x="155231" y="70800"/>
                  </a:lnTo>
                  <a:close/>
                  <a:moveTo>
                    <a:pt x="168363" y="70800"/>
                  </a:moveTo>
                  <a:lnTo>
                    <a:pt x="168363" y="76884"/>
                  </a:lnTo>
                  <a:lnTo>
                    <a:pt x="161958" y="76884"/>
                  </a:lnTo>
                  <a:lnTo>
                    <a:pt x="161958" y="70800"/>
                  </a:lnTo>
                  <a:close/>
                  <a:moveTo>
                    <a:pt x="175090" y="70800"/>
                  </a:moveTo>
                  <a:lnTo>
                    <a:pt x="175090" y="76884"/>
                  </a:lnTo>
                  <a:lnTo>
                    <a:pt x="168702" y="76884"/>
                  </a:lnTo>
                  <a:lnTo>
                    <a:pt x="168702" y="70800"/>
                  </a:lnTo>
                  <a:close/>
                  <a:moveTo>
                    <a:pt x="181834" y="70800"/>
                  </a:moveTo>
                  <a:lnTo>
                    <a:pt x="181834" y="76884"/>
                  </a:lnTo>
                  <a:lnTo>
                    <a:pt x="175429" y="76884"/>
                  </a:lnTo>
                  <a:lnTo>
                    <a:pt x="175429" y="70800"/>
                  </a:lnTo>
                  <a:close/>
                  <a:moveTo>
                    <a:pt x="188561" y="70800"/>
                  </a:moveTo>
                  <a:lnTo>
                    <a:pt x="188561" y="76884"/>
                  </a:lnTo>
                  <a:lnTo>
                    <a:pt x="182173" y="76884"/>
                  </a:lnTo>
                  <a:lnTo>
                    <a:pt x="182173" y="70800"/>
                  </a:lnTo>
                  <a:close/>
                  <a:moveTo>
                    <a:pt x="195288" y="70800"/>
                  </a:moveTo>
                  <a:lnTo>
                    <a:pt x="195288" y="76884"/>
                  </a:lnTo>
                  <a:lnTo>
                    <a:pt x="188900" y="76884"/>
                  </a:lnTo>
                  <a:lnTo>
                    <a:pt x="188900" y="70800"/>
                  </a:lnTo>
                  <a:close/>
                  <a:moveTo>
                    <a:pt x="202032" y="70800"/>
                  </a:moveTo>
                  <a:lnTo>
                    <a:pt x="202032" y="76884"/>
                  </a:lnTo>
                  <a:lnTo>
                    <a:pt x="195627" y="76884"/>
                  </a:lnTo>
                  <a:lnTo>
                    <a:pt x="195627" y="70800"/>
                  </a:lnTo>
                  <a:close/>
                  <a:moveTo>
                    <a:pt x="208759" y="70800"/>
                  </a:moveTo>
                  <a:lnTo>
                    <a:pt x="208759" y="76884"/>
                  </a:lnTo>
                  <a:lnTo>
                    <a:pt x="202371" y="76884"/>
                  </a:lnTo>
                  <a:lnTo>
                    <a:pt x="202371" y="70800"/>
                  </a:lnTo>
                  <a:close/>
                  <a:moveTo>
                    <a:pt x="215504" y="70800"/>
                  </a:moveTo>
                  <a:lnTo>
                    <a:pt x="215504" y="76884"/>
                  </a:lnTo>
                  <a:lnTo>
                    <a:pt x="209098" y="76884"/>
                  </a:lnTo>
                  <a:lnTo>
                    <a:pt x="209098" y="70800"/>
                  </a:lnTo>
                  <a:close/>
                  <a:moveTo>
                    <a:pt x="222230" y="70800"/>
                  </a:moveTo>
                  <a:lnTo>
                    <a:pt x="222230" y="76884"/>
                  </a:lnTo>
                  <a:lnTo>
                    <a:pt x="215843" y="76884"/>
                  </a:lnTo>
                  <a:lnTo>
                    <a:pt x="215843" y="70800"/>
                  </a:lnTo>
                  <a:close/>
                  <a:moveTo>
                    <a:pt x="228975" y="70800"/>
                  </a:moveTo>
                  <a:lnTo>
                    <a:pt x="228975" y="76884"/>
                  </a:lnTo>
                  <a:lnTo>
                    <a:pt x="222569" y="76884"/>
                  </a:lnTo>
                  <a:lnTo>
                    <a:pt x="222569" y="70800"/>
                  </a:lnTo>
                  <a:close/>
                  <a:moveTo>
                    <a:pt x="235701" y="70800"/>
                  </a:moveTo>
                  <a:lnTo>
                    <a:pt x="235701" y="76884"/>
                  </a:lnTo>
                  <a:lnTo>
                    <a:pt x="229296" y="76884"/>
                  </a:lnTo>
                  <a:lnTo>
                    <a:pt x="229296" y="70800"/>
                  </a:lnTo>
                  <a:close/>
                  <a:moveTo>
                    <a:pt x="242428" y="70800"/>
                  </a:moveTo>
                  <a:lnTo>
                    <a:pt x="242428" y="76884"/>
                  </a:lnTo>
                  <a:lnTo>
                    <a:pt x="236040" y="76884"/>
                  </a:lnTo>
                  <a:lnTo>
                    <a:pt x="236040" y="70800"/>
                  </a:lnTo>
                  <a:close/>
                  <a:moveTo>
                    <a:pt x="249173" y="70800"/>
                  </a:moveTo>
                  <a:lnTo>
                    <a:pt x="249173" y="76884"/>
                  </a:lnTo>
                  <a:lnTo>
                    <a:pt x="242767" y="76884"/>
                  </a:lnTo>
                  <a:lnTo>
                    <a:pt x="242767" y="70800"/>
                  </a:lnTo>
                  <a:close/>
                  <a:moveTo>
                    <a:pt x="255899" y="70800"/>
                  </a:moveTo>
                  <a:lnTo>
                    <a:pt x="255899" y="76884"/>
                  </a:lnTo>
                  <a:lnTo>
                    <a:pt x="249512" y="76884"/>
                  </a:lnTo>
                  <a:lnTo>
                    <a:pt x="249512" y="70800"/>
                  </a:lnTo>
                  <a:close/>
                  <a:moveTo>
                    <a:pt x="262644" y="70800"/>
                  </a:moveTo>
                  <a:lnTo>
                    <a:pt x="262644" y="76884"/>
                  </a:lnTo>
                  <a:lnTo>
                    <a:pt x="256238" y="76884"/>
                  </a:lnTo>
                  <a:lnTo>
                    <a:pt x="256238" y="70800"/>
                  </a:lnTo>
                  <a:close/>
                  <a:moveTo>
                    <a:pt x="269370" y="70800"/>
                  </a:moveTo>
                  <a:lnTo>
                    <a:pt x="269370" y="76884"/>
                  </a:lnTo>
                  <a:lnTo>
                    <a:pt x="262983" y="76884"/>
                  </a:lnTo>
                  <a:lnTo>
                    <a:pt x="262983" y="70800"/>
                  </a:lnTo>
                  <a:close/>
                  <a:moveTo>
                    <a:pt x="276115" y="70800"/>
                  </a:moveTo>
                  <a:lnTo>
                    <a:pt x="276115" y="76884"/>
                  </a:lnTo>
                  <a:lnTo>
                    <a:pt x="269709" y="76884"/>
                  </a:lnTo>
                  <a:lnTo>
                    <a:pt x="269709" y="70800"/>
                  </a:lnTo>
                  <a:close/>
                  <a:moveTo>
                    <a:pt x="282842" y="70800"/>
                  </a:moveTo>
                  <a:lnTo>
                    <a:pt x="282842" y="76884"/>
                  </a:lnTo>
                  <a:lnTo>
                    <a:pt x="276436" y="76884"/>
                  </a:lnTo>
                  <a:lnTo>
                    <a:pt x="276436" y="70800"/>
                  </a:lnTo>
                  <a:close/>
                  <a:moveTo>
                    <a:pt x="6745" y="77205"/>
                  </a:moveTo>
                  <a:lnTo>
                    <a:pt x="6745" y="83289"/>
                  </a:lnTo>
                  <a:lnTo>
                    <a:pt x="339" y="83289"/>
                  </a:lnTo>
                  <a:lnTo>
                    <a:pt x="339" y="77205"/>
                  </a:lnTo>
                  <a:close/>
                  <a:moveTo>
                    <a:pt x="13471" y="77205"/>
                  </a:moveTo>
                  <a:lnTo>
                    <a:pt x="13471" y="83289"/>
                  </a:lnTo>
                  <a:lnTo>
                    <a:pt x="7066" y="83289"/>
                  </a:lnTo>
                  <a:lnTo>
                    <a:pt x="7066" y="77205"/>
                  </a:lnTo>
                  <a:close/>
                  <a:moveTo>
                    <a:pt x="20198" y="77205"/>
                  </a:moveTo>
                  <a:lnTo>
                    <a:pt x="20198" y="83289"/>
                  </a:lnTo>
                  <a:lnTo>
                    <a:pt x="13810" y="83289"/>
                  </a:lnTo>
                  <a:lnTo>
                    <a:pt x="13810" y="77205"/>
                  </a:lnTo>
                  <a:close/>
                  <a:moveTo>
                    <a:pt x="26942" y="77205"/>
                  </a:moveTo>
                  <a:lnTo>
                    <a:pt x="26942" y="83289"/>
                  </a:lnTo>
                  <a:lnTo>
                    <a:pt x="20537" y="83289"/>
                  </a:lnTo>
                  <a:lnTo>
                    <a:pt x="20537" y="77205"/>
                  </a:lnTo>
                  <a:close/>
                  <a:moveTo>
                    <a:pt x="33669" y="77205"/>
                  </a:moveTo>
                  <a:lnTo>
                    <a:pt x="33669" y="83289"/>
                  </a:lnTo>
                  <a:lnTo>
                    <a:pt x="27281" y="83289"/>
                  </a:lnTo>
                  <a:lnTo>
                    <a:pt x="27281" y="77205"/>
                  </a:lnTo>
                  <a:close/>
                  <a:moveTo>
                    <a:pt x="40414" y="77205"/>
                  </a:moveTo>
                  <a:lnTo>
                    <a:pt x="40414" y="83289"/>
                  </a:lnTo>
                  <a:lnTo>
                    <a:pt x="34008" y="83289"/>
                  </a:lnTo>
                  <a:lnTo>
                    <a:pt x="34008" y="77205"/>
                  </a:lnTo>
                  <a:close/>
                  <a:moveTo>
                    <a:pt x="47140" y="77205"/>
                  </a:moveTo>
                  <a:lnTo>
                    <a:pt x="47140" y="83289"/>
                  </a:lnTo>
                  <a:lnTo>
                    <a:pt x="40753" y="83289"/>
                  </a:lnTo>
                  <a:lnTo>
                    <a:pt x="40753" y="77205"/>
                  </a:lnTo>
                  <a:close/>
                  <a:moveTo>
                    <a:pt x="53885" y="77205"/>
                  </a:moveTo>
                  <a:lnTo>
                    <a:pt x="53885" y="83289"/>
                  </a:lnTo>
                  <a:lnTo>
                    <a:pt x="47479" y="83289"/>
                  </a:lnTo>
                  <a:lnTo>
                    <a:pt x="47479" y="77205"/>
                  </a:lnTo>
                  <a:close/>
                  <a:moveTo>
                    <a:pt x="60611" y="77205"/>
                  </a:moveTo>
                  <a:lnTo>
                    <a:pt x="60611" y="83289"/>
                  </a:lnTo>
                  <a:lnTo>
                    <a:pt x="54206" y="83289"/>
                  </a:lnTo>
                  <a:lnTo>
                    <a:pt x="54206" y="77205"/>
                  </a:lnTo>
                  <a:close/>
                  <a:moveTo>
                    <a:pt x="67338" y="77205"/>
                  </a:moveTo>
                  <a:lnTo>
                    <a:pt x="67338" y="83289"/>
                  </a:lnTo>
                  <a:lnTo>
                    <a:pt x="60950" y="83289"/>
                  </a:lnTo>
                  <a:lnTo>
                    <a:pt x="60950" y="77205"/>
                  </a:lnTo>
                  <a:close/>
                  <a:moveTo>
                    <a:pt x="74083" y="77205"/>
                  </a:moveTo>
                  <a:lnTo>
                    <a:pt x="74083" y="83289"/>
                  </a:lnTo>
                  <a:lnTo>
                    <a:pt x="67677" y="83289"/>
                  </a:lnTo>
                  <a:lnTo>
                    <a:pt x="67677" y="77205"/>
                  </a:lnTo>
                  <a:close/>
                  <a:moveTo>
                    <a:pt x="80809" y="77205"/>
                  </a:moveTo>
                  <a:lnTo>
                    <a:pt x="80809" y="83289"/>
                  </a:lnTo>
                  <a:lnTo>
                    <a:pt x="74422" y="83289"/>
                  </a:lnTo>
                  <a:lnTo>
                    <a:pt x="74422" y="77205"/>
                  </a:lnTo>
                  <a:close/>
                  <a:moveTo>
                    <a:pt x="87554" y="77205"/>
                  </a:moveTo>
                  <a:lnTo>
                    <a:pt x="87554" y="83289"/>
                  </a:lnTo>
                  <a:lnTo>
                    <a:pt x="81148" y="83289"/>
                  </a:lnTo>
                  <a:lnTo>
                    <a:pt x="81148" y="77205"/>
                  </a:lnTo>
                  <a:close/>
                  <a:moveTo>
                    <a:pt x="94281" y="77205"/>
                  </a:moveTo>
                  <a:lnTo>
                    <a:pt x="94281" y="83289"/>
                  </a:lnTo>
                  <a:lnTo>
                    <a:pt x="87893" y="83289"/>
                  </a:lnTo>
                  <a:lnTo>
                    <a:pt x="87893" y="77205"/>
                  </a:lnTo>
                  <a:close/>
                  <a:moveTo>
                    <a:pt x="101007" y="77205"/>
                  </a:moveTo>
                  <a:lnTo>
                    <a:pt x="101007" y="83289"/>
                  </a:lnTo>
                  <a:lnTo>
                    <a:pt x="94620" y="83289"/>
                  </a:lnTo>
                  <a:lnTo>
                    <a:pt x="94620" y="77205"/>
                  </a:lnTo>
                  <a:close/>
                  <a:moveTo>
                    <a:pt x="107752" y="77205"/>
                  </a:moveTo>
                  <a:lnTo>
                    <a:pt x="107752" y="83289"/>
                  </a:lnTo>
                  <a:lnTo>
                    <a:pt x="101346" y="83289"/>
                  </a:lnTo>
                  <a:lnTo>
                    <a:pt x="101346" y="77205"/>
                  </a:lnTo>
                  <a:close/>
                  <a:moveTo>
                    <a:pt x="114478" y="77205"/>
                  </a:moveTo>
                  <a:lnTo>
                    <a:pt x="114478" y="83289"/>
                  </a:lnTo>
                  <a:lnTo>
                    <a:pt x="108091" y="83289"/>
                  </a:lnTo>
                  <a:lnTo>
                    <a:pt x="108091" y="77205"/>
                  </a:lnTo>
                  <a:close/>
                  <a:moveTo>
                    <a:pt x="121223" y="77205"/>
                  </a:moveTo>
                  <a:lnTo>
                    <a:pt x="121223" y="83289"/>
                  </a:lnTo>
                  <a:lnTo>
                    <a:pt x="114817" y="83289"/>
                  </a:lnTo>
                  <a:lnTo>
                    <a:pt x="114817" y="77205"/>
                  </a:lnTo>
                  <a:close/>
                  <a:moveTo>
                    <a:pt x="127950" y="77205"/>
                  </a:moveTo>
                  <a:lnTo>
                    <a:pt x="127950" y="83289"/>
                  </a:lnTo>
                  <a:lnTo>
                    <a:pt x="121562" y="83289"/>
                  </a:lnTo>
                  <a:lnTo>
                    <a:pt x="121562" y="77205"/>
                  </a:lnTo>
                  <a:close/>
                  <a:moveTo>
                    <a:pt x="134694" y="77205"/>
                  </a:moveTo>
                  <a:lnTo>
                    <a:pt x="134694" y="83289"/>
                  </a:lnTo>
                  <a:lnTo>
                    <a:pt x="128289" y="83289"/>
                  </a:lnTo>
                  <a:lnTo>
                    <a:pt x="128289" y="77205"/>
                  </a:lnTo>
                  <a:close/>
                  <a:moveTo>
                    <a:pt x="141421" y="77205"/>
                  </a:moveTo>
                  <a:lnTo>
                    <a:pt x="141421" y="83289"/>
                  </a:lnTo>
                  <a:lnTo>
                    <a:pt x="135033" y="83289"/>
                  </a:lnTo>
                  <a:lnTo>
                    <a:pt x="135033" y="77205"/>
                  </a:lnTo>
                  <a:close/>
                  <a:moveTo>
                    <a:pt x="148148" y="77205"/>
                  </a:moveTo>
                  <a:lnTo>
                    <a:pt x="148148" y="83289"/>
                  </a:lnTo>
                  <a:lnTo>
                    <a:pt x="141760" y="83289"/>
                  </a:lnTo>
                  <a:lnTo>
                    <a:pt x="141760" y="77205"/>
                  </a:lnTo>
                  <a:close/>
                  <a:moveTo>
                    <a:pt x="154892" y="77205"/>
                  </a:moveTo>
                  <a:lnTo>
                    <a:pt x="154892" y="83289"/>
                  </a:lnTo>
                  <a:lnTo>
                    <a:pt x="148487" y="83289"/>
                  </a:lnTo>
                  <a:lnTo>
                    <a:pt x="148487" y="77205"/>
                  </a:lnTo>
                  <a:close/>
                  <a:moveTo>
                    <a:pt x="161619" y="77205"/>
                  </a:moveTo>
                  <a:lnTo>
                    <a:pt x="161619" y="83289"/>
                  </a:lnTo>
                  <a:lnTo>
                    <a:pt x="155231" y="83289"/>
                  </a:lnTo>
                  <a:lnTo>
                    <a:pt x="155231" y="77205"/>
                  </a:lnTo>
                  <a:close/>
                  <a:moveTo>
                    <a:pt x="168363" y="77205"/>
                  </a:moveTo>
                  <a:lnTo>
                    <a:pt x="168363" y="83289"/>
                  </a:lnTo>
                  <a:lnTo>
                    <a:pt x="161958" y="83289"/>
                  </a:lnTo>
                  <a:lnTo>
                    <a:pt x="161958" y="77205"/>
                  </a:lnTo>
                  <a:close/>
                  <a:moveTo>
                    <a:pt x="175090" y="77205"/>
                  </a:moveTo>
                  <a:lnTo>
                    <a:pt x="175090" y="83289"/>
                  </a:lnTo>
                  <a:lnTo>
                    <a:pt x="168702" y="83289"/>
                  </a:lnTo>
                  <a:lnTo>
                    <a:pt x="168702" y="77205"/>
                  </a:lnTo>
                  <a:close/>
                  <a:moveTo>
                    <a:pt x="181834" y="77205"/>
                  </a:moveTo>
                  <a:lnTo>
                    <a:pt x="181834" y="83289"/>
                  </a:lnTo>
                  <a:lnTo>
                    <a:pt x="175429" y="83289"/>
                  </a:lnTo>
                  <a:lnTo>
                    <a:pt x="175429" y="77205"/>
                  </a:lnTo>
                  <a:close/>
                  <a:moveTo>
                    <a:pt x="188561" y="77205"/>
                  </a:moveTo>
                  <a:lnTo>
                    <a:pt x="188561" y="83289"/>
                  </a:lnTo>
                  <a:lnTo>
                    <a:pt x="182173" y="83289"/>
                  </a:lnTo>
                  <a:lnTo>
                    <a:pt x="182173" y="77205"/>
                  </a:lnTo>
                  <a:close/>
                  <a:moveTo>
                    <a:pt x="195288" y="77205"/>
                  </a:moveTo>
                  <a:lnTo>
                    <a:pt x="195288" y="83289"/>
                  </a:lnTo>
                  <a:lnTo>
                    <a:pt x="188900" y="83289"/>
                  </a:lnTo>
                  <a:lnTo>
                    <a:pt x="188900" y="77205"/>
                  </a:lnTo>
                  <a:close/>
                  <a:moveTo>
                    <a:pt x="202032" y="77205"/>
                  </a:moveTo>
                  <a:lnTo>
                    <a:pt x="202032" y="83289"/>
                  </a:lnTo>
                  <a:lnTo>
                    <a:pt x="195627" y="83289"/>
                  </a:lnTo>
                  <a:lnTo>
                    <a:pt x="195627" y="77205"/>
                  </a:lnTo>
                  <a:close/>
                  <a:moveTo>
                    <a:pt x="208759" y="77205"/>
                  </a:moveTo>
                  <a:lnTo>
                    <a:pt x="208759" y="83289"/>
                  </a:lnTo>
                  <a:lnTo>
                    <a:pt x="202371" y="83289"/>
                  </a:lnTo>
                  <a:lnTo>
                    <a:pt x="202371" y="77205"/>
                  </a:lnTo>
                  <a:close/>
                  <a:moveTo>
                    <a:pt x="215504" y="77205"/>
                  </a:moveTo>
                  <a:lnTo>
                    <a:pt x="215504" y="83289"/>
                  </a:lnTo>
                  <a:lnTo>
                    <a:pt x="209098" y="83289"/>
                  </a:lnTo>
                  <a:lnTo>
                    <a:pt x="209098" y="77205"/>
                  </a:lnTo>
                  <a:close/>
                  <a:moveTo>
                    <a:pt x="222230" y="77205"/>
                  </a:moveTo>
                  <a:lnTo>
                    <a:pt x="222230" y="83289"/>
                  </a:lnTo>
                  <a:lnTo>
                    <a:pt x="215843" y="83289"/>
                  </a:lnTo>
                  <a:lnTo>
                    <a:pt x="215843" y="77205"/>
                  </a:lnTo>
                  <a:close/>
                  <a:moveTo>
                    <a:pt x="228975" y="77205"/>
                  </a:moveTo>
                  <a:lnTo>
                    <a:pt x="228975" y="83289"/>
                  </a:lnTo>
                  <a:lnTo>
                    <a:pt x="222569" y="83289"/>
                  </a:lnTo>
                  <a:lnTo>
                    <a:pt x="222569" y="77205"/>
                  </a:lnTo>
                  <a:close/>
                  <a:moveTo>
                    <a:pt x="235701" y="77205"/>
                  </a:moveTo>
                  <a:lnTo>
                    <a:pt x="235701" y="83289"/>
                  </a:lnTo>
                  <a:lnTo>
                    <a:pt x="229296" y="83289"/>
                  </a:lnTo>
                  <a:lnTo>
                    <a:pt x="229296" y="77205"/>
                  </a:lnTo>
                  <a:close/>
                  <a:moveTo>
                    <a:pt x="242428" y="77205"/>
                  </a:moveTo>
                  <a:lnTo>
                    <a:pt x="242428" y="83289"/>
                  </a:lnTo>
                  <a:lnTo>
                    <a:pt x="236040" y="83289"/>
                  </a:lnTo>
                  <a:lnTo>
                    <a:pt x="236040" y="77205"/>
                  </a:lnTo>
                  <a:close/>
                  <a:moveTo>
                    <a:pt x="249173" y="77205"/>
                  </a:moveTo>
                  <a:lnTo>
                    <a:pt x="249173" y="83289"/>
                  </a:lnTo>
                  <a:lnTo>
                    <a:pt x="242767" y="83289"/>
                  </a:lnTo>
                  <a:lnTo>
                    <a:pt x="242767" y="77205"/>
                  </a:lnTo>
                  <a:close/>
                  <a:moveTo>
                    <a:pt x="255899" y="77205"/>
                  </a:moveTo>
                  <a:lnTo>
                    <a:pt x="255899" y="83289"/>
                  </a:lnTo>
                  <a:lnTo>
                    <a:pt x="249512" y="83289"/>
                  </a:lnTo>
                  <a:lnTo>
                    <a:pt x="249512" y="77205"/>
                  </a:lnTo>
                  <a:close/>
                  <a:moveTo>
                    <a:pt x="262644" y="77205"/>
                  </a:moveTo>
                  <a:lnTo>
                    <a:pt x="262644" y="83289"/>
                  </a:lnTo>
                  <a:lnTo>
                    <a:pt x="256238" y="83289"/>
                  </a:lnTo>
                  <a:lnTo>
                    <a:pt x="256238" y="77205"/>
                  </a:lnTo>
                  <a:close/>
                  <a:moveTo>
                    <a:pt x="269370" y="77205"/>
                  </a:moveTo>
                  <a:lnTo>
                    <a:pt x="269370" y="83289"/>
                  </a:lnTo>
                  <a:lnTo>
                    <a:pt x="262983" y="83289"/>
                  </a:lnTo>
                  <a:lnTo>
                    <a:pt x="262983" y="77205"/>
                  </a:lnTo>
                  <a:close/>
                  <a:moveTo>
                    <a:pt x="276115" y="77205"/>
                  </a:moveTo>
                  <a:lnTo>
                    <a:pt x="276115" y="83289"/>
                  </a:lnTo>
                  <a:lnTo>
                    <a:pt x="269709" y="83289"/>
                  </a:lnTo>
                  <a:lnTo>
                    <a:pt x="269709" y="77205"/>
                  </a:lnTo>
                  <a:close/>
                  <a:moveTo>
                    <a:pt x="282842" y="77205"/>
                  </a:moveTo>
                  <a:lnTo>
                    <a:pt x="282842" y="83289"/>
                  </a:lnTo>
                  <a:lnTo>
                    <a:pt x="276436" y="83289"/>
                  </a:lnTo>
                  <a:lnTo>
                    <a:pt x="276436" y="77205"/>
                  </a:lnTo>
                  <a:close/>
                  <a:moveTo>
                    <a:pt x="6745" y="83611"/>
                  </a:moveTo>
                  <a:lnTo>
                    <a:pt x="6745" y="89695"/>
                  </a:lnTo>
                  <a:lnTo>
                    <a:pt x="339" y="89695"/>
                  </a:lnTo>
                  <a:lnTo>
                    <a:pt x="339" y="83611"/>
                  </a:lnTo>
                  <a:close/>
                  <a:moveTo>
                    <a:pt x="13471" y="83611"/>
                  </a:moveTo>
                  <a:lnTo>
                    <a:pt x="13471" y="89695"/>
                  </a:lnTo>
                  <a:lnTo>
                    <a:pt x="7066" y="89695"/>
                  </a:lnTo>
                  <a:lnTo>
                    <a:pt x="7066" y="83611"/>
                  </a:lnTo>
                  <a:close/>
                  <a:moveTo>
                    <a:pt x="20198" y="83611"/>
                  </a:moveTo>
                  <a:lnTo>
                    <a:pt x="20198" y="89695"/>
                  </a:lnTo>
                  <a:lnTo>
                    <a:pt x="13810" y="89695"/>
                  </a:lnTo>
                  <a:lnTo>
                    <a:pt x="13810" y="83611"/>
                  </a:lnTo>
                  <a:close/>
                  <a:moveTo>
                    <a:pt x="26942" y="83611"/>
                  </a:moveTo>
                  <a:lnTo>
                    <a:pt x="26942" y="89695"/>
                  </a:lnTo>
                  <a:lnTo>
                    <a:pt x="20537" y="89695"/>
                  </a:lnTo>
                  <a:lnTo>
                    <a:pt x="20537" y="83611"/>
                  </a:lnTo>
                  <a:close/>
                  <a:moveTo>
                    <a:pt x="33669" y="83611"/>
                  </a:moveTo>
                  <a:lnTo>
                    <a:pt x="33669" y="89695"/>
                  </a:lnTo>
                  <a:lnTo>
                    <a:pt x="27281" y="89695"/>
                  </a:lnTo>
                  <a:lnTo>
                    <a:pt x="27281" y="83611"/>
                  </a:lnTo>
                  <a:close/>
                  <a:moveTo>
                    <a:pt x="40414" y="83611"/>
                  </a:moveTo>
                  <a:lnTo>
                    <a:pt x="40414" y="89695"/>
                  </a:lnTo>
                  <a:lnTo>
                    <a:pt x="34008" y="89695"/>
                  </a:lnTo>
                  <a:lnTo>
                    <a:pt x="34008" y="83611"/>
                  </a:lnTo>
                  <a:close/>
                  <a:moveTo>
                    <a:pt x="47140" y="83611"/>
                  </a:moveTo>
                  <a:lnTo>
                    <a:pt x="47140" y="89695"/>
                  </a:lnTo>
                  <a:lnTo>
                    <a:pt x="40753" y="89695"/>
                  </a:lnTo>
                  <a:lnTo>
                    <a:pt x="40753" y="83611"/>
                  </a:lnTo>
                  <a:close/>
                  <a:moveTo>
                    <a:pt x="53885" y="83611"/>
                  </a:moveTo>
                  <a:lnTo>
                    <a:pt x="53885" y="89695"/>
                  </a:lnTo>
                  <a:lnTo>
                    <a:pt x="47479" y="89695"/>
                  </a:lnTo>
                  <a:lnTo>
                    <a:pt x="47479" y="83611"/>
                  </a:lnTo>
                  <a:close/>
                  <a:moveTo>
                    <a:pt x="60611" y="83611"/>
                  </a:moveTo>
                  <a:lnTo>
                    <a:pt x="60611" y="89695"/>
                  </a:lnTo>
                  <a:lnTo>
                    <a:pt x="54206" y="89695"/>
                  </a:lnTo>
                  <a:lnTo>
                    <a:pt x="54206" y="83611"/>
                  </a:lnTo>
                  <a:close/>
                  <a:moveTo>
                    <a:pt x="67338" y="83611"/>
                  </a:moveTo>
                  <a:lnTo>
                    <a:pt x="67338" y="89695"/>
                  </a:lnTo>
                  <a:lnTo>
                    <a:pt x="60950" y="89695"/>
                  </a:lnTo>
                  <a:lnTo>
                    <a:pt x="60950" y="83611"/>
                  </a:lnTo>
                  <a:close/>
                  <a:moveTo>
                    <a:pt x="74083" y="83611"/>
                  </a:moveTo>
                  <a:lnTo>
                    <a:pt x="74083" y="89695"/>
                  </a:lnTo>
                  <a:lnTo>
                    <a:pt x="67677" y="89695"/>
                  </a:lnTo>
                  <a:lnTo>
                    <a:pt x="67677" y="83611"/>
                  </a:lnTo>
                  <a:close/>
                  <a:moveTo>
                    <a:pt x="80809" y="83611"/>
                  </a:moveTo>
                  <a:lnTo>
                    <a:pt x="80809" y="89695"/>
                  </a:lnTo>
                  <a:lnTo>
                    <a:pt x="74422" y="89695"/>
                  </a:lnTo>
                  <a:lnTo>
                    <a:pt x="74422" y="83611"/>
                  </a:lnTo>
                  <a:close/>
                  <a:moveTo>
                    <a:pt x="87554" y="83611"/>
                  </a:moveTo>
                  <a:lnTo>
                    <a:pt x="87554" y="89695"/>
                  </a:lnTo>
                  <a:lnTo>
                    <a:pt x="81148" y="89695"/>
                  </a:lnTo>
                  <a:lnTo>
                    <a:pt x="81148" y="83611"/>
                  </a:lnTo>
                  <a:close/>
                  <a:moveTo>
                    <a:pt x="94281" y="83611"/>
                  </a:moveTo>
                  <a:lnTo>
                    <a:pt x="94281" y="89695"/>
                  </a:lnTo>
                  <a:lnTo>
                    <a:pt x="87893" y="89695"/>
                  </a:lnTo>
                  <a:lnTo>
                    <a:pt x="87893" y="83611"/>
                  </a:lnTo>
                  <a:close/>
                  <a:moveTo>
                    <a:pt x="101007" y="83611"/>
                  </a:moveTo>
                  <a:lnTo>
                    <a:pt x="101007" y="89695"/>
                  </a:lnTo>
                  <a:lnTo>
                    <a:pt x="94620" y="89695"/>
                  </a:lnTo>
                  <a:lnTo>
                    <a:pt x="94620" y="83611"/>
                  </a:lnTo>
                  <a:close/>
                  <a:moveTo>
                    <a:pt x="107752" y="83611"/>
                  </a:moveTo>
                  <a:lnTo>
                    <a:pt x="107752" y="89695"/>
                  </a:lnTo>
                  <a:lnTo>
                    <a:pt x="101346" y="89695"/>
                  </a:lnTo>
                  <a:lnTo>
                    <a:pt x="101346" y="83611"/>
                  </a:lnTo>
                  <a:close/>
                  <a:moveTo>
                    <a:pt x="114478" y="83611"/>
                  </a:moveTo>
                  <a:lnTo>
                    <a:pt x="114478" y="89695"/>
                  </a:lnTo>
                  <a:lnTo>
                    <a:pt x="108091" y="89695"/>
                  </a:lnTo>
                  <a:lnTo>
                    <a:pt x="108091" y="83611"/>
                  </a:lnTo>
                  <a:close/>
                  <a:moveTo>
                    <a:pt x="121223" y="83611"/>
                  </a:moveTo>
                  <a:lnTo>
                    <a:pt x="121223" y="89695"/>
                  </a:lnTo>
                  <a:lnTo>
                    <a:pt x="114817" y="89695"/>
                  </a:lnTo>
                  <a:lnTo>
                    <a:pt x="114817" y="83611"/>
                  </a:lnTo>
                  <a:close/>
                  <a:moveTo>
                    <a:pt x="127950" y="83611"/>
                  </a:moveTo>
                  <a:lnTo>
                    <a:pt x="127950" y="89695"/>
                  </a:lnTo>
                  <a:lnTo>
                    <a:pt x="121562" y="89695"/>
                  </a:lnTo>
                  <a:lnTo>
                    <a:pt x="121562" y="83611"/>
                  </a:lnTo>
                  <a:close/>
                  <a:moveTo>
                    <a:pt x="134694" y="83611"/>
                  </a:moveTo>
                  <a:lnTo>
                    <a:pt x="134694" y="89695"/>
                  </a:lnTo>
                  <a:lnTo>
                    <a:pt x="128289" y="89695"/>
                  </a:lnTo>
                  <a:lnTo>
                    <a:pt x="128289" y="83611"/>
                  </a:lnTo>
                  <a:close/>
                  <a:moveTo>
                    <a:pt x="141421" y="83611"/>
                  </a:moveTo>
                  <a:lnTo>
                    <a:pt x="141421" y="89695"/>
                  </a:lnTo>
                  <a:lnTo>
                    <a:pt x="135033" y="89695"/>
                  </a:lnTo>
                  <a:lnTo>
                    <a:pt x="135033" y="83611"/>
                  </a:lnTo>
                  <a:close/>
                  <a:moveTo>
                    <a:pt x="148148" y="83611"/>
                  </a:moveTo>
                  <a:lnTo>
                    <a:pt x="148148" y="89695"/>
                  </a:lnTo>
                  <a:lnTo>
                    <a:pt x="141760" y="89695"/>
                  </a:lnTo>
                  <a:lnTo>
                    <a:pt x="141760" y="83611"/>
                  </a:lnTo>
                  <a:close/>
                  <a:moveTo>
                    <a:pt x="154892" y="83611"/>
                  </a:moveTo>
                  <a:lnTo>
                    <a:pt x="154892" y="89695"/>
                  </a:lnTo>
                  <a:lnTo>
                    <a:pt x="148487" y="89695"/>
                  </a:lnTo>
                  <a:lnTo>
                    <a:pt x="148487" y="83611"/>
                  </a:lnTo>
                  <a:close/>
                  <a:moveTo>
                    <a:pt x="161619" y="83611"/>
                  </a:moveTo>
                  <a:lnTo>
                    <a:pt x="161619" y="89695"/>
                  </a:lnTo>
                  <a:lnTo>
                    <a:pt x="155231" y="89695"/>
                  </a:lnTo>
                  <a:lnTo>
                    <a:pt x="155231" y="83611"/>
                  </a:lnTo>
                  <a:close/>
                  <a:moveTo>
                    <a:pt x="168363" y="83611"/>
                  </a:moveTo>
                  <a:lnTo>
                    <a:pt x="168363" y="89695"/>
                  </a:lnTo>
                  <a:lnTo>
                    <a:pt x="161958" y="89695"/>
                  </a:lnTo>
                  <a:lnTo>
                    <a:pt x="161958" y="83611"/>
                  </a:lnTo>
                  <a:close/>
                  <a:moveTo>
                    <a:pt x="175090" y="83611"/>
                  </a:moveTo>
                  <a:lnTo>
                    <a:pt x="175090" y="89695"/>
                  </a:lnTo>
                  <a:lnTo>
                    <a:pt x="168702" y="89695"/>
                  </a:lnTo>
                  <a:lnTo>
                    <a:pt x="168702" y="83611"/>
                  </a:lnTo>
                  <a:close/>
                  <a:moveTo>
                    <a:pt x="181834" y="83611"/>
                  </a:moveTo>
                  <a:lnTo>
                    <a:pt x="181834" y="89695"/>
                  </a:lnTo>
                  <a:lnTo>
                    <a:pt x="175429" y="89695"/>
                  </a:lnTo>
                  <a:lnTo>
                    <a:pt x="175429" y="83611"/>
                  </a:lnTo>
                  <a:close/>
                  <a:moveTo>
                    <a:pt x="188561" y="83611"/>
                  </a:moveTo>
                  <a:lnTo>
                    <a:pt x="188561" y="89695"/>
                  </a:lnTo>
                  <a:lnTo>
                    <a:pt x="182173" y="89695"/>
                  </a:lnTo>
                  <a:lnTo>
                    <a:pt x="182173" y="83611"/>
                  </a:lnTo>
                  <a:close/>
                  <a:moveTo>
                    <a:pt x="195288" y="83611"/>
                  </a:moveTo>
                  <a:lnTo>
                    <a:pt x="195288" y="89695"/>
                  </a:lnTo>
                  <a:lnTo>
                    <a:pt x="188900" y="89695"/>
                  </a:lnTo>
                  <a:lnTo>
                    <a:pt x="188900" y="83611"/>
                  </a:lnTo>
                  <a:close/>
                  <a:moveTo>
                    <a:pt x="202032" y="83611"/>
                  </a:moveTo>
                  <a:lnTo>
                    <a:pt x="202032" y="89695"/>
                  </a:lnTo>
                  <a:lnTo>
                    <a:pt x="195627" y="89695"/>
                  </a:lnTo>
                  <a:lnTo>
                    <a:pt x="195627" y="83611"/>
                  </a:lnTo>
                  <a:close/>
                  <a:moveTo>
                    <a:pt x="208759" y="83611"/>
                  </a:moveTo>
                  <a:lnTo>
                    <a:pt x="208759" y="89695"/>
                  </a:lnTo>
                  <a:lnTo>
                    <a:pt x="202371" y="89695"/>
                  </a:lnTo>
                  <a:lnTo>
                    <a:pt x="202371" y="83611"/>
                  </a:lnTo>
                  <a:close/>
                  <a:moveTo>
                    <a:pt x="215504" y="83611"/>
                  </a:moveTo>
                  <a:lnTo>
                    <a:pt x="215504" y="89695"/>
                  </a:lnTo>
                  <a:lnTo>
                    <a:pt x="209098" y="89695"/>
                  </a:lnTo>
                  <a:lnTo>
                    <a:pt x="209098" y="83611"/>
                  </a:lnTo>
                  <a:close/>
                  <a:moveTo>
                    <a:pt x="222230" y="83611"/>
                  </a:moveTo>
                  <a:lnTo>
                    <a:pt x="222230" y="89695"/>
                  </a:lnTo>
                  <a:lnTo>
                    <a:pt x="215843" y="89695"/>
                  </a:lnTo>
                  <a:lnTo>
                    <a:pt x="215843" y="83611"/>
                  </a:lnTo>
                  <a:close/>
                  <a:moveTo>
                    <a:pt x="228975" y="83611"/>
                  </a:moveTo>
                  <a:lnTo>
                    <a:pt x="228975" y="89695"/>
                  </a:lnTo>
                  <a:lnTo>
                    <a:pt x="222569" y="89695"/>
                  </a:lnTo>
                  <a:lnTo>
                    <a:pt x="222569" y="83611"/>
                  </a:lnTo>
                  <a:close/>
                  <a:moveTo>
                    <a:pt x="235701" y="83611"/>
                  </a:moveTo>
                  <a:lnTo>
                    <a:pt x="235701" y="89695"/>
                  </a:lnTo>
                  <a:lnTo>
                    <a:pt x="229296" y="89695"/>
                  </a:lnTo>
                  <a:lnTo>
                    <a:pt x="229296" y="83611"/>
                  </a:lnTo>
                  <a:close/>
                  <a:moveTo>
                    <a:pt x="242428" y="83611"/>
                  </a:moveTo>
                  <a:lnTo>
                    <a:pt x="242428" y="89695"/>
                  </a:lnTo>
                  <a:lnTo>
                    <a:pt x="236040" y="89695"/>
                  </a:lnTo>
                  <a:lnTo>
                    <a:pt x="236040" y="83611"/>
                  </a:lnTo>
                  <a:close/>
                  <a:moveTo>
                    <a:pt x="249173" y="83611"/>
                  </a:moveTo>
                  <a:lnTo>
                    <a:pt x="249173" y="89695"/>
                  </a:lnTo>
                  <a:lnTo>
                    <a:pt x="242767" y="89695"/>
                  </a:lnTo>
                  <a:lnTo>
                    <a:pt x="242767" y="83611"/>
                  </a:lnTo>
                  <a:close/>
                  <a:moveTo>
                    <a:pt x="255899" y="83611"/>
                  </a:moveTo>
                  <a:lnTo>
                    <a:pt x="255899" y="89695"/>
                  </a:lnTo>
                  <a:lnTo>
                    <a:pt x="249512" y="89695"/>
                  </a:lnTo>
                  <a:lnTo>
                    <a:pt x="249512" y="83611"/>
                  </a:lnTo>
                  <a:close/>
                  <a:moveTo>
                    <a:pt x="262644" y="83611"/>
                  </a:moveTo>
                  <a:lnTo>
                    <a:pt x="262644" y="89695"/>
                  </a:lnTo>
                  <a:lnTo>
                    <a:pt x="256238" y="89695"/>
                  </a:lnTo>
                  <a:lnTo>
                    <a:pt x="256238" y="83611"/>
                  </a:lnTo>
                  <a:close/>
                  <a:moveTo>
                    <a:pt x="269370" y="83611"/>
                  </a:moveTo>
                  <a:lnTo>
                    <a:pt x="269370" y="89695"/>
                  </a:lnTo>
                  <a:lnTo>
                    <a:pt x="262983" y="89695"/>
                  </a:lnTo>
                  <a:lnTo>
                    <a:pt x="262983" y="83611"/>
                  </a:lnTo>
                  <a:close/>
                  <a:moveTo>
                    <a:pt x="276115" y="83611"/>
                  </a:moveTo>
                  <a:lnTo>
                    <a:pt x="276115" y="89695"/>
                  </a:lnTo>
                  <a:lnTo>
                    <a:pt x="269709" y="89695"/>
                  </a:lnTo>
                  <a:lnTo>
                    <a:pt x="269709" y="83611"/>
                  </a:lnTo>
                  <a:close/>
                  <a:moveTo>
                    <a:pt x="282842" y="83611"/>
                  </a:moveTo>
                  <a:lnTo>
                    <a:pt x="282842" y="89695"/>
                  </a:lnTo>
                  <a:lnTo>
                    <a:pt x="276436" y="89695"/>
                  </a:lnTo>
                  <a:lnTo>
                    <a:pt x="276436" y="83611"/>
                  </a:lnTo>
                  <a:close/>
                  <a:moveTo>
                    <a:pt x="6745" y="90016"/>
                  </a:moveTo>
                  <a:lnTo>
                    <a:pt x="6745" y="96100"/>
                  </a:lnTo>
                  <a:lnTo>
                    <a:pt x="339" y="96100"/>
                  </a:lnTo>
                  <a:lnTo>
                    <a:pt x="339" y="90016"/>
                  </a:lnTo>
                  <a:close/>
                  <a:moveTo>
                    <a:pt x="13471" y="90016"/>
                  </a:moveTo>
                  <a:lnTo>
                    <a:pt x="13471" y="96100"/>
                  </a:lnTo>
                  <a:lnTo>
                    <a:pt x="7066" y="96100"/>
                  </a:lnTo>
                  <a:lnTo>
                    <a:pt x="7066" y="90016"/>
                  </a:lnTo>
                  <a:close/>
                  <a:moveTo>
                    <a:pt x="20198" y="90016"/>
                  </a:moveTo>
                  <a:lnTo>
                    <a:pt x="20198" y="96100"/>
                  </a:lnTo>
                  <a:lnTo>
                    <a:pt x="13810" y="96100"/>
                  </a:lnTo>
                  <a:lnTo>
                    <a:pt x="13810" y="90016"/>
                  </a:lnTo>
                  <a:close/>
                  <a:moveTo>
                    <a:pt x="26942" y="90016"/>
                  </a:moveTo>
                  <a:lnTo>
                    <a:pt x="26942" y="96100"/>
                  </a:lnTo>
                  <a:lnTo>
                    <a:pt x="20537" y="96100"/>
                  </a:lnTo>
                  <a:lnTo>
                    <a:pt x="20537" y="90016"/>
                  </a:lnTo>
                  <a:close/>
                  <a:moveTo>
                    <a:pt x="33669" y="90016"/>
                  </a:moveTo>
                  <a:lnTo>
                    <a:pt x="33669" y="96100"/>
                  </a:lnTo>
                  <a:lnTo>
                    <a:pt x="27281" y="96100"/>
                  </a:lnTo>
                  <a:lnTo>
                    <a:pt x="27281" y="90016"/>
                  </a:lnTo>
                  <a:close/>
                  <a:moveTo>
                    <a:pt x="40414" y="90016"/>
                  </a:moveTo>
                  <a:lnTo>
                    <a:pt x="40414" y="96100"/>
                  </a:lnTo>
                  <a:lnTo>
                    <a:pt x="34008" y="96100"/>
                  </a:lnTo>
                  <a:lnTo>
                    <a:pt x="34008" y="90016"/>
                  </a:lnTo>
                  <a:close/>
                  <a:moveTo>
                    <a:pt x="47140" y="90016"/>
                  </a:moveTo>
                  <a:lnTo>
                    <a:pt x="47140" y="96100"/>
                  </a:lnTo>
                  <a:lnTo>
                    <a:pt x="40753" y="96100"/>
                  </a:lnTo>
                  <a:lnTo>
                    <a:pt x="40753" y="90016"/>
                  </a:lnTo>
                  <a:close/>
                  <a:moveTo>
                    <a:pt x="53885" y="90016"/>
                  </a:moveTo>
                  <a:lnTo>
                    <a:pt x="53885" y="96100"/>
                  </a:lnTo>
                  <a:lnTo>
                    <a:pt x="47479" y="96100"/>
                  </a:lnTo>
                  <a:lnTo>
                    <a:pt x="47479" y="90016"/>
                  </a:lnTo>
                  <a:close/>
                  <a:moveTo>
                    <a:pt x="60611" y="90016"/>
                  </a:moveTo>
                  <a:lnTo>
                    <a:pt x="60611" y="96100"/>
                  </a:lnTo>
                  <a:lnTo>
                    <a:pt x="54206" y="96100"/>
                  </a:lnTo>
                  <a:lnTo>
                    <a:pt x="54206" y="90016"/>
                  </a:lnTo>
                  <a:close/>
                  <a:moveTo>
                    <a:pt x="67338" y="90016"/>
                  </a:moveTo>
                  <a:lnTo>
                    <a:pt x="67338" y="96100"/>
                  </a:lnTo>
                  <a:lnTo>
                    <a:pt x="60950" y="96100"/>
                  </a:lnTo>
                  <a:lnTo>
                    <a:pt x="60950" y="90016"/>
                  </a:lnTo>
                  <a:close/>
                  <a:moveTo>
                    <a:pt x="74083" y="90016"/>
                  </a:moveTo>
                  <a:lnTo>
                    <a:pt x="74083" y="96100"/>
                  </a:lnTo>
                  <a:lnTo>
                    <a:pt x="67677" y="96100"/>
                  </a:lnTo>
                  <a:lnTo>
                    <a:pt x="67677" y="90016"/>
                  </a:lnTo>
                  <a:close/>
                  <a:moveTo>
                    <a:pt x="80809" y="90016"/>
                  </a:moveTo>
                  <a:lnTo>
                    <a:pt x="80809" y="96100"/>
                  </a:lnTo>
                  <a:lnTo>
                    <a:pt x="74422" y="96100"/>
                  </a:lnTo>
                  <a:lnTo>
                    <a:pt x="74422" y="90016"/>
                  </a:lnTo>
                  <a:close/>
                  <a:moveTo>
                    <a:pt x="87554" y="90016"/>
                  </a:moveTo>
                  <a:lnTo>
                    <a:pt x="87554" y="96100"/>
                  </a:lnTo>
                  <a:lnTo>
                    <a:pt x="81148" y="96100"/>
                  </a:lnTo>
                  <a:lnTo>
                    <a:pt x="81148" y="90016"/>
                  </a:lnTo>
                  <a:close/>
                  <a:moveTo>
                    <a:pt x="94281" y="90016"/>
                  </a:moveTo>
                  <a:lnTo>
                    <a:pt x="94281" y="96100"/>
                  </a:lnTo>
                  <a:lnTo>
                    <a:pt x="87893" y="96100"/>
                  </a:lnTo>
                  <a:lnTo>
                    <a:pt x="87893" y="90016"/>
                  </a:lnTo>
                  <a:close/>
                  <a:moveTo>
                    <a:pt x="101007" y="90016"/>
                  </a:moveTo>
                  <a:lnTo>
                    <a:pt x="101007" y="96100"/>
                  </a:lnTo>
                  <a:lnTo>
                    <a:pt x="94620" y="96100"/>
                  </a:lnTo>
                  <a:lnTo>
                    <a:pt x="94620" y="90016"/>
                  </a:lnTo>
                  <a:close/>
                  <a:moveTo>
                    <a:pt x="107752" y="90016"/>
                  </a:moveTo>
                  <a:lnTo>
                    <a:pt x="107752" y="96100"/>
                  </a:lnTo>
                  <a:lnTo>
                    <a:pt x="101346" y="96100"/>
                  </a:lnTo>
                  <a:lnTo>
                    <a:pt x="101346" y="90016"/>
                  </a:lnTo>
                  <a:close/>
                  <a:moveTo>
                    <a:pt x="114478" y="90016"/>
                  </a:moveTo>
                  <a:lnTo>
                    <a:pt x="114478" y="96100"/>
                  </a:lnTo>
                  <a:lnTo>
                    <a:pt x="108091" y="96100"/>
                  </a:lnTo>
                  <a:lnTo>
                    <a:pt x="108091" y="90016"/>
                  </a:lnTo>
                  <a:close/>
                  <a:moveTo>
                    <a:pt x="121223" y="90016"/>
                  </a:moveTo>
                  <a:lnTo>
                    <a:pt x="121223" y="96100"/>
                  </a:lnTo>
                  <a:lnTo>
                    <a:pt x="114817" y="96100"/>
                  </a:lnTo>
                  <a:lnTo>
                    <a:pt x="114817" y="90016"/>
                  </a:lnTo>
                  <a:close/>
                  <a:moveTo>
                    <a:pt x="127950" y="90016"/>
                  </a:moveTo>
                  <a:lnTo>
                    <a:pt x="127950" y="96100"/>
                  </a:lnTo>
                  <a:lnTo>
                    <a:pt x="121562" y="96100"/>
                  </a:lnTo>
                  <a:lnTo>
                    <a:pt x="121562" y="90016"/>
                  </a:lnTo>
                  <a:close/>
                  <a:moveTo>
                    <a:pt x="134694" y="90016"/>
                  </a:moveTo>
                  <a:lnTo>
                    <a:pt x="134694" y="96100"/>
                  </a:lnTo>
                  <a:lnTo>
                    <a:pt x="128289" y="96100"/>
                  </a:lnTo>
                  <a:lnTo>
                    <a:pt x="128289" y="90016"/>
                  </a:lnTo>
                  <a:close/>
                  <a:moveTo>
                    <a:pt x="141421" y="90016"/>
                  </a:moveTo>
                  <a:lnTo>
                    <a:pt x="141421" y="96100"/>
                  </a:lnTo>
                  <a:lnTo>
                    <a:pt x="135033" y="96100"/>
                  </a:lnTo>
                  <a:lnTo>
                    <a:pt x="135033" y="90016"/>
                  </a:lnTo>
                  <a:close/>
                  <a:moveTo>
                    <a:pt x="148148" y="90016"/>
                  </a:moveTo>
                  <a:lnTo>
                    <a:pt x="148148" y="96100"/>
                  </a:lnTo>
                  <a:lnTo>
                    <a:pt x="141760" y="96100"/>
                  </a:lnTo>
                  <a:lnTo>
                    <a:pt x="141760" y="90016"/>
                  </a:lnTo>
                  <a:close/>
                  <a:moveTo>
                    <a:pt x="154892" y="90016"/>
                  </a:moveTo>
                  <a:lnTo>
                    <a:pt x="154892" y="96100"/>
                  </a:lnTo>
                  <a:lnTo>
                    <a:pt x="148487" y="96100"/>
                  </a:lnTo>
                  <a:lnTo>
                    <a:pt x="148487" y="90016"/>
                  </a:lnTo>
                  <a:close/>
                  <a:moveTo>
                    <a:pt x="161619" y="90016"/>
                  </a:moveTo>
                  <a:lnTo>
                    <a:pt x="161619" y="96100"/>
                  </a:lnTo>
                  <a:lnTo>
                    <a:pt x="155231" y="96100"/>
                  </a:lnTo>
                  <a:lnTo>
                    <a:pt x="155231" y="90016"/>
                  </a:lnTo>
                  <a:close/>
                  <a:moveTo>
                    <a:pt x="168363" y="90016"/>
                  </a:moveTo>
                  <a:lnTo>
                    <a:pt x="168363" y="96100"/>
                  </a:lnTo>
                  <a:lnTo>
                    <a:pt x="161958" y="96100"/>
                  </a:lnTo>
                  <a:lnTo>
                    <a:pt x="161958" y="90016"/>
                  </a:lnTo>
                  <a:close/>
                  <a:moveTo>
                    <a:pt x="175090" y="90016"/>
                  </a:moveTo>
                  <a:lnTo>
                    <a:pt x="175090" y="96100"/>
                  </a:lnTo>
                  <a:lnTo>
                    <a:pt x="168702" y="96100"/>
                  </a:lnTo>
                  <a:lnTo>
                    <a:pt x="168702" y="90016"/>
                  </a:lnTo>
                  <a:close/>
                  <a:moveTo>
                    <a:pt x="181834" y="90016"/>
                  </a:moveTo>
                  <a:lnTo>
                    <a:pt x="181834" y="96100"/>
                  </a:lnTo>
                  <a:lnTo>
                    <a:pt x="175429" y="96100"/>
                  </a:lnTo>
                  <a:lnTo>
                    <a:pt x="175429" y="90016"/>
                  </a:lnTo>
                  <a:close/>
                  <a:moveTo>
                    <a:pt x="188561" y="90016"/>
                  </a:moveTo>
                  <a:lnTo>
                    <a:pt x="188561" y="96100"/>
                  </a:lnTo>
                  <a:lnTo>
                    <a:pt x="182173" y="96100"/>
                  </a:lnTo>
                  <a:lnTo>
                    <a:pt x="182173" y="90016"/>
                  </a:lnTo>
                  <a:close/>
                  <a:moveTo>
                    <a:pt x="195288" y="90016"/>
                  </a:moveTo>
                  <a:lnTo>
                    <a:pt x="195288" y="96100"/>
                  </a:lnTo>
                  <a:lnTo>
                    <a:pt x="188900" y="96100"/>
                  </a:lnTo>
                  <a:lnTo>
                    <a:pt x="188900" y="90016"/>
                  </a:lnTo>
                  <a:close/>
                  <a:moveTo>
                    <a:pt x="202032" y="90016"/>
                  </a:moveTo>
                  <a:lnTo>
                    <a:pt x="202032" y="96100"/>
                  </a:lnTo>
                  <a:lnTo>
                    <a:pt x="195627" y="96100"/>
                  </a:lnTo>
                  <a:lnTo>
                    <a:pt x="195627" y="90016"/>
                  </a:lnTo>
                  <a:close/>
                  <a:moveTo>
                    <a:pt x="208759" y="90016"/>
                  </a:moveTo>
                  <a:lnTo>
                    <a:pt x="208759" y="96100"/>
                  </a:lnTo>
                  <a:lnTo>
                    <a:pt x="202371" y="96100"/>
                  </a:lnTo>
                  <a:lnTo>
                    <a:pt x="202371" y="90016"/>
                  </a:lnTo>
                  <a:close/>
                  <a:moveTo>
                    <a:pt x="215504" y="90016"/>
                  </a:moveTo>
                  <a:lnTo>
                    <a:pt x="215504" y="96100"/>
                  </a:lnTo>
                  <a:lnTo>
                    <a:pt x="209098" y="96100"/>
                  </a:lnTo>
                  <a:lnTo>
                    <a:pt x="209098" y="90016"/>
                  </a:lnTo>
                  <a:close/>
                  <a:moveTo>
                    <a:pt x="222230" y="90016"/>
                  </a:moveTo>
                  <a:lnTo>
                    <a:pt x="222230" y="96100"/>
                  </a:lnTo>
                  <a:lnTo>
                    <a:pt x="215843" y="96100"/>
                  </a:lnTo>
                  <a:lnTo>
                    <a:pt x="215843" y="90016"/>
                  </a:lnTo>
                  <a:close/>
                  <a:moveTo>
                    <a:pt x="228975" y="90016"/>
                  </a:moveTo>
                  <a:lnTo>
                    <a:pt x="228975" y="96100"/>
                  </a:lnTo>
                  <a:lnTo>
                    <a:pt x="222569" y="96100"/>
                  </a:lnTo>
                  <a:lnTo>
                    <a:pt x="222569" y="90016"/>
                  </a:lnTo>
                  <a:close/>
                  <a:moveTo>
                    <a:pt x="235701" y="90016"/>
                  </a:moveTo>
                  <a:lnTo>
                    <a:pt x="235701" y="96100"/>
                  </a:lnTo>
                  <a:lnTo>
                    <a:pt x="229296" y="96100"/>
                  </a:lnTo>
                  <a:lnTo>
                    <a:pt x="229296" y="90016"/>
                  </a:lnTo>
                  <a:close/>
                  <a:moveTo>
                    <a:pt x="242428" y="90016"/>
                  </a:moveTo>
                  <a:lnTo>
                    <a:pt x="242428" y="96100"/>
                  </a:lnTo>
                  <a:lnTo>
                    <a:pt x="236040" y="96100"/>
                  </a:lnTo>
                  <a:lnTo>
                    <a:pt x="236040" y="90016"/>
                  </a:lnTo>
                  <a:close/>
                  <a:moveTo>
                    <a:pt x="249173" y="90016"/>
                  </a:moveTo>
                  <a:lnTo>
                    <a:pt x="249173" y="96100"/>
                  </a:lnTo>
                  <a:lnTo>
                    <a:pt x="242767" y="96100"/>
                  </a:lnTo>
                  <a:lnTo>
                    <a:pt x="242767" y="90016"/>
                  </a:lnTo>
                  <a:close/>
                  <a:moveTo>
                    <a:pt x="255899" y="90016"/>
                  </a:moveTo>
                  <a:lnTo>
                    <a:pt x="255899" y="96100"/>
                  </a:lnTo>
                  <a:lnTo>
                    <a:pt x="249512" y="96100"/>
                  </a:lnTo>
                  <a:lnTo>
                    <a:pt x="249512" y="90016"/>
                  </a:lnTo>
                  <a:close/>
                  <a:moveTo>
                    <a:pt x="262644" y="90016"/>
                  </a:moveTo>
                  <a:lnTo>
                    <a:pt x="262644" y="96100"/>
                  </a:lnTo>
                  <a:lnTo>
                    <a:pt x="256238" y="96100"/>
                  </a:lnTo>
                  <a:lnTo>
                    <a:pt x="256238" y="90016"/>
                  </a:lnTo>
                  <a:close/>
                  <a:moveTo>
                    <a:pt x="269370" y="90016"/>
                  </a:moveTo>
                  <a:lnTo>
                    <a:pt x="269370" y="96100"/>
                  </a:lnTo>
                  <a:lnTo>
                    <a:pt x="262983" y="96100"/>
                  </a:lnTo>
                  <a:lnTo>
                    <a:pt x="262983" y="90016"/>
                  </a:lnTo>
                  <a:close/>
                  <a:moveTo>
                    <a:pt x="276115" y="90016"/>
                  </a:moveTo>
                  <a:lnTo>
                    <a:pt x="276115" y="96100"/>
                  </a:lnTo>
                  <a:lnTo>
                    <a:pt x="269709" y="96100"/>
                  </a:lnTo>
                  <a:lnTo>
                    <a:pt x="269709" y="90016"/>
                  </a:lnTo>
                  <a:close/>
                  <a:moveTo>
                    <a:pt x="282842" y="90016"/>
                  </a:moveTo>
                  <a:lnTo>
                    <a:pt x="282842" y="96100"/>
                  </a:lnTo>
                  <a:lnTo>
                    <a:pt x="276436" y="96100"/>
                  </a:lnTo>
                  <a:lnTo>
                    <a:pt x="276436" y="90016"/>
                  </a:lnTo>
                  <a:close/>
                  <a:moveTo>
                    <a:pt x="6745" y="96422"/>
                  </a:moveTo>
                  <a:lnTo>
                    <a:pt x="6745" y="102524"/>
                  </a:lnTo>
                  <a:lnTo>
                    <a:pt x="339" y="102524"/>
                  </a:lnTo>
                  <a:lnTo>
                    <a:pt x="339" y="96422"/>
                  </a:lnTo>
                  <a:close/>
                  <a:moveTo>
                    <a:pt x="13471" y="96422"/>
                  </a:moveTo>
                  <a:lnTo>
                    <a:pt x="13471" y="102524"/>
                  </a:lnTo>
                  <a:lnTo>
                    <a:pt x="7066" y="102524"/>
                  </a:lnTo>
                  <a:lnTo>
                    <a:pt x="7066" y="96422"/>
                  </a:lnTo>
                  <a:close/>
                  <a:moveTo>
                    <a:pt x="20198" y="96422"/>
                  </a:moveTo>
                  <a:lnTo>
                    <a:pt x="20198" y="102524"/>
                  </a:lnTo>
                  <a:lnTo>
                    <a:pt x="13810" y="102524"/>
                  </a:lnTo>
                  <a:lnTo>
                    <a:pt x="13810" y="96422"/>
                  </a:lnTo>
                  <a:close/>
                  <a:moveTo>
                    <a:pt x="26942" y="96422"/>
                  </a:moveTo>
                  <a:lnTo>
                    <a:pt x="26942" y="102524"/>
                  </a:lnTo>
                  <a:lnTo>
                    <a:pt x="20537" y="102524"/>
                  </a:lnTo>
                  <a:lnTo>
                    <a:pt x="20537" y="96422"/>
                  </a:lnTo>
                  <a:close/>
                  <a:moveTo>
                    <a:pt x="33669" y="96422"/>
                  </a:moveTo>
                  <a:lnTo>
                    <a:pt x="33669" y="102524"/>
                  </a:lnTo>
                  <a:lnTo>
                    <a:pt x="27281" y="102524"/>
                  </a:lnTo>
                  <a:lnTo>
                    <a:pt x="27281" y="96422"/>
                  </a:lnTo>
                  <a:close/>
                  <a:moveTo>
                    <a:pt x="40414" y="96422"/>
                  </a:moveTo>
                  <a:lnTo>
                    <a:pt x="40414" y="102524"/>
                  </a:lnTo>
                  <a:lnTo>
                    <a:pt x="34008" y="102524"/>
                  </a:lnTo>
                  <a:lnTo>
                    <a:pt x="34008" y="96422"/>
                  </a:lnTo>
                  <a:close/>
                  <a:moveTo>
                    <a:pt x="47140" y="96422"/>
                  </a:moveTo>
                  <a:lnTo>
                    <a:pt x="47140" y="102524"/>
                  </a:lnTo>
                  <a:lnTo>
                    <a:pt x="40753" y="102524"/>
                  </a:lnTo>
                  <a:lnTo>
                    <a:pt x="40753" y="96422"/>
                  </a:lnTo>
                  <a:close/>
                  <a:moveTo>
                    <a:pt x="53885" y="96422"/>
                  </a:moveTo>
                  <a:lnTo>
                    <a:pt x="53885" y="102524"/>
                  </a:lnTo>
                  <a:lnTo>
                    <a:pt x="47479" y="102524"/>
                  </a:lnTo>
                  <a:lnTo>
                    <a:pt x="47479" y="96422"/>
                  </a:lnTo>
                  <a:close/>
                  <a:moveTo>
                    <a:pt x="60611" y="96422"/>
                  </a:moveTo>
                  <a:lnTo>
                    <a:pt x="60611" y="102524"/>
                  </a:lnTo>
                  <a:lnTo>
                    <a:pt x="54206" y="102524"/>
                  </a:lnTo>
                  <a:lnTo>
                    <a:pt x="54206" y="96422"/>
                  </a:lnTo>
                  <a:close/>
                  <a:moveTo>
                    <a:pt x="67338" y="96422"/>
                  </a:moveTo>
                  <a:lnTo>
                    <a:pt x="67338" y="102524"/>
                  </a:lnTo>
                  <a:lnTo>
                    <a:pt x="60950" y="102524"/>
                  </a:lnTo>
                  <a:lnTo>
                    <a:pt x="60950" y="96422"/>
                  </a:lnTo>
                  <a:close/>
                  <a:moveTo>
                    <a:pt x="74083" y="96422"/>
                  </a:moveTo>
                  <a:lnTo>
                    <a:pt x="74083" y="102524"/>
                  </a:lnTo>
                  <a:lnTo>
                    <a:pt x="67677" y="102524"/>
                  </a:lnTo>
                  <a:lnTo>
                    <a:pt x="67677" y="96422"/>
                  </a:lnTo>
                  <a:close/>
                  <a:moveTo>
                    <a:pt x="80809" y="96422"/>
                  </a:moveTo>
                  <a:lnTo>
                    <a:pt x="80809" y="102524"/>
                  </a:lnTo>
                  <a:lnTo>
                    <a:pt x="74422" y="102524"/>
                  </a:lnTo>
                  <a:lnTo>
                    <a:pt x="74422" y="96422"/>
                  </a:lnTo>
                  <a:close/>
                  <a:moveTo>
                    <a:pt x="87554" y="96422"/>
                  </a:moveTo>
                  <a:lnTo>
                    <a:pt x="87554" y="102524"/>
                  </a:lnTo>
                  <a:lnTo>
                    <a:pt x="81148" y="102524"/>
                  </a:lnTo>
                  <a:lnTo>
                    <a:pt x="81148" y="96422"/>
                  </a:lnTo>
                  <a:close/>
                  <a:moveTo>
                    <a:pt x="94281" y="96422"/>
                  </a:moveTo>
                  <a:lnTo>
                    <a:pt x="94281" y="102524"/>
                  </a:lnTo>
                  <a:lnTo>
                    <a:pt x="87893" y="102524"/>
                  </a:lnTo>
                  <a:lnTo>
                    <a:pt x="87893" y="96422"/>
                  </a:lnTo>
                  <a:close/>
                  <a:moveTo>
                    <a:pt x="101007" y="96422"/>
                  </a:moveTo>
                  <a:lnTo>
                    <a:pt x="101007" y="102524"/>
                  </a:lnTo>
                  <a:lnTo>
                    <a:pt x="94620" y="102524"/>
                  </a:lnTo>
                  <a:lnTo>
                    <a:pt x="94620" y="96422"/>
                  </a:lnTo>
                  <a:close/>
                  <a:moveTo>
                    <a:pt x="107752" y="96422"/>
                  </a:moveTo>
                  <a:lnTo>
                    <a:pt x="107752" y="102524"/>
                  </a:lnTo>
                  <a:lnTo>
                    <a:pt x="101346" y="102524"/>
                  </a:lnTo>
                  <a:lnTo>
                    <a:pt x="101346" y="96422"/>
                  </a:lnTo>
                  <a:close/>
                  <a:moveTo>
                    <a:pt x="114478" y="96422"/>
                  </a:moveTo>
                  <a:lnTo>
                    <a:pt x="114478" y="102524"/>
                  </a:lnTo>
                  <a:lnTo>
                    <a:pt x="108091" y="102524"/>
                  </a:lnTo>
                  <a:lnTo>
                    <a:pt x="108091" y="96422"/>
                  </a:lnTo>
                  <a:close/>
                  <a:moveTo>
                    <a:pt x="121223" y="96422"/>
                  </a:moveTo>
                  <a:lnTo>
                    <a:pt x="121223" y="102524"/>
                  </a:lnTo>
                  <a:lnTo>
                    <a:pt x="114817" y="102524"/>
                  </a:lnTo>
                  <a:lnTo>
                    <a:pt x="114817" y="96422"/>
                  </a:lnTo>
                  <a:close/>
                  <a:moveTo>
                    <a:pt x="127950" y="96422"/>
                  </a:moveTo>
                  <a:lnTo>
                    <a:pt x="127950" y="102524"/>
                  </a:lnTo>
                  <a:lnTo>
                    <a:pt x="121562" y="102524"/>
                  </a:lnTo>
                  <a:lnTo>
                    <a:pt x="121562" y="96422"/>
                  </a:lnTo>
                  <a:close/>
                  <a:moveTo>
                    <a:pt x="134694" y="96422"/>
                  </a:moveTo>
                  <a:lnTo>
                    <a:pt x="134694" y="102524"/>
                  </a:lnTo>
                  <a:lnTo>
                    <a:pt x="128289" y="102524"/>
                  </a:lnTo>
                  <a:lnTo>
                    <a:pt x="128289" y="96422"/>
                  </a:lnTo>
                  <a:close/>
                  <a:moveTo>
                    <a:pt x="141421" y="96422"/>
                  </a:moveTo>
                  <a:lnTo>
                    <a:pt x="141421" y="102524"/>
                  </a:lnTo>
                  <a:lnTo>
                    <a:pt x="135033" y="102524"/>
                  </a:lnTo>
                  <a:lnTo>
                    <a:pt x="135033" y="96422"/>
                  </a:lnTo>
                  <a:close/>
                  <a:moveTo>
                    <a:pt x="148148" y="96422"/>
                  </a:moveTo>
                  <a:lnTo>
                    <a:pt x="148148" y="102524"/>
                  </a:lnTo>
                  <a:lnTo>
                    <a:pt x="141760" y="102524"/>
                  </a:lnTo>
                  <a:lnTo>
                    <a:pt x="141760" y="96422"/>
                  </a:lnTo>
                  <a:close/>
                  <a:moveTo>
                    <a:pt x="154892" y="96422"/>
                  </a:moveTo>
                  <a:lnTo>
                    <a:pt x="154892" y="102524"/>
                  </a:lnTo>
                  <a:lnTo>
                    <a:pt x="148487" y="102524"/>
                  </a:lnTo>
                  <a:lnTo>
                    <a:pt x="148487" y="96422"/>
                  </a:lnTo>
                  <a:close/>
                  <a:moveTo>
                    <a:pt x="161619" y="96422"/>
                  </a:moveTo>
                  <a:lnTo>
                    <a:pt x="161619" y="102524"/>
                  </a:lnTo>
                  <a:lnTo>
                    <a:pt x="155231" y="102524"/>
                  </a:lnTo>
                  <a:lnTo>
                    <a:pt x="155231" y="96422"/>
                  </a:lnTo>
                  <a:close/>
                  <a:moveTo>
                    <a:pt x="168363" y="96422"/>
                  </a:moveTo>
                  <a:lnTo>
                    <a:pt x="168363" y="102524"/>
                  </a:lnTo>
                  <a:lnTo>
                    <a:pt x="161958" y="102524"/>
                  </a:lnTo>
                  <a:lnTo>
                    <a:pt x="161958" y="96422"/>
                  </a:lnTo>
                  <a:close/>
                  <a:moveTo>
                    <a:pt x="175090" y="96422"/>
                  </a:moveTo>
                  <a:lnTo>
                    <a:pt x="175090" y="102524"/>
                  </a:lnTo>
                  <a:lnTo>
                    <a:pt x="168702" y="102524"/>
                  </a:lnTo>
                  <a:lnTo>
                    <a:pt x="168702" y="96422"/>
                  </a:lnTo>
                  <a:close/>
                  <a:moveTo>
                    <a:pt x="181834" y="96422"/>
                  </a:moveTo>
                  <a:lnTo>
                    <a:pt x="181834" y="102524"/>
                  </a:lnTo>
                  <a:lnTo>
                    <a:pt x="175429" y="102524"/>
                  </a:lnTo>
                  <a:lnTo>
                    <a:pt x="175429" y="96422"/>
                  </a:lnTo>
                  <a:close/>
                  <a:moveTo>
                    <a:pt x="188561" y="96422"/>
                  </a:moveTo>
                  <a:lnTo>
                    <a:pt x="188561" y="102524"/>
                  </a:lnTo>
                  <a:lnTo>
                    <a:pt x="182173" y="102524"/>
                  </a:lnTo>
                  <a:lnTo>
                    <a:pt x="182173" y="96422"/>
                  </a:lnTo>
                  <a:close/>
                  <a:moveTo>
                    <a:pt x="195288" y="96422"/>
                  </a:moveTo>
                  <a:lnTo>
                    <a:pt x="195288" y="102524"/>
                  </a:lnTo>
                  <a:lnTo>
                    <a:pt x="188900" y="102524"/>
                  </a:lnTo>
                  <a:lnTo>
                    <a:pt x="188900" y="96422"/>
                  </a:lnTo>
                  <a:close/>
                  <a:moveTo>
                    <a:pt x="202032" y="96422"/>
                  </a:moveTo>
                  <a:lnTo>
                    <a:pt x="202032" y="102524"/>
                  </a:lnTo>
                  <a:lnTo>
                    <a:pt x="195627" y="102524"/>
                  </a:lnTo>
                  <a:lnTo>
                    <a:pt x="195627" y="96422"/>
                  </a:lnTo>
                  <a:close/>
                  <a:moveTo>
                    <a:pt x="208759" y="96422"/>
                  </a:moveTo>
                  <a:lnTo>
                    <a:pt x="208759" y="102524"/>
                  </a:lnTo>
                  <a:lnTo>
                    <a:pt x="202371" y="102524"/>
                  </a:lnTo>
                  <a:lnTo>
                    <a:pt x="202371" y="96422"/>
                  </a:lnTo>
                  <a:close/>
                  <a:moveTo>
                    <a:pt x="215504" y="96422"/>
                  </a:moveTo>
                  <a:lnTo>
                    <a:pt x="215504" y="102524"/>
                  </a:lnTo>
                  <a:lnTo>
                    <a:pt x="209098" y="102524"/>
                  </a:lnTo>
                  <a:lnTo>
                    <a:pt x="209098" y="96422"/>
                  </a:lnTo>
                  <a:close/>
                  <a:moveTo>
                    <a:pt x="222230" y="96422"/>
                  </a:moveTo>
                  <a:lnTo>
                    <a:pt x="222230" y="102524"/>
                  </a:lnTo>
                  <a:lnTo>
                    <a:pt x="215843" y="102524"/>
                  </a:lnTo>
                  <a:lnTo>
                    <a:pt x="215843" y="96422"/>
                  </a:lnTo>
                  <a:close/>
                  <a:moveTo>
                    <a:pt x="228975" y="96422"/>
                  </a:moveTo>
                  <a:lnTo>
                    <a:pt x="228975" y="102524"/>
                  </a:lnTo>
                  <a:lnTo>
                    <a:pt x="222569" y="102524"/>
                  </a:lnTo>
                  <a:lnTo>
                    <a:pt x="222569" y="96422"/>
                  </a:lnTo>
                  <a:close/>
                  <a:moveTo>
                    <a:pt x="235701" y="96422"/>
                  </a:moveTo>
                  <a:lnTo>
                    <a:pt x="235701" y="102524"/>
                  </a:lnTo>
                  <a:lnTo>
                    <a:pt x="229296" y="102524"/>
                  </a:lnTo>
                  <a:lnTo>
                    <a:pt x="229296" y="96422"/>
                  </a:lnTo>
                  <a:close/>
                  <a:moveTo>
                    <a:pt x="242428" y="96422"/>
                  </a:moveTo>
                  <a:lnTo>
                    <a:pt x="242428" y="102524"/>
                  </a:lnTo>
                  <a:lnTo>
                    <a:pt x="236040" y="102524"/>
                  </a:lnTo>
                  <a:lnTo>
                    <a:pt x="236040" y="96422"/>
                  </a:lnTo>
                  <a:close/>
                  <a:moveTo>
                    <a:pt x="249173" y="96422"/>
                  </a:moveTo>
                  <a:lnTo>
                    <a:pt x="249173" y="102524"/>
                  </a:lnTo>
                  <a:lnTo>
                    <a:pt x="242767" y="102524"/>
                  </a:lnTo>
                  <a:lnTo>
                    <a:pt x="242767" y="96422"/>
                  </a:lnTo>
                  <a:close/>
                  <a:moveTo>
                    <a:pt x="255899" y="96422"/>
                  </a:moveTo>
                  <a:lnTo>
                    <a:pt x="255899" y="102524"/>
                  </a:lnTo>
                  <a:lnTo>
                    <a:pt x="249512" y="102524"/>
                  </a:lnTo>
                  <a:lnTo>
                    <a:pt x="249512" y="96422"/>
                  </a:lnTo>
                  <a:close/>
                  <a:moveTo>
                    <a:pt x="262644" y="96422"/>
                  </a:moveTo>
                  <a:lnTo>
                    <a:pt x="262644" y="102524"/>
                  </a:lnTo>
                  <a:lnTo>
                    <a:pt x="256238" y="102524"/>
                  </a:lnTo>
                  <a:lnTo>
                    <a:pt x="256238" y="96422"/>
                  </a:lnTo>
                  <a:close/>
                  <a:moveTo>
                    <a:pt x="269370" y="96422"/>
                  </a:moveTo>
                  <a:lnTo>
                    <a:pt x="269370" y="102524"/>
                  </a:lnTo>
                  <a:lnTo>
                    <a:pt x="262983" y="102524"/>
                  </a:lnTo>
                  <a:lnTo>
                    <a:pt x="262983" y="96422"/>
                  </a:lnTo>
                  <a:close/>
                  <a:moveTo>
                    <a:pt x="276115" y="96422"/>
                  </a:moveTo>
                  <a:lnTo>
                    <a:pt x="276115" y="102524"/>
                  </a:lnTo>
                  <a:lnTo>
                    <a:pt x="269709" y="102524"/>
                  </a:lnTo>
                  <a:lnTo>
                    <a:pt x="269709" y="96422"/>
                  </a:lnTo>
                  <a:close/>
                  <a:moveTo>
                    <a:pt x="282842" y="96422"/>
                  </a:moveTo>
                  <a:lnTo>
                    <a:pt x="282842" y="102524"/>
                  </a:lnTo>
                  <a:lnTo>
                    <a:pt x="276436" y="102524"/>
                  </a:lnTo>
                  <a:lnTo>
                    <a:pt x="276436" y="96422"/>
                  </a:lnTo>
                  <a:close/>
                  <a:moveTo>
                    <a:pt x="6745" y="102827"/>
                  </a:moveTo>
                  <a:lnTo>
                    <a:pt x="6745" y="108929"/>
                  </a:lnTo>
                  <a:lnTo>
                    <a:pt x="339" y="108929"/>
                  </a:lnTo>
                  <a:lnTo>
                    <a:pt x="339" y="102827"/>
                  </a:lnTo>
                  <a:close/>
                  <a:moveTo>
                    <a:pt x="13471" y="102827"/>
                  </a:moveTo>
                  <a:lnTo>
                    <a:pt x="13471" y="108929"/>
                  </a:lnTo>
                  <a:lnTo>
                    <a:pt x="7066" y="108929"/>
                  </a:lnTo>
                  <a:lnTo>
                    <a:pt x="7066" y="102827"/>
                  </a:lnTo>
                  <a:close/>
                  <a:moveTo>
                    <a:pt x="20198" y="102827"/>
                  </a:moveTo>
                  <a:lnTo>
                    <a:pt x="20198" y="108929"/>
                  </a:lnTo>
                  <a:lnTo>
                    <a:pt x="13810" y="108929"/>
                  </a:lnTo>
                  <a:lnTo>
                    <a:pt x="13810" y="102827"/>
                  </a:lnTo>
                  <a:close/>
                  <a:moveTo>
                    <a:pt x="26942" y="102827"/>
                  </a:moveTo>
                  <a:lnTo>
                    <a:pt x="26942" y="108929"/>
                  </a:lnTo>
                  <a:lnTo>
                    <a:pt x="20537" y="108929"/>
                  </a:lnTo>
                  <a:lnTo>
                    <a:pt x="20537" y="102827"/>
                  </a:lnTo>
                  <a:close/>
                  <a:moveTo>
                    <a:pt x="33669" y="102827"/>
                  </a:moveTo>
                  <a:lnTo>
                    <a:pt x="33669" y="108929"/>
                  </a:lnTo>
                  <a:lnTo>
                    <a:pt x="27281" y="108929"/>
                  </a:lnTo>
                  <a:lnTo>
                    <a:pt x="27281" y="102827"/>
                  </a:lnTo>
                  <a:close/>
                  <a:moveTo>
                    <a:pt x="40414" y="102827"/>
                  </a:moveTo>
                  <a:lnTo>
                    <a:pt x="40414" y="108929"/>
                  </a:lnTo>
                  <a:lnTo>
                    <a:pt x="34008" y="108929"/>
                  </a:lnTo>
                  <a:lnTo>
                    <a:pt x="34008" y="102827"/>
                  </a:lnTo>
                  <a:close/>
                  <a:moveTo>
                    <a:pt x="47140" y="102827"/>
                  </a:moveTo>
                  <a:lnTo>
                    <a:pt x="47140" y="108929"/>
                  </a:lnTo>
                  <a:lnTo>
                    <a:pt x="40753" y="108929"/>
                  </a:lnTo>
                  <a:lnTo>
                    <a:pt x="40753" y="102827"/>
                  </a:lnTo>
                  <a:close/>
                  <a:moveTo>
                    <a:pt x="53885" y="102827"/>
                  </a:moveTo>
                  <a:lnTo>
                    <a:pt x="53885" y="108929"/>
                  </a:lnTo>
                  <a:lnTo>
                    <a:pt x="47479" y="108929"/>
                  </a:lnTo>
                  <a:lnTo>
                    <a:pt x="47479" y="102827"/>
                  </a:lnTo>
                  <a:close/>
                  <a:moveTo>
                    <a:pt x="60611" y="102827"/>
                  </a:moveTo>
                  <a:lnTo>
                    <a:pt x="60611" y="108929"/>
                  </a:lnTo>
                  <a:lnTo>
                    <a:pt x="54206" y="108929"/>
                  </a:lnTo>
                  <a:lnTo>
                    <a:pt x="54206" y="102827"/>
                  </a:lnTo>
                  <a:close/>
                  <a:moveTo>
                    <a:pt x="67338" y="102827"/>
                  </a:moveTo>
                  <a:lnTo>
                    <a:pt x="67338" y="108929"/>
                  </a:lnTo>
                  <a:lnTo>
                    <a:pt x="60950" y="108929"/>
                  </a:lnTo>
                  <a:lnTo>
                    <a:pt x="60950" y="102827"/>
                  </a:lnTo>
                  <a:close/>
                  <a:moveTo>
                    <a:pt x="74083" y="102827"/>
                  </a:moveTo>
                  <a:lnTo>
                    <a:pt x="74083" y="108929"/>
                  </a:lnTo>
                  <a:lnTo>
                    <a:pt x="67677" y="108929"/>
                  </a:lnTo>
                  <a:lnTo>
                    <a:pt x="67677" y="102827"/>
                  </a:lnTo>
                  <a:close/>
                  <a:moveTo>
                    <a:pt x="80809" y="102827"/>
                  </a:moveTo>
                  <a:lnTo>
                    <a:pt x="80809" y="108929"/>
                  </a:lnTo>
                  <a:lnTo>
                    <a:pt x="74422" y="108929"/>
                  </a:lnTo>
                  <a:lnTo>
                    <a:pt x="74422" y="102827"/>
                  </a:lnTo>
                  <a:close/>
                  <a:moveTo>
                    <a:pt x="87554" y="102827"/>
                  </a:moveTo>
                  <a:lnTo>
                    <a:pt x="87554" y="108929"/>
                  </a:lnTo>
                  <a:lnTo>
                    <a:pt x="81148" y="108929"/>
                  </a:lnTo>
                  <a:lnTo>
                    <a:pt x="81148" y="102827"/>
                  </a:lnTo>
                  <a:close/>
                  <a:moveTo>
                    <a:pt x="94281" y="102827"/>
                  </a:moveTo>
                  <a:lnTo>
                    <a:pt x="94281" y="108929"/>
                  </a:lnTo>
                  <a:lnTo>
                    <a:pt x="87893" y="108929"/>
                  </a:lnTo>
                  <a:lnTo>
                    <a:pt x="87893" y="102827"/>
                  </a:lnTo>
                  <a:close/>
                  <a:moveTo>
                    <a:pt x="101007" y="102827"/>
                  </a:moveTo>
                  <a:lnTo>
                    <a:pt x="101007" y="108929"/>
                  </a:lnTo>
                  <a:lnTo>
                    <a:pt x="94620" y="108929"/>
                  </a:lnTo>
                  <a:lnTo>
                    <a:pt x="94620" y="102827"/>
                  </a:lnTo>
                  <a:close/>
                  <a:moveTo>
                    <a:pt x="107752" y="102827"/>
                  </a:moveTo>
                  <a:lnTo>
                    <a:pt x="107752" y="108929"/>
                  </a:lnTo>
                  <a:lnTo>
                    <a:pt x="101346" y="108929"/>
                  </a:lnTo>
                  <a:lnTo>
                    <a:pt x="101346" y="102827"/>
                  </a:lnTo>
                  <a:close/>
                  <a:moveTo>
                    <a:pt x="114478" y="102827"/>
                  </a:moveTo>
                  <a:lnTo>
                    <a:pt x="114478" y="108929"/>
                  </a:lnTo>
                  <a:lnTo>
                    <a:pt x="108091" y="108929"/>
                  </a:lnTo>
                  <a:lnTo>
                    <a:pt x="108091" y="102827"/>
                  </a:lnTo>
                  <a:close/>
                  <a:moveTo>
                    <a:pt x="121223" y="102827"/>
                  </a:moveTo>
                  <a:lnTo>
                    <a:pt x="121223" y="108929"/>
                  </a:lnTo>
                  <a:lnTo>
                    <a:pt x="114817" y="108929"/>
                  </a:lnTo>
                  <a:lnTo>
                    <a:pt x="114817" y="102827"/>
                  </a:lnTo>
                  <a:close/>
                  <a:moveTo>
                    <a:pt x="127950" y="102827"/>
                  </a:moveTo>
                  <a:lnTo>
                    <a:pt x="127950" y="108929"/>
                  </a:lnTo>
                  <a:lnTo>
                    <a:pt x="121562" y="108929"/>
                  </a:lnTo>
                  <a:lnTo>
                    <a:pt x="121562" y="102827"/>
                  </a:lnTo>
                  <a:close/>
                  <a:moveTo>
                    <a:pt x="134694" y="102827"/>
                  </a:moveTo>
                  <a:lnTo>
                    <a:pt x="134694" y="108929"/>
                  </a:lnTo>
                  <a:lnTo>
                    <a:pt x="128289" y="108929"/>
                  </a:lnTo>
                  <a:lnTo>
                    <a:pt x="128289" y="102827"/>
                  </a:lnTo>
                  <a:close/>
                  <a:moveTo>
                    <a:pt x="141421" y="102827"/>
                  </a:moveTo>
                  <a:lnTo>
                    <a:pt x="141421" y="108929"/>
                  </a:lnTo>
                  <a:lnTo>
                    <a:pt x="135033" y="108929"/>
                  </a:lnTo>
                  <a:lnTo>
                    <a:pt x="135033" y="102827"/>
                  </a:lnTo>
                  <a:close/>
                  <a:moveTo>
                    <a:pt x="148148" y="102827"/>
                  </a:moveTo>
                  <a:lnTo>
                    <a:pt x="148148" y="108929"/>
                  </a:lnTo>
                  <a:lnTo>
                    <a:pt x="141760" y="108929"/>
                  </a:lnTo>
                  <a:lnTo>
                    <a:pt x="141760" y="102827"/>
                  </a:lnTo>
                  <a:close/>
                  <a:moveTo>
                    <a:pt x="154892" y="102827"/>
                  </a:moveTo>
                  <a:lnTo>
                    <a:pt x="154892" y="108929"/>
                  </a:lnTo>
                  <a:lnTo>
                    <a:pt x="148487" y="108929"/>
                  </a:lnTo>
                  <a:lnTo>
                    <a:pt x="148487" y="102827"/>
                  </a:lnTo>
                  <a:close/>
                  <a:moveTo>
                    <a:pt x="161619" y="102827"/>
                  </a:moveTo>
                  <a:lnTo>
                    <a:pt x="161619" y="108929"/>
                  </a:lnTo>
                  <a:lnTo>
                    <a:pt x="155231" y="108929"/>
                  </a:lnTo>
                  <a:lnTo>
                    <a:pt x="155231" y="102827"/>
                  </a:lnTo>
                  <a:close/>
                  <a:moveTo>
                    <a:pt x="168363" y="102827"/>
                  </a:moveTo>
                  <a:lnTo>
                    <a:pt x="168363" y="108929"/>
                  </a:lnTo>
                  <a:lnTo>
                    <a:pt x="161958" y="108929"/>
                  </a:lnTo>
                  <a:lnTo>
                    <a:pt x="161958" y="102827"/>
                  </a:lnTo>
                  <a:close/>
                  <a:moveTo>
                    <a:pt x="175090" y="102827"/>
                  </a:moveTo>
                  <a:lnTo>
                    <a:pt x="175090" y="108929"/>
                  </a:lnTo>
                  <a:lnTo>
                    <a:pt x="168702" y="108929"/>
                  </a:lnTo>
                  <a:lnTo>
                    <a:pt x="168702" y="102827"/>
                  </a:lnTo>
                  <a:close/>
                  <a:moveTo>
                    <a:pt x="181834" y="102827"/>
                  </a:moveTo>
                  <a:lnTo>
                    <a:pt x="181834" y="108929"/>
                  </a:lnTo>
                  <a:lnTo>
                    <a:pt x="175429" y="108929"/>
                  </a:lnTo>
                  <a:lnTo>
                    <a:pt x="175429" y="102827"/>
                  </a:lnTo>
                  <a:close/>
                  <a:moveTo>
                    <a:pt x="188561" y="102827"/>
                  </a:moveTo>
                  <a:lnTo>
                    <a:pt x="188561" y="108929"/>
                  </a:lnTo>
                  <a:lnTo>
                    <a:pt x="182173" y="108929"/>
                  </a:lnTo>
                  <a:lnTo>
                    <a:pt x="182173" y="102827"/>
                  </a:lnTo>
                  <a:close/>
                  <a:moveTo>
                    <a:pt x="195288" y="102827"/>
                  </a:moveTo>
                  <a:lnTo>
                    <a:pt x="195288" y="108929"/>
                  </a:lnTo>
                  <a:lnTo>
                    <a:pt x="188900" y="108929"/>
                  </a:lnTo>
                  <a:lnTo>
                    <a:pt x="188900" y="102827"/>
                  </a:lnTo>
                  <a:close/>
                  <a:moveTo>
                    <a:pt x="202032" y="102827"/>
                  </a:moveTo>
                  <a:lnTo>
                    <a:pt x="202032" y="108929"/>
                  </a:lnTo>
                  <a:lnTo>
                    <a:pt x="195627" y="108929"/>
                  </a:lnTo>
                  <a:lnTo>
                    <a:pt x="195627" y="102827"/>
                  </a:lnTo>
                  <a:close/>
                  <a:moveTo>
                    <a:pt x="208759" y="102827"/>
                  </a:moveTo>
                  <a:lnTo>
                    <a:pt x="208759" y="108929"/>
                  </a:lnTo>
                  <a:lnTo>
                    <a:pt x="202371" y="108929"/>
                  </a:lnTo>
                  <a:lnTo>
                    <a:pt x="202371" y="102827"/>
                  </a:lnTo>
                  <a:close/>
                  <a:moveTo>
                    <a:pt x="215504" y="102827"/>
                  </a:moveTo>
                  <a:lnTo>
                    <a:pt x="215504" y="108929"/>
                  </a:lnTo>
                  <a:lnTo>
                    <a:pt x="209098" y="108929"/>
                  </a:lnTo>
                  <a:lnTo>
                    <a:pt x="209098" y="102827"/>
                  </a:lnTo>
                  <a:close/>
                  <a:moveTo>
                    <a:pt x="222230" y="102827"/>
                  </a:moveTo>
                  <a:lnTo>
                    <a:pt x="222230" y="108929"/>
                  </a:lnTo>
                  <a:lnTo>
                    <a:pt x="215843" y="108929"/>
                  </a:lnTo>
                  <a:lnTo>
                    <a:pt x="215843" y="102827"/>
                  </a:lnTo>
                  <a:close/>
                  <a:moveTo>
                    <a:pt x="228975" y="102827"/>
                  </a:moveTo>
                  <a:lnTo>
                    <a:pt x="228975" y="108929"/>
                  </a:lnTo>
                  <a:lnTo>
                    <a:pt x="222569" y="108929"/>
                  </a:lnTo>
                  <a:lnTo>
                    <a:pt x="222569" y="102827"/>
                  </a:lnTo>
                  <a:close/>
                  <a:moveTo>
                    <a:pt x="235701" y="102827"/>
                  </a:moveTo>
                  <a:lnTo>
                    <a:pt x="235701" y="108929"/>
                  </a:lnTo>
                  <a:lnTo>
                    <a:pt x="229296" y="108929"/>
                  </a:lnTo>
                  <a:lnTo>
                    <a:pt x="229296" y="102827"/>
                  </a:lnTo>
                  <a:close/>
                  <a:moveTo>
                    <a:pt x="242428" y="102827"/>
                  </a:moveTo>
                  <a:lnTo>
                    <a:pt x="242428" y="108929"/>
                  </a:lnTo>
                  <a:lnTo>
                    <a:pt x="236040" y="108929"/>
                  </a:lnTo>
                  <a:lnTo>
                    <a:pt x="236040" y="102827"/>
                  </a:lnTo>
                  <a:close/>
                  <a:moveTo>
                    <a:pt x="249173" y="102827"/>
                  </a:moveTo>
                  <a:lnTo>
                    <a:pt x="249173" y="108929"/>
                  </a:lnTo>
                  <a:lnTo>
                    <a:pt x="242767" y="108929"/>
                  </a:lnTo>
                  <a:lnTo>
                    <a:pt x="242767" y="102827"/>
                  </a:lnTo>
                  <a:close/>
                  <a:moveTo>
                    <a:pt x="255899" y="102827"/>
                  </a:moveTo>
                  <a:lnTo>
                    <a:pt x="255899" y="108929"/>
                  </a:lnTo>
                  <a:lnTo>
                    <a:pt x="249512" y="108929"/>
                  </a:lnTo>
                  <a:lnTo>
                    <a:pt x="249512" y="102827"/>
                  </a:lnTo>
                  <a:close/>
                  <a:moveTo>
                    <a:pt x="262644" y="102827"/>
                  </a:moveTo>
                  <a:lnTo>
                    <a:pt x="262644" y="108929"/>
                  </a:lnTo>
                  <a:lnTo>
                    <a:pt x="256238" y="108929"/>
                  </a:lnTo>
                  <a:lnTo>
                    <a:pt x="256238" y="102827"/>
                  </a:lnTo>
                  <a:close/>
                  <a:moveTo>
                    <a:pt x="269370" y="102827"/>
                  </a:moveTo>
                  <a:lnTo>
                    <a:pt x="269370" y="108929"/>
                  </a:lnTo>
                  <a:lnTo>
                    <a:pt x="262983" y="108929"/>
                  </a:lnTo>
                  <a:lnTo>
                    <a:pt x="262983" y="102827"/>
                  </a:lnTo>
                  <a:close/>
                  <a:moveTo>
                    <a:pt x="276115" y="102827"/>
                  </a:moveTo>
                  <a:lnTo>
                    <a:pt x="276115" y="108929"/>
                  </a:lnTo>
                  <a:lnTo>
                    <a:pt x="269709" y="108929"/>
                  </a:lnTo>
                  <a:lnTo>
                    <a:pt x="269709" y="102827"/>
                  </a:lnTo>
                  <a:close/>
                  <a:moveTo>
                    <a:pt x="282842" y="102827"/>
                  </a:moveTo>
                  <a:lnTo>
                    <a:pt x="282842" y="108929"/>
                  </a:lnTo>
                  <a:lnTo>
                    <a:pt x="276436" y="108929"/>
                  </a:lnTo>
                  <a:lnTo>
                    <a:pt x="276436" y="102827"/>
                  </a:lnTo>
                  <a:close/>
                  <a:moveTo>
                    <a:pt x="6745" y="109250"/>
                  </a:moveTo>
                  <a:lnTo>
                    <a:pt x="6745" y="115335"/>
                  </a:lnTo>
                  <a:lnTo>
                    <a:pt x="339" y="115335"/>
                  </a:lnTo>
                  <a:lnTo>
                    <a:pt x="339" y="109250"/>
                  </a:lnTo>
                  <a:close/>
                  <a:moveTo>
                    <a:pt x="13471" y="109250"/>
                  </a:moveTo>
                  <a:lnTo>
                    <a:pt x="13471" y="115335"/>
                  </a:lnTo>
                  <a:lnTo>
                    <a:pt x="7066" y="115335"/>
                  </a:lnTo>
                  <a:lnTo>
                    <a:pt x="7066" y="109250"/>
                  </a:lnTo>
                  <a:close/>
                  <a:moveTo>
                    <a:pt x="20198" y="109250"/>
                  </a:moveTo>
                  <a:lnTo>
                    <a:pt x="20198" y="115335"/>
                  </a:lnTo>
                  <a:lnTo>
                    <a:pt x="13810" y="115335"/>
                  </a:lnTo>
                  <a:lnTo>
                    <a:pt x="13810" y="109250"/>
                  </a:lnTo>
                  <a:close/>
                  <a:moveTo>
                    <a:pt x="26942" y="109250"/>
                  </a:moveTo>
                  <a:lnTo>
                    <a:pt x="26942" y="115335"/>
                  </a:lnTo>
                  <a:lnTo>
                    <a:pt x="20537" y="115335"/>
                  </a:lnTo>
                  <a:lnTo>
                    <a:pt x="20537" y="109250"/>
                  </a:lnTo>
                  <a:close/>
                  <a:moveTo>
                    <a:pt x="33669" y="109250"/>
                  </a:moveTo>
                  <a:lnTo>
                    <a:pt x="33669" y="115335"/>
                  </a:lnTo>
                  <a:lnTo>
                    <a:pt x="27281" y="115335"/>
                  </a:lnTo>
                  <a:lnTo>
                    <a:pt x="27281" y="109250"/>
                  </a:lnTo>
                  <a:close/>
                  <a:moveTo>
                    <a:pt x="40414" y="109250"/>
                  </a:moveTo>
                  <a:lnTo>
                    <a:pt x="40414" y="115335"/>
                  </a:lnTo>
                  <a:lnTo>
                    <a:pt x="34008" y="115335"/>
                  </a:lnTo>
                  <a:lnTo>
                    <a:pt x="34008" y="109250"/>
                  </a:lnTo>
                  <a:close/>
                  <a:moveTo>
                    <a:pt x="47140" y="109250"/>
                  </a:moveTo>
                  <a:lnTo>
                    <a:pt x="47140" y="115335"/>
                  </a:lnTo>
                  <a:lnTo>
                    <a:pt x="40753" y="115335"/>
                  </a:lnTo>
                  <a:lnTo>
                    <a:pt x="40753" y="109250"/>
                  </a:lnTo>
                  <a:close/>
                  <a:moveTo>
                    <a:pt x="53885" y="109250"/>
                  </a:moveTo>
                  <a:lnTo>
                    <a:pt x="53885" y="115335"/>
                  </a:lnTo>
                  <a:lnTo>
                    <a:pt x="47479" y="115335"/>
                  </a:lnTo>
                  <a:lnTo>
                    <a:pt x="47479" y="109250"/>
                  </a:lnTo>
                  <a:close/>
                  <a:moveTo>
                    <a:pt x="60611" y="109250"/>
                  </a:moveTo>
                  <a:lnTo>
                    <a:pt x="60611" y="115335"/>
                  </a:lnTo>
                  <a:lnTo>
                    <a:pt x="54206" y="115335"/>
                  </a:lnTo>
                  <a:lnTo>
                    <a:pt x="54206" y="109250"/>
                  </a:lnTo>
                  <a:close/>
                  <a:moveTo>
                    <a:pt x="67338" y="109250"/>
                  </a:moveTo>
                  <a:lnTo>
                    <a:pt x="67338" y="115335"/>
                  </a:lnTo>
                  <a:lnTo>
                    <a:pt x="60950" y="115335"/>
                  </a:lnTo>
                  <a:lnTo>
                    <a:pt x="60950" y="109250"/>
                  </a:lnTo>
                  <a:close/>
                  <a:moveTo>
                    <a:pt x="74083" y="109250"/>
                  </a:moveTo>
                  <a:lnTo>
                    <a:pt x="74083" y="115335"/>
                  </a:lnTo>
                  <a:lnTo>
                    <a:pt x="67677" y="115335"/>
                  </a:lnTo>
                  <a:lnTo>
                    <a:pt x="67677" y="109250"/>
                  </a:lnTo>
                  <a:close/>
                  <a:moveTo>
                    <a:pt x="80809" y="109250"/>
                  </a:moveTo>
                  <a:lnTo>
                    <a:pt x="80809" y="115335"/>
                  </a:lnTo>
                  <a:lnTo>
                    <a:pt x="74422" y="115335"/>
                  </a:lnTo>
                  <a:lnTo>
                    <a:pt x="74422" y="109250"/>
                  </a:lnTo>
                  <a:close/>
                  <a:moveTo>
                    <a:pt x="87554" y="109250"/>
                  </a:moveTo>
                  <a:lnTo>
                    <a:pt x="87554" y="115335"/>
                  </a:lnTo>
                  <a:lnTo>
                    <a:pt x="81148" y="115335"/>
                  </a:lnTo>
                  <a:lnTo>
                    <a:pt x="81148" y="109250"/>
                  </a:lnTo>
                  <a:close/>
                  <a:moveTo>
                    <a:pt x="94281" y="109250"/>
                  </a:moveTo>
                  <a:lnTo>
                    <a:pt x="94281" y="115335"/>
                  </a:lnTo>
                  <a:lnTo>
                    <a:pt x="87893" y="115335"/>
                  </a:lnTo>
                  <a:lnTo>
                    <a:pt x="87893" y="109250"/>
                  </a:lnTo>
                  <a:close/>
                  <a:moveTo>
                    <a:pt x="101007" y="109250"/>
                  </a:moveTo>
                  <a:lnTo>
                    <a:pt x="101007" y="115335"/>
                  </a:lnTo>
                  <a:lnTo>
                    <a:pt x="94620" y="115335"/>
                  </a:lnTo>
                  <a:lnTo>
                    <a:pt x="94620" y="109250"/>
                  </a:lnTo>
                  <a:close/>
                  <a:moveTo>
                    <a:pt x="107752" y="109250"/>
                  </a:moveTo>
                  <a:lnTo>
                    <a:pt x="107752" y="115335"/>
                  </a:lnTo>
                  <a:lnTo>
                    <a:pt x="101346" y="115335"/>
                  </a:lnTo>
                  <a:lnTo>
                    <a:pt x="101346" y="109250"/>
                  </a:lnTo>
                  <a:close/>
                  <a:moveTo>
                    <a:pt x="114478" y="109250"/>
                  </a:moveTo>
                  <a:lnTo>
                    <a:pt x="114478" y="115335"/>
                  </a:lnTo>
                  <a:lnTo>
                    <a:pt x="108091" y="115335"/>
                  </a:lnTo>
                  <a:lnTo>
                    <a:pt x="108091" y="109250"/>
                  </a:lnTo>
                  <a:close/>
                  <a:moveTo>
                    <a:pt x="121223" y="109250"/>
                  </a:moveTo>
                  <a:lnTo>
                    <a:pt x="121223" y="115335"/>
                  </a:lnTo>
                  <a:lnTo>
                    <a:pt x="114817" y="115335"/>
                  </a:lnTo>
                  <a:lnTo>
                    <a:pt x="114817" y="109250"/>
                  </a:lnTo>
                  <a:close/>
                  <a:moveTo>
                    <a:pt x="127950" y="109250"/>
                  </a:moveTo>
                  <a:lnTo>
                    <a:pt x="127950" y="115335"/>
                  </a:lnTo>
                  <a:lnTo>
                    <a:pt x="121562" y="115335"/>
                  </a:lnTo>
                  <a:lnTo>
                    <a:pt x="121562" y="109250"/>
                  </a:lnTo>
                  <a:close/>
                  <a:moveTo>
                    <a:pt x="134694" y="109250"/>
                  </a:moveTo>
                  <a:lnTo>
                    <a:pt x="134694" y="115335"/>
                  </a:lnTo>
                  <a:lnTo>
                    <a:pt x="128289" y="115335"/>
                  </a:lnTo>
                  <a:lnTo>
                    <a:pt x="128289" y="109250"/>
                  </a:lnTo>
                  <a:close/>
                  <a:moveTo>
                    <a:pt x="141421" y="109250"/>
                  </a:moveTo>
                  <a:lnTo>
                    <a:pt x="141421" y="115335"/>
                  </a:lnTo>
                  <a:lnTo>
                    <a:pt x="135033" y="115335"/>
                  </a:lnTo>
                  <a:lnTo>
                    <a:pt x="135033" y="109250"/>
                  </a:lnTo>
                  <a:close/>
                  <a:moveTo>
                    <a:pt x="148148" y="109250"/>
                  </a:moveTo>
                  <a:lnTo>
                    <a:pt x="148148" y="115335"/>
                  </a:lnTo>
                  <a:lnTo>
                    <a:pt x="141760" y="115335"/>
                  </a:lnTo>
                  <a:lnTo>
                    <a:pt x="141760" y="109250"/>
                  </a:lnTo>
                  <a:close/>
                  <a:moveTo>
                    <a:pt x="154892" y="109250"/>
                  </a:moveTo>
                  <a:lnTo>
                    <a:pt x="154892" y="115335"/>
                  </a:lnTo>
                  <a:lnTo>
                    <a:pt x="148487" y="115335"/>
                  </a:lnTo>
                  <a:lnTo>
                    <a:pt x="148487" y="109250"/>
                  </a:lnTo>
                  <a:close/>
                  <a:moveTo>
                    <a:pt x="161619" y="109250"/>
                  </a:moveTo>
                  <a:lnTo>
                    <a:pt x="161619" y="115335"/>
                  </a:lnTo>
                  <a:lnTo>
                    <a:pt x="155231" y="115335"/>
                  </a:lnTo>
                  <a:lnTo>
                    <a:pt x="155231" y="109250"/>
                  </a:lnTo>
                  <a:close/>
                  <a:moveTo>
                    <a:pt x="168363" y="109250"/>
                  </a:moveTo>
                  <a:lnTo>
                    <a:pt x="168363" y="115335"/>
                  </a:lnTo>
                  <a:lnTo>
                    <a:pt x="161958" y="115335"/>
                  </a:lnTo>
                  <a:lnTo>
                    <a:pt x="161958" y="109250"/>
                  </a:lnTo>
                  <a:close/>
                  <a:moveTo>
                    <a:pt x="175090" y="109250"/>
                  </a:moveTo>
                  <a:lnTo>
                    <a:pt x="175090" y="115335"/>
                  </a:lnTo>
                  <a:lnTo>
                    <a:pt x="168702" y="115335"/>
                  </a:lnTo>
                  <a:lnTo>
                    <a:pt x="168702" y="109250"/>
                  </a:lnTo>
                  <a:close/>
                  <a:moveTo>
                    <a:pt x="181834" y="109250"/>
                  </a:moveTo>
                  <a:lnTo>
                    <a:pt x="181834" y="115335"/>
                  </a:lnTo>
                  <a:lnTo>
                    <a:pt x="175429" y="115335"/>
                  </a:lnTo>
                  <a:lnTo>
                    <a:pt x="175429" y="109250"/>
                  </a:lnTo>
                  <a:close/>
                  <a:moveTo>
                    <a:pt x="188561" y="109250"/>
                  </a:moveTo>
                  <a:lnTo>
                    <a:pt x="188561" y="115335"/>
                  </a:lnTo>
                  <a:lnTo>
                    <a:pt x="182173" y="115335"/>
                  </a:lnTo>
                  <a:lnTo>
                    <a:pt x="182173" y="109250"/>
                  </a:lnTo>
                  <a:close/>
                  <a:moveTo>
                    <a:pt x="195288" y="109250"/>
                  </a:moveTo>
                  <a:lnTo>
                    <a:pt x="195288" y="115335"/>
                  </a:lnTo>
                  <a:lnTo>
                    <a:pt x="188900" y="115335"/>
                  </a:lnTo>
                  <a:lnTo>
                    <a:pt x="188900" y="109250"/>
                  </a:lnTo>
                  <a:close/>
                  <a:moveTo>
                    <a:pt x="202032" y="109250"/>
                  </a:moveTo>
                  <a:lnTo>
                    <a:pt x="202032" y="115335"/>
                  </a:lnTo>
                  <a:lnTo>
                    <a:pt x="195627" y="115335"/>
                  </a:lnTo>
                  <a:lnTo>
                    <a:pt x="195627" y="109250"/>
                  </a:lnTo>
                  <a:close/>
                  <a:moveTo>
                    <a:pt x="208759" y="109250"/>
                  </a:moveTo>
                  <a:lnTo>
                    <a:pt x="208759" y="115335"/>
                  </a:lnTo>
                  <a:lnTo>
                    <a:pt x="202371" y="115335"/>
                  </a:lnTo>
                  <a:lnTo>
                    <a:pt x="202371" y="109250"/>
                  </a:lnTo>
                  <a:close/>
                  <a:moveTo>
                    <a:pt x="215504" y="109250"/>
                  </a:moveTo>
                  <a:lnTo>
                    <a:pt x="215504" y="115335"/>
                  </a:lnTo>
                  <a:lnTo>
                    <a:pt x="209098" y="115335"/>
                  </a:lnTo>
                  <a:lnTo>
                    <a:pt x="209098" y="109250"/>
                  </a:lnTo>
                  <a:close/>
                  <a:moveTo>
                    <a:pt x="222230" y="109250"/>
                  </a:moveTo>
                  <a:lnTo>
                    <a:pt x="222230" y="115335"/>
                  </a:lnTo>
                  <a:lnTo>
                    <a:pt x="215843" y="115335"/>
                  </a:lnTo>
                  <a:lnTo>
                    <a:pt x="215843" y="109250"/>
                  </a:lnTo>
                  <a:close/>
                  <a:moveTo>
                    <a:pt x="228975" y="109250"/>
                  </a:moveTo>
                  <a:lnTo>
                    <a:pt x="228975" y="115335"/>
                  </a:lnTo>
                  <a:lnTo>
                    <a:pt x="222569" y="115335"/>
                  </a:lnTo>
                  <a:lnTo>
                    <a:pt x="222569" y="109250"/>
                  </a:lnTo>
                  <a:close/>
                  <a:moveTo>
                    <a:pt x="235701" y="109250"/>
                  </a:moveTo>
                  <a:lnTo>
                    <a:pt x="235701" y="115335"/>
                  </a:lnTo>
                  <a:lnTo>
                    <a:pt x="229296" y="115335"/>
                  </a:lnTo>
                  <a:lnTo>
                    <a:pt x="229296" y="109250"/>
                  </a:lnTo>
                  <a:close/>
                  <a:moveTo>
                    <a:pt x="242428" y="109250"/>
                  </a:moveTo>
                  <a:lnTo>
                    <a:pt x="242428" y="115335"/>
                  </a:lnTo>
                  <a:lnTo>
                    <a:pt x="236040" y="115335"/>
                  </a:lnTo>
                  <a:lnTo>
                    <a:pt x="236040" y="109250"/>
                  </a:lnTo>
                  <a:close/>
                  <a:moveTo>
                    <a:pt x="249173" y="109250"/>
                  </a:moveTo>
                  <a:lnTo>
                    <a:pt x="249173" y="115335"/>
                  </a:lnTo>
                  <a:lnTo>
                    <a:pt x="242767" y="115335"/>
                  </a:lnTo>
                  <a:lnTo>
                    <a:pt x="242767" y="109250"/>
                  </a:lnTo>
                  <a:close/>
                  <a:moveTo>
                    <a:pt x="255899" y="109250"/>
                  </a:moveTo>
                  <a:lnTo>
                    <a:pt x="255899" y="115335"/>
                  </a:lnTo>
                  <a:lnTo>
                    <a:pt x="249512" y="115335"/>
                  </a:lnTo>
                  <a:lnTo>
                    <a:pt x="249512" y="109250"/>
                  </a:lnTo>
                  <a:close/>
                  <a:moveTo>
                    <a:pt x="262644" y="109250"/>
                  </a:moveTo>
                  <a:lnTo>
                    <a:pt x="262644" y="115335"/>
                  </a:lnTo>
                  <a:lnTo>
                    <a:pt x="256238" y="115335"/>
                  </a:lnTo>
                  <a:lnTo>
                    <a:pt x="256238" y="109250"/>
                  </a:lnTo>
                  <a:close/>
                  <a:moveTo>
                    <a:pt x="269370" y="109250"/>
                  </a:moveTo>
                  <a:lnTo>
                    <a:pt x="269370" y="115335"/>
                  </a:lnTo>
                  <a:lnTo>
                    <a:pt x="262983" y="115335"/>
                  </a:lnTo>
                  <a:lnTo>
                    <a:pt x="262983" y="109250"/>
                  </a:lnTo>
                  <a:close/>
                  <a:moveTo>
                    <a:pt x="276115" y="109250"/>
                  </a:moveTo>
                  <a:lnTo>
                    <a:pt x="276115" y="115335"/>
                  </a:lnTo>
                  <a:lnTo>
                    <a:pt x="269709" y="115335"/>
                  </a:lnTo>
                  <a:lnTo>
                    <a:pt x="269709" y="109250"/>
                  </a:lnTo>
                  <a:close/>
                  <a:moveTo>
                    <a:pt x="282842" y="109250"/>
                  </a:moveTo>
                  <a:lnTo>
                    <a:pt x="282842" y="115335"/>
                  </a:lnTo>
                  <a:lnTo>
                    <a:pt x="276436" y="115335"/>
                  </a:lnTo>
                  <a:lnTo>
                    <a:pt x="276436" y="109250"/>
                  </a:lnTo>
                  <a:close/>
                  <a:moveTo>
                    <a:pt x="6745" y="115656"/>
                  </a:moveTo>
                  <a:lnTo>
                    <a:pt x="6745" y="121740"/>
                  </a:lnTo>
                  <a:lnTo>
                    <a:pt x="339" y="121740"/>
                  </a:lnTo>
                  <a:lnTo>
                    <a:pt x="339" y="115656"/>
                  </a:lnTo>
                  <a:close/>
                  <a:moveTo>
                    <a:pt x="13471" y="115656"/>
                  </a:moveTo>
                  <a:lnTo>
                    <a:pt x="13471" y="121740"/>
                  </a:lnTo>
                  <a:lnTo>
                    <a:pt x="7066" y="121740"/>
                  </a:lnTo>
                  <a:lnTo>
                    <a:pt x="7066" y="115656"/>
                  </a:lnTo>
                  <a:close/>
                  <a:moveTo>
                    <a:pt x="20198" y="115656"/>
                  </a:moveTo>
                  <a:lnTo>
                    <a:pt x="20198" y="121740"/>
                  </a:lnTo>
                  <a:lnTo>
                    <a:pt x="13810" y="121740"/>
                  </a:lnTo>
                  <a:lnTo>
                    <a:pt x="13810" y="115656"/>
                  </a:lnTo>
                  <a:close/>
                  <a:moveTo>
                    <a:pt x="26942" y="115656"/>
                  </a:moveTo>
                  <a:lnTo>
                    <a:pt x="26942" y="121740"/>
                  </a:lnTo>
                  <a:lnTo>
                    <a:pt x="20537" y="121740"/>
                  </a:lnTo>
                  <a:lnTo>
                    <a:pt x="20537" y="115656"/>
                  </a:lnTo>
                  <a:close/>
                  <a:moveTo>
                    <a:pt x="33669" y="115656"/>
                  </a:moveTo>
                  <a:lnTo>
                    <a:pt x="33669" y="121740"/>
                  </a:lnTo>
                  <a:lnTo>
                    <a:pt x="27281" y="121740"/>
                  </a:lnTo>
                  <a:lnTo>
                    <a:pt x="27281" y="115656"/>
                  </a:lnTo>
                  <a:close/>
                  <a:moveTo>
                    <a:pt x="40414" y="115656"/>
                  </a:moveTo>
                  <a:lnTo>
                    <a:pt x="40414" y="121740"/>
                  </a:lnTo>
                  <a:lnTo>
                    <a:pt x="34008" y="121740"/>
                  </a:lnTo>
                  <a:lnTo>
                    <a:pt x="34008" y="115656"/>
                  </a:lnTo>
                  <a:close/>
                  <a:moveTo>
                    <a:pt x="47140" y="115656"/>
                  </a:moveTo>
                  <a:lnTo>
                    <a:pt x="47140" y="121740"/>
                  </a:lnTo>
                  <a:lnTo>
                    <a:pt x="40753" y="121740"/>
                  </a:lnTo>
                  <a:lnTo>
                    <a:pt x="40753" y="115656"/>
                  </a:lnTo>
                  <a:close/>
                  <a:moveTo>
                    <a:pt x="53885" y="115656"/>
                  </a:moveTo>
                  <a:lnTo>
                    <a:pt x="53885" y="121740"/>
                  </a:lnTo>
                  <a:lnTo>
                    <a:pt x="47479" y="121740"/>
                  </a:lnTo>
                  <a:lnTo>
                    <a:pt x="47479" y="115656"/>
                  </a:lnTo>
                  <a:close/>
                  <a:moveTo>
                    <a:pt x="60611" y="115656"/>
                  </a:moveTo>
                  <a:lnTo>
                    <a:pt x="60611" y="121740"/>
                  </a:lnTo>
                  <a:lnTo>
                    <a:pt x="54206" y="121740"/>
                  </a:lnTo>
                  <a:lnTo>
                    <a:pt x="54206" y="115656"/>
                  </a:lnTo>
                  <a:close/>
                  <a:moveTo>
                    <a:pt x="67338" y="115656"/>
                  </a:moveTo>
                  <a:lnTo>
                    <a:pt x="67338" y="121740"/>
                  </a:lnTo>
                  <a:lnTo>
                    <a:pt x="60950" y="121740"/>
                  </a:lnTo>
                  <a:lnTo>
                    <a:pt x="60950" y="115656"/>
                  </a:lnTo>
                  <a:close/>
                  <a:moveTo>
                    <a:pt x="74083" y="115656"/>
                  </a:moveTo>
                  <a:lnTo>
                    <a:pt x="74083" y="121740"/>
                  </a:lnTo>
                  <a:lnTo>
                    <a:pt x="67677" y="121740"/>
                  </a:lnTo>
                  <a:lnTo>
                    <a:pt x="67677" y="115656"/>
                  </a:lnTo>
                  <a:close/>
                  <a:moveTo>
                    <a:pt x="80809" y="115656"/>
                  </a:moveTo>
                  <a:lnTo>
                    <a:pt x="80809" y="121740"/>
                  </a:lnTo>
                  <a:lnTo>
                    <a:pt x="74422" y="121740"/>
                  </a:lnTo>
                  <a:lnTo>
                    <a:pt x="74422" y="115656"/>
                  </a:lnTo>
                  <a:close/>
                  <a:moveTo>
                    <a:pt x="87554" y="115656"/>
                  </a:moveTo>
                  <a:lnTo>
                    <a:pt x="87554" y="121740"/>
                  </a:lnTo>
                  <a:lnTo>
                    <a:pt x="81148" y="121740"/>
                  </a:lnTo>
                  <a:lnTo>
                    <a:pt x="81148" y="115656"/>
                  </a:lnTo>
                  <a:close/>
                  <a:moveTo>
                    <a:pt x="94281" y="115656"/>
                  </a:moveTo>
                  <a:lnTo>
                    <a:pt x="94281" y="121740"/>
                  </a:lnTo>
                  <a:lnTo>
                    <a:pt x="87893" y="121740"/>
                  </a:lnTo>
                  <a:lnTo>
                    <a:pt x="87893" y="115656"/>
                  </a:lnTo>
                  <a:close/>
                  <a:moveTo>
                    <a:pt x="101007" y="115656"/>
                  </a:moveTo>
                  <a:lnTo>
                    <a:pt x="101007" y="121740"/>
                  </a:lnTo>
                  <a:lnTo>
                    <a:pt x="94620" y="121740"/>
                  </a:lnTo>
                  <a:lnTo>
                    <a:pt x="94620" y="115656"/>
                  </a:lnTo>
                  <a:close/>
                  <a:moveTo>
                    <a:pt x="107752" y="115656"/>
                  </a:moveTo>
                  <a:lnTo>
                    <a:pt x="107752" y="121740"/>
                  </a:lnTo>
                  <a:lnTo>
                    <a:pt x="101346" y="121740"/>
                  </a:lnTo>
                  <a:lnTo>
                    <a:pt x="101346" y="115656"/>
                  </a:lnTo>
                  <a:close/>
                  <a:moveTo>
                    <a:pt x="114478" y="115656"/>
                  </a:moveTo>
                  <a:lnTo>
                    <a:pt x="114478" y="121740"/>
                  </a:lnTo>
                  <a:lnTo>
                    <a:pt x="108091" y="121740"/>
                  </a:lnTo>
                  <a:lnTo>
                    <a:pt x="108091" y="115656"/>
                  </a:lnTo>
                  <a:close/>
                  <a:moveTo>
                    <a:pt x="121223" y="115656"/>
                  </a:moveTo>
                  <a:lnTo>
                    <a:pt x="121223" y="121740"/>
                  </a:lnTo>
                  <a:lnTo>
                    <a:pt x="114817" y="121740"/>
                  </a:lnTo>
                  <a:lnTo>
                    <a:pt x="114817" y="115656"/>
                  </a:lnTo>
                  <a:close/>
                  <a:moveTo>
                    <a:pt x="127950" y="115656"/>
                  </a:moveTo>
                  <a:lnTo>
                    <a:pt x="127950" y="121740"/>
                  </a:lnTo>
                  <a:lnTo>
                    <a:pt x="121562" y="121740"/>
                  </a:lnTo>
                  <a:lnTo>
                    <a:pt x="121562" y="115656"/>
                  </a:lnTo>
                  <a:close/>
                  <a:moveTo>
                    <a:pt x="134694" y="115656"/>
                  </a:moveTo>
                  <a:lnTo>
                    <a:pt x="134694" y="121740"/>
                  </a:lnTo>
                  <a:lnTo>
                    <a:pt x="128289" y="121740"/>
                  </a:lnTo>
                  <a:lnTo>
                    <a:pt x="128289" y="115656"/>
                  </a:lnTo>
                  <a:close/>
                  <a:moveTo>
                    <a:pt x="141421" y="115656"/>
                  </a:moveTo>
                  <a:lnTo>
                    <a:pt x="141421" y="121740"/>
                  </a:lnTo>
                  <a:lnTo>
                    <a:pt x="135033" y="121740"/>
                  </a:lnTo>
                  <a:lnTo>
                    <a:pt x="135033" y="115656"/>
                  </a:lnTo>
                  <a:close/>
                  <a:moveTo>
                    <a:pt x="148148" y="115656"/>
                  </a:moveTo>
                  <a:lnTo>
                    <a:pt x="148148" y="121740"/>
                  </a:lnTo>
                  <a:lnTo>
                    <a:pt x="141760" y="121740"/>
                  </a:lnTo>
                  <a:lnTo>
                    <a:pt x="141760" y="115656"/>
                  </a:lnTo>
                  <a:close/>
                  <a:moveTo>
                    <a:pt x="154892" y="115656"/>
                  </a:moveTo>
                  <a:lnTo>
                    <a:pt x="154892" y="121740"/>
                  </a:lnTo>
                  <a:lnTo>
                    <a:pt x="148487" y="121740"/>
                  </a:lnTo>
                  <a:lnTo>
                    <a:pt x="148487" y="115656"/>
                  </a:lnTo>
                  <a:close/>
                  <a:moveTo>
                    <a:pt x="161619" y="115656"/>
                  </a:moveTo>
                  <a:lnTo>
                    <a:pt x="161619" y="121740"/>
                  </a:lnTo>
                  <a:lnTo>
                    <a:pt x="155231" y="121740"/>
                  </a:lnTo>
                  <a:lnTo>
                    <a:pt x="155231" y="115656"/>
                  </a:lnTo>
                  <a:close/>
                  <a:moveTo>
                    <a:pt x="168363" y="115656"/>
                  </a:moveTo>
                  <a:lnTo>
                    <a:pt x="168363" y="121740"/>
                  </a:lnTo>
                  <a:lnTo>
                    <a:pt x="161958" y="121740"/>
                  </a:lnTo>
                  <a:lnTo>
                    <a:pt x="161958" y="115656"/>
                  </a:lnTo>
                  <a:close/>
                  <a:moveTo>
                    <a:pt x="175090" y="115656"/>
                  </a:moveTo>
                  <a:lnTo>
                    <a:pt x="175090" y="121740"/>
                  </a:lnTo>
                  <a:lnTo>
                    <a:pt x="168702" y="121740"/>
                  </a:lnTo>
                  <a:lnTo>
                    <a:pt x="168702" y="115656"/>
                  </a:lnTo>
                  <a:close/>
                  <a:moveTo>
                    <a:pt x="181834" y="115656"/>
                  </a:moveTo>
                  <a:lnTo>
                    <a:pt x="181834" y="121740"/>
                  </a:lnTo>
                  <a:lnTo>
                    <a:pt x="175429" y="121740"/>
                  </a:lnTo>
                  <a:lnTo>
                    <a:pt x="175429" y="115656"/>
                  </a:lnTo>
                  <a:close/>
                  <a:moveTo>
                    <a:pt x="188561" y="115656"/>
                  </a:moveTo>
                  <a:lnTo>
                    <a:pt x="188561" y="121740"/>
                  </a:lnTo>
                  <a:lnTo>
                    <a:pt x="182173" y="121740"/>
                  </a:lnTo>
                  <a:lnTo>
                    <a:pt x="182173" y="115656"/>
                  </a:lnTo>
                  <a:close/>
                  <a:moveTo>
                    <a:pt x="195288" y="115656"/>
                  </a:moveTo>
                  <a:lnTo>
                    <a:pt x="195288" y="121740"/>
                  </a:lnTo>
                  <a:lnTo>
                    <a:pt x="188900" y="121740"/>
                  </a:lnTo>
                  <a:lnTo>
                    <a:pt x="188900" y="115656"/>
                  </a:lnTo>
                  <a:close/>
                  <a:moveTo>
                    <a:pt x="202032" y="115656"/>
                  </a:moveTo>
                  <a:lnTo>
                    <a:pt x="202032" y="121740"/>
                  </a:lnTo>
                  <a:lnTo>
                    <a:pt x="195627" y="121740"/>
                  </a:lnTo>
                  <a:lnTo>
                    <a:pt x="195627" y="115656"/>
                  </a:lnTo>
                  <a:close/>
                  <a:moveTo>
                    <a:pt x="208759" y="115656"/>
                  </a:moveTo>
                  <a:lnTo>
                    <a:pt x="208759" y="121740"/>
                  </a:lnTo>
                  <a:lnTo>
                    <a:pt x="202371" y="121740"/>
                  </a:lnTo>
                  <a:lnTo>
                    <a:pt x="202371" y="115656"/>
                  </a:lnTo>
                  <a:close/>
                  <a:moveTo>
                    <a:pt x="215504" y="115656"/>
                  </a:moveTo>
                  <a:lnTo>
                    <a:pt x="215504" y="121740"/>
                  </a:lnTo>
                  <a:lnTo>
                    <a:pt x="209098" y="121740"/>
                  </a:lnTo>
                  <a:lnTo>
                    <a:pt x="209098" y="115656"/>
                  </a:lnTo>
                  <a:close/>
                  <a:moveTo>
                    <a:pt x="222230" y="115656"/>
                  </a:moveTo>
                  <a:lnTo>
                    <a:pt x="222230" y="121740"/>
                  </a:lnTo>
                  <a:lnTo>
                    <a:pt x="215843" y="121740"/>
                  </a:lnTo>
                  <a:lnTo>
                    <a:pt x="215843" y="115656"/>
                  </a:lnTo>
                  <a:close/>
                  <a:moveTo>
                    <a:pt x="228975" y="115656"/>
                  </a:moveTo>
                  <a:lnTo>
                    <a:pt x="228975" y="121740"/>
                  </a:lnTo>
                  <a:lnTo>
                    <a:pt x="222569" y="121740"/>
                  </a:lnTo>
                  <a:lnTo>
                    <a:pt x="222569" y="115656"/>
                  </a:lnTo>
                  <a:close/>
                  <a:moveTo>
                    <a:pt x="235701" y="115656"/>
                  </a:moveTo>
                  <a:lnTo>
                    <a:pt x="235701" y="121740"/>
                  </a:lnTo>
                  <a:lnTo>
                    <a:pt x="229296" y="121740"/>
                  </a:lnTo>
                  <a:lnTo>
                    <a:pt x="229296" y="115656"/>
                  </a:lnTo>
                  <a:close/>
                  <a:moveTo>
                    <a:pt x="242428" y="115656"/>
                  </a:moveTo>
                  <a:lnTo>
                    <a:pt x="242428" y="121740"/>
                  </a:lnTo>
                  <a:lnTo>
                    <a:pt x="236040" y="121740"/>
                  </a:lnTo>
                  <a:lnTo>
                    <a:pt x="236040" y="115656"/>
                  </a:lnTo>
                  <a:close/>
                  <a:moveTo>
                    <a:pt x="249173" y="115656"/>
                  </a:moveTo>
                  <a:lnTo>
                    <a:pt x="249173" y="121740"/>
                  </a:lnTo>
                  <a:lnTo>
                    <a:pt x="242767" y="121740"/>
                  </a:lnTo>
                  <a:lnTo>
                    <a:pt x="242767" y="115656"/>
                  </a:lnTo>
                  <a:close/>
                  <a:moveTo>
                    <a:pt x="255899" y="115656"/>
                  </a:moveTo>
                  <a:lnTo>
                    <a:pt x="255899" y="121740"/>
                  </a:lnTo>
                  <a:lnTo>
                    <a:pt x="249512" y="121740"/>
                  </a:lnTo>
                  <a:lnTo>
                    <a:pt x="249512" y="115656"/>
                  </a:lnTo>
                  <a:close/>
                  <a:moveTo>
                    <a:pt x="262644" y="115656"/>
                  </a:moveTo>
                  <a:lnTo>
                    <a:pt x="262644" y="121740"/>
                  </a:lnTo>
                  <a:lnTo>
                    <a:pt x="256238" y="121740"/>
                  </a:lnTo>
                  <a:lnTo>
                    <a:pt x="256238" y="115656"/>
                  </a:lnTo>
                  <a:close/>
                  <a:moveTo>
                    <a:pt x="269370" y="115656"/>
                  </a:moveTo>
                  <a:lnTo>
                    <a:pt x="269370" y="121740"/>
                  </a:lnTo>
                  <a:lnTo>
                    <a:pt x="262983" y="121740"/>
                  </a:lnTo>
                  <a:lnTo>
                    <a:pt x="262983" y="115656"/>
                  </a:lnTo>
                  <a:close/>
                  <a:moveTo>
                    <a:pt x="276115" y="115656"/>
                  </a:moveTo>
                  <a:lnTo>
                    <a:pt x="276115" y="121740"/>
                  </a:lnTo>
                  <a:lnTo>
                    <a:pt x="269709" y="121740"/>
                  </a:lnTo>
                  <a:lnTo>
                    <a:pt x="269709" y="115656"/>
                  </a:lnTo>
                  <a:close/>
                  <a:moveTo>
                    <a:pt x="282842" y="115656"/>
                  </a:moveTo>
                  <a:lnTo>
                    <a:pt x="282842" y="121740"/>
                  </a:lnTo>
                  <a:lnTo>
                    <a:pt x="276436" y="121740"/>
                  </a:lnTo>
                  <a:lnTo>
                    <a:pt x="276436" y="115656"/>
                  </a:lnTo>
                  <a:close/>
                  <a:moveTo>
                    <a:pt x="6745" y="122061"/>
                  </a:moveTo>
                  <a:lnTo>
                    <a:pt x="6745" y="128146"/>
                  </a:lnTo>
                  <a:lnTo>
                    <a:pt x="339" y="128146"/>
                  </a:lnTo>
                  <a:lnTo>
                    <a:pt x="339" y="122061"/>
                  </a:lnTo>
                  <a:close/>
                  <a:moveTo>
                    <a:pt x="13471" y="122061"/>
                  </a:moveTo>
                  <a:lnTo>
                    <a:pt x="13471" y="128146"/>
                  </a:lnTo>
                  <a:lnTo>
                    <a:pt x="7066" y="128146"/>
                  </a:lnTo>
                  <a:lnTo>
                    <a:pt x="7066" y="122061"/>
                  </a:lnTo>
                  <a:close/>
                  <a:moveTo>
                    <a:pt x="20198" y="122061"/>
                  </a:moveTo>
                  <a:lnTo>
                    <a:pt x="20198" y="128146"/>
                  </a:lnTo>
                  <a:lnTo>
                    <a:pt x="13810" y="128146"/>
                  </a:lnTo>
                  <a:lnTo>
                    <a:pt x="13810" y="122061"/>
                  </a:lnTo>
                  <a:close/>
                  <a:moveTo>
                    <a:pt x="26942" y="122061"/>
                  </a:moveTo>
                  <a:lnTo>
                    <a:pt x="26942" y="128146"/>
                  </a:lnTo>
                  <a:lnTo>
                    <a:pt x="20537" y="128146"/>
                  </a:lnTo>
                  <a:lnTo>
                    <a:pt x="20537" y="122061"/>
                  </a:lnTo>
                  <a:close/>
                  <a:moveTo>
                    <a:pt x="33669" y="122061"/>
                  </a:moveTo>
                  <a:lnTo>
                    <a:pt x="33669" y="128146"/>
                  </a:lnTo>
                  <a:lnTo>
                    <a:pt x="27281" y="128146"/>
                  </a:lnTo>
                  <a:lnTo>
                    <a:pt x="27281" y="122061"/>
                  </a:lnTo>
                  <a:close/>
                  <a:moveTo>
                    <a:pt x="40414" y="122061"/>
                  </a:moveTo>
                  <a:lnTo>
                    <a:pt x="40414" y="128146"/>
                  </a:lnTo>
                  <a:lnTo>
                    <a:pt x="34008" y="128146"/>
                  </a:lnTo>
                  <a:lnTo>
                    <a:pt x="34008" y="122061"/>
                  </a:lnTo>
                  <a:close/>
                  <a:moveTo>
                    <a:pt x="47140" y="122061"/>
                  </a:moveTo>
                  <a:lnTo>
                    <a:pt x="47140" y="128146"/>
                  </a:lnTo>
                  <a:lnTo>
                    <a:pt x="40753" y="128146"/>
                  </a:lnTo>
                  <a:lnTo>
                    <a:pt x="40753" y="122061"/>
                  </a:lnTo>
                  <a:close/>
                  <a:moveTo>
                    <a:pt x="53885" y="122061"/>
                  </a:moveTo>
                  <a:lnTo>
                    <a:pt x="53885" y="128146"/>
                  </a:lnTo>
                  <a:lnTo>
                    <a:pt x="47479" y="128146"/>
                  </a:lnTo>
                  <a:lnTo>
                    <a:pt x="47479" y="122061"/>
                  </a:lnTo>
                  <a:close/>
                  <a:moveTo>
                    <a:pt x="60611" y="122061"/>
                  </a:moveTo>
                  <a:lnTo>
                    <a:pt x="60611" y="128146"/>
                  </a:lnTo>
                  <a:lnTo>
                    <a:pt x="54206" y="128146"/>
                  </a:lnTo>
                  <a:lnTo>
                    <a:pt x="54206" y="122061"/>
                  </a:lnTo>
                  <a:close/>
                  <a:moveTo>
                    <a:pt x="67338" y="122061"/>
                  </a:moveTo>
                  <a:lnTo>
                    <a:pt x="67338" y="128146"/>
                  </a:lnTo>
                  <a:lnTo>
                    <a:pt x="60950" y="128146"/>
                  </a:lnTo>
                  <a:lnTo>
                    <a:pt x="60950" y="122061"/>
                  </a:lnTo>
                  <a:close/>
                  <a:moveTo>
                    <a:pt x="74083" y="122061"/>
                  </a:moveTo>
                  <a:lnTo>
                    <a:pt x="74083" y="128146"/>
                  </a:lnTo>
                  <a:lnTo>
                    <a:pt x="67677" y="128146"/>
                  </a:lnTo>
                  <a:lnTo>
                    <a:pt x="67677" y="122061"/>
                  </a:lnTo>
                  <a:close/>
                  <a:moveTo>
                    <a:pt x="80809" y="122061"/>
                  </a:moveTo>
                  <a:lnTo>
                    <a:pt x="80809" y="128146"/>
                  </a:lnTo>
                  <a:lnTo>
                    <a:pt x="74422" y="128146"/>
                  </a:lnTo>
                  <a:lnTo>
                    <a:pt x="74422" y="122061"/>
                  </a:lnTo>
                  <a:close/>
                  <a:moveTo>
                    <a:pt x="87554" y="122061"/>
                  </a:moveTo>
                  <a:lnTo>
                    <a:pt x="87554" y="128146"/>
                  </a:lnTo>
                  <a:lnTo>
                    <a:pt x="81148" y="128146"/>
                  </a:lnTo>
                  <a:lnTo>
                    <a:pt x="81148" y="122061"/>
                  </a:lnTo>
                  <a:close/>
                  <a:moveTo>
                    <a:pt x="94281" y="122061"/>
                  </a:moveTo>
                  <a:lnTo>
                    <a:pt x="94281" y="128146"/>
                  </a:lnTo>
                  <a:lnTo>
                    <a:pt x="87893" y="128146"/>
                  </a:lnTo>
                  <a:lnTo>
                    <a:pt x="87893" y="122061"/>
                  </a:lnTo>
                  <a:close/>
                  <a:moveTo>
                    <a:pt x="101007" y="122061"/>
                  </a:moveTo>
                  <a:lnTo>
                    <a:pt x="101007" y="128146"/>
                  </a:lnTo>
                  <a:lnTo>
                    <a:pt x="94620" y="128146"/>
                  </a:lnTo>
                  <a:lnTo>
                    <a:pt x="94620" y="122061"/>
                  </a:lnTo>
                  <a:close/>
                  <a:moveTo>
                    <a:pt x="107752" y="122061"/>
                  </a:moveTo>
                  <a:lnTo>
                    <a:pt x="107752" y="128146"/>
                  </a:lnTo>
                  <a:lnTo>
                    <a:pt x="101346" y="128146"/>
                  </a:lnTo>
                  <a:lnTo>
                    <a:pt x="101346" y="122061"/>
                  </a:lnTo>
                  <a:close/>
                  <a:moveTo>
                    <a:pt x="114478" y="122061"/>
                  </a:moveTo>
                  <a:lnTo>
                    <a:pt x="114478" y="128146"/>
                  </a:lnTo>
                  <a:lnTo>
                    <a:pt x="108091" y="128146"/>
                  </a:lnTo>
                  <a:lnTo>
                    <a:pt x="108091" y="122061"/>
                  </a:lnTo>
                  <a:close/>
                  <a:moveTo>
                    <a:pt x="121223" y="122061"/>
                  </a:moveTo>
                  <a:lnTo>
                    <a:pt x="121223" y="128146"/>
                  </a:lnTo>
                  <a:lnTo>
                    <a:pt x="114817" y="128146"/>
                  </a:lnTo>
                  <a:lnTo>
                    <a:pt x="114817" y="122061"/>
                  </a:lnTo>
                  <a:close/>
                  <a:moveTo>
                    <a:pt x="127950" y="122061"/>
                  </a:moveTo>
                  <a:lnTo>
                    <a:pt x="127950" y="128146"/>
                  </a:lnTo>
                  <a:lnTo>
                    <a:pt x="121562" y="128146"/>
                  </a:lnTo>
                  <a:lnTo>
                    <a:pt x="121562" y="122061"/>
                  </a:lnTo>
                  <a:close/>
                  <a:moveTo>
                    <a:pt x="134694" y="122061"/>
                  </a:moveTo>
                  <a:lnTo>
                    <a:pt x="134694" y="128146"/>
                  </a:lnTo>
                  <a:lnTo>
                    <a:pt x="128289" y="128146"/>
                  </a:lnTo>
                  <a:lnTo>
                    <a:pt x="128289" y="122061"/>
                  </a:lnTo>
                  <a:close/>
                  <a:moveTo>
                    <a:pt x="141421" y="122061"/>
                  </a:moveTo>
                  <a:lnTo>
                    <a:pt x="141421" y="128146"/>
                  </a:lnTo>
                  <a:lnTo>
                    <a:pt x="135033" y="128146"/>
                  </a:lnTo>
                  <a:lnTo>
                    <a:pt x="135033" y="122061"/>
                  </a:lnTo>
                  <a:close/>
                  <a:moveTo>
                    <a:pt x="148148" y="122061"/>
                  </a:moveTo>
                  <a:lnTo>
                    <a:pt x="148148" y="128146"/>
                  </a:lnTo>
                  <a:lnTo>
                    <a:pt x="141760" y="128146"/>
                  </a:lnTo>
                  <a:lnTo>
                    <a:pt x="141760" y="122061"/>
                  </a:lnTo>
                  <a:close/>
                  <a:moveTo>
                    <a:pt x="154892" y="122061"/>
                  </a:moveTo>
                  <a:lnTo>
                    <a:pt x="154892" y="128146"/>
                  </a:lnTo>
                  <a:lnTo>
                    <a:pt x="148487" y="128146"/>
                  </a:lnTo>
                  <a:lnTo>
                    <a:pt x="148487" y="122061"/>
                  </a:lnTo>
                  <a:close/>
                  <a:moveTo>
                    <a:pt x="161619" y="122061"/>
                  </a:moveTo>
                  <a:lnTo>
                    <a:pt x="161619" y="128146"/>
                  </a:lnTo>
                  <a:lnTo>
                    <a:pt x="155231" y="128146"/>
                  </a:lnTo>
                  <a:lnTo>
                    <a:pt x="155231" y="122061"/>
                  </a:lnTo>
                  <a:close/>
                  <a:moveTo>
                    <a:pt x="168363" y="122061"/>
                  </a:moveTo>
                  <a:lnTo>
                    <a:pt x="168363" y="128146"/>
                  </a:lnTo>
                  <a:lnTo>
                    <a:pt x="161958" y="128146"/>
                  </a:lnTo>
                  <a:lnTo>
                    <a:pt x="161958" y="122061"/>
                  </a:lnTo>
                  <a:close/>
                  <a:moveTo>
                    <a:pt x="175090" y="122061"/>
                  </a:moveTo>
                  <a:lnTo>
                    <a:pt x="175090" y="128146"/>
                  </a:lnTo>
                  <a:lnTo>
                    <a:pt x="168702" y="128146"/>
                  </a:lnTo>
                  <a:lnTo>
                    <a:pt x="168702" y="122061"/>
                  </a:lnTo>
                  <a:close/>
                  <a:moveTo>
                    <a:pt x="181834" y="122061"/>
                  </a:moveTo>
                  <a:lnTo>
                    <a:pt x="181834" y="128146"/>
                  </a:lnTo>
                  <a:lnTo>
                    <a:pt x="175429" y="128146"/>
                  </a:lnTo>
                  <a:lnTo>
                    <a:pt x="175429" y="122061"/>
                  </a:lnTo>
                  <a:close/>
                  <a:moveTo>
                    <a:pt x="188561" y="122061"/>
                  </a:moveTo>
                  <a:lnTo>
                    <a:pt x="188561" y="128146"/>
                  </a:lnTo>
                  <a:lnTo>
                    <a:pt x="182173" y="128146"/>
                  </a:lnTo>
                  <a:lnTo>
                    <a:pt x="182173" y="122061"/>
                  </a:lnTo>
                  <a:close/>
                  <a:moveTo>
                    <a:pt x="195288" y="122061"/>
                  </a:moveTo>
                  <a:lnTo>
                    <a:pt x="195288" y="128146"/>
                  </a:lnTo>
                  <a:lnTo>
                    <a:pt x="188900" y="128146"/>
                  </a:lnTo>
                  <a:lnTo>
                    <a:pt x="188900" y="122061"/>
                  </a:lnTo>
                  <a:close/>
                  <a:moveTo>
                    <a:pt x="202032" y="122061"/>
                  </a:moveTo>
                  <a:lnTo>
                    <a:pt x="202032" y="128146"/>
                  </a:lnTo>
                  <a:lnTo>
                    <a:pt x="195627" y="128146"/>
                  </a:lnTo>
                  <a:lnTo>
                    <a:pt x="195627" y="122061"/>
                  </a:lnTo>
                  <a:close/>
                  <a:moveTo>
                    <a:pt x="208759" y="122061"/>
                  </a:moveTo>
                  <a:lnTo>
                    <a:pt x="208759" y="128146"/>
                  </a:lnTo>
                  <a:lnTo>
                    <a:pt x="202371" y="128146"/>
                  </a:lnTo>
                  <a:lnTo>
                    <a:pt x="202371" y="122061"/>
                  </a:lnTo>
                  <a:close/>
                  <a:moveTo>
                    <a:pt x="215504" y="122061"/>
                  </a:moveTo>
                  <a:lnTo>
                    <a:pt x="215504" y="128146"/>
                  </a:lnTo>
                  <a:lnTo>
                    <a:pt x="209098" y="128146"/>
                  </a:lnTo>
                  <a:lnTo>
                    <a:pt x="209098" y="122061"/>
                  </a:lnTo>
                  <a:close/>
                  <a:moveTo>
                    <a:pt x="222230" y="122061"/>
                  </a:moveTo>
                  <a:lnTo>
                    <a:pt x="222230" y="128146"/>
                  </a:lnTo>
                  <a:lnTo>
                    <a:pt x="215843" y="128146"/>
                  </a:lnTo>
                  <a:lnTo>
                    <a:pt x="215843" y="122061"/>
                  </a:lnTo>
                  <a:close/>
                  <a:moveTo>
                    <a:pt x="228975" y="122061"/>
                  </a:moveTo>
                  <a:lnTo>
                    <a:pt x="228975" y="128146"/>
                  </a:lnTo>
                  <a:lnTo>
                    <a:pt x="222569" y="128146"/>
                  </a:lnTo>
                  <a:lnTo>
                    <a:pt x="222569" y="122061"/>
                  </a:lnTo>
                  <a:close/>
                  <a:moveTo>
                    <a:pt x="235701" y="122061"/>
                  </a:moveTo>
                  <a:lnTo>
                    <a:pt x="235701" y="128146"/>
                  </a:lnTo>
                  <a:lnTo>
                    <a:pt x="229296" y="128146"/>
                  </a:lnTo>
                  <a:lnTo>
                    <a:pt x="229296" y="122061"/>
                  </a:lnTo>
                  <a:close/>
                  <a:moveTo>
                    <a:pt x="242428" y="122061"/>
                  </a:moveTo>
                  <a:lnTo>
                    <a:pt x="242428" y="128146"/>
                  </a:lnTo>
                  <a:lnTo>
                    <a:pt x="236040" y="128146"/>
                  </a:lnTo>
                  <a:lnTo>
                    <a:pt x="236040" y="122061"/>
                  </a:lnTo>
                  <a:close/>
                  <a:moveTo>
                    <a:pt x="249173" y="122061"/>
                  </a:moveTo>
                  <a:lnTo>
                    <a:pt x="249173" y="128146"/>
                  </a:lnTo>
                  <a:lnTo>
                    <a:pt x="242767" y="128146"/>
                  </a:lnTo>
                  <a:lnTo>
                    <a:pt x="242767" y="122061"/>
                  </a:lnTo>
                  <a:close/>
                  <a:moveTo>
                    <a:pt x="255899" y="122061"/>
                  </a:moveTo>
                  <a:lnTo>
                    <a:pt x="255899" y="128146"/>
                  </a:lnTo>
                  <a:lnTo>
                    <a:pt x="249512" y="128146"/>
                  </a:lnTo>
                  <a:lnTo>
                    <a:pt x="249512" y="122061"/>
                  </a:lnTo>
                  <a:close/>
                  <a:moveTo>
                    <a:pt x="262644" y="122061"/>
                  </a:moveTo>
                  <a:lnTo>
                    <a:pt x="262644" y="128146"/>
                  </a:lnTo>
                  <a:lnTo>
                    <a:pt x="256238" y="128146"/>
                  </a:lnTo>
                  <a:lnTo>
                    <a:pt x="256238" y="122061"/>
                  </a:lnTo>
                  <a:close/>
                  <a:moveTo>
                    <a:pt x="269370" y="122061"/>
                  </a:moveTo>
                  <a:lnTo>
                    <a:pt x="269370" y="128146"/>
                  </a:lnTo>
                  <a:lnTo>
                    <a:pt x="262983" y="128146"/>
                  </a:lnTo>
                  <a:lnTo>
                    <a:pt x="262983" y="122061"/>
                  </a:lnTo>
                  <a:close/>
                  <a:moveTo>
                    <a:pt x="276115" y="122061"/>
                  </a:moveTo>
                  <a:lnTo>
                    <a:pt x="276115" y="128146"/>
                  </a:lnTo>
                  <a:lnTo>
                    <a:pt x="269709" y="128146"/>
                  </a:lnTo>
                  <a:lnTo>
                    <a:pt x="269709" y="122061"/>
                  </a:lnTo>
                  <a:close/>
                  <a:moveTo>
                    <a:pt x="282842" y="122061"/>
                  </a:moveTo>
                  <a:lnTo>
                    <a:pt x="282842" y="128146"/>
                  </a:lnTo>
                  <a:lnTo>
                    <a:pt x="276436" y="128146"/>
                  </a:lnTo>
                  <a:lnTo>
                    <a:pt x="276436" y="122061"/>
                  </a:lnTo>
                  <a:close/>
                  <a:moveTo>
                    <a:pt x="6745" y="128467"/>
                  </a:moveTo>
                  <a:lnTo>
                    <a:pt x="6745" y="134551"/>
                  </a:lnTo>
                  <a:lnTo>
                    <a:pt x="339" y="134551"/>
                  </a:lnTo>
                  <a:lnTo>
                    <a:pt x="339" y="128467"/>
                  </a:lnTo>
                  <a:close/>
                  <a:moveTo>
                    <a:pt x="13471" y="128467"/>
                  </a:moveTo>
                  <a:lnTo>
                    <a:pt x="13471" y="134551"/>
                  </a:lnTo>
                  <a:lnTo>
                    <a:pt x="7066" y="134551"/>
                  </a:lnTo>
                  <a:lnTo>
                    <a:pt x="7066" y="128467"/>
                  </a:lnTo>
                  <a:close/>
                  <a:moveTo>
                    <a:pt x="20198" y="128467"/>
                  </a:moveTo>
                  <a:lnTo>
                    <a:pt x="20198" y="134551"/>
                  </a:lnTo>
                  <a:lnTo>
                    <a:pt x="13810" y="134551"/>
                  </a:lnTo>
                  <a:lnTo>
                    <a:pt x="13810" y="128467"/>
                  </a:lnTo>
                  <a:close/>
                  <a:moveTo>
                    <a:pt x="26942" y="128467"/>
                  </a:moveTo>
                  <a:lnTo>
                    <a:pt x="26942" y="134551"/>
                  </a:lnTo>
                  <a:lnTo>
                    <a:pt x="20537" y="134551"/>
                  </a:lnTo>
                  <a:lnTo>
                    <a:pt x="20537" y="128467"/>
                  </a:lnTo>
                  <a:close/>
                  <a:moveTo>
                    <a:pt x="33669" y="128467"/>
                  </a:moveTo>
                  <a:lnTo>
                    <a:pt x="33669" y="134551"/>
                  </a:lnTo>
                  <a:lnTo>
                    <a:pt x="27281" y="134551"/>
                  </a:lnTo>
                  <a:lnTo>
                    <a:pt x="27281" y="128467"/>
                  </a:lnTo>
                  <a:close/>
                  <a:moveTo>
                    <a:pt x="40414" y="128467"/>
                  </a:moveTo>
                  <a:lnTo>
                    <a:pt x="40414" y="134551"/>
                  </a:lnTo>
                  <a:lnTo>
                    <a:pt x="34008" y="134551"/>
                  </a:lnTo>
                  <a:lnTo>
                    <a:pt x="34008" y="128467"/>
                  </a:lnTo>
                  <a:close/>
                  <a:moveTo>
                    <a:pt x="47140" y="128467"/>
                  </a:moveTo>
                  <a:lnTo>
                    <a:pt x="47140" y="134551"/>
                  </a:lnTo>
                  <a:lnTo>
                    <a:pt x="40753" y="134551"/>
                  </a:lnTo>
                  <a:lnTo>
                    <a:pt x="40753" y="128467"/>
                  </a:lnTo>
                  <a:close/>
                  <a:moveTo>
                    <a:pt x="53885" y="128467"/>
                  </a:moveTo>
                  <a:lnTo>
                    <a:pt x="53885" y="134551"/>
                  </a:lnTo>
                  <a:lnTo>
                    <a:pt x="47479" y="134551"/>
                  </a:lnTo>
                  <a:lnTo>
                    <a:pt x="47479" y="128467"/>
                  </a:lnTo>
                  <a:close/>
                  <a:moveTo>
                    <a:pt x="60611" y="128467"/>
                  </a:moveTo>
                  <a:lnTo>
                    <a:pt x="60611" y="134551"/>
                  </a:lnTo>
                  <a:lnTo>
                    <a:pt x="54206" y="134551"/>
                  </a:lnTo>
                  <a:lnTo>
                    <a:pt x="54206" y="128467"/>
                  </a:lnTo>
                  <a:close/>
                  <a:moveTo>
                    <a:pt x="67338" y="128467"/>
                  </a:moveTo>
                  <a:lnTo>
                    <a:pt x="67338" y="134551"/>
                  </a:lnTo>
                  <a:lnTo>
                    <a:pt x="60950" y="134551"/>
                  </a:lnTo>
                  <a:lnTo>
                    <a:pt x="60950" y="128467"/>
                  </a:lnTo>
                  <a:close/>
                  <a:moveTo>
                    <a:pt x="74083" y="128467"/>
                  </a:moveTo>
                  <a:lnTo>
                    <a:pt x="74083" y="134551"/>
                  </a:lnTo>
                  <a:lnTo>
                    <a:pt x="67677" y="134551"/>
                  </a:lnTo>
                  <a:lnTo>
                    <a:pt x="67677" y="128467"/>
                  </a:lnTo>
                  <a:close/>
                  <a:moveTo>
                    <a:pt x="80809" y="128467"/>
                  </a:moveTo>
                  <a:lnTo>
                    <a:pt x="80809" y="134551"/>
                  </a:lnTo>
                  <a:lnTo>
                    <a:pt x="74422" y="134551"/>
                  </a:lnTo>
                  <a:lnTo>
                    <a:pt x="74422" y="128467"/>
                  </a:lnTo>
                  <a:close/>
                  <a:moveTo>
                    <a:pt x="87554" y="128467"/>
                  </a:moveTo>
                  <a:lnTo>
                    <a:pt x="87554" y="134551"/>
                  </a:lnTo>
                  <a:lnTo>
                    <a:pt x="81148" y="134551"/>
                  </a:lnTo>
                  <a:lnTo>
                    <a:pt x="81148" y="128467"/>
                  </a:lnTo>
                  <a:close/>
                  <a:moveTo>
                    <a:pt x="94281" y="128467"/>
                  </a:moveTo>
                  <a:lnTo>
                    <a:pt x="94281" y="134551"/>
                  </a:lnTo>
                  <a:lnTo>
                    <a:pt x="87893" y="134551"/>
                  </a:lnTo>
                  <a:lnTo>
                    <a:pt x="87893" y="128467"/>
                  </a:lnTo>
                  <a:close/>
                  <a:moveTo>
                    <a:pt x="101007" y="128467"/>
                  </a:moveTo>
                  <a:lnTo>
                    <a:pt x="101007" y="134551"/>
                  </a:lnTo>
                  <a:lnTo>
                    <a:pt x="94620" y="134551"/>
                  </a:lnTo>
                  <a:lnTo>
                    <a:pt x="94620" y="128467"/>
                  </a:lnTo>
                  <a:close/>
                  <a:moveTo>
                    <a:pt x="107752" y="128467"/>
                  </a:moveTo>
                  <a:lnTo>
                    <a:pt x="107752" y="134551"/>
                  </a:lnTo>
                  <a:lnTo>
                    <a:pt x="101346" y="134551"/>
                  </a:lnTo>
                  <a:lnTo>
                    <a:pt x="101346" y="128467"/>
                  </a:lnTo>
                  <a:close/>
                  <a:moveTo>
                    <a:pt x="114478" y="128467"/>
                  </a:moveTo>
                  <a:lnTo>
                    <a:pt x="114478" y="134551"/>
                  </a:lnTo>
                  <a:lnTo>
                    <a:pt x="108091" y="134551"/>
                  </a:lnTo>
                  <a:lnTo>
                    <a:pt x="108091" y="128467"/>
                  </a:lnTo>
                  <a:close/>
                  <a:moveTo>
                    <a:pt x="121223" y="128467"/>
                  </a:moveTo>
                  <a:lnTo>
                    <a:pt x="121223" y="134551"/>
                  </a:lnTo>
                  <a:lnTo>
                    <a:pt x="114817" y="134551"/>
                  </a:lnTo>
                  <a:lnTo>
                    <a:pt x="114817" y="128467"/>
                  </a:lnTo>
                  <a:close/>
                  <a:moveTo>
                    <a:pt x="127950" y="128467"/>
                  </a:moveTo>
                  <a:lnTo>
                    <a:pt x="127950" y="134551"/>
                  </a:lnTo>
                  <a:lnTo>
                    <a:pt x="121562" y="134551"/>
                  </a:lnTo>
                  <a:lnTo>
                    <a:pt x="121562" y="128467"/>
                  </a:lnTo>
                  <a:close/>
                  <a:moveTo>
                    <a:pt x="134694" y="128467"/>
                  </a:moveTo>
                  <a:lnTo>
                    <a:pt x="134694" y="134551"/>
                  </a:lnTo>
                  <a:lnTo>
                    <a:pt x="128289" y="134551"/>
                  </a:lnTo>
                  <a:lnTo>
                    <a:pt x="128289" y="128467"/>
                  </a:lnTo>
                  <a:close/>
                  <a:moveTo>
                    <a:pt x="141421" y="128467"/>
                  </a:moveTo>
                  <a:lnTo>
                    <a:pt x="141421" y="134551"/>
                  </a:lnTo>
                  <a:lnTo>
                    <a:pt x="135033" y="134551"/>
                  </a:lnTo>
                  <a:lnTo>
                    <a:pt x="135033" y="128467"/>
                  </a:lnTo>
                  <a:close/>
                  <a:moveTo>
                    <a:pt x="148148" y="128467"/>
                  </a:moveTo>
                  <a:lnTo>
                    <a:pt x="148148" y="134551"/>
                  </a:lnTo>
                  <a:lnTo>
                    <a:pt x="141760" y="134551"/>
                  </a:lnTo>
                  <a:lnTo>
                    <a:pt x="141760" y="128467"/>
                  </a:lnTo>
                  <a:close/>
                  <a:moveTo>
                    <a:pt x="154892" y="128467"/>
                  </a:moveTo>
                  <a:lnTo>
                    <a:pt x="154892" y="134551"/>
                  </a:lnTo>
                  <a:lnTo>
                    <a:pt x="148487" y="134551"/>
                  </a:lnTo>
                  <a:lnTo>
                    <a:pt x="148487" y="128467"/>
                  </a:lnTo>
                  <a:close/>
                  <a:moveTo>
                    <a:pt x="161619" y="128467"/>
                  </a:moveTo>
                  <a:lnTo>
                    <a:pt x="161619" y="134551"/>
                  </a:lnTo>
                  <a:lnTo>
                    <a:pt x="155231" y="134551"/>
                  </a:lnTo>
                  <a:lnTo>
                    <a:pt x="155231" y="128467"/>
                  </a:lnTo>
                  <a:close/>
                  <a:moveTo>
                    <a:pt x="168363" y="128467"/>
                  </a:moveTo>
                  <a:lnTo>
                    <a:pt x="168363" y="134551"/>
                  </a:lnTo>
                  <a:lnTo>
                    <a:pt x="161958" y="134551"/>
                  </a:lnTo>
                  <a:lnTo>
                    <a:pt x="161958" y="128467"/>
                  </a:lnTo>
                  <a:close/>
                  <a:moveTo>
                    <a:pt x="175090" y="128467"/>
                  </a:moveTo>
                  <a:lnTo>
                    <a:pt x="175090" y="134551"/>
                  </a:lnTo>
                  <a:lnTo>
                    <a:pt x="168702" y="134551"/>
                  </a:lnTo>
                  <a:lnTo>
                    <a:pt x="168702" y="128467"/>
                  </a:lnTo>
                  <a:close/>
                  <a:moveTo>
                    <a:pt x="181834" y="128467"/>
                  </a:moveTo>
                  <a:lnTo>
                    <a:pt x="181834" y="134551"/>
                  </a:lnTo>
                  <a:lnTo>
                    <a:pt x="175429" y="134551"/>
                  </a:lnTo>
                  <a:lnTo>
                    <a:pt x="175429" y="128467"/>
                  </a:lnTo>
                  <a:close/>
                  <a:moveTo>
                    <a:pt x="188561" y="128467"/>
                  </a:moveTo>
                  <a:lnTo>
                    <a:pt x="188561" y="134551"/>
                  </a:lnTo>
                  <a:lnTo>
                    <a:pt x="182173" y="134551"/>
                  </a:lnTo>
                  <a:lnTo>
                    <a:pt x="182173" y="128467"/>
                  </a:lnTo>
                  <a:close/>
                  <a:moveTo>
                    <a:pt x="195288" y="128467"/>
                  </a:moveTo>
                  <a:lnTo>
                    <a:pt x="195288" y="134551"/>
                  </a:lnTo>
                  <a:lnTo>
                    <a:pt x="188900" y="134551"/>
                  </a:lnTo>
                  <a:lnTo>
                    <a:pt x="188900" y="128467"/>
                  </a:lnTo>
                  <a:close/>
                  <a:moveTo>
                    <a:pt x="202032" y="128467"/>
                  </a:moveTo>
                  <a:lnTo>
                    <a:pt x="202032" y="134551"/>
                  </a:lnTo>
                  <a:lnTo>
                    <a:pt x="195627" y="134551"/>
                  </a:lnTo>
                  <a:lnTo>
                    <a:pt x="195627" y="128467"/>
                  </a:lnTo>
                  <a:close/>
                  <a:moveTo>
                    <a:pt x="208759" y="128467"/>
                  </a:moveTo>
                  <a:lnTo>
                    <a:pt x="208759" y="134551"/>
                  </a:lnTo>
                  <a:lnTo>
                    <a:pt x="202371" y="134551"/>
                  </a:lnTo>
                  <a:lnTo>
                    <a:pt x="202371" y="128467"/>
                  </a:lnTo>
                  <a:close/>
                  <a:moveTo>
                    <a:pt x="215504" y="128467"/>
                  </a:moveTo>
                  <a:lnTo>
                    <a:pt x="215504" y="134551"/>
                  </a:lnTo>
                  <a:lnTo>
                    <a:pt x="209098" y="134551"/>
                  </a:lnTo>
                  <a:lnTo>
                    <a:pt x="209098" y="128467"/>
                  </a:lnTo>
                  <a:close/>
                  <a:moveTo>
                    <a:pt x="222230" y="128467"/>
                  </a:moveTo>
                  <a:lnTo>
                    <a:pt x="222230" y="134551"/>
                  </a:lnTo>
                  <a:lnTo>
                    <a:pt x="215843" y="134551"/>
                  </a:lnTo>
                  <a:lnTo>
                    <a:pt x="215843" y="128467"/>
                  </a:lnTo>
                  <a:close/>
                  <a:moveTo>
                    <a:pt x="228975" y="128467"/>
                  </a:moveTo>
                  <a:lnTo>
                    <a:pt x="228975" y="134551"/>
                  </a:lnTo>
                  <a:lnTo>
                    <a:pt x="222569" y="134551"/>
                  </a:lnTo>
                  <a:lnTo>
                    <a:pt x="222569" y="128467"/>
                  </a:lnTo>
                  <a:close/>
                  <a:moveTo>
                    <a:pt x="235701" y="128467"/>
                  </a:moveTo>
                  <a:lnTo>
                    <a:pt x="235701" y="134551"/>
                  </a:lnTo>
                  <a:lnTo>
                    <a:pt x="229296" y="134551"/>
                  </a:lnTo>
                  <a:lnTo>
                    <a:pt x="229296" y="128467"/>
                  </a:lnTo>
                  <a:close/>
                  <a:moveTo>
                    <a:pt x="242428" y="128467"/>
                  </a:moveTo>
                  <a:lnTo>
                    <a:pt x="242428" y="134551"/>
                  </a:lnTo>
                  <a:lnTo>
                    <a:pt x="236040" y="134551"/>
                  </a:lnTo>
                  <a:lnTo>
                    <a:pt x="236040" y="128467"/>
                  </a:lnTo>
                  <a:close/>
                  <a:moveTo>
                    <a:pt x="249173" y="128467"/>
                  </a:moveTo>
                  <a:lnTo>
                    <a:pt x="249173" y="134551"/>
                  </a:lnTo>
                  <a:lnTo>
                    <a:pt x="242767" y="134551"/>
                  </a:lnTo>
                  <a:lnTo>
                    <a:pt x="242767" y="128467"/>
                  </a:lnTo>
                  <a:close/>
                  <a:moveTo>
                    <a:pt x="255899" y="128467"/>
                  </a:moveTo>
                  <a:lnTo>
                    <a:pt x="255899" y="134551"/>
                  </a:lnTo>
                  <a:lnTo>
                    <a:pt x="249512" y="134551"/>
                  </a:lnTo>
                  <a:lnTo>
                    <a:pt x="249512" y="128467"/>
                  </a:lnTo>
                  <a:close/>
                  <a:moveTo>
                    <a:pt x="262644" y="128467"/>
                  </a:moveTo>
                  <a:lnTo>
                    <a:pt x="262644" y="134551"/>
                  </a:lnTo>
                  <a:lnTo>
                    <a:pt x="256238" y="134551"/>
                  </a:lnTo>
                  <a:lnTo>
                    <a:pt x="256238" y="128467"/>
                  </a:lnTo>
                  <a:close/>
                  <a:moveTo>
                    <a:pt x="269370" y="128467"/>
                  </a:moveTo>
                  <a:lnTo>
                    <a:pt x="269370" y="134551"/>
                  </a:lnTo>
                  <a:lnTo>
                    <a:pt x="262983" y="134551"/>
                  </a:lnTo>
                  <a:lnTo>
                    <a:pt x="262983" y="128467"/>
                  </a:lnTo>
                  <a:close/>
                  <a:moveTo>
                    <a:pt x="276115" y="128467"/>
                  </a:moveTo>
                  <a:lnTo>
                    <a:pt x="276115" y="134551"/>
                  </a:lnTo>
                  <a:lnTo>
                    <a:pt x="269709" y="134551"/>
                  </a:lnTo>
                  <a:lnTo>
                    <a:pt x="269709" y="128467"/>
                  </a:lnTo>
                  <a:close/>
                  <a:moveTo>
                    <a:pt x="282842" y="128467"/>
                  </a:moveTo>
                  <a:lnTo>
                    <a:pt x="282842" y="134551"/>
                  </a:lnTo>
                  <a:lnTo>
                    <a:pt x="276436" y="134551"/>
                  </a:lnTo>
                  <a:lnTo>
                    <a:pt x="276436" y="128467"/>
                  </a:lnTo>
                  <a:close/>
                  <a:moveTo>
                    <a:pt x="6745" y="134872"/>
                  </a:moveTo>
                  <a:lnTo>
                    <a:pt x="6745" y="140957"/>
                  </a:lnTo>
                  <a:lnTo>
                    <a:pt x="339" y="140957"/>
                  </a:lnTo>
                  <a:lnTo>
                    <a:pt x="339" y="134872"/>
                  </a:lnTo>
                  <a:close/>
                  <a:moveTo>
                    <a:pt x="13471" y="134872"/>
                  </a:moveTo>
                  <a:lnTo>
                    <a:pt x="13471" y="140957"/>
                  </a:lnTo>
                  <a:lnTo>
                    <a:pt x="7066" y="140957"/>
                  </a:lnTo>
                  <a:lnTo>
                    <a:pt x="7066" y="134872"/>
                  </a:lnTo>
                  <a:close/>
                  <a:moveTo>
                    <a:pt x="20198" y="134872"/>
                  </a:moveTo>
                  <a:lnTo>
                    <a:pt x="20198" y="140957"/>
                  </a:lnTo>
                  <a:lnTo>
                    <a:pt x="13810" y="140957"/>
                  </a:lnTo>
                  <a:lnTo>
                    <a:pt x="13810" y="134872"/>
                  </a:lnTo>
                  <a:close/>
                  <a:moveTo>
                    <a:pt x="26942" y="134872"/>
                  </a:moveTo>
                  <a:lnTo>
                    <a:pt x="26942" y="140957"/>
                  </a:lnTo>
                  <a:lnTo>
                    <a:pt x="20537" y="140957"/>
                  </a:lnTo>
                  <a:lnTo>
                    <a:pt x="20537" y="134872"/>
                  </a:lnTo>
                  <a:close/>
                  <a:moveTo>
                    <a:pt x="33669" y="134872"/>
                  </a:moveTo>
                  <a:lnTo>
                    <a:pt x="33669" y="140957"/>
                  </a:lnTo>
                  <a:lnTo>
                    <a:pt x="27281" y="140957"/>
                  </a:lnTo>
                  <a:lnTo>
                    <a:pt x="27281" y="134872"/>
                  </a:lnTo>
                  <a:close/>
                  <a:moveTo>
                    <a:pt x="40414" y="134872"/>
                  </a:moveTo>
                  <a:lnTo>
                    <a:pt x="40414" y="140957"/>
                  </a:lnTo>
                  <a:lnTo>
                    <a:pt x="34008" y="140957"/>
                  </a:lnTo>
                  <a:lnTo>
                    <a:pt x="34008" y="134872"/>
                  </a:lnTo>
                  <a:close/>
                  <a:moveTo>
                    <a:pt x="47140" y="134872"/>
                  </a:moveTo>
                  <a:lnTo>
                    <a:pt x="47140" y="140957"/>
                  </a:lnTo>
                  <a:lnTo>
                    <a:pt x="40753" y="140957"/>
                  </a:lnTo>
                  <a:lnTo>
                    <a:pt x="40753" y="134872"/>
                  </a:lnTo>
                  <a:close/>
                  <a:moveTo>
                    <a:pt x="53885" y="134872"/>
                  </a:moveTo>
                  <a:lnTo>
                    <a:pt x="53885" y="140957"/>
                  </a:lnTo>
                  <a:lnTo>
                    <a:pt x="47479" y="140957"/>
                  </a:lnTo>
                  <a:lnTo>
                    <a:pt x="47479" y="134872"/>
                  </a:lnTo>
                  <a:close/>
                  <a:moveTo>
                    <a:pt x="60611" y="134872"/>
                  </a:moveTo>
                  <a:lnTo>
                    <a:pt x="60611" y="140957"/>
                  </a:lnTo>
                  <a:lnTo>
                    <a:pt x="54206" y="140957"/>
                  </a:lnTo>
                  <a:lnTo>
                    <a:pt x="54206" y="134872"/>
                  </a:lnTo>
                  <a:close/>
                  <a:moveTo>
                    <a:pt x="67338" y="134872"/>
                  </a:moveTo>
                  <a:lnTo>
                    <a:pt x="67338" y="140957"/>
                  </a:lnTo>
                  <a:lnTo>
                    <a:pt x="60950" y="140957"/>
                  </a:lnTo>
                  <a:lnTo>
                    <a:pt x="60950" y="134872"/>
                  </a:lnTo>
                  <a:close/>
                  <a:moveTo>
                    <a:pt x="74083" y="134872"/>
                  </a:moveTo>
                  <a:lnTo>
                    <a:pt x="74083" y="140957"/>
                  </a:lnTo>
                  <a:lnTo>
                    <a:pt x="67677" y="140957"/>
                  </a:lnTo>
                  <a:lnTo>
                    <a:pt x="67677" y="134872"/>
                  </a:lnTo>
                  <a:close/>
                  <a:moveTo>
                    <a:pt x="80809" y="134872"/>
                  </a:moveTo>
                  <a:lnTo>
                    <a:pt x="80809" y="140957"/>
                  </a:lnTo>
                  <a:lnTo>
                    <a:pt x="74422" y="140957"/>
                  </a:lnTo>
                  <a:lnTo>
                    <a:pt x="74422" y="134872"/>
                  </a:lnTo>
                  <a:close/>
                  <a:moveTo>
                    <a:pt x="87554" y="134872"/>
                  </a:moveTo>
                  <a:lnTo>
                    <a:pt x="87554" y="140957"/>
                  </a:lnTo>
                  <a:lnTo>
                    <a:pt x="81148" y="140957"/>
                  </a:lnTo>
                  <a:lnTo>
                    <a:pt x="81148" y="134872"/>
                  </a:lnTo>
                  <a:close/>
                  <a:moveTo>
                    <a:pt x="94281" y="134872"/>
                  </a:moveTo>
                  <a:lnTo>
                    <a:pt x="94281" y="140957"/>
                  </a:lnTo>
                  <a:lnTo>
                    <a:pt x="87893" y="140957"/>
                  </a:lnTo>
                  <a:lnTo>
                    <a:pt x="87893" y="134872"/>
                  </a:lnTo>
                  <a:close/>
                  <a:moveTo>
                    <a:pt x="101007" y="134872"/>
                  </a:moveTo>
                  <a:lnTo>
                    <a:pt x="101007" y="140957"/>
                  </a:lnTo>
                  <a:lnTo>
                    <a:pt x="94620" y="140957"/>
                  </a:lnTo>
                  <a:lnTo>
                    <a:pt x="94620" y="134872"/>
                  </a:lnTo>
                  <a:close/>
                  <a:moveTo>
                    <a:pt x="107752" y="134872"/>
                  </a:moveTo>
                  <a:lnTo>
                    <a:pt x="107752" y="140957"/>
                  </a:lnTo>
                  <a:lnTo>
                    <a:pt x="101346" y="140957"/>
                  </a:lnTo>
                  <a:lnTo>
                    <a:pt x="101346" y="134872"/>
                  </a:lnTo>
                  <a:close/>
                  <a:moveTo>
                    <a:pt x="114478" y="134872"/>
                  </a:moveTo>
                  <a:lnTo>
                    <a:pt x="114478" y="140957"/>
                  </a:lnTo>
                  <a:lnTo>
                    <a:pt x="108091" y="140957"/>
                  </a:lnTo>
                  <a:lnTo>
                    <a:pt x="108091" y="134872"/>
                  </a:lnTo>
                  <a:close/>
                  <a:moveTo>
                    <a:pt x="121223" y="134872"/>
                  </a:moveTo>
                  <a:lnTo>
                    <a:pt x="121223" y="140957"/>
                  </a:lnTo>
                  <a:lnTo>
                    <a:pt x="114817" y="140957"/>
                  </a:lnTo>
                  <a:lnTo>
                    <a:pt x="114817" y="134872"/>
                  </a:lnTo>
                  <a:close/>
                  <a:moveTo>
                    <a:pt x="127950" y="134872"/>
                  </a:moveTo>
                  <a:lnTo>
                    <a:pt x="127950" y="140957"/>
                  </a:lnTo>
                  <a:lnTo>
                    <a:pt x="121562" y="140957"/>
                  </a:lnTo>
                  <a:lnTo>
                    <a:pt x="121562" y="134872"/>
                  </a:lnTo>
                  <a:close/>
                  <a:moveTo>
                    <a:pt x="134694" y="134872"/>
                  </a:moveTo>
                  <a:lnTo>
                    <a:pt x="134694" y="140957"/>
                  </a:lnTo>
                  <a:lnTo>
                    <a:pt x="128289" y="140957"/>
                  </a:lnTo>
                  <a:lnTo>
                    <a:pt x="128289" y="134872"/>
                  </a:lnTo>
                  <a:close/>
                  <a:moveTo>
                    <a:pt x="141421" y="134872"/>
                  </a:moveTo>
                  <a:lnTo>
                    <a:pt x="141421" y="140957"/>
                  </a:lnTo>
                  <a:lnTo>
                    <a:pt x="135033" y="140957"/>
                  </a:lnTo>
                  <a:lnTo>
                    <a:pt x="135033" y="134872"/>
                  </a:lnTo>
                  <a:close/>
                  <a:moveTo>
                    <a:pt x="148148" y="134872"/>
                  </a:moveTo>
                  <a:lnTo>
                    <a:pt x="148148" y="140957"/>
                  </a:lnTo>
                  <a:lnTo>
                    <a:pt x="141760" y="140957"/>
                  </a:lnTo>
                  <a:lnTo>
                    <a:pt x="141760" y="134872"/>
                  </a:lnTo>
                  <a:close/>
                  <a:moveTo>
                    <a:pt x="154892" y="134872"/>
                  </a:moveTo>
                  <a:lnTo>
                    <a:pt x="154892" y="140957"/>
                  </a:lnTo>
                  <a:lnTo>
                    <a:pt x="148487" y="140957"/>
                  </a:lnTo>
                  <a:lnTo>
                    <a:pt x="148487" y="134872"/>
                  </a:lnTo>
                  <a:close/>
                  <a:moveTo>
                    <a:pt x="161619" y="134872"/>
                  </a:moveTo>
                  <a:lnTo>
                    <a:pt x="161619" y="140957"/>
                  </a:lnTo>
                  <a:lnTo>
                    <a:pt x="155231" y="140957"/>
                  </a:lnTo>
                  <a:lnTo>
                    <a:pt x="155231" y="134872"/>
                  </a:lnTo>
                  <a:close/>
                  <a:moveTo>
                    <a:pt x="168363" y="134872"/>
                  </a:moveTo>
                  <a:lnTo>
                    <a:pt x="168363" y="140957"/>
                  </a:lnTo>
                  <a:lnTo>
                    <a:pt x="161958" y="140957"/>
                  </a:lnTo>
                  <a:lnTo>
                    <a:pt x="161958" y="134872"/>
                  </a:lnTo>
                  <a:close/>
                  <a:moveTo>
                    <a:pt x="175090" y="134872"/>
                  </a:moveTo>
                  <a:lnTo>
                    <a:pt x="175090" y="140957"/>
                  </a:lnTo>
                  <a:lnTo>
                    <a:pt x="168702" y="140957"/>
                  </a:lnTo>
                  <a:lnTo>
                    <a:pt x="168702" y="134872"/>
                  </a:lnTo>
                  <a:close/>
                  <a:moveTo>
                    <a:pt x="181834" y="134872"/>
                  </a:moveTo>
                  <a:lnTo>
                    <a:pt x="181834" y="140957"/>
                  </a:lnTo>
                  <a:lnTo>
                    <a:pt x="175429" y="140957"/>
                  </a:lnTo>
                  <a:lnTo>
                    <a:pt x="175429" y="134872"/>
                  </a:lnTo>
                  <a:close/>
                  <a:moveTo>
                    <a:pt x="188561" y="134872"/>
                  </a:moveTo>
                  <a:lnTo>
                    <a:pt x="188561" y="140957"/>
                  </a:lnTo>
                  <a:lnTo>
                    <a:pt x="182173" y="140957"/>
                  </a:lnTo>
                  <a:lnTo>
                    <a:pt x="182173" y="134872"/>
                  </a:lnTo>
                  <a:close/>
                  <a:moveTo>
                    <a:pt x="195288" y="134872"/>
                  </a:moveTo>
                  <a:lnTo>
                    <a:pt x="195288" y="140957"/>
                  </a:lnTo>
                  <a:lnTo>
                    <a:pt x="188900" y="140957"/>
                  </a:lnTo>
                  <a:lnTo>
                    <a:pt x="188900" y="134872"/>
                  </a:lnTo>
                  <a:close/>
                  <a:moveTo>
                    <a:pt x="202032" y="134872"/>
                  </a:moveTo>
                  <a:lnTo>
                    <a:pt x="202032" y="140957"/>
                  </a:lnTo>
                  <a:lnTo>
                    <a:pt x="195627" y="140957"/>
                  </a:lnTo>
                  <a:lnTo>
                    <a:pt x="195627" y="134872"/>
                  </a:lnTo>
                  <a:close/>
                  <a:moveTo>
                    <a:pt x="208759" y="134872"/>
                  </a:moveTo>
                  <a:lnTo>
                    <a:pt x="208759" y="140957"/>
                  </a:lnTo>
                  <a:lnTo>
                    <a:pt x="202371" y="140957"/>
                  </a:lnTo>
                  <a:lnTo>
                    <a:pt x="202371" y="134872"/>
                  </a:lnTo>
                  <a:close/>
                  <a:moveTo>
                    <a:pt x="215504" y="134872"/>
                  </a:moveTo>
                  <a:lnTo>
                    <a:pt x="215504" y="140957"/>
                  </a:lnTo>
                  <a:lnTo>
                    <a:pt x="209098" y="140957"/>
                  </a:lnTo>
                  <a:lnTo>
                    <a:pt x="209098" y="134872"/>
                  </a:lnTo>
                  <a:close/>
                  <a:moveTo>
                    <a:pt x="222230" y="134872"/>
                  </a:moveTo>
                  <a:lnTo>
                    <a:pt x="222230" y="140957"/>
                  </a:lnTo>
                  <a:lnTo>
                    <a:pt x="215843" y="140957"/>
                  </a:lnTo>
                  <a:lnTo>
                    <a:pt x="215843" y="134872"/>
                  </a:lnTo>
                  <a:close/>
                  <a:moveTo>
                    <a:pt x="228975" y="134872"/>
                  </a:moveTo>
                  <a:lnTo>
                    <a:pt x="228975" y="140957"/>
                  </a:lnTo>
                  <a:lnTo>
                    <a:pt x="222569" y="140957"/>
                  </a:lnTo>
                  <a:lnTo>
                    <a:pt x="222569" y="134872"/>
                  </a:lnTo>
                  <a:close/>
                  <a:moveTo>
                    <a:pt x="235701" y="134872"/>
                  </a:moveTo>
                  <a:lnTo>
                    <a:pt x="235701" y="140957"/>
                  </a:lnTo>
                  <a:lnTo>
                    <a:pt x="229296" y="140957"/>
                  </a:lnTo>
                  <a:lnTo>
                    <a:pt x="229296" y="134872"/>
                  </a:lnTo>
                  <a:close/>
                  <a:moveTo>
                    <a:pt x="242428" y="134872"/>
                  </a:moveTo>
                  <a:lnTo>
                    <a:pt x="242428" y="140957"/>
                  </a:lnTo>
                  <a:lnTo>
                    <a:pt x="236040" y="140957"/>
                  </a:lnTo>
                  <a:lnTo>
                    <a:pt x="236040" y="134872"/>
                  </a:lnTo>
                  <a:close/>
                  <a:moveTo>
                    <a:pt x="249173" y="134872"/>
                  </a:moveTo>
                  <a:lnTo>
                    <a:pt x="249173" y="140957"/>
                  </a:lnTo>
                  <a:lnTo>
                    <a:pt x="242767" y="140957"/>
                  </a:lnTo>
                  <a:lnTo>
                    <a:pt x="242767" y="134872"/>
                  </a:lnTo>
                  <a:close/>
                  <a:moveTo>
                    <a:pt x="255899" y="134872"/>
                  </a:moveTo>
                  <a:lnTo>
                    <a:pt x="255899" y="140957"/>
                  </a:lnTo>
                  <a:lnTo>
                    <a:pt x="249512" y="140957"/>
                  </a:lnTo>
                  <a:lnTo>
                    <a:pt x="249512" y="134872"/>
                  </a:lnTo>
                  <a:close/>
                  <a:moveTo>
                    <a:pt x="262644" y="134872"/>
                  </a:moveTo>
                  <a:lnTo>
                    <a:pt x="262644" y="140957"/>
                  </a:lnTo>
                  <a:lnTo>
                    <a:pt x="256238" y="140957"/>
                  </a:lnTo>
                  <a:lnTo>
                    <a:pt x="256238" y="134872"/>
                  </a:lnTo>
                  <a:close/>
                  <a:moveTo>
                    <a:pt x="269370" y="134872"/>
                  </a:moveTo>
                  <a:lnTo>
                    <a:pt x="269370" y="140957"/>
                  </a:lnTo>
                  <a:lnTo>
                    <a:pt x="262983" y="140957"/>
                  </a:lnTo>
                  <a:lnTo>
                    <a:pt x="262983" y="134872"/>
                  </a:lnTo>
                  <a:close/>
                  <a:moveTo>
                    <a:pt x="276115" y="134872"/>
                  </a:moveTo>
                  <a:lnTo>
                    <a:pt x="276115" y="140957"/>
                  </a:lnTo>
                  <a:lnTo>
                    <a:pt x="269709" y="140957"/>
                  </a:lnTo>
                  <a:lnTo>
                    <a:pt x="269709" y="134872"/>
                  </a:lnTo>
                  <a:close/>
                  <a:moveTo>
                    <a:pt x="282842" y="134872"/>
                  </a:moveTo>
                  <a:lnTo>
                    <a:pt x="282842" y="140957"/>
                  </a:lnTo>
                  <a:lnTo>
                    <a:pt x="276436" y="140957"/>
                  </a:lnTo>
                  <a:lnTo>
                    <a:pt x="276436" y="134872"/>
                  </a:lnTo>
                  <a:close/>
                  <a:moveTo>
                    <a:pt x="6745" y="141278"/>
                  </a:moveTo>
                  <a:lnTo>
                    <a:pt x="6745" y="147362"/>
                  </a:lnTo>
                  <a:lnTo>
                    <a:pt x="339" y="147362"/>
                  </a:lnTo>
                  <a:lnTo>
                    <a:pt x="339" y="141278"/>
                  </a:lnTo>
                  <a:close/>
                  <a:moveTo>
                    <a:pt x="13471" y="141278"/>
                  </a:moveTo>
                  <a:lnTo>
                    <a:pt x="13471" y="147362"/>
                  </a:lnTo>
                  <a:lnTo>
                    <a:pt x="7066" y="147362"/>
                  </a:lnTo>
                  <a:lnTo>
                    <a:pt x="7066" y="141278"/>
                  </a:lnTo>
                  <a:close/>
                  <a:moveTo>
                    <a:pt x="20198" y="141278"/>
                  </a:moveTo>
                  <a:lnTo>
                    <a:pt x="20198" y="147362"/>
                  </a:lnTo>
                  <a:lnTo>
                    <a:pt x="13810" y="147362"/>
                  </a:lnTo>
                  <a:lnTo>
                    <a:pt x="13810" y="141278"/>
                  </a:lnTo>
                  <a:close/>
                  <a:moveTo>
                    <a:pt x="26942" y="141278"/>
                  </a:moveTo>
                  <a:lnTo>
                    <a:pt x="26942" y="147362"/>
                  </a:lnTo>
                  <a:lnTo>
                    <a:pt x="20537" y="147362"/>
                  </a:lnTo>
                  <a:lnTo>
                    <a:pt x="20537" y="141278"/>
                  </a:lnTo>
                  <a:close/>
                  <a:moveTo>
                    <a:pt x="33669" y="141278"/>
                  </a:moveTo>
                  <a:lnTo>
                    <a:pt x="33669" y="147362"/>
                  </a:lnTo>
                  <a:lnTo>
                    <a:pt x="27281" y="147362"/>
                  </a:lnTo>
                  <a:lnTo>
                    <a:pt x="27281" y="141278"/>
                  </a:lnTo>
                  <a:close/>
                  <a:moveTo>
                    <a:pt x="40414" y="141278"/>
                  </a:moveTo>
                  <a:lnTo>
                    <a:pt x="40414" y="147362"/>
                  </a:lnTo>
                  <a:lnTo>
                    <a:pt x="34008" y="147362"/>
                  </a:lnTo>
                  <a:lnTo>
                    <a:pt x="34008" y="141278"/>
                  </a:lnTo>
                  <a:close/>
                  <a:moveTo>
                    <a:pt x="47140" y="141278"/>
                  </a:moveTo>
                  <a:lnTo>
                    <a:pt x="47140" y="147362"/>
                  </a:lnTo>
                  <a:lnTo>
                    <a:pt x="40753" y="147362"/>
                  </a:lnTo>
                  <a:lnTo>
                    <a:pt x="40753" y="141278"/>
                  </a:lnTo>
                  <a:close/>
                  <a:moveTo>
                    <a:pt x="53885" y="141278"/>
                  </a:moveTo>
                  <a:lnTo>
                    <a:pt x="53885" y="147362"/>
                  </a:lnTo>
                  <a:lnTo>
                    <a:pt x="47479" y="147362"/>
                  </a:lnTo>
                  <a:lnTo>
                    <a:pt x="47479" y="141278"/>
                  </a:lnTo>
                  <a:close/>
                  <a:moveTo>
                    <a:pt x="60611" y="141278"/>
                  </a:moveTo>
                  <a:lnTo>
                    <a:pt x="60611" y="147362"/>
                  </a:lnTo>
                  <a:lnTo>
                    <a:pt x="54206" y="147362"/>
                  </a:lnTo>
                  <a:lnTo>
                    <a:pt x="54206" y="141278"/>
                  </a:lnTo>
                  <a:close/>
                  <a:moveTo>
                    <a:pt x="67338" y="141278"/>
                  </a:moveTo>
                  <a:lnTo>
                    <a:pt x="67338" y="147362"/>
                  </a:lnTo>
                  <a:lnTo>
                    <a:pt x="60950" y="147362"/>
                  </a:lnTo>
                  <a:lnTo>
                    <a:pt x="60950" y="141278"/>
                  </a:lnTo>
                  <a:close/>
                  <a:moveTo>
                    <a:pt x="74083" y="141278"/>
                  </a:moveTo>
                  <a:lnTo>
                    <a:pt x="74083" y="147362"/>
                  </a:lnTo>
                  <a:lnTo>
                    <a:pt x="67677" y="147362"/>
                  </a:lnTo>
                  <a:lnTo>
                    <a:pt x="67677" y="141278"/>
                  </a:lnTo>
                  <a:close/>
                  <a:moveTo>
                    <a:pt x="80809" y="141278"/>
                  </a:moveTo>
                  <a:lnTo>
                    <a:pt x="80809" y="147362"/>
                  </a:lnTo>
                  <a:lnTo>
                    <a:pt x="74422" y="147362"/>
                  </a:lnTo>
                  <a:lnTo>
                    <a:pt x="74422" y="141278"/>
                  </a:lnTo>
                  <a:close/>
                  <a:moveTo>
                    <a:pt x="87554" y="141278"/>
                  </a:moveTo>
                  <a:lnTo>
                    <a:pt x="87554" y="147362"/>
                  </a:lnTo>
                  <a:lnTo>
                    <a:pt x="81148" y="147362"/>
                  </a:lnTo>
                  <a:lnTo>
                    <a:pt x="81148" y="141278"/>
                  </a:lnTo>
                  <a:close/>
                  <a:moveTo>
                    <a:pt x="94281" y="141278"/>
                  </a:moveTo>
                  <a:lnTo>
                    <a:pt x="94281" y="147362"/>
                  </a:lnTo>
                  <a:lnTo>
                    <a:pt x="87893" y="147362"/>
                  </a:lnTo>
                  <a:lnTo>
                    <a:pt x="87893" y="141278"/>
                  </a:lnTo>
                  <a:close/>
                  <a:moveTo>
                    <a:pt x="101007" y="141278"/>
                  </a:moveTo>
                  <a:lnTo>
                    <a:pt x="101007" y="147362"/>
                  </a:lnTo>
                  <a:lnTo>
                    <a:pt x="94620" y="147362"/>
                  </a:lnTo>
                  <a:lnTo>
                    <a:pt x="94620" y="141278"/>
                  </a:lnTo>
                  <a:close/>
                  <a:moveTo>
                    <a:pt x="107752" y="141278"/>
                  </a:moveTo>
                  <a:lnTo>
                    <a:pt x="107752" y="147362"/>
                  </a:lnTo>
                  <a:lnTo>
                    <a:pt x="101346" y="147362"/>
                  </a:lnTo>
                  <a:lnTo>
                    <a:pt x="101346" y="141278"/>
                  </a:lnTo>
                  <a:close/>
                  <a:moveTo>
                    <a:pt x="114478" y="141278"/>
                  </a:moveTo>
                  <a:lnTo>
                    <a:pt x="114478" y="147362"/>
                  </a:lnTo>
                  <a:lnTo>
                    <a:pt x="108091" y="147362"/>
                  </a:lnTo>
                  <a:lnTo>
                    <a:pt x="108091" y="141278"/>
                  </a:lnTo>
                  <a:close/>
                  <a:moveTo>
                    <a:pt x="121223" y="141278"/>
                  </a:moveTo>
                  <a:lnTo>
                    <a:pt x="121223" y="147362"/>
                  </a:lnTo>
                  <a:lnTo>
                    <a:pt x="114817" y="147362"/>
                  </a:lnTo>
                  <a:lnTo>
                    <a:pt x="114817" y="141278"/>
                  </a:lnTo>
                  <a:close/>
                  <a:moveTo>
                    <a:pt x="127950" y="141278"/>
                  </a:moveTo>
                  <a:lnTo>
                    <a:pt x="127950" y="147362"/>
                  </a:lnTo>
                  <a:lnTo>
                    <a:pt x="121562" y="147362"/>
                  </a:lnTo>
                  <a:lnTo>
                    <a:pt x="121562" y="141278"/>
                  </a:lnTo>
                  <a:close/>
                  <a:moveTo>
                    <a:pt x="134694" y="141278"/>
                  </a:moveTo>
                  <a:lnTo>
                    <a:pt x="134694" y="147362"/>
                  </a:lnTo>
                  <a:lnTo>
                    <a:pt x="128289" y="147362"/>
                  </a:lnTo>
                  <a:lnTo>
                    <a:pt x="128289" y="141278"/>
                  </a:lnTo>
                  <a:close/>
                  <a:moveTo>
                    <a:pt x="141421" y="141278"/>
                  </a:moveTo>
                  <a:lnTo>
                    <a:pt x="141421" y="147362"/>
                  </a:lnTo>
                  <a:lnTo>
                    <a:pt x="135033" y="147362"/>
                  </a:lnTo>
                  <a:lnTo>
                    <a:pt x="135033" y="141278"/>
                  </a:lnTo>
                  <a:close/>
                  <a:moveTo>
                    <a:pt x="148148" y="141278"/>
                  </a:moveTo>
                  <a:lnTo>
                    <a:pt x="148148" y="147362"/>
                  </a:lnTo>
                  <a:lnTo>
                    <a:pt x="141760" y="147362"/>
                  </a:lnTo>
                  <a:lnTo>
                    <a:pt x="141760" y="141278"/>
                  </a:lnTo>
                  <a:close/>
                  <a:moveTo>
                    <a:pt x="154892" y="141278"/>
                  </a:moveTo>
                  <a:lnTo>
                    <a:pt x="154892" y="147362"/>
                  </a:lnTo>
                  <a:lnTo>
                    <a:pt x="148487" y="147362"/>
                  </a:lnTo>
                  <a:lnTo>
                    <a:pt x="148487" y="141278"/>
                  </a:lnTo>
                  <a:close/>
                  <a:moveTo>
                    <a:pt x="161619" y="141278"/>
                  </a:moveTo>
                  <a:lnTo>
                    <a:pt x="161619" y="147362"/>
                  </a:lnTo>
                  <a:lnTo>
                    <a:pt x="155231" y="147362"/>
                  </a:lnTo>
                  <a:lnTo>
                    <a:pt x="155231" y="141278"/>
                  </a:lnTo>
                  <a:close/>
                  <a:moveTo>
                    <a:pt x="168363" y="141278"/>
                  </a:moveTo>
                  <a:lnTo>
                    <a:pt x="168363" y="147362"/>
                  </a:lnTo>
                  <a:lnTo>
                    <a:pt x="161958" y="147362"/>
                  </a:lnTo>
                  <a:lnTo>
                    <a:pt x="161958" y="141278"/>
                  </a:lnTo>
                  <a:close/>
                  <a:moveTo>
                    <a:pt x="175090" y="141278"/>
                  </a:moveTo>
                  <a:lnTo>
                    <a:pt x="175090" y="147362"/>
                  </a:lnTo>
                  <a:lnTo>
                    <a:pt x="168702" y="147362"/>
                  </a:lnTo>
                  <a:lnTo>
                    <a:pt x="168702" y="141278"/>
                  </a:lnTo>
                  <a:close/>
                  <a:moveTo>
                    <a:pt x="181834" y="141278"/>
                  </a:moveTo>
                  <a:lnTo>
                    <a:pt x="181834" y="147362"/>
                  </a:lnTo>
                  <a:lnTo>
                    <a:pt x="175429" y="147362"/>
                  </a:lnTo>
                  <a:lnTo>
                    <a:pt x="175429" y="141278"/>
                  </a:lnTo>
                  <a:close/>
                  <a:moveTo>
                    <a:pt x="188561" y="141278"/>
                  </a:moveTo>
                  <a:lnTo>
                    <a:pt x="188561" y="147362"/>
                  </a:lnTo>
                  <a:lnTo>
                    <a:pt x="182173" y="147362"/>
                  </a:lnTo>
                  <a:lnTo>
                    <a:pt x="182173" y="141278"/>
                  </a:lnTo>
                  <a:close/>
                  <a:moveTo>
                    <a:pt x="195288" y="141278"/>
                  </a:moveTo>
                  <a:lnTo>
                    <a:pt x="195288" y="147362"/>
                  </a:lnTo>
                  <a:lnTo>
                    <a:pt x="188900" y="147362"/>
                  </a:lnTo>
                  <a:lnTo>
                    <a:pt x="188900" y="141278"/>
                  </a:lnTo>
                  <a:close/>
                  <a:moveTo>
                    <a:pt x="202032" y="141278"/>
                  </a:moveTo>
                  <a:lnTo>
                    <a:pt x="202032" y="147362"/>
                  </a:lnTo>
                  <a:lnTo>
                    <a:pt x="195627" y="147362"/>
                  </a:lnTo>
                  <a:lnTo>
                    <a:pt x="195627" y="141278"/>
                  </a:lnTo>
                  <a:close/>
                  <a:moveTo>
                    <a:pt x="208759" y="141278"/>
                  </a:moveTo>
                  <a:lnTo>
                    <a:pt x="208759" y="147362"/>
                  </a:lnTo>
                  <a:lnTo>
                    <a:pt x="202371" y="147362"/>
                  </a:lnTo>
                  <a:lnTo>
                    <a:pt x="202371" y="141278"/>
                  </a:lnTo>
                  <a:close/>
                  <a:moveTo>
                    <a:pt x="215504" y="141278"/>
                  </a:moveTo>
                  <a:lnTo>
                    <a:pt x="215504" y="147362"/>
                  </a:lnTo>
                  <a:lnTo>
                    <a:pt x="209098" y="147362"/>
                  </a:lnTo>
                  <a:lnTo>
                    <a:pt x="209098" y="141278"/>
                  </a:lnTo>
                  <a:close/>
                  <a:moveTo>
                    <a:pt x="222230" y="141278"/>
                  </a:moveTo>
                  <a:lnTo>
                    <a:pt x="222230" y="147362"/>
                  </a:lnTo>
                  <a:lnTo>
                    <a:pt x="215843" y="147362"/>
                  </a:lnTo>
                  <a:lnTo>
                    <a:pt x="215843" y="141278"/>
                  </a:lnTo>
                  <a:close/>
                  <a:moveTo>
                    <a:pt x="228975" y="141278"/>
                  </a:moveTo>
                  <a:lnTo>
                    <a:pt x="228975" y="147362"/>
                  </a:lnTo>
                  <a:lnTo>
                    <a:pt x="222569" y="147362"/>
                  </a:lnTo>
                  <a:lnTo>
                    <a:pt x="222569" y="141278"/>
                  </a:lnTo>
                  <a:close/>
                  <a:moveTo>
                    <a:pt x="235701" y="141278"/>
                  </a:moveTo>
                  <a:lnTo>
                    <a:pt x="235701" y="147362"/>
                  </a:lnTo>
                  <a:lnTo>
                    <a:pt x="229296" y="147362"/>
                  </a:lnTo>
                  <a:lnTo>
                    <a:pt x="229296" y="141278"/>
                  </a:lnTo>
                  <a:close/>
                  <a:moveTo>
                    <a:pt x="242428" y="141278"/>
                  </a:moveTo>
                  <a:lnTo>
                    <a:pt x="242428" y="147362"/>
                  </a:lnTo>
                  <a:lnTo>
                    <a:pt x="236040" y="147362"/>
                  </a:lnTo>
                  <a:lnTo>
                    <a:pt x="236040" y="141278"/>
                  </a:lnTo>
                  <a:close/>
                  <a:moveTo>
                    <a:pt x="249173" y="141278"/>
                  </a:moveTo>
                  <a:lnTo>
                    <a:pt x="249173" y="147362"/>
                  </a:lnTo>
                  <a:lnTo>
                    <a:pt x="242767" y="147362"/>
                  </a:lnTo>
                  <a:lnTo>
                    <a:pt x="242767" y="141278"/>
                  </a:lnTo>
                  <a:close/>
                  <a:moveTo>
                    <a:pt x="255899" y="141278"/>
                  </a:moveTo>
                  <a:lnTo>
                    <a:pt x="255899" y="147362"/>
                  </a:lnTo>
                  <a:lnTo>
                    <a:pt x="249512" y="147362"/>
                  </a:lnTo>
                  <a:lnTo>
                    <a:pt x="249512" y="141278"/>
                  </a:lnTo>
                  <a:close/>
                  <a:moveTo>
                    <a:pt x="262644" y="141278"/>
                  </a:moveTo>
                  <a:lnTo>
                    <a:pt x="262644" y="147362"/>
                  </a:lnTo>
                  <a:lnTo>
                    <a:pt x="256238" y="147362"/>
                  </a:lnTo>
                  <a:lnTo>
                    <a:pt x="256238" y="141278"/>
                  </a:lnTo>
                  <a:close/>
                  <a:moveTo>
                    <a:pt x="269370" y="141278"/>
                  </a:moveTo>
                  <a:lnTo>
                    <a:pt x="269370" y="147362"/>
                  </a:lnTo>
                  <a:lnTo>
                    <a:pt x="262983" y="147362"/>
                  </a:lnTo>
                  <a:lnTo>
                    <a:pt x="262983" y="141278"/>
                  </a:lnTo>
                  <a:close/>
                  <a:moveTo>
                    <a:pt x="276115" y="141278"/>
                  </a:moveTo>
                  <a:lnTo>
                    <a:pt x="276115" y="147362"/>
                  </a:lnTo>
                  <a:lnTo>
                    <a:pt x="269709" y="147362"/>
                  </a:lnTo>
                  <a:lnTo>
                    <a:pt x="269709" y="141278"/>
                  </a:lnTo>
                  <a:close/>
                  <a:moveTo>
                    <a:pt x="282842" y="141278"/>
                  </a:moveTo>
                  <a:lnTo>
                    <a:pt x="282842" y="147362"/>
                  </a:lnTo>
                  <a:lnTo>
                    <a:pt x="276436" y="147362"/>
                  </a:lnTo>
                  <a:lnTo>
                    <a:pt x="276436" y="141278"/>
                  </a:lnTo>
                  <a:close/>
                  <a:moveTo>
                    <a:pt x="6745" y="147683"/>
                  </a:moveTo>
                  <a:lnTo>
                    <a:pt x="6745" y="153768"/>
                  </a:lnTo>
                  <a:lnTo>
                    <a:pt x="339" y="153768"/>
                  </a:lnTo>
                  <a:lnTo>
                    <a:pt x="339" y="147683"/>
                  </a:lnTo>
                  <a:close/>
                  <a:moveTo>
                    <a:pt x="13471" y="147683"/>
                  </a:moveTo>
                  <a:lnTo>
                    <a:pt x="13471" y="153768"/>
                  </a:lnTo>
                  <a:lnTo>
                    <a:pt x="7066" y="153768"/>
                  </a:lnTo>
                  <a:lnTo>
                    <a:pt x="7066" y="147683"/>
                  </a:lnTo>
                  <a:close/>
                  <a:moveTo>
                    <a:pt x="20198" y="147683"/>
                  </a:moveTo>
                  <a:lnTo>
                    <a:pt x="20198" y="153768"/>
                  </a:lnTo>
                  <a:lnTo>
                    <a:pt x="13810" y="153768"/>
                  </a:lnTo>
                  <a:lnTo>
                    <a:pt x="13810" y="147683"/>
                  </a:lnTo>
                  <a:close/>
                  <a:moveTo>
                    <a:pt x="26942" y="147683"/>
                  </a:moveTo>
                  <a:lnTo>
                    <a:pt x="26942" y="153768"/>
                  </a:lnTo>
                  <a:lnTo>
                    <a:pt x="20537" y="153768"/>
                  </a:lnTo>
                  <a:lnTo>
                    <a:pt x="20537" y="147683"/>
                  </a:lnTo>
                  <a:close/>
                  <a:moveTo>
                    <a:pt x="33669" y="147683"/>
                  </a:moveTo>
                  <a:lnTo>
                    <a:pt x="33669" y="153768"/>
                  </a:lnTo>
                  <a:lnTo>
                    <a:pt x="27281" y="153768"/>
                  </a:lnTo>
                  <a:lnTo>
                    <a:pt x="27281" y="147683"/>
                  </a:lnTo>
                  <a:close/>
                  <a:moveTo>
                    <a:pt x="40414" y="147683"/>
                  </a:moveTo>
                  <a:lnTo>
                    <a:pt x="40414" y="153768"/>
                  </a:lnTo>
                  <a:lnTo>
                    <a:pt x="34008" y="153768"/>
                  </a:lnTo>
                  <a:lnTo>
                    <a:pt x="34008" y="147683"/>
                  </a:lnTo>
                  <a:close/>
                  <a:moveTo>
                    <a:pt x="47140" y="147683"/>
                  </a:moveTo>
                  <a:lnTo>
                    <a:pt x="47140" y="153768"/>
                  </a:lnTo>
                  <a:lnTo>
                    <a:pt x="40753" y="153768"/>
                  </a:lnTo>
                  <a:lnTo>
                    <a:pt x="40753" y="147683"/>
                  </a:lnTo>
                  <a:close/>
                  <a:moveTo>
                    <a:pt x="53885" y="147683"/>
                  </a:moveTo>
                  <a:lnTo>
                    <a:pt x="53885" y="153768"/>
                  </a:lnTo>
                  <a:lnTo>
                    <a:pt x="47479" y="153768"/>
                  </a:lnTo>
                  <a:lnTo>
                    <a:pt x="47479" y="147683"/>
                  </a:lnTo>
                  <a:close/>
                  <a:moveTo>
                    <a:pt x="60611" y="147683"/>
                  </a:moveTo>
                  <a:lnTo>
                    <a:pt x="60611" y="153768"/>
                  </a:lnTo>
                  <a:lnTo>
                    <a:pt x="54206" y="153768"/>
                  </a:lnTo>
                  <a:lnTo>
                    <a:pt x="54206" y="147683"/>
                  </a:lnTo>
                  <a:close/>
                  <a:moveTo>
                    <a:pt x="67338" y="147683"/>
                  </a:moveTo>
                  <a:lnTo>
                    <a:pt x="67338" y="153768"/>
                  </a:lnTo>
                  <a:lnTo>
                    <a:pt x="60950" y="153768"/>
                  </a:lnTo>
                  <a:lnTo>
                    <a:pt x="60950" y="147683"/>
                  </a:lnTo>
                  <a:close/>
                  <a:moveTo>
                    <a:pt x="74083" y="147683"/>
                  </a:moveTo>
                  <a:lnTo>
                    <a:pt x="74083" y="153768"/>
                  </a:lnTo>
                  <a:lnTo>
                    <a:pt x="67677" y="153768"/>
                  </a:lnTo>
                  <a:lnTo>
                    <a:pt x="67677" y="147683"/>
                  </a:lnTo>
                  <a:close/>
                  <a:moveTo>
                    <a:pt x="80809" y="147683"/>
                  </a:moveTo>
                  <a:lnTo>
                    <a:pt x="80809" y="153768"/>
                  </a:lnTo>
                  <a:lnTo>
                    <a:pt x="74422" y="153768"/>
                  </a:lnTo>
                  <a:lnTo>
                    <a:pt x="74422" y="147683"/>
                  </a:lnTo>
                  <a:close/>
                  <a:moveTo>
                    <a:pt x="87554" y="147683"/>
                  </a:moveTo>
                  <a:lnTo>
                    <a:pt x="87554" y="153768"/>
                  </a:lnTo>
                  <a:lnTo>
                    <a:pt x="81148" y="153768"/>
                  </a:lnTo>
                  <a:lnTo>
                    <a:pt x="81148" y="147683"/>
                  </a:lnTo>
                  <a:close/>
                  <a:moveTo>
                    <a:pt x="94281" y="147683"/>
                  </a:moveTo>
                  <a:lnTo>
                    <a:pt x="94281" y="153768"/>
                  </a:lnTo>
                  <a:lnTo>
                    <a:pt x="87893" y="153768"/>
                  </a:lnTo>
                  <a:lnTo>
                    <a:pt x="87893" y="147683"/>
                  </a:lnTo>
                  <a:close/>
                  <a:moveTo>
                    <a:pt x="101007" y="147683"/>
                  </a:moveTo>
                  <a:lnTo>
                    <a:pt x="101007" y="153768"/>
                  </a:lnTo>
                  <a:lnTo>
                    <a:pt x="94620" y="153768"/>
                  </a:lnTo>
                  <a:lnTo>
                    <a:pt x="94620" y="147683"/>
                  </a:lnTo>
                  <a:close/>
                  <a:moveTo>
                    <a:pt x="107752" y="147683"/>
                  </a:moveTo>
                  <a:lnTo>
                    <a:pt x="107752" y="153768"/>
                  </a:lnTo>
                  <a:lnTo>
                    <a:pt x="101346" y="153768"/>
                  </a:lnTo>
                  <a:lnTo>
                    <a:pt x="101346" y="147683"/>
                  </a:lnTo>
                  <a:close/>
                  <a:moveTo>
                    <a:pt x="114478" y="147683"/>
                  </a:moveTo>
                  <a:lnTo>
                    <a:pt x="114478" y="153768"/>
                  </a:lnTo>
                  <a:lnTo>
                    <a:pt x="108091" y="153768"/>
                  </a:lnTo>
                  <a:lnTo>
                    <a:pt x="108091" y="147683"/>
                  </a:lnTo>
                  <a:close/>
                  <a:moveTo>
                    <a:pt x="121223" y="147683"/>
                  </a:moveTo>
                  <a:lnTo>
                    <a:pt x="121223" y="153768"/>
                  </a:lnTo>
                  <a:lnTo>
                    <a:pt x="114817" y="153768"/>
                  </a:lnTo>
                  <a:lnTo>
                    <a:pt x="114817" y="147683"/>
                  </a:lnTo>
                  <a:close/>
                  <a:moveTo>
                    <a:pt x="127950" y="147683"/>
                  </a:moveTo>
                  <a:lnTo>
                    <a:pt x="127950" y="153768"/>
                  </a:lnTo>
                  <a:lnTo>
                    <a:pt x="121562" y="153768"/>
                  </a:lnTo>
                  <a:lnTo>
                    <a:pt x="121562" y="147683"/>
                  </a:lnTo>
                  <a:close/>
                  <a:moveTo>
                    <a:pt x="134694" y="147683"/>
                  </a:moveTo>
                  <a:lnTo>
                    <a:pt x="134694" y="153768"/>
                  </a:lnTo>
                  <a:lnTo>
                    <a:pt x="128289" y="153768"/>
                  </a:lnTo>
                  <a:lnTo>
                    <a:pt x="128289" y="147683"/>
                  </a:lnTo>
                  <a:close/>
                  <a:moveTo>
                    <a:pt x="141421" y="147683"/>
                  </a:moveTo>
                  <a:lnTo>
                    <a:pt x="141421" y="153768"/>
                  </a:lnTo>
                  <a:lnTo>
                    <a:pt x="135033" y="153768"/>
                  </a:lnTo>
                  <a:lnTo>
                    <a:pt x="135033" y="147683"/>
                  </a:lnTo>
                  <a:close/>
                  <a:moveTo>
                    <a:pt x="148148" y="147683"/>
                  </a:moveTo>
                  <a:lnTo>
                    <a:pt x="148148" y="153768"/>
                  </a:lnTo>
                  <a:lnTo>
                    <a:pt x="141760" y="153768"/>
                  </a:lnTo>
                  <a:lnTo>
                    <a:pt x="141760" y="147683"/>
                  </a:lnTo>
                  <a:close/>
                  <a:moveTo>
                    <a:pt x="154892" y="147683"/>
                  </a:moveTo>
                  <a:lnTo>
                    <a:pt x="154892" y="153768"/>
                  </a:lnTo>
                  <a:lnTo>
                    <a:pt x="148487" y="153768"/>
                  </a:lnTo>
                  <a:lnTo>
                    <a:pt x="148487" y="147683"/>
                  </a:lnTo>
                  <a:close/>
                  <a:moveTo>
                    <a:pt x="161619" y="147683"/>
                  </a:moveTo>
                  <a:lnTo>
                    <a:pt x="161619" y="153768"/>
                  </a:lnTo>
                  <a:lnTo>
                    <a:pt x="155231" y="153768"/>
                  </a:lnTo>
                  <a:lnTo>
                    <a:pt x="155231" y="147683"/>
                  </a:lnTo>
                  <a:close/>
                  <a:moveTo>
                    <a:pt x="168363" y="147683"/>
                  </a:moveTo>
                  <a:lnTo>
                    <a:pt x="168363" y="153768"/>
                  </a:lnTo>
                  <a:lnTo>
                    <a:pt x="161958" y="153768"/>
                  </a:lnTo>
                  <a:lnTo>
                    <a:pt x="161958" y="147683"/>
                  </a:lnTo>
                  <a:close/>
                  <a:moveTo>
                    <a:pt x="175090" y="147683"/>
                  </a:moveTo>
                  <a:lnTo>
                    <a:pt x="175090" y="153768"/>
                  </a:lnTo>
                  <a:lnTo>
                    <a:pt x="168702" y="153768"/>
                  </a:lnTo>
                  <a:lnTo>
                    <a:pt x="168702" y="147683"/>
                  </a:lnTo>
                  <a:close/>
                  <a:moveTo>
                    <a:pt x="181834" y="147683"/>
                  </a:moveTo>
                  <a:lnTo>
                    <a:pt x="181834" y="153768"/>
                  </a:lnTo>
                  <a:lnTo>
                    <a:pt x="175429" y="153768"/>
                  </a:lnTo>
                  <a:lnTo>
                    <a:pt x="175429" y="147683"/>
                  </a:lnTo>
                  <a:close/>
                  <a:moveTo>
                    <a:pt x="188561" y="147683"/>
                  </a:moveTo>
                  <a:lnTo>
                    <a:pt x="188561" y="153768"/>
                  </a:lnTo>
                  <a:lnTo>
                    <a:pt x="182173" y="153768"/>
                  </a:lnTo>
                  <a:lnTo>
                    <a:pt x="182173" y="147683"/>
                  </a:lnTo>
                  <a:close/>
                  <a:moveTo>
                    <a:pt x="195288" y="147683"/>
                  </a:moveTo>
                  <a:lnTo>
                    <a:pt x="195288" y="153768"/>
                  </a:lnTo>
                  <a:lnTo>
                    <a:pt x="188900" y="153768"/>
                  </a:lnTo>
                  <a:lnTo>
                    <a:pt x="188900" y="147683"/>
                  </a:lnTo>
                  <a:close/>
                  <a:moveTo>
                    <a:pt x="202032" y="147683"/>
                  </a:moveTo>
                  <a:lnTo>
                    <a:pt x="202032" y="153768"/>
                  </a:lnTo>
                  <a:lnTo>
                    <a:pt x="195627" y="153768"/>
                  </a:lnTo>
                  <a:lnTo>
                    <a:pt x="195627" y="147683"/>
                  </a:lnTo>
                  <a:close/>
                  <a:moveTo>
                    <a:pt x="208759" y="147683"/>
                  </a:moveTo>
                  <a:lnTo>
                    <a:pt x="208759" y="153768"/>
                  </a:lnTo>
                  <a:lnTo>
                    <a:pt x="202371" y="153768"/>
                  </a:lnTo>
                  <a:lnTo>
                    <a:pt x="202371" y="147683"/>
                  </a:lnTo>
                  <a:close/>
                  <a:moveTo>
                    <a:pt x="215504" y="147683"/>
                  </a:moveTo>
                  <a:lnTo>
                    <a:pt x="215504" y="153768"/>
                  </a:lnTo>
                  <a:lnTo>
                    <a:pt x="209098" y="153768"/>
                  </a:lnTo>
                  <a:lnTo>
                    <a:pt x="209098" y="147683"/>
                  </a:lnTo>
                  <a:close/>
                  <a:moveTo>
                    <a:pt x="222230" y="147683"/>
                  </a:moveTo>
                  <a:lnTo>
                    <a:pt x="222230" y="153768"/>
                  </a:lnTo>
                  <a:lnTo>
                    <a:pt x="215843" y="153768"/>
                  </a:lnTo>
                  <a:lnTo>
                    <a:pt x="215843" y="147683"/>
                  </a:lnTo>
                  <a:close/>
                  <a:moveTo>
                    <a:pt x="228975" y="147683"/>
                  </a:moveTo>
                  <a:lnTo>
                    <a:pt x="228975" y="153768"/>
                  </a:lnTo>
                  <a:lnTo>
                    <a:pt x="222569" y="153768"/>
                  </a:lnTo>
                  <a:lnTo>
                    <a:pt x="222569" y="147683"/>
                  </a:lnTo>
                  <a:close/>
                  <a:moveTo>
                    <a:pt x="235701" y="147683"/>
                  </a:moveTo>
                  <a:lnTo>
                    <a:pt x="235701" y="153768"/>
                  </a:lnTo>
                  <a:lnTo>
                    <a:pt x="229296" y="153768"/>
                  </a:lnTo>
                  <a:lnTo>
                    <a:pt x="229296" y="147683"/>
                  </a:lnTo>
                  <a:close/>
                  <a:moveTo>
                    <a:pt x="242428" y="147683"/>
                  </a:moveTo>
                  <a:lnTo>
                    <a:pt x="242428" y="153768"/>
                  </a:lnTo>
                  <a:lnTo>
                    <a:pt x="236040" y="153768"/>
                  </a:lnTo>
                  <a:lnTo>
                    <a:pt x="236040" y="147683"/>
                  </a:lnTo>
                  <a:close/>
                  <a:moveTo>
                    <a:pt x="249173" y="147683"/>
                  </a:moveTo>
                  <a:lnTo>
                    <a:pt x="249173" y="153768"/>
                  </a:lnTo>
                  <a:lnTo>
                    <a:pt x="242767" y="153768"/>
                  </a:lnTo>
                  <a:lnTo>
                    <a:pt x="242767" y="147683"/>
                  </a:lnTo>
                  <a:close/>
                  <a:moveTo>
                    <a:pt x="255899" y="147683"/>
                  </a:moveTo>
                  <a:lnTo>
                    <a:pt x="255899" y="153768"/>
                  </a:lnTo>
                  <a:lnTo>
                    <a:pt x="249512" y="153768"/>
                  </a:lnTo>
                  <a:lnTo>
                    <a:pt x="249512" y="147683"/>
                  </a:lnTo>
                  <a:close/>
                  <a:moveTo>
                    <a:pt x="262644" y="147683"/>
                  </a:moveTo>
                  <a:lnTo>
                    <a:pt x="262644" y="153768"/>
                  </a:lnTo>
                  <a:lnTo>
                    <a:pt x="256238" y="153768"/>
                  </a:lnTo>
                  <a:lnTo>
                    <a:pt x="256238" y="147683"/>
                  </a:lnTo>
                  <a:close/>
                  <a:moveTo>
                    <a:pt x="269370" y="147683"/>
                  </a:moveTo>
                  <a:lnTo>
                    <a:pt x="269370" y="153768"/>
                  </a:lnTo>
                  <a:lnTo>
                    <a:pt x="262983" y="153768"/>
                  </a:lnTo>
                  <a:lnTo>
                    <a:pt x="262983" y="147683"/>
                  </a:lnTo>
                  <a:close/>
                  <a:moveTo>
                    <a:pt x="276115" y="147683"/>
                  </a:moveTo>
                  <a:lnTo>
                    <a:pt x="276115" y="153768"/>
                  </a:lnTo>
                  <a:lnTo>
                    <a:pt x="269709" y="153768"/>
                  </a:lnTo>
                  <a:lnTo>
                    <a:pt x="269709" y="147683"/>
                  </a:lnTo>
                  <a:close/>
                  <a:moveTo>
                    <a:pt x="282842" y="147683"/>
                  </a:moveTo>
                  <a:lnTo>
                    <a:pt x="282842" y="153768"/>
                  </a:lnTo>
                  <a:lnTo>
                    <a:pt x="276436" y="153768"/>
                  </a:lnTo>
                  <a:lnTo>
                    <a:pt x="276436" y="147683"/>
                  </a:lnTo>
                  <a:close/>
                  <a:moveTo>
                    <a:pt x="6745" y="154089"/>
                  </a:moveTo>
                  <a:lnTo>
                    <a:pt x="6745" y="160173"/>
                  </a:lnTo>
                  <a:lnTo>
                    <a:pt x="339" y="160173"/>
                  </a:lnTo>
                  <a:lnTo>
                    <a:pt x="339" y="154089"/>
                  </a:lnTo>
                  <a:close/>
                  <a:moveTo>
                    <a:pt x="13471" y="154089"/>
                  </a:moveTo>
                  <a:lnTo>
                    <a:pt x="13471" y="160173"/>
                  </a:lnTo>
                  <a:lnTo>
                    <a:pt x="7066" y="160173"/>
                  </a:lnTo>
                  <a:lnTo>
                    <a:pt x="7066" y="154089"/>
                  </a:lnTo>
                  <a:close/>
                  <a:moveTo>
                    <a:pt x="20198" y="154089"/>
                  </a:moveTo>
                  <a:lnTo>
                    <a:pt x="20198" y="160173"/>
                  </a:lnTo>
                  <a:lnTo>
                    <a:pt x="13810" y="160173"/>
                  </a:lnTo>
                  <a:lnTo>
                    <a:pt x="13810" y="154089"/>
                  </a:lnTo>
                  <a:close/>
                  <a:moveTo>
                    <a:pt x="26942" y="154089"/>
                  </a:moveTo>
                  <a:lnTo>
                    <a:pt x="26942" y="160173"/>
                  </a:lnTo>
                  <a:lnTo>
                    <a:pt x="20537" y="160173"/>
                  </a:lnTo>
                  <a:lnTo>
                    <a:pt x="20537" y="154089"/>
                  </a:lnTo>
                  <a:close/>
                  <a:moveTo>
                    <a:pt x="33669" y="154089"/>
                  </a:moveTo>
                  <a:lnTo>
                    <a:pt x="33669" y="160173"/>
                  </a:lnTo>
                  <a:lnTo>
                    <a:pt x="27281" y="160173"/>
                  </a:lnTo>
                  <a:lnTo>
                    <a:pt x="27281" y="154089"/>
                  </a:lnTo>
                  <a:close/>
                  <a:moveTo>
                    <a:pt x="40414" y="154089"/>
                  </a:moveTo>
                  <a:lnTo>
                    <a:pt x="40414" y="160173"/>
                  </a:lnTo>
                  <a:lnTo>
                    <a:pt x="34008" y="160173"/>
                  </a:lnTo>
                  <a:lnTo>
                    <a:pt x="34008" y="154089"/>
                  </a:lnTo>
                  <a:close/>
                  <a:moveTo>
                    <a:pt x="47140" y="154089"/>
                  </a:moveTo>
                  <a:lnTo>
                    <a:pt x="47140" y="160173"/>
                  </a:lnTo>
                  <a:lnTo>
                    <a:pt x="40753" y="160173"/>
                  </a:lnTo>
                  <a:lnTo>
                    <a:pt x="40753" y="154089"/>
                  </a:lnTo>
                  <a:close/>
                  <a:moveTo>
                    <a:pt x="53885" y="154089"/>
                  </a:moveTo>
                  <a:lnTo>
                    <a:pt x="53885" y="160173"/>
                  </a:lnTo>
                  <a:lnTo>
                    <a:pt x="47479" y="160173"/>
                  </a:lnTo>
                  <a:lnTo>
                    <a:pt x="47479" y="154089"/>
                  </a:lnTo>
                  <a:close/>
                  <a:moveTo>
                    <a:pt x="60611" y="154089"/>
                  </a:moveTo>
                  <a:lnTo>
                    <a:pt x="60611" y="160173"/>
                  </a:lnTo>
                  <a:lnTo>
                    <a:pt x="54206" y="160173"/>
                  </a:lnTo>
                  <a:lnTo>
                    <a:pt x="54206" y="154089"/>
                  </a:lnTo>
                  <a:close/>
                  <a:moveTo>
                    <a:pt x="67338" y="154089"/>
                  </a:moveTo>
                  <a:lnTo>
                    <a:pt x="67338" y="160173"/>
                  </a:lnTo>
                  <a:lnTo>
                    <a:pt x="60950" y="160173"/>
                  </a:lnTo>
                  <a:lnTo>
                    <a:pt x="60950" y="154089"/>
                  </a:lnTo>
                  <a:close/>
                  <a:moveTo>
                    <a:pt x="74083" y="154089"/>
                  </a:moveTo>
                  <a:lnTo>
                    <a:pt x="74083" y="160173"/>
                  </a:lnTo>
                  <a:lnTo>
                    <a:pt x="67677" y="160173"/>
                  </a:lnTo>
                  <a:lnTo>
                    <a:pt x="67677" y="154089"/>
                  </a:lnTo>
                  <a:close/>
                  <a:moveTo>
                    <a:pt x="80809" y="154089"/>
                  </a:moveTo>
                  <a:lnTo>
                    <a:pt x="80809" y="160173"/>
                  </a:lnTo>
                  <a:lnTo>
                    <a:pt x="74422" y="160173"/>
                  </a:lnTo>
                  <a:lnTo>
                    <a:pt x="74422" y="154089"/>
                  </a:lnTo>
                  <a:close/>
                  <a:moveTo>
                    <a:pt x="87554" y="154089"/>
                  </a:moveTo>
                  <a:lnTo>
                    <a:pt x="87554" y="160173"/>
                  </a:lnTo>
                  <a:lnTo>
                    <a:pt x="81148" y="160173"/>
                  </a:lnTo>
                  <a:lnTo>
                    <a:pt x="81148" y="154089"/>
                  </a:lnTo>
                  <a:close/>
                  <a:moveTo>
                    <a:pt x="94281" y="154089"/>
                  </a:moveTo>
                  <a:lnTo>
                    <a:pt x="94281" y="160173"/>
                  </a:lnTo>
                  <a:lnTo>
                    <a:pt x="87893" y="160173"/>
                  </a:lnTo>
                  <a:lnTo>
                    <a:pt x="87893" y="154089"/>
                  </a:lnTo>
                  <a:close/>
                  <a:moveTo>
                    <a:pt x="101007" y="154089"/>
                  </a:moveTo>
                  <a:lnTo>
                    <a:pt x="101007" y="160173"/>
                  </a:lnTo>
                  <a:lnTo>
                    <a:pt x="94620" y="160173"/>
                  </a:lnTo>
                  <a:lnTo>
                    <a:pt x="94620" y="154089"/>
                  </a:lnTo>
                  <a:close/>
                  <a:moveTo>
                    <a:pt x="107752" y="154089"/>
                  </a:moveTo>
                  <a:lnTo>
                    <a:pt x="107752" y="160173"/>
                  </a:lnTo>
                  <a:lnTo>
                    <a:pt x="101346" y="160173"/>
                  </a:lnTo>
                  <a:lnTo>
                    <a:pt x="101346" y="154089"/>
                  </a:lnTo>
                  <a:close/>
                  <a:moveTo>
                    <a:pt x="114478" y="154089"/>
                  </a:moveTo>
                  <a:lnTo>
                    <a:pt x="114478" y="160173"/>
                  </a:lnTo>
                  <a:lnTo>
                    <a:pt x="108091" y="160173"/>
                  </a:lnTo>
                  <a:lnTo>
                    <a:pt x="108091" y="154089"/>
                  </a:lnTo>
                  <a:close/>
                  <a:moveTo>
                    <a:pt x="121223" y="154089"/>
                  </a:moveTo>
                  <a:lnTo>
                    <a:pt x="121223" y="160173"/>
                  </a:lnTo>
                  <a:lnTo>
                    <a:pt x="114817" y="160173"/>
                  </a:lnTo>
                  <a:lnTo>
                    <a:pt x="114817" y="154089"/>
                  </a:lnTo>
                  <a:close/>
                  <a:moveTo>
                    <a:pt x="127950" y="154089"/>
                  </a:moveTo>
                  <a:lnTo>
                    <a:pt x="127950" y="160173"/>
                  </a:lnTo>
                  <a:lnTo>
                    <a:pt x="121562" y="160173"/>
                  </a:lnTo>
                  <a:lnTo>
                    <a:pt x="121562" y="154089"/>
                  </a:lnTo>
                  <a:close/>
                  <a:moveTo>
                    <a:pt x="134694" y="154089"/>
                  </a:moveTo>
                  <a:lnTo>
                    <a:pt x="134694" y="160173"/>
                  </a:lnTo>
                  <a:lnTo>
                    <a:pt x="128289" y="160173"/>
                  </a:lnTo>
                  <a:lnTo>
                    <a:pt x="128289" y="154089"/>
                  </a:lnTo>
                  <a:close/>
                  <a:moveTo>
                    <a:pt x="141421" y="154089"/>
                  </a:moveTo>
                  <a:lnTo>
                    <a:pt x="141421" y="160173"/>
                  </a:lnTo>
                  <a:lnTo>
                    <a:pt x="135033" y="160173"/>
                  </a:lnTo>
                  <a:lnTo>
                    <a:pt x="135033" y="154089"/>
                  </a:lnTo>
                  <a:close/>
                  <a:moveTo>
                    <a:pt x="148148" y="154089"/>
                  </a:moveTo>
                  <a:lnTo>
                    <a:pt x="148148" y="160173"/>
                  </a:lnTo>
                  <a:lnTo>
                    <a:pt x="141760" y="160173"/>
                  </a:lnTo>
                  <a:lnTo>
                    <a:pt x="141760" y="154089"/>
                  </a:lnTo>
                  <a:close/>
                  <a:moveTo>
                    <a:pt x="154892" y="154089"/>
                  </a:moveTo>
                  <a:lnTo>
                    <a:pt x="154892" y="160173"/>
                  </a:lnTo>
                  <a:lnTo>
                    <a:pt x="148487" y="160173"/>
                  </a:lnTo>
                  <a:lnTo>
                    <a:pt x="148487" y="154089"/>
                  </a:lnTo>
                  <a:close/>
                  <a:moveTo>
                    <a:pt x="161619" y="154089"/>
                  </a:moveTo>
                  <a:lnTo>
                    <a:pt x="161619" y="160173"/>
                  </a:lnTo>
                  <a:lnTo>
                    <a:pt x="155231" y="160173"/>
                  </a:lnTo>
                  <a:lnTo>
                    <a:pt x="155231" y="154089"/>
                  </a:lnTo>
                  <a:close/>
                  <a:moveTo>
                    <a:pt x="168363" y="154089"/>
                  </a:moveTo>
                  <a:lnTo>
                    <a:pt x="168363" y="160173"/>
                  </a:lnTo>
                  <a:lnTo>
                    <a:pt x="161958" y="160173"/>
                  </a:lnTo>
                  <a:lnTo>
                    <a:pt x="161958" y="154089"/>
                  </a:lnTo>
                  <a:close/>
                  <a:moveTo>
                    <a:pt x="175090" y="154089"/>
                  </a:moveTo>
                  <a:lnTo>
                    <a:pt x="175090" y="160173"/>
                  </a:lnTo>
                  <a:lnTo>
                    <a:pt x="168702" y="160173"/>
                  </a:lnTo>
                  <a:lnTo>
                    <a:pt x="168702" y="154089"/>
                  </a:lnTo>
                  <a:close/>
                  <a:moveTo>
                    <a:pt x="181834" y="154089"/>
                  </a:moveTo>
                  <a:lnTo>
                    <a:pt x="181834" y="160173"/>
                  </a:lnTo>
                  <a:lnTo>
                    <a:pt x="175429" y="160173"/>
                  </a:lnTo>
                  <a:lnTo>
                    <a:pt x="175429" y="154089"/>
                  </a:lnTo>
                  <a:close/>
                  <a:moveTo>
                    <a:pt x="188561" y="154089"/>
                  </a:moveTo>
                  <a:lnTo>
                    <a:pt x="188561" y="160173"/>
                  </a:lnTo>
                  <a:lnTo>
                    <a:pt x="182173" y="160173"/>
                  </a:lnTo>
                  <a:lnTo>
                    <a:pt x="182173" y="154089"/>
                  </a:lnTo>
                  <a:close/>
                  <a:moveTo>
                    <a:pt x="195288" y="154089"/>
                  </a:moveTo>
                  <a:lnTo>
                    <a:pt x="195288" y="160173"/>
                  </a:lnTo>
                  <a:lnTo>
                    <a:pt x="188900" y="160173"/>
                  </a:lnTo>
                  <a:lnTo>
                    <a:pt x="188900" y="154089"/>
                  </a:lnTo>
                  <a:close/>
                  <a:moveTo>
                    <a:pt x="202032" y="154089"/>
                  </a:moveTo>
                  <a:lnTo>
                    <a:pt x="202032" y="160173"/>
                  </a:lnTo>
                  <a:lnTo>
                    <a:pt x="195627" y="160173"/>
                  </a:lnTo>
                  <a:lnTo>
                    <a:pt x="195627" y="154089"/>
                  </a:lnTo>
                  <a:close/>
                  <a:moveTo>
                    <a:pt x="208759" y="154089"/>
                  </a:moveTo>
                  <a:lnTo>
                    <a:pt x="208759" y="160173"/>
                  </a:lnTo>
                  <a:lnTo>
                    <a:pt x="202371" y="160173"/>
                  </a:lnTo>
                  <a:lnTo>
                    <a:pt x="202371" y="154089"/>
                  </a:lnTo>
                  <a:close/>
                  <a:moveTo>
                    <a:pt x="215504" y="154089"/>
                  </a:moveTo>
                  <a:lnTo>
                    <a:pt x="215504" y="160173"/>
                  </a:lnTo>
                  <a:lnTo>
                    <a:pt x="209098" y="160173"/>
                  </a:lnTo>
                  <a:lnTo>
                    <a:pt x="209098" y="154089"/>
                  </a:lnTo>
                  <a:close/>
                  <a:moveTo>
                    <a:pt x="222230" y="154089"/>
                  </a:moveTo>
                  <a:lnTo>
                    <a:pt x="222230" y="160173"/>
                  </a:lnTo>
                  <a:lnTo>
                    <a:pt x="215843" y="160173"/>
                  </a:lnTo>
                  <a:lnTo>
                    <a:pt x="215843" y="154089"/>
                  </a:lnTo>
                  <a:close/>
                  <a:moveTo>
                    <a:pt x="228975" y="154089"/>
                  </a:moveTo>
                  <a:lnTo>
                    <a:pt x="228975" y="160173"/>
                  </a:lnTo>
                  <a:lnTo>
                    <a:pt x="222569" y="160173"/>
                  </a:lnTo>
                  <a:lnTo>
                    <a:pt x="222569" y="154089"/>
                  </a:lnTo>
                  <a:close/>
                  <a:moveTo>
                    <a:pt x="235701" y="154089"/>
                  </a:moveTo>
                  <a:lnTo>
                    <a:pt x="235701" y="160173"/>
                  </a:lnTo>
                  <a:lnTo>
                    <a:pt x="229296" y="160173"/>
                  </a:lnTo>
                  <a:lnTo>
                    <a:pt x="229296" y="154089"/>
                  </a:lnTo>
                  <a:close/>
                  <a:moveTo>
                    <a:pt x="242428" y="154089"/>
                  </a:moveTo>
                  <a:lnTo>
                    <a:pt x="242428" y="160173"/>
                  </a:lnTo>
                  <a:lnTo>
                    <a:pt x="236040" y="160173"/>
                  </a:lnTo>
                  <a:lnTo>
                    <a:pt x="236040" y="154089"/>
                  </a:lnTo>
                  <a:close/>
                  <a:moveTo>
                    <a:pt x="249173" y="154089"/>
                  </a:moveTo>
                  <a:lnTo>
                    <a:pt x="249173" y="160173"/>
                  </a:lnTo>
                  <a:lnTo>
                    <a:pt x="242767" y="160173"/>
                  </a:lnTo>
                  <a:lnTo>
                    <a:pt x="242767" y="154089"/>
                  </a:lnTo>
                  <a:close/>
                  <a:moveTo>
                    <a:pt x="255899" y="154089"/>
                  </a:moveTo>
                  <a:lnTo>
                    <a:pt x="255899" y="160173"/>
                  </a:lnTo>
                  <a:lnTo>
                    <a:pt x="249512" y="160173"/>
                  </a:lnTo>
                  <a:lnTo>
                    <a:pt x="249512" y="154089"/>
                  </a:lnTo>
                  <a:close/>
                  <a:moveTo>
                    <a:pt x="262644" y="154089"/>
                  </a:moveTo>
                  <a:lnTo>
                    <a:pt x="262644" y="160173"/>
                  </a:lnTo>
                  <a:lnTo>
                    <a:pt x="256238" y="160173"/>
                  </a:lnTo>
                  <a:lnTo>
                    <a:pt x="256238" y="154089"/>
                  </a:lnTo>
                  <a:close/>
                  <a:moveTo>
                    <a:pt x="269370" y="154089"/>
                  </a:moveTo>
                  <a:lnTo>
                    <a:pt x="269370" y="160173"/>
                  </a:lnTo>
                  <a:lnTo>
                    <a:pt x="262983" y="160173"/>
                  </a:lnTo>
                  <a:lnTo>
                    <a:pt x="262983" y="154089"/>
                  </a:lnTo>
                  <a:close/>
                  <a:moveTo>
                    <a:pt x="276115" y="154089"/>
                  </a:moveTo>
                  <a:lnTo>
                    <a:pt x="276115" y="160173"/>
                  </a:lnTo>
                  <a:lnTo>
                    <a:pt x="269709" y="160173"/>
                  </a:lnTo>
                  <a:lnTo>
                    <a:pt x="269709" y="154089"/>
                  </a:lnTo>
                  <a:close/>
                  <a:moveTo>
                    <a:pt x="282842" y="154089"/>
                  </a:moveTo>
                  <a:lnTo>
                    <a:pt x="282842" y="160173"/>
                  </a:lnTo>
                  <a:lnTo>
                    <a:pt x="276436" y="160173"/>
                  </a:lnTo>
                  <a:lnTo>
                    <a:pt x="276436" y="154089"/>
                  </a:lnTo>
                  <a:close/>
                  <a:moveTo>
                    <a:pt x="178" y="0"/>
                  </a:moveTo>
                  <a:lnTo>
                    <a:pt x="178" y="161"/>
                  </a:lnTo>
                  <a:lnTo>
                    <a:pt x="0" y="161"/>
                  </a:lnTo>
                  <a:lnTo>
                    <a:pt x="0" y="160334"/>
                  </a:lnTo>
                  <a:lnTo>
                    <a:pt x="178" y="160334"/>
                  </a:lnTo>
                  <a:lnTo>
                    <a:pt x="178" y="160494"/>
                  </a:lnTo>
                  <a:lnTo>
                    <a:pt x="285482" y="160494"/>
                  </a:lnTo>
                  <a:lnTo>
                    <a:pt x="285482" y="160173"/>
                  </a:lnTo>
                  <a:lnTo>
                    <a:pt x="283181" y="160173"/>
                  </a:lnTo>
                  <a:lnTo>
                    <a:pt x="283181" y="154089"/>
                  </a:lnTo>
                  <a:lnTo>
                    <a:pt x="285482" y="154089"/>
                  </a:lnTo>
                  <a:lnTo>
                    <a:pt x="285482" y="153768"/>
                  </a:lnTo>
                  <a:lnTo>
                    <a:pt x="283181" y="153768"/>
                  </a:lnTo>
                  <a:lnTo>
                    <a:pt x="283181" y="147683"/>
                  </a:lnTo>
                  <a:lnTo>
                    <a:pt x="285482" y="147683"/>
                  </a:lnTo>
                  <a:lnTo>
                    <a:pt x="285482" y="147362"/>
                  </a:lnTo>
                  <a:lnTo>
                    <a:pt x="283181" y="147362"/>
                  </a:lnTo>
                  <a:lnTo>
                    <a:pt x="283181" y="141278"/>
                  </a:lnTo>
                  <a:lnTo>
                    <a:pt x="285482" y="141278"/>
                  </a:lnTo>
                  <a:lnTo>
                    <a:pt x="285482" y="140957"/>
                  </a:lnTo>
                  <a:lnTo>
                    <a:pt x="283181" y="140957"/>
                  </a:lnTo>
                  <a:lnTo>
                    <a:pt x="283181" y="134872"/>
                  </a:lnTo>
                  <a:lnTo>
                    <a:pt x="285482" y="134872"/>
                  </a:lnTo>
                  <a:lnTo>
                    <a:pt x="285482" y="134551"/>
                  </a:lnTo>
                  <a:lnTo>
                    <a:pt x="283181" y="134551"/>
                  </a:lnTo>
                  <a:lnTo>
                    <a:pt x="283181" y="128467"/>
                  </a:lnTo>
                  <a:lnTo>
                    <a:pt x="285482" y="128467"/>
                  </a:lnTo>
                  <a:lnTo>
                    <a:pt x="285482" y="128146"/>
                  </a:lnTo>
                  <a:lnTo>
                    <a:pt x="283181" y="128146"/>
                  </a:lnTo>
                  <a:lnTo>
                    <a:pt x="283181" y="122061"/>
                  </a:lnTo>
                  <a:lnTo>
                    <a:pt x="285482" y="122061"/>
                  </a:lnTo>
                  <a:lnTo>
                    <a:pt x="285482" y="121740"/>
                  </a:lnTo>
                  <a:lnTo>
                    <a:pt x="283181" y="121740"/>
                  </a:lnTo>
                  <a:lnTo>
                    <a:pt x="283181" y="115656"/>
                  </a:lnTo>
                  <a:lnTo>
                    <a:pt x="285482" y="115656"/>
                  </a:lnTo>
                  <a:lnTo>
                    <a:pt x="285482" y="115335"/>
                  </a:lnTo>
                  <a:lnTo>
                    <a:pt x="283181" y="115335"/>
                  </a:lnTo>
                  <a:lnTo>
                    <a:pt x="283181" y="109250"/>
                  </a:lnTo>
                  <a:lnTo>
                    <a:pt x="285482" y="109250"/>
                  </a:lnTo>
                  <a:lnTo>
                    <a:pt x="285482" y="108929"/>
                  </a:lnTo>
                  <a:lnTo>
                    <a:pt x="283181" y="108929"/>
                  </a:lnTo>
                  <a:lnTo>
                    <a:pt x="283181" y="102827"/>
                  </a:lnTo>
                  <a:lnTo>
                    <a:pt x="285482" y="102827"/>
                  </a:lnTo>
                  <a:lnTo>
                    <a:pt x="285482" y="102524"/>
                  </a:lnTo>
                  <a:lnTo>
                    <a:pt x="283181" y="102524"/>
                  </a:lnTo>
                  <a:lnTo>
                    <a:pt x="283181" y="96422"/>
                  </a:lnTo>
                  <a:lnTo>
                    <a:pt x="285482" y="96422"/>
                  </a:lnTo>
                  <a:lnTo>
                    <a:pt x="285482" y="96100"/>
                  </a:lnTo>
                  <a:lnTo>
                    <a:pt x="283181" y="96100"/>
                  </a:lnTo>
                  <a:lnTo>
                    <a:pt x="283181" y="90016"/>
                  </a:lnTo>
                  <a:lnTo>
                    <a:pt x="285482" y="90016"/>
                  </a:lnTo>
                  <a:lnTo>
                    <a:pt x="285482" y="89695"/>
                  </a:lnTo>
                  <a:lnTo>
                    <a:pt x="283181" y="89695"/>
                  </a:lnTo>
                  <a:lnTo>
                    <a:pt x="283181" y="83611"/>
                  </a:lnTo>
                  <a:lnTo>
                    <a:pt x="285482" y="83611"/>
                  </a:lnTo>
                  <a:lnTo>
                    <a:pt x="285482" y="83289"/>
                  </a:lnTo>
                  <a:lnTo>
                    <a:pt x="283181" y="83289"/>
                  </a:lnTo>
                  <a:lnTo>
                    <a:pt x="283181" y="77205"/>
                  </a:lnTo>
                  <a:lnTo>
                    <a:pt x="285482" y="77205"/>
                  </a:lnTo>
                  <a:lnTo>
                    <a:pt x="285482" y="76884"/>
                  </a:lnTo>
                  <a:lnTo>
                    <a:pt x="283181" y="76884"/>
                  </a:lnTo>
                  <a:lnTo>
                    <a:pt x="283181" y="70800"/>
                  </a:lnTo>
                  <a:lnTo>
                    <a:pt x="285482" y="70800"/>
                  </a:lnTo>
                  <a:lnTo>
                    <a:pt x="285482" y="70478"/>
                  </a:lnTo>
                  <a:lnTo>
                    <a:pt x="283181" y="70478"/>
                  </a:lnTo>
                  <a:lnTo>
                    <a:pt x="283181" y="64394"/>
                  </a:lnTo>
                  <a:lnTo>
                    <a:pt x="285482" y="64394"/>
                  </a:lnTo>
                  <a:lnTo>
                    <a:pt x="285482" y="64073"/>
                  </a:lnTo>
                  <a:lnTo>
                    <a:pt x="283181" y="64073"/>
                  </a:lnTo>
                  <a:lnTo>
                    <a:pt x="283181" y="57989"/>
                  </a:lnTo>
                  <a:lnTo>
                    <a:pt x="285482" y="57989"/>
                  </a:lnTo>
                  <a:lnTo>
                    <a:pt x="285482" y="57667"/>
                  </a:lnTo>
                  <a:lnTo>
                    <a:pt x="283181" y="57667"/>
                  </a:lnTo>
                  <a:lnTo>
                    <a:pt x="283181" y="51583"/>
                  </a:lnTo>
                  <a:lnTo>
                    <a:pt x="285482" y="51583"/>
                  </a:lnTo>
                  <a:lnTo>
                    <a:pt x="285482" y="51262"/>
                  </a:lnTo>
                  <a:lnTo>
                    <a:pt x="283181" y="51262"/>
                  </a:lnTo>
                  <a:lnTo>
                    <a:pt x="283181" y="45178"/>
                  </a:lnTo>
                  <a:lnTo>
                    <a:pt x="285482" y="45178"/>
                  </a:lnTo>
                  <a:lnTo>
                    <a:pt x="285482" y="44856"/>
                  </a:lnTo>
                  <a:lnTo>
                    <a:pt x="283181" y="44856"/>
                  </a:lnTo>
                  <a:lnTo>
                    <a:pt x="283181" y="38772"/>
                  </a:lnTo>
                  <a:lnTo>
                    <a:pt x="285482" y="38772"/>
                  </a:lnTo>
                  <a:lnTo>
                    <a:pt x="285482" y="38451"/>
                  </a:lnTo>
                  <a:lnTo>
                    <a:pt x="283181" y="38451"/>
                  </a:lnTo>
                  <a:lnTo>
                    <a:pt x="283181" y="32367"/>
                  </a:lnTo>
                  <a:lnTo>
                    <a:pt x="285482" y="32367"/>
                  </a:lnTo>
                  <a:lnTo>
                    <a:pt x="285482" y="32028"/>
                  </a:lnTo>
                  <a:lnTo>
                    <a:pt x="283181" y="32028"/>
                  </a:lnTo>
                  <a:lnTo>
                    <a:pt x="283181" y="25943"/>
                  </a:lnTo>
                  <a:lnTo>
                    <a:pt x="285482" y="25943"/>
                  </a:lnTo>
                  <a:lnTo>
                    <a:pt x="285482" y="25622"/>
                  </a:lnTo>
                  <a:lnTo>
                    <a:pt x="283181" y="25622"/>
                  </a:lnTo>
                  <a:lnTo>
                    <a:pt x="283181" y="19538"/>
                  </a:lnTo>
                  <a:lnTo>
                    <a:pt x="285482" y="19538"/>
                  </a:lnTo>
                  <a:lnTo>
                    <a:pt x="285482" y="19217"/>
                  </a:lnTo>
                  <a:lnTo>
                    <a:pt x="283181" y="19217"/>
                  </a:lnTo>
                  <a:lnTo>
                    <a:pt x="283181" y="13132"/>
                  </a:lnTo>
                  <a:lnTo>
                    <a:pt x="285482" y="13132"/>
                  </a:lnTo>
                  <a:lnTo>
                    <a:pt x="285482" y="12811"/>
                  </a:lnTo>
                  <a:lnTo>
                    <a:pt x="283181" y="12811"/>
                  </a:lnTo>
                  <a:lnTo>
                    <a:pt x="283181" y="6727"/>
                  </a:lnTo>
                  <a:lnTo>
                    <a:pt x="285482" y="6727"/>
                  </a:lnTo>
                  <a:lnTo>
                    <a:pt x="285482" y="6406"/>
                  </a:lnTo>
                  <a:lnTo>
                    <a:pt x="283181" y="6406"/>
                  </a:lnTo>
                  <a:lnTo>
                    <a:pt x="283181" y="321"/>
                  </a:lnTo>
                  <a:lnTo>
                    <a:pt x="285482" y="321"/>
                  </a:lnTo>
                  <a:lnTo>
                    <a:pt x="28548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985" name="Google Shape;985;p18"/>
            <p:cNvSpPr/>
            <p:nvPr/>
          </p:nvSpPr>
          <p:spPr>
            <a:xfrm>
              <a:off x="576225" y="847300"/>
              <a:ext cx="25" cy="4012375"/>
            </a:xfrm>
            <a:custGeom>
              <a:avLst/>
              <a:gdLst/>
              <a:ahLst/>
              <a:cxnLst/>
              <a:rect l="l" t="t" r="r" b="b"/>
              <a:pathLst>
                <a:path w="1" h="160495" extrusionOk="0">
                  <a:moveTo>
                    <a:pt x="1" y="0"/>
                  </a:moveTo>
                  <a:lnTo>
                    <a:pt x="1" y="160495"/>
                  </a:lnTo>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986" name="Google Shape;986;p18"/>
            <p:cNvSpPr/>
            <p:nvPr/>
          </p:nvSpPr>
          <p:spPr>
            <a:xfrm>
              <a:off x="576225" y="847300"/>
              <a:ext cx="25" cy="4012375"/>
            </a:xfrm>
            <a:custGeom>
              <a:avLst/>
              <a:gdLst/>
              <a:ahLst/>
              <a:cxnLst/>
              <a:rect l="l" t="t" r="r" b="b"/>
              <a:pathLst>
                <a:path w="1" h="160495" fill="none" extrusionOk="0">
                  <a:moveTo>
                    <a:pt x="1" y="0"/>
                  </a:moveTo>
                  <a:lnTo>
                    <a:pt x="1" y="160495"/>
                  </a:lnTo>
                </a:path>
              </a:pathLst>
            </a:custGeom>
            <a:noFill/>
            <a:ln w="147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987" name="Google Shape;987;p18"/>
            <p:cNvSpPr/>
            <p:nvPr/>
          </p:nvSpPr>
          <p:spPr>
            <a:xfrm>
              <a:off x="529850" y="847300"/>
              <a:ext cx="25" cy="4012375"/>
            </a:xfrm>
            <a:custGeom>
              <a:avLst/>
              <a:gdLst/>
              <a:ahLst/>
              <a:cxnLst/>
              <a:rect l="l" t="t" r="r" b="b"/>
              <a:pathLst>
                <a:path w="1" h="160495" extrusionOk="0">
                  <a:moveTo>
                    <a:pt x="0" y="0"/>
                  </a:moveTo>
                  <a:lnTo>
                    <a:pt x="0" y="160495"/>
                  </a:lnTo>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988" name="Google Shape;988;p18"/>
            <p:cNvSpPr/>
            <p:nvPr/>
          </p:nvSpPr>
          <p:spPr>
            <a:xfrm>
              <a:off x="529850" y="847300"/>
              <a:ext cx="25" cy="4012375"/>
            </a:xfrm>
            <a:custGeom>
              <a:avLst/>
              <a:gdLst/>
              <a:ahLst/>
              <a:cxnLst/>
              <a:rect l="l" t="t" r="r" b="b"/>
              <a:pathLst>
                <a:path w="1" h="160495" fill="none" extrusionOk="0">
                  <a:moveTo>
                    <a:pt x="0" y="0"/>
                  </a:moveTo>
                  <a:lnTo>
                    <a:pt x="0" y="160495"/>
                  </a:lnTo>
                </a:path>
              </a:pathLst>
            </a:custGeom>
            <a:noFill/>
            <a:ln w="147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989" name="Google Shape;989;p18"/>
            <p:cNvSpPr/>
            <p:nvPr/>
          </p:nvSpPr>
          <p:spPr>
            <a:xfrm>
              <a:off x="323300" y="1768875"/>
              <a:ext cx="92375" cy="92350"/>
            </a:xfrm>
            <a:custGeom>
              <a:avLst/>
              <a:gdLst/>
              <a:ahLst/>
              <a:cxnLst/>
              <a:rect l="l" t="t" r="r" b="b"/>
              <a:pathLst>
                <a:path w="3695" h="3694" extrusionOk="0">
                  <a:moveTo>
                    <a:pt x="1857" y="0"/>
                  </a:moveTo>
                  <a:cubicBezTo>
                    <a:pt x="822" y="0"/>
                    <a:pt x="1" y="839"/>
                    <a:pt x="1" y="1856"/>
                  </a:cubicBezTo>
                  <a:cubicBezTo>
                    <a:pt x="1" y="2873"/>
                    <a:pt x="822" y="3694"/>
                    <a:pt x="1857" y="3694"/>
                  </a:cubicBezTo>
                  <a:cubicBezTo>
                    <a:pt x="2874" y="3694"/>
                    <a:pt x="3694" y="2873"/>
                    <a:pt x="3694" y="1856"/>
                  </a:cubicBezTo>
                  <a:cubicBezTo>
                    <a:pt x="3694" y="1374"/>
                    <a:pt x="3498" y="892"/>
                    <a:pt x="3159" y="553"/>
                  </a:cubicBezTo>
                  <a:cubicBezTo>
                    <a:pt x="2802" y="196"/>
                    <a:pt x="2338" y="0"/>
                    <a:pt x="185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990" name="Google Shape;990;p18"/>
            <p:cNvSpPr/>
            <p:nvPr/>
          </p:nvSpPr>
          <p:spPr>
            <a:xfrm>
              <a:off x="323300" y="1078350"/>
              <a:ext cx="92375" cy="92375"/>
            </a:xfrm>
            <a:custGeom>
              <a:avLst/>
              <a:gdLst/>
              <a:ahLst/>
              <a:cxnLst/>
              <a:rect l="l" t="t" r="r" b="b"/>
              <a:pathLst>
                <a:path w="3695" h="3695" extrusionOk="0">
                  <a:moveTo>
                    <a:pt x="1857" y="1"/>
                  </a:moveTo>
                  <a:cubicBezTo>
                    <a:pt x="822" y="1"/>
                    <a:pt x="1" y="821"/>
                    <a:pt x="1" y="1838"/>
                  </a:cubicBezTo>
                  <a:cubicBezTo>
                    <a:pt x="1" y="2856"/>
                    <a:pt x="822" y="3694"/>
                    <a:pt x="1857" y="3694"/>
                  </a:cubicBezTo>
                  <a:cubicBezTo>
                    <a:pt x="2874" y="3694"/>
                    <a:pt x="3694" y="2856"/>
                    <a:pt x="3694" y="1838"/>
                  </a:cubicBezTo>
                  <a:cubicBezTo>
                    <a:pt x="3694" y="1357"/>
                    <a:pt x="3498" y="893"/>
                    <a:pt x="3159" y="536"/>
                  </a:cubicBezTo>
                  <a:cubicBezTo>
                    <a:pt x="2802" y="197"/>
                    <a:pt x="2338" y="1"/>
                    <a:pt x="185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991" name="Google Shape;991;p18"/>
            <p:cNvSpPr/>
            <p:nvPr/>
          </p:nvSpPr>
          <p:spPr>
            <a:xfrm>
              <a:off x="323300" y="4532250"/>
              <a:ext cx="92375" cy="92350"/>
            </a:xfrm>
            <a:custGeom>
              <a:avLst/>
              <a:gdLst/>
              <a:ahLst/>
              <a:cxnLst/>
              <a:rect l="l" t="t" r="r" b="b"/>
              <a:pathLst>
                <a:path w="3695" h="3694" extrusionOk="0">
                  <a:moveTo>
                    <a:pt x="1857" y="0"/>
                  </a:moveTo>
                  <a:cubicBezTo>
                    <a:pt x="822" y="0"/>
                    <a:pt x="1" y="821"/>
                    <a:pt x="1" y="1838"/>
                  </a:cubicBezTo>
                  <a:cubicBezTo>
                    <a:pt x="1" y="2873"/>
                    <a:pt x="822" y="3694"/>
                    <a:pt x="1857" y="3694"/>
                  </a:cubicBezTo>
                  <a:cubicBezTo>
                    <a:pt x="2874" y="3694"/>
                    <a:pt x="3694" y="2873"/>
                    <a:pt x="3694" y="1838"/>
                  </a:cubicBezTo>
                  <a:cubicBezTo>
                    <a:pt x="3694" y="1356"/>
                    <a:pt x="3498" y="892"/>
                    <a:pt x="3159" y="535"/>
                  </a:cubicBezTo>
                  <a:cubicBezTo>
                    <a:pt x="2802" y="196"/>
                    <a:pt x="2338" y="0"/>
                    <a:pt x="185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992" name="Google Shape;992;p18"/>
            <p:cNvSpPr/>
            <p:nvPr/>
          </p:nvSpPr>
          <p:spPr>
            <a:xfrm>
              <a:off x="323300" y="3841275"/>
              <a:ext cx="92375" cy="92375"/>
            </a:xfrm>
            <a:custGeom>
              <a:avLst/>
              <a:gdLst/>
              <a:ahLst/>
              <a:cxnLst/>
              <a:rect l="l" t="t" r="r" b="b"/>
              <a:pathLst>
                <a:path w="3695" h="3695" extrusionOk="0">
                  <a:moveTo>
                    <a:pt x="1857" y="1"/>
                  </a:moveTo>
                  <a:cubicBezTo>
                    <a:pt x="822" y="1"/>
                    <a:pt x="1" y="840"/>
                    <a:pt x="1" y="1857"/>
                  </a:cubicBezTo>
                  <a:cubicBezTo>
                    <a:pt x="1" y="2874"/>
                    <a:pt x="822" y="3694"/>
                    <a:pt x="1857" y="3694"/>
                  </a:cubicBezTo>
                  <a:cubicBezTo>
                    <a:pt x="2874" y="3694"/>
                    <a:pt x="3694" y="2874"/>
                    <a:pt x="3694" y="1857"/>
                  </a:cubicBezTo>
                  <a:cubicBezTo>
                    <a:pt x="3694" y="1357"/>
                    <a:pt x="3498" y="893"/>
                    <a:pt x="3159" y="554"/>
                  </a:cubicBezTo>
                  <a:cubicBezTo>
                    <a:pt x="2802" y="197"/>
                    <a:pt x="2338" y="1"/>
                    <a:pt x="185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993" name="Google Shape;993;p18"/>
            <p:cNvSpPr/>
            <p:nvPr/>
          </p:nvSpPr>
          <p:spPr>
            <a:xfrm>
              <a:off x="323300" y="3150775"/>
              <a:ext cx="92375" cy="92350"/>
            </a:xfrm>
            <a:custGeom>
              <a:avLst/>
              <a:gdLst/>
              <a:ahLst/>
              <a:cxnLst/>
              <a:rect l="l" t="t" r="r" b="b"/>
              <a:pathLst>
                <a:path w="3695" h="3694" extrusionOk="0">
                  <a:moveTo>
                    <a:pt x="1857" y="1"/>
                  </a:moveTo>
                  <a:cubicBezTo>
                    <a:pt x="822" y="1"/>
                    <a:pt x="1" y="821"/>
                    <a:pt x="1" y="1838"/>
                  </a:cubicBezTo>
                  <a:cubicBezTo>
                    <a:pt x="1" y="2855"/>
                    <a:pt x="822" y="3694"/>
                    <a:pt x="1857" y="3694"/>
                  </a:cubicBezTo>
                  <a:cubicBezTo>
                    <a:pt x="2874" y="3694"/>
                    <a:pt x="3694" y="2855"/>
                    <a:pt x="3694" y="1838"/>
                  </a:cubicBezTo>
                  <a:cubicBezTo>
                    <a:pt x="3694" y="1357"/>
                    <a:pt x="3498" y="875"/>
                    <a:pt x="3159" y="536"/>
                  </a:cubicBezTo>
                  <a:cubicBezTo>
                    <a:pt x="2802" y="197"/>
                    <a:pt x="2338" y="1"/>
                    <a:pt x="185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994" name="Google Shape;994;p18"/>
            <p:cNvSpPr/>
            <p:nvPr/>
          </p:nvSpPr>
          <p:spPr>
            <a:xfrm>
              <a:off x="323300" y="2459825"/>
              <a:ext cx="92375" cy="92350"/>
            </a:xfrm>
            <a:custGeom>
              <a:avLst/>
              <a:gdLst/>
              <a:ahLst/>
              <a:cxnLst/>
              <a:rect l="l" t="t" r="r" b="b"/>
              <a:pathLst>
                <a:path w="3695" h="3694" extrusionOk="0">
                  <a:moveTo>
                    <a:pt x="1857" y="0"/>
                  </a:moveTo>
                  <a:cubicBezTo>
                    <a:pt x="822" y="0"/>
                    <a:pt x="1" y="821"/>
                    <a:pt x="1" y="1856"/>
                  </a:cubicBezTo>
                  <a:cubicBezTo>
                    <a:pt x="1" y="2873"/>
                    <a:pt x="822" y="3694"/>
                    <a:pt x="1857" y="3694"/>
                  </a:cubicBezTo>
                  <a:cubicBezTo>
                    <a:pt x="2874" y="3694"/>
                    <a:pt x="3694" y="2873"/>
                    <a:pt x="3694" y="1856"/>
                  </a:cubicBezTo>
                  <a:cubicBezTo>
                    <a:pt x="3694" y="1356"/>
                    <a:pt x="3498" y="892"/>
                    <a:pt x="3159" y="536"/>
                  </a:cubicBezTo>
                  <a:cubicBezTo>
                    <a:pt x="2802" y="197"/>
                    <a:pt x="2338" y="0"/>
                    <a:pt x="185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995" name="Google Shape;995;p18"/>
            <p:cNvSpPr/>
            <p:nvPr/>
          </p:nvSpPr>
          <p:spPr>
            <a:xfrm>
              <a:off x="7375175" y="4529125"/>
              <a:ext cx="3150" cy="8050"/>
            </a:xfrm>
            <a:custGeom>
              <a:avLst/>
              <a:gdLst/>
              <a:ahLst/>
              <a:cxnLst/>
              <a:rect l="l" t="t" r="r" b="b"/>
              <a:pathLst>
                <a:path w="126" h="322" extrusionOk="0">
                  <a:moveTo>
                    <a:pt x="0" y="0"/>
                  </a:moveTo>
                  <a:lnTo>
                    <a:pt x="0" y="321"/>
                  </a:lnTo>
                  <a:lnTo>
                    <a:pt x="125" y="321"/>
                  </a:lnTo>
                  <a:lnTo>
                    <a:pt x="125" y="0"/>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996" name="Google Shape;996;p18"/>
            <p:cNvSpPr/>
            <p:nvPr/>
          </p:nvSpPr>
          <p:spPr>
            <a:xfrm>
              <a:off x="7375175" y="2767150"/>
              <a:ext cx="3150" cy="8075"/>
            </a:xfrm>
            <a:custGeom>
              <a:avLst/>
              <a:gdLst/>
              <a:ahLst/>
              <a:cxnLst/>
              <a:rect l="l" t="t" r="r" b="b"/>
              <a:pathLst>
                <a:path w="126" h="323" extrusionOk="0">
                  <a:moveTo>
                    <a:pt x="0" y="1"/>
                  </a:moveTo>
                  <a:lnTo>
                    <a:pt x="0" y="322"/>
                  </a:lnTo>
                  <a:lnTo>
                    <a:pt x="125" y="322"/>
                  </a:lnTo>
                  <a:lnTo>
                    <a:pt x="125" y="1"/>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997" name="Google Shape;997;p18"/>
            <p:cNvSpPr/>
            <p:nvPr/>
          </p:nvSpPr>
          <p:spPr>
            <a:xfrm>
              <a:off x="7375175" y="4368975"/>
              <a:ext cx="3150" cy="8050"/>
            </a:xfrm>
            <a:custGeom>
              <a:avLst/>
              <a:gdLst/>
              <a:ahLst/>
              <a:cxnLst/>
              <a:rect l="l" t="t" r="r" b="b"/>
              <a:pathLst>
                <a:path w="126" h="322" extrusionOk="0">
                  <a:moveTo>
                    <a:pt x="0" y="1"/>
                  </a:moveTo>
                  <a:lnTo>
                    <a:pt x="0" y="322"/>
                  </a:lnTo>
                  <a:lnTo>
                    <a:pt x="125" y="322"/>
                  </a:lnTo>
                  <a:lnTo>
                    <a:pt x="125" y="1"/>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998" name="Google Shape;998;p18"/>
            <p:cNvSpPr/>
            <p:nvPr/>
          </p:nvSpPr>
          <p:spPr>
            <a:xfrm>
              <a:off x="7375175" y="4208850"/>
              <a:ext cx="3150" cy="8050"/>
            </a:xfrm>
            <a:custGeom>
              <a:avLst/>
              <a:gdLst/>
              <a:ahLst/>
              <a:cxnLst/>
              <a:rect l="l" t="t" r="r" b="b"/>
              <a:pathLst>
                <a:path w="126" h="322" extrusionOk="0">
                  <a:moveTo>
                    <a:pt x="0" y="0"/>
                  </a:moveTo>
                  <a:lnTo>
                    <a:pt x="0" y="321"/>
                  </a:lnTo>
                  <a:lnTo>
                    <a:pt x="125" y="321"/>
                  </a:lnTo>
                  <a:lnTo>
                    <a:pt x="125" y="0"/>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999" name="Google Shape;999;p18"/>
            <p:cNvSpPr/>
            <p:nvPr/>
          </p:nvSpPr>
          <p:spPr>
            <a:xfrm>
              <a:off x="7375175" y="3248025"/>
              <a:ext cx="3150" cy="7600"/>
            </a:xfrm>
            <a:custGeom>
              <a:avLst/>
              <a:gdLst/>
              <a:ahLst/>
              <a:cxnLst/>
              <a:rect l="l" t="t" r="r" b="b"/>
              <a:pathLst>
                <a:path w="126" h="304" extrusionOk="0">
                  <a:moveTo>
                    <a:pt x="0" y="0"/>
                  </a:moveTo>
                  <a:lnTo>
                    <a:pt x="0" y="304"/>
                  </a:lnTo>
                  <a:lnTo>
                    <a:pt x="125" y="304"/>
                  </a:lnTo>
                  <a:lnTo>
                    <a:pt x="125" y="0"/>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000" name="Google Shape;1000;p18"/>
            <p:cNvSpPr/>
            <p:nvPr/>
          </p:nvSpPr>
          <p:spPr>
            <a:xfrm>
              <a:off x="7375175" y="3728425"/>
              <a:ext cx="3150" cy="8050"/>
            </a:xfrm>
            <a:custGeom>
              <a:avLst/>
              <a:gdLst/>
              <a:ahLst/>
              <a:cxnLst/>
              <a:rect l="l" t="t" r="r" b="b"/>
              <a:pathLst>
                <a:path w="126" h="322" extrusionOk="0">
                  <a:moveTo>
                    <a:pt x="0" y="1"/>
                  </a:moveTo>
                  <a:lnTo>
                    <a:pt x="0" y="322"/>
                  </a:lnTo>
                  <a:lnTo>
                    <a:pt x="125" y="322"/>
                  </a:lnTo>
                  <a:lnTo>
                    <a:pt x="125" y="1"/>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001" name="Google Shape;1001;p18"/>
            <p:cNvSpPr/>
            <p:nvPr/>
          </p:nvSpPr>
          <p:spPr>
            <a:xfrm>
              <a:off x="7375175" y="3568300"/>
              <a:ext cx="3150" cy="8050"/>
            </a:xfrm>
            <a:custGeom>
              <a:avLst/>
              <a:gdLst/>
              <a:ahLst/>
              <a:cxnLst/>
              <a:rect l="l" t="t" r="r" b="b"/>
              <a:pathLst>
                <a:path w="126" h="322" extrusionOk="0">
                  <a:moveTo>
                    <a:pt x="0" y="0"/>
                  </a:moveTo>
                  <a:lnTo>
                    <a:pt x="0" y="321"/>
                  </a:lnTo>
                  <a:lnTo>
                    <a:pt x="125" y="321"/>
                  </a:lnTo>
                  <a:lnTo>
                    <a:pt x="125" y="0"/>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002" name="Google Shape;1002;p18"/>
            <p:cNvSpPr/>
            <p:nvPr/>
          </p:nvSpPr>
          <p:spPr>
            <a:xfrm>
              <a:off x="7375175" y="3888575"/>
              <a:ext cx="3150" cy="8050"/>
            </a:xfrm>
            <a:custGeom>
              <a:avLst/>
              <a:gdLst/>
              <a:ahLst/>
              <a:cxnLst/>
              <a:rect l="l" t="t" r="r" b="b"/>
              <a:pathLst>
                <a:path w="126" h="322" extrusionOk="0">
                  <a:moveTo>
                    <a:pt x="0" y="0"/>
                  </a:moveTo>
                  <a:lnTo>
                    <a:pt x="0" y="321"/>
                  </a:lnTo>
                  <a:lnTo>
                    <a:pt x="125" y="321"/>
                  </a:lnTo>
                  <a:lnTo>
                    <a:pt x="125" y="0"/>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003" name="Google Shape;1003;p18"/>
            <p:cNvSpPr/>
            <p:nvPr/>
          </p:nvSpPr>
          <p:spPr>
            <a:xfrm>
              <a:off x="7375175" y="3087425"/>
              <a:ext cx="3150" cy="8075"/>
            </a:xfrm>
            <a:custGeom>
              <a:avLst/>
              <a:gdLst/>
              <a:ahLst/>
              <a:cxnLst/>
              <a:rect l="l" t="t" r="r" b="b"/>
              <a:pathLst>
                <a:path w="126" h="323" extrusionOk="0">
                  <a:moveTo>
                    <a:pt x="0" y="1"/>
                  </a:moveTo>
                  <a:lnTo>
                    <a:pt x="0" y="322"/>
                  </a:lnTo>
                  <a:lnTo>
                    <a:pt x="125" y="322"/>
                  </a:lnTo>
                  <a:lnTo>
                    <a:pt x="125" y="1"/>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004" name="Google Shape;1004;p18"/>
            <p:cNvSpPr/>
            <p:nvPr/>
          </p:nvSpPr>
          <p:spPr>
            <a:xfrm>
              <a:off x="7375175" y="4849400"/>
              <a:ext cx="3150" cy="8050"/>
            </a:xfrm>
            <a:custGeom>
              <a:avLst/>
              <a:gdLst/>
              <a:ahLst/>
              <a:cxnLst/>
              <a:rect l="l" t="t" r="r" b="b"/>
              <a:pathLst>
                <a:path w="126" h="322" extrusionOk="0">
                  <a:moveTo>
                    <a:pt x="0" y="0"/>
                  </a:moveTo>
                  <a:lnTo>
                    <a:pt x="0" y="321"/>
                  </a:lnTo>
                  <a:lnTo>
                    <a:pt x="125" y="321"/>
                  </a:lnTo>
                  <a:lnTo>
                    <a:pt x="125" y="0"/>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005" name="Google Shape;1005;p18"/>
            <p:cNvSpPr/>
            <p:nvPr/>
          </p:nvSpPr>
          <p:spPr>
            <a:xfrm>
              <a:off x="7375175" y="2927300"/>
              <a:ext cx="3150" cy="8050"/>
            </a:xfrm>
            <a:custGeom>
              <a:avLst/>
              <a:gdLst/>
              <a:ahLst/>
              <a:cxnLst/>
              <a:rect l="l" t="t" r="r" b="b"/>
              <a:pathLst>
                <a:path w="126" h="322" extrusionOk="0">
                  <a:moveTo>
                    <a:pt x="0" y="0"/>
                  </a:moveTo>
                  <a:lnTo>
                    <a:pt x="0" y="322"/>
                  </a:lnTo>
                  <a:lnTo>
                    <a:pt x="125" y="322"/>
                  </a:lnTo>
                  <a:lnTo>
                    <a:pt x="125" y="0"/>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006" name="Google Shape;1006;p18"/>
            <p:cNvSpPr/>
            <p:nvPr/>
          </p:nvSpPr>
          <p:spPr>
            <a:xfrm>
              <a:off x="7375175" y="4048700"/>
              <a:ext cx="3150" cy="8050"/>
            </a:xfrm>
            <a:custGeom>
              <a:avLst/>
              <a:gdLst/>
              <a:ahLst/>
              <a:cxnLst/>
              <a:rect l="l" t="t" r="r" b="b"/>
              <a:pathLst>
                <a:path w="126" h="322" extrusionOk="0">
                  <a:moveTo>
                    <a:pt x="0" y="1"/>
                  </a:moveTo>
                  <a:lnTo>
                    <a:pt x="0" y="322"/>
                  </a:lnTo>
                  <a:lnTo>
                    <a:pt x="125" y="322"/>
                  </a:lnTo>
                  <a:lnTo>
                    <a:pt x="125" y="1"/>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007" name="Google Shape;1007;p18"/>
            <p:cNvSpPr/>
            <p:nvPr/>
          </p:nvSpPr>
          <p:spPr>
            <a:xfrm>
              <a:off x="7375175" y="2446875"/>
              <a:ext cx="3150" cy="8075"/>
            </a:xfrm>
            <a:custGeom>
              <a:avLst/>
              <a:gdLst/>
              <a:ahLst/>
              <a:cxnLst/>
              <a:rect l="l" t="t" r="r" b="b"/>
              <a:pathLst>
                <a:path w="126" h="323" extrusionOk="0">
                  <a:moveTo>
                    <a:pt x="0" y="1"/>
                  </a:moveTo>
                  <a:lnTo>
                    <a:pt x="0" y="322"/>
                  </a:lnTo>
                  <a:lnTo>
                    <a:pt x="125" y="322"/>
                  </a:lnTo>
                  <a:lnTo>
                    <a:pt x="125" y="1"/>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008" name="Google Shape;1008;p18"/>
            <p:cNvSpPr/>
            <p:nvPr/>
          </p:nvSpPr>
          <p:spPr>
            <a:xfrm>
              <a:off x="7375175" y="1005200"/>
              <a:ext cx="3150" cy="8050"/>
            </a:xfrm>
            <a:custGeom>
              <a:avLst/>
              <a:gdLst/>
              <a:ahLst/>
              <a:cxnLst/>
              <a:rect l="l" t="t" r="r" b="b"/>
              <a:pathLst>
                <a:path w="126" h="322" extrusionOk="0">
                  <a:moveTo>
                    <a:pt x="0" y="1"/>
                  </a:moveTo>
                  <a:lnTo>
                    <a:pt x="0" y="322"/>
                  </a:lnTo>
                  <a:lnTo>
                    <a:pt x="125" y="322"/>
                  </a:lnTo>
                  <a:lnTo>
                    <a:pt x="125" y="1"/>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009" name="Google Shape;1009;p18"/>
            <p:cNvSpPr/>
            <p:nvPr/>
          </p:nvSpPr>
          <p:spPr>
            <a:xfrm>
              <a:off x="7375175" y="1645750"/>
              <a:ext cx="3150" cy="8500"/>
            </a:xfrm>
            <a:custGeom>
              <a:avLst/>
              <a:gdLst/>
              <a:ahLst/>
              <a:cxnLst/>
              <a:rect l="l" t="t" r="r" b="b"/>
              <a:pathLst>
                <a:path w="126" h="340" extrusionOk="0">
                  <a:moveTo>
                    <a:pt x="0" y="1"/>
                  </a:moveTo>
                  <a:lnTo>
                    <a:pt x="0" y="340"/>
                  </a:lnTo>
                  <a:lnTo>
                    <a:pt x="125" y="340"/>
                  </a:lnTo>
                  <a:lnTo>
                    <a:pt x="125" y="1"/>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010" name="Google Shape;1010;p18"/>
            <p:cNvSpPr/>
            <p:nvPr/>
          </p:nvSpPr>
          <p:spPr>
            <a:xfrm>
              <a:off x="7375175" y="845075"/>
              <a:ext cx="3150" cy="8050"/>
            </a:xfrm>
            <a:custGeom>
              <a:avLst/>
              <a:gdLst/>
              <a:ahLst/>
              <a:cxnLst/>
              <a:rect l="l" t="t" r="r" b="b"/>
              <a:pathLst>
                <a:path w="126" h="322" extrusionOk="0">
                  <a:moveTo>
                    <a:pt x="0" y="0"/>
                  </a:moveTo>
                  <a:lnTo>
                    <a:pt x="0" y="321"/>
                  </a:lnTo>
                  <a:lnTo>
                    <a:pt x="125" y="321"/>
                  </a:lnTo>
                  <a:lnTo>
                    <a:pt x="125" y="0"/>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011" name="Google Shape;1011;p18"/>
            <p:cNvSpPr/>
            <p:nvPr/>
          </p:nvSpPr>
          <p:spPr>
            <a:xfrm>
              <a:off x="7375175" y="1806325"/>
              <a:ext cx="3150" cy="8075"/>
            </a:xfrm>
            <a:custGeom>
              <a:avLst/>
              <a:gdLst/>
              <a:ahLst/>
              <a:cxnLst/>
              <a:rect l="l" t="t" r="r" b="b"/>
              <a:pathLst>
                <a:path w="126" h="323" extrusionOk="0">
                  <a:moveTo>
                    <a:pt x="0" y="1"/>
                  </a:moveTo>
                  <a:lnTo>
                    <a:pt x="0" y="322"/>
                  </a:lnTo>
                  <a:lnTo>
                    <a:pt x="125" y="322"/>
                  </a:lnTo>
                  <a:lnTo>
                    <a:pt x="125" y="1"/>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012" name="Google Shape;1012;p18"/>
            <p:cNvSpPr/>
            <p:nvPr/>
          </p:nvSpPr>
          <p:spPr>
            <a:xfrm>
              <a:off x="7375175" y="2607025"/>
              <a:ext cx="3150" cy="8050"/>
            </a:xfrm>
            <a:custGeom>
              <a:avLst/>
              <a:gdLst/>
              <a:ahLst/>
              <a:cxnLst/>
              <a:rect l="l" t="t" r="r" b="b"/>
              <a:pathLst>
                <a:path w="126" h="322" extrusionOk="0">
                  <a:moveTo>
                    <a:pt x="0" y="0"/>
                  </a:moveTo>
                  <a:lnTo>
                    <a:pt x="0" y="322"/>
                  </a:lnTo>
                  <a:lnTo>
                    <a:pt x="125" y="322"/>
                  </a:lnTo>
                  <a:lnTo>
                    <a:pt x="125" y="0"/>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013" name="Google Shape;1013;p18"/>
            <p:cNvSpPr/>
            <p:nvPr/>
          </p:nvSpPr>
          <p:spPr>
            <a:xfrm>
              <a:off x="7375175" y="1325475"/>
              <a:ext cx="3150" cy="8050"/>
            </a:xfrm>
            <a:custGeom>
              <a:avLst/>
              <a:gdLst/>
              <a:ahLst/>
              <a:cxnLst/>
              <a:rect l="l" t="t" r="r" b="b"/>
              <a:pathLst>
                <a:path w="126" h="322" extrusionOk="0">
                  <a:moveTo>
                    <a:pt x="0" y="1"/>
                  </a:moveTo>
                  <a:lnTo>
                    <a:pt x="0" y="322"/>
                  </a:lnTo>
                  <a:lnTo>
                    <a:pt x="125" y="322"/>
                  </a:lnTo>
                  <a:lnTo>
                    <a:pt x="125" y="1"/>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014" name="Google Shape;1014;p18"/>
            <p:cNvSpPr/>
            <p:nvPr/>
          </p:nvSpPr>
          <p:spPr>
            <a:xfrm>
              <a:off x="7375175" y="1485625"/>
              <a:ext cx="3150" cy="8050"/>
            </a:xfrm>
            <a:custGeom>
              <a:avLst/>
              <a:gdLst/>
              <a:ahLst/>
              <a:cxnLst/>
              <a:rect l="l" t="t" r="r" b="b"/>
              <a:pathLst>
                <a:path w="126" h="322" extrusionOk="0">
                  <a:moveTo>
                    <a:pt x="0" y="0"/>
                  </a:moveTo>
                  <a:lnTo>
                    <a:pt x="0" y="321"/>
                  </a:lnTo>
                  <a:lnTo>
                    <a:pt x="125" y="321"/>
                  </a:lnTo>
                  <a:lnTo>
                    <a:pt x="125" y="0"/>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015" name="Google Shape;1015;p18"/>
            <p:cNvSpPr/>
            <p:nvPr/>
          </p:nvSpPr>
          <p:spPr>
            <a:xfrm>
              <a:off x="7375175" y="2286750"/>
              <a:ext cx="3150" cy="8050"/>
            </a:xfrm>
            <a:custGeom>
              <a:avLst/>
              <a:gdLst/>
              <a:ahLst/>
              <a:cxnLst/>
              <a:rect l="l" t="t" r="r" b="b"/>
              <a:pathLst>
                <a:path w="126" h="322" extrusionOk="0">
                  <a:moveTo>
                    <a:pt x="0" y="0"/>
                  </a:moveTo>
                  <a:lnTo>
                    <a:pt x="0" y="322"/>
                  </a:lnTo>
                  <a:lnTo>
                    <a:pt x="125" y="322"/>
                  </a:lnTo>
                  <a:lnTo>
                    <a:pt x="125" y="0"/>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016" name="Google Shape;1016;p18"/>
            <p:cNvSpPr/>
            <p:nvPr/>
          </p:nvSpPr>
          <p:spPr>
            <a:xfrm>
              <a:off x="7375175" y="1165350"/>
              <a:ext cx="3150" cy="8050"/>
            </a:xfrm>
            <a:custGeom>
              <a:avLst/>
              <a:gdLst/>
              <a:ahLst/>
              <a:cxnLst/>
              <a:rect l="l" t="t" r="r" b="b"/>
              <a:pathLst>
                <a:path w="126" h="322" extrusionOk="0">
                  <a:moveTo>
                    <a:pt x="0" y="0"/>
                  </a:moveTo>
                  <a:lnTo>
                    <a:pt x="0" y="321"/>
                  </a:lnTo>
                  <a:lnTo>
                    <a:pt x="125" y="321"/>
                  </a:lnTo>
                  <a:lnTo>
                    <a:pt x="125" y="0"/>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017" name="Google Shape;1017;p18"/>
            <p:cNvSpPr/>
            <p:nvPr/>
          </p:nvSpPr>
          <p:spPr>
            <a:xfrm>
              <a:off x="7375175" y="4689250"/>
              <a:ext cx="3150" cy="8050"/>
            </a:xfrm>
            <a:custGeom>
              <a:avLst/>
              <a:gdLst/>
              <a:ahLst/>
              <a:cxnLst/>
              <a:rect l="l" t="t" r="r" b="b"/>
              <a:pathLst>
                <a:path w="126" h="322" extrusionOk="0">
                  <a:moveTo>
                    <a:pt x="0" y="1"/>
                  </a:moveTo>
                  <a:lnTo>
                    <a:pt x="0" y="322"/>
                  </a:lnTo>
                  <a:lnTo>
                    <a:pt x="125" y="322"/>
                  </a:lnTo>
                  <a:lnTo>
                    <a:pt x="125" y="1"/>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018" name="Google Shape;1018;p18"/>
            <p:cNvSpPr/>
            <p:nvPr/>
          </p:nvSpPr>
          <p:spPr>
            <a:xfrm>
              <a:off x="7375175" y="3408150"/>
              <a:ext cx="3150" cy="7625"/>
            </a:xfrm>
            <a:custGeom>
              <a:avLst/>
              <a:gdLst/>
              <a:ahLst/>
              <a:cxnLst/>
              <a:rect l="l" t="t" r="r" b="b"/>
              <a:pathLst>
                <a:path w="126" h="305" extrusionOk="0">
                  <a:moveTo>
                    <a:pt x="0" y="1"/>
                  </a:moveTo>
                  <a:lnTo>
                    <a:pt x="0" y="304"/>
                  </a:lnTo>
                  <a:lnTo>
                    <a:pt x="125" y="304"/>
                  </a:lnTo>
                  <a:lnTo>
                    <a:pt x="125" y="1"/>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019" name="Google Shape;1019;p18"/>
            <p:cNvSpPr/>
            <p:nvPr/>
          </p:nvSpPr>
          <p:spPr>
            <a:xfrm>
              <a:off x="7375175" y="1966475"/>
              <a:ext cx="3150" cy="8050"/>
            </a:xfrm>
            <a:custGeom>
              <a:avLst/>
              <a:gdLst/>
              <a:ahLst/>
              <a:cxnLst/>
              <a:rect l="l" t="t" r="r" b="b"/>
              <a:pathLst>
                <a:path w="126" h="322" extrusionOk="0">
                  <a:moveTo>
                    <a:pt x="0" y="0"/>
                  </a:moveTo>
                  <a:lnTo>
                    <a:pt x="0" y="322"/>
                  </a:lnTo>
                  <a:lnTo>
                    <a:pt x="125" y="322"/>
                  </a:lnTo>
                  <a:lnTo>
                    <a:pt x="125" y="0"/>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020" name="Google Shape;1020;p18"/>
            <p:cNvSpPr/>
            <p:nvPr/>
          </p:nvSpPr>
          <p:spPr>
            <a:xfrm>
              <a:off x="7375175" y="2126600"/>
              <a:ext cx="3150" cy="8075"/>
            </a:xfrm>
            <a:custGeom>
              <a:avLst/>
              <a:gdLst/>
              <a:ahLst/>
              <a:cxnLst/>
              <a:rect l="l" t="t" r="r" b="b"/>
              <a:pathLst>
                <a:path w="126" h="323" extrusionOk="0">
                  <a:moveTo>
                    <a:pt x="0" y="1"/>
                  </a:moveTo>
                  <a:lnTo>
                    <a:pt x="0" y="322"/>
                  </a:lnTo>
                  <a:lnTo>
                    <a:pt x="125" y="322"/>
                  </a:lnTo>
                  <a:lnTo>
                    <a:pt x="125" y="1"/>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grpSp>
      <p:grpSp>
        <p:nvGrpSpPr>
          <p:cNvPr id="1021" name="Google Shape;1021;p18"/>
          <p:cNvGrpSpPr/>
          <p:nvPr/>
        </p:nvGrpSpPr>
        <p:grpSpPr>
          <a:xfrm>
            <a:off x="950801" y="-80295"/>
            <a:ext cx="10731233" cy="7798516"/>
            <a:chOff x="713100" y="-60222"/>
            <a:chExt cx="8048425" cy="5848887"/>
          </a:xfrm>
        </p:grpSpPr>
        <p:grpSp>
          <p:nvGrpSpPr>
            <p:cNvPr id="1022" name="Google Shape;1022;p18"/>
            <p:cNvGrpSpPr/>
            <p:nvPr/>
          </p:nvGrpSpPr>
          <p:grpSpPr>
            <a:xfrm>
              <a:off x="713100" y="539400"/>
              <a:ext cx="103900" cy="115875"/>
              <a:chOff x="1385075" y="3682325"/>
              <a:chExt cx="103900" cy="115875"/>
            </a:xfrm>
          </p:grpSpPr>
          <p:sp>
            <p:nvSpPr>
              <p:cNvPr id="1023" name="Google Shape;1023;p18"/>
              <p:cNvSpPr/>
              <p:nvPr/>
            </p:nvSpPr>
            <p:spPr>
              <a:xfrm>
                <a:off x="1399350" y="3682325"/>
                <a:ext cx="86200" cy="115875"/>
              </a:xfrm>
              <a:custGeom>
                <a:avLst/>
                <a:gdLst/>
                <a:ahLst/>
                <a:cxnLst/>
                <a:rect l="l" t="t" r="r" b="b"/>
                <a:pathLst>
                  <a:path w="3448" h="4635" fill="none" extrusionOk="0">
                    <a:moveTo>
                      <a:pt x="0" y="1"/>
                    </a:moveTo>
                    <a:cubicBezTo>
                      <a:pt x="1073" y="1599"/>
                      <a:pt x="2215" y="3128"/>
                      <a:pt x="3447" y="4634"/>
                    </a:cubicBezTo>
                  </a:path>
                </a:pathLst>
              </a:custGeom>
              <a:noFill/>
              <a:ln w="1905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024" name="Google Shape;1024;p18"/>
              <p:cNvSpPr/>
              <p:nvPr/>
            </p:nvSpPr>
            <p:spPr>
              <a:xfrm>
                <a:off x="1385075" y="3685200"/>
                <a:ext cx="103900" cy="110725"/>
              </a:xfrm>
              <a:custGeom>
                <a:avLst/>
                <a:gdLst/>
                <a:ahLst/>
                <a:cxnLst/>
                <a:rect l="l" t="t" r="r" b="b"/>
                <a:pathLst>
                  <a:path w="4156" h="4429" fill="none" extrusionOk="0">
                    <a:moveTo>
                      <a:pt x="1" y="4428"/>
                    </a:moveTo>
                    <a:cubicBezTo>
                      <a:pt x="1644" y="2785"/>
                      <a:pt x="2534" y="1666"/>
                      <a:pt x="4155" y="0"/>
                    </a:cubicBezTo>
                  </a:path>
                </a:pathLst>
              </a:custGeom>
              <a:noFill/>
              <a:ln w="1905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grpSp>
        <p:sp>
          <p:nvSpPr>
            <p:cNvPr id="1025" name="Google Shape;1025;p18"/>
            <p:cNvSpPr/>
            <p:nvPr/>
          </p:nvSpPr>
          <p:spPr>
            <a:xfrm>
              <a:off x="8333350" y="269938"/>
              <a:ext cx="195075" cy="211500"/>
            </a:xfrm>
            <a:custGeom>
              <a:avLst/>
              <a:gdLst/>
              <a:ahLst/>
              <a:cxnLst/>
              <a:rect l="l" t="t" r="r" b="b"/>
              <a:pathLst>
                <a:path w="7803" h="8460" extrusionOk="0">
                  <a:moveTo>
                    <a:pt x="5958" y="1015"/>
                  </a:moveTo>
                  <a:lnTo>
                    <a:pt x="5270" y="3433"/>
                  </a:lnTo>
                  <a:lnTo>
                    <a:pt x="3993" y="2794"/>
                  </a:lnTo>
                  <a:lnTo>
                    <a:pt x="5958" y="1015"/>
                  </a:lnTo>
                  <a:close/>
                  <a:moveTo>
                    <a:pt x="1414" y="2059"/>
                  </a:moveTo>
                  <a:lnTo>
                    <a:pt x="3117" y="2912"/>
                  </a:lnTo>
                  <a:lnTo>
                    <a:pt x="2229" y="3716"/>
                  </a:lnTo>
                  <a:lnTo>
                    <a:pt x="1414" y="2059"/>
                  </a:lnTo>
                  <a:close/>
                  <a:moveTo>
                    <a:pt x="5584" y="4146"/>
                  </a:moveTo>
                  <a:lnTo>
                    <a:pt x="6706" y="4710"/>
                  </a:lnTo>
                  <a:lnTo>
                    <a:pt x="5373" y="4888"/>
                  </a:lnTo>
                  <a:lnTo>
                    <a:pt x="5584" y="4146"/>
                  </a:lnTo>
                  <a:close/>
                  <a:moveTo>
                    <a:pt x="3595" y="3151"/>
                  </a:moveTo>
                  <a:lnTo>
                    <a:pt x="5130" y="3919"/>
                  </a:lnTo>
                  <a:lnTo>
                    <a:pt x="4834" y="4958"/>
                  </a:lnTo>
                  <a:lnTo>
                    <a:pt x="2964" y="5208"/>
                  </a:lnTo>
                  <a:lnTo>
                    <a:pt x="2457" y="4179"/>
                  </a:lnTo>
                  <a:lnTo>
                    <a:pt x="3595" y="3151"/>
                  </a:lnTo>
                  <a:close/>
                  <a:moveTo>
                    <a:pt x="2074" y="4528"/>
                  </a:moveTo>
                  <a:lnTo>
                    <a:pt x="2445" y="5280"/>
                  </a:lnTo>
                  <a:lnTo>
                    <a:pt x="1034" y="5469"/>
                  </a:lnTo>
                  <a:lnTo>
                    <a:pt x="2074" y="4528"/>
                  </a:lnTo>
                  <a:close/>
                  <a:moveTo>
                    <a:pt x="4686" y="5480"/>
                  </a:moveTo>
                  <a:lnTo>
                    <a:pt x="4104" y="7522"/>
                  </a:lnTo>
                  <a:lnTo>
                    <a:pt x="3197" y="5680"/>
                  </a:lnTo>
                  <a:lnTo>
                    <a:pt x="4686" y="5480"/>
                  </a:lnTo>
                  <a:close/>
                  <a:moveTo>
                    <a:pt x="6436" y="1"/>
                  </a:moveTo>
                  <a:cubicBezTo>
                    <a:pt x="6376" y="1"/>
                    <a:pt x="6316" y="23"/>
                    <a:pt x="6269" y="65"/>
                  </a:cubicBezTo>
                  <a:lnTo>
                    <a:pt x="3515" y="2555"/>
                  </a:lnTo>
                  <a:lnTo>
                    <a:pt x="975" y="1283"/>
                  </a:lnTo>
                  <a:cubicBezTo>
                    <a:pt x="940" y="1266"/>
                    <a:pt x="901" y="1257"/>
                    <a:pt x="863" y="1257"/>
                  </a:cubicBezTo>
                  <a:cubicBezTo>
                    <a:pt x="799" y="1257"/>
                    <a:pt x="736" y="1282"/>
                    <a:pt x="688" y="1329"/>
                  </a:cubicBezTo>
                  <a:cubicBezTo>
                    <a:pt x="613" y="1405"/>
                    <a:pt x="593" y="1520"/>
                    <a:pt x="640" y="1616"/>
                  </a:cubicBezTo>
                  <a:lnTo>
                    <a:pt x="1845" y="4063"/>
                  </a:lnTo>
                  <a:lnTo>
                    <a:pt x="105" y="5636"/>
                  </a:lnTo>
                  <a:cubicBezTo>
                    <a:pt x="23" y="5709"/>
                    <a:pt x="0" y="5827"/>
                    <a:pt x="46" y="5925"/>
                  </a:cubicBezTo>
                  <a:cubicBezTo>
                    <a:pt x="86" y="6011"/>
                    <a:pt x="170" y="6070"/>
                    <a:pt x="263" y="6070"/>
                  </a:cubicBezTo>
                  <a:cubicBezTo>
                    <a:pt x="277" y="6070"/>
                    <a:pt x="291" y="6069"/>
                    <a:pt x="305" y="6066"/>
                  </a:cubicBezTo>
                  <a:lnTo>
                    <a:pt x="2676" y="5749"/>
                  </a:lnTo>
                  <a:lnTo>
                    <a:pt x="3943" y="8321"/>
                  </a:lnTo>
                  <a:cubicBezTo>
                    <a:pt x="3986" y="8406"/>
                    <a:pt x="4073" y="8460"/>
                    <a:pt x="4167" y="8460"/>
                  </a:cubicBezTo>
                  <a:lnTo>
                    <a:pt x="4189" y="8460"/>
                  </a:lnTo>
                  <a:cubicBezTo>
                    <a:pt x="4292" y="8450"/>
                    <a:pt x="4377" y="8380"/>
                    <a:pt x="4405" y="8281"/>
                  </a:cubicBezTo>
                  <a:lnTo>
                    <a:pt x="5224" y="5409"/>
                  </a:lnTo>
                  <a:lnTo>
                    <a:pt x="7574" y="5095"/>
                  </a:lnTo>
                  <a:cubicBezTo>
                    <a:pt x="7681" y="5081"/>
                    <a:pt x="7768" y="4998"/>
                    <a:pt x="7786" y="4890"/>
                  </a:cubicBezTo>
                  <a:cubicBezTo>
                    <a:pt x="7802" y="4783"/>
                    <a:pt x="7749" y="4676"/>
                    <a:pt x="7651" y="4627"/>
                  </a:cubicBezTo>
                  <a:lnTo>
                    <a:pt x="5722" y="3661"/>
                  </a:lnTo>
                  <a:lnTo>
                    <a:pt x="6675" y="319"/>
                  </a:lnTo>
                  <a:cubicBezTo>
                    <a:pt x="6706" y="211"/>
                    <a:pt x="6661" y="98"/>
                    <a:pt x="6567" y="39"/>
                  </a:cubicBezTo>
                  <a:cubicBezTo>
                    <a:pt x="6527" y="13"/>
                    <a:pt x="6482" y="1"/>
                    <a:pt x="643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grpSp>
          <p:nvGrpSpPr>
            <p:cNvPr id="1026" name="Google Shape;1026;p18"/>
            <p:cNvGrpSpPr/>
            <p:nvPr/>
          </p:nvGrpSpPr>
          <p:grpSpPr>
            <a:xfrm>
              <a:off x="2526372" y="4559477"/>
              <a:ext cx="195076" cy="215146"/>
              <a:chOff x="3080000" y="3727500"/>
              <a:chExt cx="99625" cy="109875"/>
            </a:xfrm>
          </p:grpSpPr>
          <p:sp>
            <p:nvSpPr>
              <p:cNvPr id="1027" name="Google Shape;1027;p18"/>
              <p:cNvSpPr/>
              <p:nvPr/>
            </p:nvSpPr>
            <p:spPr>
              <a:xfrm>
                <a:off x="3096775" y="3751800"/>
                <a:ext cx="60225" cy="59975"/>
              </a:xfrm>
              <a:custGeom>
                <a:avLst/>
                <a:gdLst/>
                <a:ahLst/>
                <a:cxnLst/>
                <a:rect l="l" t="t" r="r" b="b"/>
                <a:pathLst>
                  <a:path w="2409" h="2399" extrusionOk="0">
                    <a:moveTo>
                      <a:pt x="187" y="0"/>
                    </a:moveTo>
                    <a:cubicBezTo>
                      <a:pt x="137" y="0"/>
                      <a:pt x="88" y="23"/>
                      <a:pt x="56" y="66"/>
                    </a:cubicBezTo>
                    <a:cubicBezTo>
                      <a:pt x="1" y="139"/>
                      <a:pt x="15" y="243"/>
                      <a:pt x="89" y="298"/>
                    </a:cubicBezTo>
                    <a:cubicBezTo>
                      <a:pt x="853" y="875"/>
                      <a:pt x="1524" y="1560"/>
                      <a:pt x="2089" y="2331"/>
                    </a:cubicBezTo>
                    <a:cubicBezTo>
                      <a:pt x="2121" y="2376"/>
                      <a:pt x="2171" y="2399"/>
                      <a:pt x="2223" y="2399"/>
                    </a:cubicBezTo>
                    <a:cubicBezTo>
                      <a:pt x="2256" y="2399"/>
                      <a:pt x="2291" y="2388"/>
                      <a:pt x="2319" y="2369"/>
                    </a:cubicBezTo>
                    <a:cubicBezTo>
                      <a:pt x="2393" y="2315"/>
                      <a:pt x="2409" y="2211"/>
                      <a:pt x="2355" y="2137"/>
                    </a:cubicBezTo>
                    <a:cubicBezTo>
                      <a:pt x="1773" y="1340"/>
                      <a:pt x="1077" y="631"/>
                      <a:pt x="287" y="35"/>
                    </a:cubicBezTo>
                    <a:cubicBezTo>
                      <a:pt x="257" y="11"/>
                      <a:pt x="222" y="0"/>
                      <a:pt x="18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028" name="Google Shape;1028;p18"/>
              <p:cNvSpPr/>
              <p:nvPr/>
            </p:nvSpPr>
            <p:spPr>
              <a:xfrm>
                <a:off x="3106225" y="3744750"/>
                <a:ext cx="45925" cy="73150"/>
              </a:xfrm>
              <a:custGeom>
                <a:avLst/>
                <a:gdLst/>
                <a:ahLst/>
                <a:cxnLst/>
                <a:rect l="l" t="t" r="r" b="b"/>
                <a:pathLst>
                  <a:path w="1837" h="2926" extrusionOk="0">
                    <a:moveTo>
                      <a:pt x="1648" y="1"/>
                    </a:moveTo>
                    <a:cubicBezTo>
                      <a:pt x="1590" y="1"/>
                      <a:pt x="1534" y="31"/>
                      <a:pt x="1504" y="85"/>
                    </a:cubicBezTo>
                    <a:lnTo>
                      <a:pt x="45" y="2680"/>
                    </a:lnTo>
                    <a:cubicBezTo>
                      <a:pt x="0" y="2759"/>
                      <a:pt x="29" y="2860"/>
                      <a:pt x="108" y="2905"/>
                    </a:cubicBezTo>
                    <a:cubicBezTo>
                      <a:pt x="134" y="2920"/>
                      <a:pt x="162" y="2926"/>
                      <a:pt x="189" y="2926"/>
                    </a:cubicBezTo>
                    <a:cubicBezTo>
                      <a:pt x="246" y="2926"/>
                      <a:pt x="303" y="2895"/>
                      <a:pt x="333" y="2842"/>
                    </a:cubicBezTo>
                    <a:lnTo>
                      <a:pt x="1792" y="248"/>
                    </a:lnTo>
                    <a:cubicBezTo>
                      <a:pt x="1836" y="168"/>
                      <a:pt x="1809" y="68"/>
                      <a:pt x="1729" y="23"/>
                    </a:cubicBezTo>
                    <a:cubicBezTo>
                      <a:pt x="1703" y="8"/>
                      <a:pt x="1675" y="1"/>
                      <a:pt x="164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029" name="Google Shape;1029;p18"/>
              <p:cNvSpPr/>
              <p:nvPr/>
            </p:nvSpPr>
            <p:spPr>
              <a:xfrm>
                <a:off x="3080000" y="3775125"/>
                <a:ext cx="99625" cy="14400"/>
              </a:xfrm>
              <a:custGeom>
                <a:avLst/>
                <a:gdLst/>
                <a:ahLst/>
                <a:cxnLst/>
                <a:rect l="l" t="t" r="r" b="b"/>
                <a:pathLst>
                  <a:path w="3985" h="576" extrusionOk="0">
                    <a:moveTo>
                      <a:pt x="3405" y="1"/>
                    </a:moveTo>
                    <a:cubicBezTo>
                      <a:pt x="2317" y="1"/>
                      <a:pt x="1225" y="84"/>
                      <a:pt x="152" y="247"/>
                    </a:cubicBezTo>
                    <a:cubicBezTo>
                      <a:pt x="62" y="260"/>
                      <a:pt x="1" y="345"/>
                      <a:pt x="13" y="435"/>
                    </a:cubicBezTo>
                    <a:cubicBezTo>
                      <a:pt x="27" y="517"/>
                      <a:pt x="97" y="575"/>
                      <a:pt x="178" y="575"/>
                    </a:cubicBezTo>
                    <a:cubicBezTo>
                      <a:pt x="185" y="575"/>
                      <a:pt x="194" y="574"/>
                      <a:pt x="202" y="574"/>
                    </a:cubicBezTo>
                    <a:cubicBezTo>
                      <a:pt x="1260" y="413"/>
                      <a:pt x="2338" y="332"/>
                      <a:pt x="3411" y="332"/>
                    </a:cubicBezTo>
                    <a:cubicBezTo>
                      <a:pt x="3546" y="332"/>
                      <a:pt x="3680" y="333"/>
                      <a:pt x="3815" y="336"/>
                    </a:cubicBezTo>
                    <a:cubicBezTo>
                      <a:pt x="3904" y="331"/>
                      <a:pt x="3982" y="264"/>
                      <a:pt x="3983" y="173"/>
                    </a:cubicBezTo>
                    <a:cubicBezTo>
                      <a:pt x="3984" y="81"/>
                      <a:pt x="3912" y="6"/>
                      <a:pt x="3821" y="5"/>
                    </a:cubicBezTo>
                    <a:cubicBezTo>
                      <a:pt x="3682" y="2"/>
                      <a:pt x="3543" y="1"/>
                      <a:pt x="340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030" name="Google Shape;1030;p18"/>
              <p:cNvSpPr/>
              <p:nvPr/>
            </p:nvSpPr>
            <p:spPr>
              <a:xfrm>
                <a:off x="3124475" y="3727500"/>
                <a:ext cx="10275" cy="109875"/>
              </a:xfrm>
              <a:custGeom>
                <a:avLst/>
                <a:gdLst/>
                <a:ahLst/>
                <a:cxnLst/>
                <a:rect l="l" t="t" r="r" b="b"/>
                <a:pathLst>
                  <a:path w="411" h="4395" extrusionOk="0">
                    <a:moveTo>
                      <a:pt x="174" y="0"/>
                    </a:moveTo>
                    <a:cubicBezTo>
                      <a:pt x="171" y="0"/>
                      <a:pt x="167" y="1"/>
                      <a:pt x="164" y="1"/>
                    </a:cubicBezTo>
                    <a:cubicBezTo>
                      <a:pt x="73" y="4"/>
                      <a:pt x="1" y="78"/>
                      <a:pt x="2" y="169"/>
                    </a:cubicBezTo>
                    <a:lnTo>
                      <a:pt x="78" y="4232"/>
                    </a:lnTo>
                    <a:cubicBezTo>
                      <a:pt x="79" y="4322"/>
                      <a:pt x="153" y="4394"/>
                      <a:pt x="243" y="4394"/>
                    </a:cubicBezTo>
                    <a:cubicBezTo>
                      <a:pt x="243" y="4394"/>
                      <a:pt x="244" y="4394"/>
                      <a:pt x="247" y="4392"/>
                    </a:cubicBezTo>
                    <a:cubicBezTo>
                      <a:pt x="338" y="4391"/>
                      <a:pt x="410" y="4316"/>
                      <a:pt x="409" y="4224"/>
                    </a:cubicBezTo>
                    <a:lnTo>
                      <a:pt x="333" y="163"/>
                    </a:lnTo>
                    <a:cubicBezTo>
                      <a:pt x="331" y="75"/>
                      <a:pt x="254" y="0"/>
                      <a:pt x="17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grpSp>
        <p:sp>
          <p:nvSpPr>
            <p:cNvPr id="1031" name="Google Shape;1031;p18"/>
            <p:cNvSpPr/>
            <p:nvPr/>
          </p:nvSpPr>
          <p:spPr>
            <a:xfrm>
              <a:off x="8584488" y="1037050"/>
              <a:ext cx="122125" cy="135850"/>
            </a:xfrm>
            <a:custGeom>
              <a:avLst/>
              <a:gdLst/>
              <a:ahLst/>
              <a:cxnLst/>
              <a:rect l="l" t="t" r="r" b="b"/>
              <a:pathLst>
                <a:path w="4885" h="5434" fill="none" extrusionOk="0">
                  <a:moveTo>
                    <a:pt x="274" y="3493"/>
                  </a:moveTo>
                  <a:cubicBezTo>
                    <a:pt x="411" y="4452"/>
                    <a:pt x="1370" y="5273"/>
                    <a:pt x="2351" y="5319"/>
                  </a:cubicBezTo>
                  <a:cubicBezTo>
                    <a:pt x="3903" y="5433"/>
                    <a:pt x="4702" y="4315"/>
                    <a:pt x="4816" y="3151"/>
                  </a:cubicBezTo>
                  <a:cubicBezTo>
                    <a:pt x="4885" y="2420"/>
                    <a:pt x="4519" y="1507"/>
                    <a:pt x="3903" y="1119"/>
                  </a:cubicBezTo>
                  <a:cubicBezTo>
                    <a:pt x="2191" y="1"/>
                    <a:pt x="0" y="1530"/>
                    <a:pt x="274" y="3493"/>
                  </a:cubicBezTo>
                  <a:close/>
                </a:path>
              </a:pathLst>
            </a:custGeom>
            <a:noFill/>
            <a:ln w="1905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grpSp>
          <p:nvGrpSpPr>
            <p:cNvPr id="1032" name="Google Shape;1032;p18"/>
            <p:cNvGrpSpPr/>
            <p:nvPr/>
          </p:nvGrpSpPr>
          <p:grpSpPr>
            <a:xfrm>
              <a:off x="8657625" y="4373850"/>
              <a:ext cx="103900" cy="115875"/>
              <a:chOff x="1385075" y="3682325"/>
              <a:chExt cx="103900" cy="115875"/>
            </a:xfrm>
          </p:grpSpPr>
          <p:sp>
            <p:nvSpPr>
              <p:cNvPr id="1033" name="Google Shape;1033;p18"/>
              <p:cNvSpPr/>
              <p:nvPr/>
            </p:nvSpPr>
            <p:spPr>
              <a:xfrm>
                <a:off x="1399350" y="3682325"/>
                <a:ext cx="86200" cy="115875"/>
              </a:xfrm>
              <a:custGeom>
                <a:avLst/>
                <a:gdLst/>
                <a:ahLst/>
                <a:cxnLst/>
                <a:rect l="l" t="t" r="r" b="b"/>
                <a:pathLst>
                  <a:path w="3448" h="4635" fill="none" extrusionOk="0">
                    <a:moveTo>
                      <a:pt x="0" y="1"/>
                    </a:moveTo>
                    <a:cubicBezTo>
                      <a:pt x="1073" y="1599"/>
                      <a:pt x="2215" y="3128"/>
                      <a:pt x="3447" y="4634"/>
                    </a:cubicBezTo>
                  </a:path>
                </a:pathLst>
              </a:custGeom>
              <a:noFill/>
              <a:ln w="1905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034" name="Google Shape;1034;p18"/>
              <p:cNvSpPr/>
              <p:nvPr/>
            </p:nvSpPr>
            <p:spPr>
              <a:xfrm>
                <a:off x="1385075" y="3685200"/>
                <a:ext cx="103900" cy="110725"/>
              </a:xfrm>
              <a:custGeom>
                <a:avLst/>
                <a:gdLst/>
                <a:ahLst/>
                <a:cxnLst/>
                <a:rect l="l" t="t" r="r" b="b"/>
                <a:pathLst>
                  <a:path w="4156" h="4429" fill="none" extrusionOk="0">
                    <a:moveTo>
                      <a:pt x="1" y="4428"/>
                    </a:moveTo>
                    <a:cubicBezTo>
                      <a:pt x="1644" y="2785"/>
                      <a:pt x="2534" y="1666"/>
                      <a:pt x="4155" y="0"/>
                    </a:cubicBezTo>
                  </a:path>
                </a:pathLst>
              </a:custGeom>
              <a:noFill/>
              <a:ln w="1905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grpSp>
        <p:sp>
          <p:nvSpPr>
            <p:cNvPr id="1035" name="Google Shape;1035;p18"/>
            <p:cNvSpPr/>
            <p:nvPr/>
          </p:nvSpPr>
          <p:spPr>
            <a:xfrm rot="-1316384" flipH="1">
              <a:off x="5185190" y="4753980"/>
              <a:ext cx="1676410" cy="748613"/>
            </a:xfrm>
            <a:custGeom>
              <a:avLst/>
              <a:gdLst/>
              <a:ahLst/>
              <a:cxnLst/>
              <a:rect l="l" t="t" r="r" b="b"/>
              <a:pathLst>
                <a:path w="67062" h="29947" fill="none" extrusionOk="0">
                  <a:moveTo>
                    <a:pt x="67061" y="4542"/>
                  </a:moveTo>
                  <a:cubicBezTo>
                    <a:pt x="54850" y="0"/>
                    <a:pt x="40972" y="23"/>
                    <a:pt x="28760" y="4656"/>
                  </a:cubicBezTo>
                  <a:cubicBezTo>
                    <a:pt x="16572" y="9267"/>
                    <a:pt x="6141" y="18420"/>
                    <a:pt x="1" y="29947"/>
                  </a:cubicBezTo>
                </a:path>
              </a:pathLst>
            </a:custGeom>
            <a:noFill/>
            <a:ln w="19050" cap="rnd" cmpd="sng">
              <a:solidFill>
                <a:schemeClr val="lt2"/>
              </a:solidFill>
              <a:prstDash val="dash"/>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036" name="Google Shape;1036;p18"/>
            <p:cNvSpPr/>
            <p:nvPr/>
          </p:nvSpPr>
          <p:spPr>
            <a:xfrm>
              <a:off x="1725388" y="4842550"/>
              <a:ext cx="122125" cy="135850"/>
            </a:xfrm>
            <a:custGeom>
              <a:avLst/>
              <a:gdLst/>
              <a:ahLst/>
              <a:cxnLst/>
              <a:rect l="l" t="t" r="r" b="b"/>
              <a:pathLst>
                <a:path w="4885" h="5434" fill="none" extrusionOk="0">
                  <a:moveTo>
                    <a:pt x="274" y="3493"/>
                  </a:moveTo>
                  <a:cubicBezTo>
                    <a:pt x="411" y="4452"/>
                    <a:pt x="1370" y="5273"/>
                    <a:pt x="2351" y="5319"/>
                  </a:cubicBezTo>
                  <a:cubicBezTo>
                    <a:pt x="3903" y="5433"/>
                    <a:pt x="4702" y="4315"/>
                    <a:pt x="4816" y="3151"/>
                  </a:cubicBezTo>
                  <a:cubicBezTo>
                    <a:pt x="4885" y="2420"/>
                    <a:pt x="4519" y="1507"/>
                    <a:pt x="3903" y="1119"/>
                  </a:cubicBezTo>
                  <a:cubicBezTo>
                    <a:pt x="2191" y="1"/>
                    <a:pt x="0" y="1530"/>
                    <a:pt x="274" y="3493"/>
                  </a:cubicBezTo>
                  <a:close/>
                </a:path>
              </a:pathLst>
            </a:custGeom>
            <a:noFill/>
            <a:ln w="1905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037" name="Google Shape;1037;p18"/>
            <p:cNvSpPr/>
            <p:nvPr/>
          </p:nvSpPr>
          <p:spPr>
            <a:xfrm>
              <a:off x="898950" y="-60222"/>
              <a:ext cx="236645" cy="256571"/>
            </a:xfrm>
            <a:custGeom>
              <a:avLst/>
              <a:gdLst/>
              <a:ahLst/>
              <a:cxnLst/>
              <a:rect l="l" t="t" r="r" b="b"/>
              <a:pathLst>
                <a:path w="7803" h="8460" extrusionOk="0">
                  <a:moveTo>
                    <a:pt x="5958" y="1015"/>
                  </a:moveTo>
                  <a:lnTo>
                    <a:pt x="5270" y="3433"/>
                  </a:lnTo>
                  <a:lnTo>
                    <a:pt x="3993" y="2794"/>
                  </a:lnTo>
                  <a:lnTo>
                    <a:pt x="5958" y="1015"/>
                  </a:lnTo>
                  <a:close/>
                  <a:moveTo>
                    <a:pt x="1414" y="2059"/>
                  </a:moveTo>
                  <a:lnTo>
                    <a:pt x="3117" y="2912"/>
                  </a:lnTo>
                  <a:lnTo>
                    <a:pt x="2229" y="3716"/>
                  </a:lnTo>
                  <a:lnTo>
                    <a:pt x="1414" y="2059"/>
                  </a:lnTo>
                  <a:close/>
                  <a:moveTo>
                    <a:pt x="5584" y="4146"/>
                  </a:moveTo>
                  <a:lnTo>
                    <a:pt x="6706" y="4710"/>
                  </a:lnTo>
                  <a:lnTo>
                    <a:pt x="5373" y="4888"/>
                  </a:lnTo>
                  <a:lnTo>
                    <a:pt x="5584" y="4146"/>
                  </a:lnTo>
                  <a:close/>
                  <a:moveTo>
                    <a:pt x="3595" y="3151"/>
                  </a:moveTo>
                  <a:lnTo>
                    <a:pt x="5130" y="3919"/>
                  </a:lnTo>
                  <a:lnTo>
                    <a:pt x="4834" y="4958"/>
                  </a:lnTo>
                  <a:lnTo>
                    <a:pt x="2964" y="5208"/>
                  </a:lnTo>
                  <a:lnTo>
                    <a:pt x="2457" y="4179"/>
                  </a:lnTo>
                  <a:lnTo>
                    <a:pt x="3595" y="3151"/>
                  </a:lnTo>
                  <a:close/>
                  <a:moveTo>
                    <a:pt x="2074" y="4528"/>
                  </a:moveTo>
                  <a:lnTo>
                    <a:pt x="2445" y="5280"/>
                  </a:lnTo>
                  <a:lnTo>
                    <a:pt x="1034" y="5469"/>
                  </a:lnTo>
                  <a:lnTo>
                    <a:pt x="2074" y="4528"/>
                  </a:lnTo>
                  <a:close/>
                  <a:moveTo>
                    <a:pt x="4686" y="5480"/>
                  </a:moveTo>
                  <a:lnTo>
                    <a:pt x="4104" y="7522"/>
                  </a:lnTo>
                  <a:lnTo>
                    <a:pt x="3197" y="5680"/>
                  </a:lnTo>
                  <a:lnTo>
                    <a:pt x="4686" y="5480"/>
                  </a:lnTo>
                  <a:close/>
                  <a:moveTo>
                    <a:pt x="6436" y="1"/>
                  </a:moveTo>
                  <a:cubicBezTo>
                    <a:pt x="6376" y="1"/>
                    <a:pt x="6316" y="23"/>
                    <a:pt x="6269" y="65"/>
                  </a:cubicBezTo>
                  <a:lnTo>
                    <a:pt x="3515" y="2555"/>
                  </a:lnTo>
                  <a:lnTo>
                    <a:pt x="975" y="1283"/>
                  </a:lnTo>
                  <a:cubicBezTo>
                    <a:pt x="940" y="1266"/>
                    <a:pt x="901" y="1257"/>
                    <a:pt x="863" y="1257"/>
                  </a:cubicBezTo>
                  <a:cubicBezTo>
                    <a:pt x="799" y="1257"/>
                    <a:pt x="736" y="1282"/>
                    <a:pt x="688" y="1329"/>
                  </a:cubicBezTo>
                  <a:cubicBezTo>
                    <a:pt x="613" y="1405"/>
                    <a:pt x="593" y="1520"/>
                    <a:pt x="640" y="1616"/>
                  </a:cubicBezTo>
                  <a:lnTo>
                    <a:pt x="1845" y="4063"/>
                  </a:lnTo>
                  <a:lnTo>
                    <a:pt x="105" y="5636"/>
                  </a:lnTo>
                  <a:cubicBezTo>
                    <a:pt x="23" y="5709"/>
                    <a:pt x="0" y="5827"/>
                    <a:pt x="46" y="5925"/>
                  </a:cubicBezTo>
                  <a:cubicBezTo>
                    <a:pt x="86" y="6011"/>
                    <a:pt x="170" y="6070"/>
                    <a:pt x="263" y="6070"/>
                  </a:cubicBezTo>
                  <a:cubicBezTo>
                    <a:pt x="277" y="6070"/>
                    <a:pt x="291" y="6069"/>
                    <a:pt x="305" y="6066"/>
                  </a:cubicBezTo>
                  <a:lnTo>
                    <a:pt x="2676" y="5749"/>
                  </a:lnTo>
                  <a:lnTo>
                    <a:pt x="3943" y="8321"/>
                  </a:lnTo>
                  <a:cubicBezTo>
                    <a:pt x="3986" y="8406"/>
                    <a:pt x="4073" y="8460"/>
                    <a:pt x="4167" y="8460"/>
                  </a:cubicBezTo>
                  <a:lnTo>
                    <a:pt x="4189" y="8460"/>
                  </a:lnTo>
                  <a:cubicBezTo>
                    <a:pt x="4292" y="8450"/>
                    <a:pt x="4377" y="8380"/>
                    <a:pt x="4405" y="8281"/>
                  </a:cubicBezTo>
                  <a:lnTo>
                    <a:pt x="5224" y="5409"/>
                  </a:lnTo>
                  <a:lnTo>
                    <a:pt x="7574" y="5095"/>
                  </a:lnTo>
                  <a:cubicBezTo>
                    <a:pt x="7681" y="5081"/>
                    <a:pt x="7768" y="4998"/>
                    <a:pt x="7786" y="4890"/>
                  </a:cubicBezTo>
                  <a:cubicBezTo>
                    <a:pt x="7802" y="4783"/>
                    <a:pt x="7749" y="4676"/>
                    <a:pt x="7651" y="4627"/>
                  </a:cubicBezTo>
                  <a:lnTo>
                    <a:pt x="5722" y="3661"/>
                  </a:lnTo>
                  <a:lnTo>
                    <a:pt x="6675" y="319"/>
                  </a:lnTo>
                  <a:cubicBezTo>
                    <a:pt x="6706" y="211"/>
                    <a:pt x="6661" y="98"/>
                    <a:pt x="6567" y="39"/>
                  </a:cubicBezTo>
                  <a:cubicBezTo>
                    <a:pt x="6527" y="13"/>
                    <a:pt x="6482" y="1"/>
                    <a:pt x="643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grpSp>
      <p:sp>
        <p:nvSpPr>
          <p:cNvPr id="1038" name="Google Shape;1038;p18"/>
          <p:cNvSpPr txBox="1">
            <a:spLocks noGrp="1"/>
          </p:cNvSpPr>
          <p:nvPr>
            <p:ph type="title"/>
          </p:nvPr>
        </p:nvSpPr>
        <p:spPr>
          <a:xfrm>
            <a:off x="960000" y="593367"/>
            <a:ext cx="10272000" cy="763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039" name="Google Shape;1039;p18"/>
          <p:cNvSpPr txBox="1">
            <a:spLocks noGrp="1"/>
          </p:cNvSpPr>
          <p:nvPr>
            <p:ph type="title" idx="2"/>
          </p:nvPr>
        </p:nvSpPr>
        <p:spPr>
          <a:xfrm>
            <a:off x="960033" y="3748033"/>
            <a:ext cx="3074000" cy="703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3333">
                <a:solidFill>
                  <a:schemeClr val="lt2"/>
                </a:solidFill>
              </a:defRPr>
            </a:lvl1pPr>
            <a:lvl2pPr lvl="1" algn="ctr" rtl="0">
              <a:spcBef>
                <a:spcPts val="0"/>
              </a:spcBef>
              <a:spcAft>
                <a:spcPts val="0"/>
              </a:spcAft>
              <a:buSzPts val="2500"/>
              <a:buNone/>
              <a:defRPr sz="3333"/>
            </a:lvl2pPr>
            <a:lvl3pPr lvl="2" algn="ctr" rtl="0">
              <a:spcBef>
                <a:spcPts val="0"/>
              </a:spcBef>
              <a:spcAft>
                <a:spcPts val="0"/>
              </a:spcAft>
              <a:buSzPts val="2500"/>
              <a:buNone/>
              <a:defRPr sz="3333"/>
            </a:lvl3pPr>
            <a:lvl4pPr lvl="3" algn="ctr" rtl="0">
              <a:spcBef>
                <a:spcPts val="0"/>
              </a:spcBef>
              <a:spcAft>
                <a:spcPts val="0"/>
              </a:spcAft>
              <a:buSzPts val="2500"/>
              <a:buNone/>
              <a:defRPr sz="3333"/>
            </a:lvl4pPr>
            <a:lvl5pPr lvl="4" algn="ctr" rtl="0">
              <a:spcBef>
                <a:spcPts val="0"/>
              </a:spcBef>
              <a:spcAft>
                <a:spcPts val="0"/>
              </a:spcAft>
              <a:buSzPts val="2500"/>
              <a:buNone/>
              <a:defRPr sz="3333"/>
            </a:lvl5pPr>
            <a:lvl6pPr lvl="5" algn="ctr" rtl="0">
              <a:spcBef>
                <a:spcPts val="0"/>
              </a:spcBef>
              <a:spcAft>
                <a:spcPts val="0"/>
              </a:spcAft>
              <a:buSzPts val="2500"/>
              <a:buNone/>
              <a:defRPr sz="3333"/>
            </a:lvl6pPr>
            <a:lvl7pPr lvl="6" algn="ctr" rtl="0">
              <a:spcBef>
                <a:spcPts val="0"/>
              </a:spcBef>
              <a:spcAft>
                <a:spcPts val="0"/>
              </a:spcAft>
              <a:buSzPts val="2500"/>
              <a:buNone/>
              <a:defRPr sz="3333"/>
            </a:lvl7pPr>
            <a:lvl8pPr lvl="7" algn="ctr" rtl="0">
              <a:spcBef>
                <a:spcPts val="0"/>
              </a:spcBef>
              <a:spcAft>
                <a:spcPts val="0"/>
              </a:spcAft>
              <a:buSzPts val="2500"/>
              <a:buNone/>
              <a:defRPr sz="3333"/>
            </a:lvl8pPr>
            <a:lvl9pPr lvl="8" algn="ctr" rtl="0">
              <a:spcBef>
                <a:spcPts val="0"/>
              </a:spcBef>
              <a:spcAft>
                <a:spcPts val="0"/>
              </a:spcAft>
              <a:buSzPts val="2500"/>
              <a:buNone/>
              <a:defRPr sz="3333"/>
            </a:lvl9pPr>
          </a:lstStyle>
          <a:p>
            <a:endParaRPr/>
          </a:p>
        </p:txBody>
      </p:sp>
      <p:sp>
        <p:nvSpPr>
          <p:cNvPr id="1040" name="Google Shape;1040;p18"/>
          <p:cNvSpPr txBox="1">
            <a:spLocks noGrp="1"/>
          </p:cNvSpPr>
          <p:nvPr>
            <p:ph type="subTitle" idx="1"/>
          </p:nvPr>
        </p:nvSpPr>
        <p:spPr>
          <a:xfrm>
            <a:off x="960033" y="4451633"/>
            <a:ext cx="3074000" cy="100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1041" name="Google Shape;1041;p18"/>
          <p:cNvSpPr txBox="1">
            <a:spLocks noGrp="1"/>
          </p:cNvSpPr>
          <p:nvPr>
            <p:ph type="title" idx="3"/>
          </p:nvPr>
        </p:nvSpPr>
        <p:spPr>
          <a:xfrm>
            <a:off x="4558991" y="3748033"/>
            <a:ext cx="3074000" cy="703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3333">
                <a:solidFill>
                  <a:schemeClr val="lt2"/>
                </a:solidFill>
              </a:defRPr>
            </a:lvl1pPr>
            <a:lvl2pPr lvl="1" algn="ctr" rtl="0">
              <a:spcBef>
                <a:spcPts val="0"/>
              </a:spcBef>
              <a:spcAft>
                <a:spcPts val="0"/>
              </a:spcAft>
              <a:buSzPts val="2500"/>
              <a:buNone/>
              <a:defRPr sz="3333"/>
            </a:lvl2pPr>
            <a:lvl3pPr lvl="2" algn="ctr" rtl="0">
              <a:spcBef>
                <a:spcPts val="0"/>
              </a:spcBef>
              <a:spcAft>
                <a:spcPts val="0"/>
              </a:spcAft>
              <a:buSzPts val="2500"/>
              <a:buNone/>
              <a:defRPr sz="3333"/>
            </a:lvl3pPr>
            <a:lvl4pPr lvl="3" algn="ctr" rtl="0">
              <a:spcBef>
                <a:spcPts val="0"/>
              </a:spcBef>
              <a:spcAft>
                <a:spcPts val="0"/>
              </a:spcAft>
              <a:buSzPts val="2500"/>
              <a:buNone/>
              <a:defRPr sz="3333"/>
            </a:lvl4pPr>
            <a:lvl5pPr lvl="4" algn="ctr" rtl="0">
              <a:spcBef>
                <a:spcPts val="0"/>
              </a:spcBef>
              <a:spcAft>
                <a:spcPts val="0"/>
              </a:spcAft>
              <a:buSzPts val="2500"/>
              <a:buNone/>
              <a:defRPr sz="3333"/>
            </a:lvl5pPr>
            <a:lvl6pPr lvl="5" algn="ctr" rtl="0">
              <a:spcBef>
                <a:spcPts val="0"/>
              </a:spcBef>
              <a:spcAft>
                <a:spcPts val="0"/>
              </a:spcAft>
              <a:buSzPts val="2500"/>
              <a:buNone/>
              <a:defRPr sz="3333"/>
            </a:lvl6pPr>
            <a:lvl7pPr lvl="6" algn="ctr" rtl="0">
              <a:spcBef>
                <a:spcPts val="0"/>
              </a:spcBef>
              <a:spcAft>
                <a:spcPts val="0"/>
              </a:spcAft>
              <a:buSzPts val="2500"/>
              <a:buNone/>
              <a:defRPr sz="3333"/>
            </a:lvl7pPr>
            <a:lvl8pPr lvl="7" algn="ctr" rtl="0">
              <a:spcBef>
                <a:spcPts val="0"/>
              </a:spcBef>
              <a:spcAft>
                <a:spcPts val="0"/>
              </a:spcAft>
              <a:buSzPts val="2500"/>
              <a:buNone/>
              <a:defRPr sz="3333"/>
            </a:lvl8pPr>
            <a:lvl9pPr lvl="8" algn="ctr" rtl="0">
              <a:spcBef>
                <a:spcPts val="0"/>
              </a:spcBef>
              <a:spcAft>
                <a:spcPts val="0"/>
              </a:spcAft>
              <a:buSzPts val="2500"/>
              <a:buNone/>
              <a:defRPr sz="3333"/>
            </a:lvl9pPr>
          </a:lstStyle>
          <a:p>
            <a:endParaRPr/>
          </a:p>
        </p:txBody>
      </p:sp>
      <p:sp>
        <p:nvSpPr>
          <p:cNvPr id="1042" name="Google Shape;1042;p18"/>
          <p:cNvSpPr txBox="1">
            <a:spLocks noGrp="1"/>
          </p:cNvSpPr>
          <p:nvPr>
            <p:ph type="subTitle" idx="4"/>
          </p:nvPr>
        </p:nvSpPr>
        <p:spPr>
          <a:xfrm>
            <a:off x="4558995" y="4451633"/>
            <a:ext cx="3074000" cy="100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1043" name="Google Shape;1043;p18"/>
          <p:cNvSpPr txBox="1">
            <a:spLocks noGrp="1"/>
          </p:cNvSpPr>
          <p:nvPr>
            <p:ph type="title" idx="5"/>
          </p:nvPr>
        </p:nvSpPr>
        <p:spPr>
          <a:xfrm>
            <a:off x="8157959" y="3748033"/>
            <a:ext cx="3074000" cy="703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3333">
                <a:solidFill>
                  <a:schemeClr val="lt2"/>
                </a:solidFill>
              </a:defRPr>
            </a:lvl1pPr>
            <a:lvl2pPr lvl="1" algn="ctr" rtl="0">
              <a:spcBef>
                <a:spcPts val="0"/>
              </a:spcBef>
              <a:spcAft>
                <a:spcPts val="0"/>
              </a:spcAft>
              <a:buSzPts val="2500"/>
              <a:buNone/>
              <a:defRPr sz="3333"/>
            </a:lvl2pPr>
            <a:lvl3pPr lvl="2" algn="ctr" rtl="0">
              <a:spcBef>
                <a:spcPts val="0"/>
              </a:spcBef>
              <a:spcAft>
                <a:spcPts val="0"/>
              </a:spcAft>
              <a:buSzPts val="2500"/>
              <a:buNone/>
              <a:defRPr sz="3333"/>
            </a:lvl3pPr>
            <a:lvl4pPr lvl="3" algn="ctr" rtl="0">
              <a:spcBef>
                <a:spcPts val="0"/>
              </a:spcBef>
              <a:spcAft>
                <a:spcPts val="0"/>
              </a:spcAft>
              <a:buSzPts val="2500"/>
              <a:buNone/>
              <a:defRPr sz="3333"/>
            </a:lvl4pPr>
            <a:lvl5pPr lvl="4" algn="ctr" rtl="0">
              <a:spcBef>
                <a:spcPts val="0"/>
              </a:spcBef>
              <a:spcAft>
                <a:spcPts val="0"/>
              </a:spcAft>
              <a:buSzPts val="2500"/>
              <a:buNone/>
              <a:defRPr sz="3333"/>
            </a:lvl5pPr>
            <a:lvl6pPr lvl="5" algn="ctr" rtl="0">
              <a:spcBef>
                <a:spcPts val="0"/>
              </a:spcBef>
              <a:spcAft>
                <a:spcPts val="0"/>
              </a:spcAft>
              <a:buSzPts val="2500"/>
              <a:buNone/>
              <a:defRPr sz="3333"/>
            </a:lvl6pPr>
            <a:lvl7pPr lvl="6" algn="ctr" rtl="0">
              <a:spcBef>
                <a:spcPts val="0"/>
              </a:spcBef>
              <a:spcAft>
                <a:spcPts val="0"/>
              </a:spcAft>
              <a:buSzPts val="2500"/>
              <a:buNone/>
              <a:defRPr sz="3333"/>
            </a:lvl7pPr>
            <a:lvl8pPr lvl="7" algn="ctr" rtl="0">
              <a:spcBef>
                <a:spcPts val="0"/>
              </a:spcBef>
              <a:spcAft>
                <a:spcPts val="0"/>
              </a:spcAft>
              <a:buSzPts val="2500"/>
              <a:buNone/>
              <a:defRPr sz="3333"/>
            </a:lvl8pPr>
            <a:lvl9pPr lvl="8" algn="ctr" rtl="0">
              <a:spcBef>
                <a:spcPts val="0"/>
              </a:spcBef>
              <a:spcAft>
                <a:spcPts val="0"/>
              </a:spcAft>
              <a:buSzPts val="2500"/>
              <a:buNone/>
              <a:defRPr sz="3333"/>
            </a:lvl9pPr>
          </a:lstStyle>
          <a:p>
            <a:endParaRPr/>
          </a:p>
        </p:txBody>
      </p:sp>
      <p:sp>
        <p:nvSpPr>
          <p:cNvPr id="1044" name="Google Shape;1044;p18"/>
          <p:cNvSpPr txBox="1">
            <a:spLocks noGrp="1"/>
          </p:cNvSpPr>
          <p:nvPr>
            <p:ph type="subTitle" idx="6"/>
          </p:nvPr>
        </p:nvSpPr>
        <p:spPr>
          <a:xfrm>
            <a:off x="8157967" y="4451633"/>
            <a:ext cx="3074000" cy="100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Tree>
    <p:extLst>
      <p:ext uri="{BB962C8B-B14F-4D97-AF65-F5344CB8AC3E}">
        <p14:creationId xmlns:p14="http://schemas.microsoft.com/office/powerpoint/2010/main" val="388628595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Big number">
  <p:cSld name="Big number">
    <p:bg>
      <p:bgPr>
        <a:solidFill>
          <a:schemeClr val="accent3"/>
        </a:solidFill>
        <a:effectLst/>
      </p:bgPr>
    </p:bg>
    <p:spTree>
      <p:nvGrpSpPr>
        <p:cNvPr id="1" name="Shape 517"/>
        <p:cNvGrpSpPr/>
        <p:nvPr/>
      </p:nvGrpSpPr>
      <p:grpSpPr>
        <a:xfrm>
          <a:off x="0" y="0"/>
          <a:ext cx="0" cy="0"/>
          <a:chOff x="0" y="0"/>
          <a:chExt cx="0" cy="0"/>
        </a:xfrm>
      </p:grpSpPr>
      <p:grpSp>
        <p:nvGrpSpPr>
          <p:cNvPr id="518" name="Google Shape;518;p11"/>
          <p:cNvGrpSpPr/>
          <p:nvPr/>
        </p:nvGrpSpPr>
        <p:grpSpPr>
          <a:xfrm>
            <a:off x="-12" y="-41"/>
            <a:ext cx="12191653" cy="6854796"/>
            <a:chOff x="238125" y="845075"/>
            <a:chExt cx="7140200" cy="4014600"/>
          </a:xfrm>
        </p:grpSpPr>
        <p:sp>
          <p:nvSpPr>
            <p:cNvPr id="519" name="Google Shape;519;p11"/>
            <p:cNvSpPr/>
            <p:nvPr/>
          </p:nvSpPr>
          <p:spPr>
            <a:xfrm>
              <a:off x="238125" y="845075"/>
              <a:ext cx="7137075" cy="4012375"/>
            </a:xfrm>
            <a:custGeom>
              <a:avLst/>
              <a:gdLst/>
              <a:ahLst/>
              <a:cxnLst/>
              <a:rect l="l" t="t" r="r" b="b"/>
              <a:pathLst>
                <a:path w="285483" h="160495" extrusionOk="0">
                  <a:moveTo>
                    <a:pt x="6745" y="321"/>
                  </a:moveTo>
                  <a:lnTo>
                    <a:pt x="6745" y="6406"/>
                  </a:lnTo>
                  <a:lnTo>
                    <a:pt x="339" y="6406"/>
                  </a:lnTo>
                  <a:lnTo>
                    <a:pt x="339" y="321"/>
                  </a:lnTo>
                  <a:close/>
                  <a:moveTo>
                    <a:pt x="13471" y="321"/>
                  </a:moveTo>
                  <a:lnTo>
                    <a:pt x="13471" y="6406"/>
                  </a:lnTo>
                  <a:lnTo>
                    <a:pt x="7066" y="6406"/>
                  </a:lnTo>
                  <a:lnTo>
                    <a:pt x="7066" y="321"/>
                  </a:lnTo>
                  <a:close/>
                  <a:moveTo>
                    <a:pt x="20198" y="321"/>
                  </a:moveTo>
                  <a:lnTo>
                    <a:pt x="20198" y="6406"/>
                  </a:lnTo>
                  <a:lnTo>
                    <a:pt x="13810" y="6406"/>
                  </a:lnTo>
                  <a:lnTo>
                    <a:pt x="13810" y="321"/>
                  </a:lnTo>
                  <a:close/>
                  <a:moveTo>
                    <a:pt x="26942" y="321"/>
                  </a:moveTo>
                  <a:lnTo>
                    <a:pt x="26942" y="6406"/>
                  </a:lnTo>
                  <a:lnTo>
                    <a:pt x="20537" y="6406"/>
                  </a:lnTo>
                  <a:lnTo>
                    <a:pt x="20537" y="321"/>
                  </a:lnTo>
                  <a:close/>
                  <a:moveTo>
                    <a:pt x="33669" y="321"/>
                  </a:moveTo>
                  <a:lnTo>
                    <a:pt x="33669" y="6406"/>
                  </a:lnTo>
                  <a:lnTo>
                    <a:pt x="27281" y="6406"/>
                  </a:lnTo>
                  <a:lnTo>
                    <a:pt x="27281" y="321"/>
                  </a:lnTo>
                  <a:close/>
                  <a:moveTo>
                    <a:pt x="40414" y="321"/>
                  </a:moveTo>
                  <a:lnTo>
                    <a:pt x="40414" y="6406"/>
                  </a:lnTo>
                  <a:lnTo>
                    <a:pt x="34008" y="6406"/>
                  </a:lnTo>
                  <a:lnTo>
                    <a:pt x="34008" y="321"/>
                  </a:lnTo>
                  <a:close/>
                  <a:moveTo>
                    <a:pt x="47140" y="321"/>
                  </a:moveTo>
                  <a:lnTo>
                    <a:pt x="47140" y="6406"/>
                  </a:lnTo>
                  <a:lnTo>
                    <a:pt x="40753" y="6406"/>
                  </a:lnTo>
                  <a:lnTo>
                    <a:pt x="40753" y="321"/>
                  </a:lnTo>
                  <a:close/>
                  <a:moveTo>
                    <a:pt x="53885" y="321"/>
                  </a:moveTo>
                  <a:lnTo>
                    <a:pt x="53885" y="6406"/>
                  </a:lnTo>
                  <a:lnTo>
                    <a:pt x="47479" y="6406"/>
                  </a:lnTo>
                  <a:lnTo>
                    <a:pt x="47479" y="321"/>
                  </a:lnTo>
                  <a:close/>
                  <a:moveTo>
                    <a:pt x="60611" y="321"/>
                  </a:moveTo>
                  <a:lnTo>
                    <a:pt x="60611" y="6406"/>
                  </a:lnTo>
                  <a:lnTo>
                    <a:pt x="54206" y="6406"/>
                  </a:lnTo>
                  <a:lnTo>
                    <a:pt x="54206" y="321"/>
                  </a:lnTo>
                  <a:close/>
                  <a:moveTo>
                    <a:pt x="67338" y="321"/>
                  </a:moveTo>
                  <a:lnTo>
                    <a:pt x="67338" y="6406"/>
                  </a:lnTo>
                  <a:lnTo>
                    <a:pt x="60950" y="6406"/>
                  </a:lnTo>
                  <a:lnTo>
                    <a:pt x="60950" y="321"/>
                  </a:lnTo>
                  <a:close/>
                  <a:moveTo>
                    <a:pt x="74083" y="321"/>
                  </a:moveTo>
                  <a:lnTo>
                    <a:pt x="74083" y="6406"/>
                  </a:lnTo>
                  <a:lnTo>
                    <a:pt x="67677" y="6406"/>
                  </a:lnTo>
                  <a:lnTo>
                    <a:pt x="67677" y="321"/>
                  </a:lnTo>
                  <a:close/>
                  <a:moveTo>
                    <a:pt x="80809" y="321"/>
                  </a:moveTo>
                  <a:lnTo>
                    <a:pt x="80809" y="6406"/>
                  </a:lnTo>
                  <a:lnTo>
                    <a:pt x="74422" y="6406"/>
                  </a:lnTo>
                  <a:lnTo>
                    <a:pt x="74422" y="321"/>
                  </a:lnTo>
                  <a:close/>
                  <a:moveTo>
                    <a:pt x="87554" y="321"/>
                  </a:moveTo>
                  <a:lnTo>
                    <a:pt x="87554" y="6406"/>
                  </a:lnTo>
                  <a:lnTo>
                    <a:pt x="81148" y="6406"/>
                  </a:lnTo>
                  <a:lnTo>
                    <a:pt x="81148" y="321"/>
                  </a:lnTo>
                  <a:close/>
                  <a:moveTo>
                    <a:pt x="94281" y="321"/>
                  </a:moveTo>
                  <a:lnTo>
                    <a:pt x="94281" y="6406"/>
                  </a:lnTo>
                  <a:lnTo>
                    <a:pt x="87893" y="6406"/>
                  </a:lnTo>
                  <a:lnTo>
                    <a:pt x="87893" y="321"/>
                  </a:lnTo>
                  <a:close/>
                  <a:moveTo>
                    <a:pt x="101025" y="321"/>
                  </a:moveTo>
                  <a:lnTo>
                    <a:pt x="101025" y="6406"/>
                  </a:lnTo>
                  <a:lnTo>
                    <a:pt x="94620" y="6406"/>
                  </a:lnTo>
                  <a:lnTo>
                    <a:pt x="94620" y="321"/>
                  </a:lnTo>
                  <a:close/>
                  <a:moveTo>
                    <a:pt x="107752" y="321"/>
                  </a:moveTo>
                  <a:lnTo>
                    <a:pt x="107752" y="6406"/>
                  </a:lnTo>
                  <a:lnTo>
                    <a:pt x="101346" y="6406"/>
                  </a:lnTo>
                  <a:lnTo>
                    <a:pt x="101346" y="321"/>
                  </a:lnTo>
                  <a:close/>
                  <a:moveTo>
                    <a:pt x="114478" y="321"/>
                  </a:moveTo>
                  <a:lnTo>
                    <a:pt x="114478" y="6406"/>
                  </a:lnTo>
                  <a:lnTo>
                    <a:pt x="108091" y="6406"/>
                  </a:lnTo>
                  <a:lnTo>
                    <a:pt x="108091" y="321"/>
                  </a:lnTo>
                  <a:close/>
                  <a:moveTo>
                    <a:pt x="121223" y="321"/>
                  </a:moveTo>
                  <a:lnTo>
                    <a:pt x="121223" y="6406"/>
                  </a:lnTo>
                  <a:lnTo>
                    <a:pt x="114817" y="6406"/>
                  </a:lnTo>
                  <a:lnTo>
                    <a:pt x="114817" y="321"/>
                  </a:lnTo>
                  <a:close/>
                  <a:moveTo>
                    <a:pt x="127950" y="321"/>
                  </a:moveTo>
                  <a:lnTo>
                    <a:pt x="127950" y="6406"/>
                  </a:lnTo>
                  <a:lnTo>
                    <a:pt x="121562" y="6406"/>
                  </a:lnTo>
                  <a:lnTo>
                    <a:pt x="121562" y="321"/>
                  </a:lnTo>
                  <a:close/>
                  <a:moveTo>
                    <a:pt x="134694" y="321"/>
                  </a:moveTo>
                  <a:lnTo>
                    <a:pt x="134694" y="6406"/>
                  </a:lnTo>
                  <a:lnTo>
                    <a:pt x="128289" y="6406"/>
                  </a:lnTo>
                  <a:lnTo>
                    <a:pt x="128289" y="321"/>
                  </a:lnTo>
                  <a:close/>
                  <a:moveTo>
                    <a:pt x="141421" y="321"/>
                  </a:moveTo>
                  <a:lnTo>
                    <a:pt x="141421" y="6406"/>
                  </a:lnTo>
                  <a:lnTo>
                    <a:pt x="135033" y="6406"/>
                  </a:lnTo>
                  <a:lnTo>
                    <a:pt x="135033" y="321"/>
                  </a:lnTo>
                  <a:close/>
                  <a:moveTo>
                    <a:pt x="148148" y="321"/>
                  </a:moveTo>
                  <a:lnTo>
                    <a:pt x="148148" y="6406"/>
                  </a:lnTo>
                  <a:lnTo>
                    <a:pt x="141760" y="6406"/>
                  </a:lnTo>
                  <a:lnTo>
                    <a:pt x="141760" y="321"/>
                  </a:lnTo>
                  <a:close/>
                  <a:moveTo>
                    <a:pt x="154892" y="321"/>
                  </a:moveTo>
                  <a:lnTo>
                    <a:pt x="154892" y="6406"/>
                  </a:lnTo>
                  <a:lnTo>
                    <a:pt x="148487" y="6406"/>
                  </a:lnTo>
                  <a:lnTo>
                    <a:pt x="148487" y="321"/>
                  </a:lnTo>
                  <a:close/>
                  <a:moveTo>
                    <a:pt x="161619" y="321"/>
                  </a:moveTo>
                  <a:lnTo>
                    <a:pt x="161619" y="6406"/>
                  </a:lnTo>
                  <a:lnTo>
                    <a:pt x="155231" y="6406"/>
                  </a:lnTo>
                  <a:lnTo>
                    <a:pt x="155231" y="321"/>
                  </a:lnTo>
                  <a:close/>
                  <a:moveTo>
                    <a:pt x="168363" y="321"/>
                  </a:moveTo>
                  <a:lnTo>
                    <a:pt x="168363" y="6406"/>
                  </a:lnTo>
                  <a:lnTo>
                    <a:pt x="161958" y="6406"/>
                  </a:lnTo>
                  <a:lnTo>
                    <a:pt x="161958" y="321"/>
                  </a:lnTo>
                  <a:close/>
                  <a:moveTo>
                    <a:pt x="175090" y="321"/>
                  </a:moveTo>
                  <a:lnTo>
                    <a:pt x="175090" y="6406"/>
                  </a:lnTo>
                  <a:lnTo>
                    <a:pt x="168702" y="6406"/>
                  </a:lnTo>
                  <a:lnTo>
                    <a:pt x="168702" y="321"/>
                  </a:lnTo>
                  <a:close/>
                  <a:moveTo>
                    <a:pt x="181834" y="321"/>
                  </a:moveTo>
                  <a:lnTo>
                    <a:pt x="181834" y="6406"/>
                  </a:lnTo>
                  <a:lnTo>
                    <a:pt x="175429" y="6406"/>
                  </a:lnTo>
                  <a:lnTo>
                    <a:pt x="175429" y="321"/>
                  </a:lnTo>
                  <a:close/>
                  <a:moveTo>
                    <a:pt x="188561" y="321"/>
                  </a:moveTo>
                  <a:lnTo>
                    <a:pt x="188561" y="6406"/>
                  </a:lnTo>
                  <a:lnTo>
                    <a:pt x="182173" y="6406"/>
                  </a:lnTo>
                  <a:lnTo>
                    <a:pt x="182173" y="321"/>
                  </a:lnTo>
                  <a:close/>
                  <a:moveTo>
                    <a:pt x="195288" y="321"/>
                  </a:moveTo>
                  <a:lnTo>
                    <a:pt x="195288" y="6406"/>
                  </a:lnTo>
                  <a:lnTo>
                    <a:pt x="188900" y="6406"/>
                  </a:lnTo>
                  <a:lnTo>
                    <a:pt x="188900" y="321"/>
                  </a:lnTo>
                  <a:close/>
                  <a:moveTo>
                    <a:pt x="202032" y="321"/>
                  </a:moveTo>
                  <a:lnTo>
                    <a:pt x="202032" y="6406"/>
                  </a:lnTo>
                  <a:lnTo>
                    <a:pt x="195627" y="6406"/>
                  </a:lnTo>
                  <a:lnTo>
                    <a:pt x="195627" y="321"/>
                  </a:lnTo>
                  <a:close/>
                  <a:moveTo>
                    <a:pt x="208759" y="321"/>
                  </a:moveTo>
                  <a:lnTo>
                    <a:pt x="208759" y="6406"/>
                  </a:lnTo>
                  <a:lnTo>
                    <a:pt x="202371" y="6406"/>
                  </a:lnTo>
                  <a:lnTo>
                    <a:pt x="202371" y="321"/>
                  </a:lnTo>
                  <a:close/>
                  <a:moveTo>
                    <a:pt x="215504" y="321"/>
                  </a:moveTo>
                  <a:lnTo>
                    <a:pt x="215504" y="6406"/>
                  </a:lnTo>
                  <a:lnTo>
                    <a:pt x="209098" y="6406"/>
                  </a:lnTo>
                  <a:lnTo>
                    <a:pt x="209098" y="321"/>
                  </a:lnTo>
                  <a:close/>
                  <a:moveTo>
                    <a:pt x="222230" y="321"/>
                  </a:moveTo>
                  <a:lnTo>
                    <a:pt x="222230" y="6406"/>
                  </a:lnTo>
                  <a:lnTo>
                    <a:pt x="215843" y="6406"/>
                  </a:lnTo>
                  <a:lnTo>
                    <a:pt x="215843" y="321"/>
                  </a:lnTo>
                  <a:close/>
                  <a:moveTo>
                    <a:pt x="228975" y="321"/>
                  </a:moveTo>
                  <a:lnTo>
                    <a:pt x="228975" y="6406"/>
                  </a:lnTo>
                  <a:lnTo>
                    <a:pt x="222569" y="6406"/>
                  </a:lnTo>
                  <a:lnTo>
                    <a:pt x="222569" y="321"/>
                  </a:lnTo>
                  <a:close/>
                  <a:moveTo>
                    <a:pt x="235701" y="321"/>
                  </a:moveTo>
                  <a:lnTo>
                    <a:pt x="235701" y="6406"/>
                  </a:lnTo>
                  <a:lnTo>
                    <a:pt x="229296" y="6406"/>
                  </a:lnTo>
                  <a:lnTo>
                    <a:pt x="229296" y="321"/>
                  </a:lnTo>
                  <a:close/>
                  <a:moveTo>
                    <a:pt x="242428" y="321"/>
                  </a:moveTo>
                  <a:lnTo>
                    <a:pt x="242428" y="6406"/>
                  </a:lnTo>
                  <a:lnTo>
                    <a:pt x="236040" y="6406"/>
                  </a:lnTo>
                  <a:lnTo>
                    <a:pt x="236040" y="321"/>
                  </a:lnTo>
                  <a:close/>
                  <a:moveTo>
                    <a:pt x="249173" y="321"/>
                  </a:moveTo>
                  <a:lnTo>
                    <a:pt x="249173" y="6406"/>
                  </a:lnTo>
                  <a:lnTo>
                    <a:pt x="242767" y="6406"/>
                  </a:lnTo>
                  <a:lnTo>
                    <a:pt x="242767" y="321"/>
                  </a:lnTo>
                  <a:close/>
                  <a:moveTo>
                    <a:pt x="255899" y="321"/>
                  </a:moveTo>
                  <a:lnTo>
                    <a:pt x="255899" y="6406"/>
                  </a:lnTo>
                  <a:lnTo>
                    <a:pt x="249512" y="6406"/>
                  </a:lnTo>
                  <a:lnTo>
                    <a:pt x="249512" y="321"/>
                  </a:lnTo>
                  <a:close/>
                  <a:moveTo>
                    <a:pt x="262644" y="321"/>
                  </a:moveTo>
                  <a:lnTo>
                    <a:pt x="262644" y="6406"/>
                  </a:lnTo>
                  <a:lnTo>
                    <a:pt x="256238" y="6406"/>
                  </a:lnTo>
                  <a:lnTo>
                    <a:pt x="256238" y="321"/>
                  </a:lnTo>
                  <a:close/>
                  <a:moveTo>
                    <a:pt x="269370" y="321"/>
                  </a:moveTo>
                  <a:lnTo>
                    <a:pt x="269370" y="6406"/>
                  </a:lnTo>
                  <a:lnTo>
                    <a:pt x="262983" y="6406"/>
                  </a:lnTo>
                  <a:lnTo>
                    <a:pt x="262983" y="321"/>
                  </a:lnTo>
                  <a:close/>
                  <a:moveTo>
                    <a:pt x="276115" y="321"/>
                  </a:moveTo>
                  <a:lnTo>
                    <a:pt x="276115" y="6406"/>
                  </a:lnTo>
                  <a:lnTo>
                    <a:pt x="269709" y="6406"/>
                  </a:lnTo>
                  <a:lnTo>
                    <a:pt x="269709" y="321"/>
                  </a:lnTo>
                  <a:close/>
                  <a:moveTo>
                    <a:pt x="282842" y="321"/>
                  </a:moveTo>
                  <a:lnTo>
                    <a:pt x="282842" y="6406"/>
                  </a:lnTo>
                  <a:lnTo>
                    <a:pt x="276436" y="6406"/>
                  </a:lnTo>
                  <a:lnTo>
                    <a:pt x="276436" y="321"/>
                  </a:lnTo>
                  <a:close/>
                  <a:moveTo>
                    <a:pt x="6745" y="6727"/>
                  </a:moveTo>
                  <a:lnTo>
                    <a:pt x="6745" y="12811"/>
                  </a:lnTo>
                  <a:lnTo>
                    <a:pt x="339" y="12811"/>
                  </a:lnTo>
                  <a:lnTo>
                    <a:pt x="339" y="6727"/>
                  </a:lnTo>
                  <a:close/>
                  <a:moveTo>
                    <a:pt x="13471" y="6727"/>
                  </a:moveTo>
                  <a:lnTo>
                    <a:pt x="13471" y="12811"/>
                  </a:lnTo>
                  <a:lnTo>
                    <a:pt x="7066" y="12811"/>
                  </a:lnTo>
                  <a:lnTo>
                    <a:pt x="7066" y="6727"/>
                  </a:lnTo>
                  <a:close/>
                  <a:moveTo>
                    <a:pt x="20198" y="6727"/>
                  </a:moveTo>
                  <a:lnTo>
                    <a:pt x="20198" y="12811"/>
                  </a:lnTo>
                  <a:lnTo>
                    <a:pt x="13810" y="12811"/>
                  </a:lnTo>
                  <a:lnTo>
                    <a:pt x="13810" y="6727"/>
                  </a:lnTo>
                  <a:close/>
                  <a:moveTo>
                    <a:pt x="26942" y="6727"/>
                  </a:moveTo>
                  <a:lnTo>
                    <a:pt x="26942" y="12811"/>
                  </a:lnTo>
                  <a:lnTo>
                    <a:pt x="20537" y="12811"/>
                  </a:lnTo>
                  <a:lnTo>
                    <a:pt x="20537" y="6727"/>
                  </a:lnTo>
                  <a:close/>
                  <a:moveTo>
                    <a:pt x="33669" y="6727"/>
                  </a:moveTo>
                  <a:lnTo>
                    <a:pt x="33669" y="12811"/>
                  </a:lnTo>
                  <a:lnTo>
                    <a:pt x="27281" y="12811"/>
                  </a:lnTo>
                  <a:lnTo>
                    <a:pt x="27281" y="6727"/>
                  </a:lnTo>
                  <a:close/>
                  <a:moveTo>
                    <a:pt x="40414" y="6727"/>
                  </a:moveTo>
                  <a:lnTo>
                    <a:pt x="40414" y="12811"/>
                  </a:lnTo>
                  <a:lnTo>
                    <a:pt x="34008" y="12811"/>
                  </a:lnTo>
                  <a:lnTo>
                    <a:pt x="34008" y="6727"/>
                  </a:lnTo>
                  <a:close/>
                  <a:moveTo>
                    <a:pt x="47140" y="6727"/>
                  </a:moveTo>
                  <a:lnTo>
                    <a:pt x="47140" y="12811"/>
                  </a:lnTo>
                  <a:lnTo>
                    <a:pt x="40753" y="12811"/>
                  </a:lnTo>
                  <a:lnTo>
                    <a:pt x="40753" y="6727"/>
                  </a:lnTo>
                  <a:close/>
                  <a:moveTo>
                    <a:pt x="53885" y="6727"/>
                  </a:moveTo>
                  <a:lnTo>
                    <a:pt x="53885" y="12811"/>
                  </a:lnTo>
                  <a:lnTo>
                    <a:pt x="47479" y="12811"/>
                  </a:lnTo>
                  <a:lnTo>
                    <a:pt x="47479" y="6727"/>
                  </a:lnTo>
                  <a:close/>
                  <a:moveTo>
                    <a:pt x="60611" y="6727"/>
                  </a:moveTo>
                  <a:lnTo>
                    <a:pt x="60611" y="12811"/>
                  </a:lnTo>
                  <a:lnTo>
                    <a:pt x="54206" y="12811"/>
                  </a:lnTo>
                  <a:lnTo>
                    <a:pt x="54206" y="6727"/>
                  </a:lnTo>
                  <a:close/>
                  <a:moveTo>
                    <a:pt x="67338" y="6727"/>
                  </a:moveTo>
                  <a:lnTo>
                    <a:pt x="67338" y="12811"/>
                  </a:lnTo>
                  <a:lnTo>
                    <a:pt x="60950" y="12811"/>
                  </a:lnTo>
                  <a:lnTo>
                    <a:pt x="60950" y="6727"/>
                  </a:lnTo>
                  <a:close/>
                  <a:moveTo>
                    <a:pt x="74083" y="6727"/>
                  </a:moveTo>
                  <a:lnTo>
                    <a:pt x="74083" y="12811"/>
                  </a:lnTo>
                  <a:lnTo>
                    <a:pt x="67677" y="12811"/>
                  </a:lnTo>
                  <a:lnTo>
                    <a:pt x="67677" y="6727"/>
                  </a:lnTo>
                  <a:close/>
                  <a:moveTo>
                    <a:pt x="80809" y="6727"/>
                  </a:moveTo>
                  <a:lnTo>
                    <a:pt x="80809" y="12811"/>
                  </a:lnTo>
                  <a:lnTo>
                    <a:pt x="74422" y="12811"/>
                  </a:lnTo>
                  <a:lnTo>
                    <a:pt x="74422" y="6727"/>
                  </a:lnTo>
                  <a:close/>
                  <a:moveTo>
                    <a:pt x="87554" y="6727"/>
                  </a:moveTo>
                  <a:lnTo>
                    <a:pt x="87554" y="12811"/>
                  </a:lnTo>
                  <a:lnTo>
                    <a:pt x="81148" y="12811"/>
                  </a:lnTo>
                  <a:lnTo>
                    <a:pt x="81148" y="6727"/>
                  </a:lnTo>
                  <a:close/>
                  <a:moveTo>
                    <a:pt x="94281" y="6727"/>
                  </a:moveTo>
                  <a:lnTo>
                    <a:pt x="94281" y="12811"/>
                  </a:lnTo>
                  <a:lnTo>
                    <a:pt x="87893" y="12811"/>
                  </a:lnTo>
                  <a:lnTo>
                    <a:pt x="87893" y="6727"/>
                  </a:lnTo>
                  <a:close/>
                  <a:moveTo>
                    <a:pt x="101025" y="6727"/>
                  </a:moveTo>
                  <a:lnTo>
                    <a:pt x="101025" y="12811"/>
                  </a:lnTo>
                  <a:lnTo>
                    <a:pt x="94620" y="12811"/>
                  </a:lnTo>
                  <a:lnTo>
                    <a:pt x="94620" y="6727"/>
                  </a:lnTo>
                  <a:close/>
                  <a:moveTo>
                    <a:pt x="107752" y="6727"/>
                  </a:moveTo>
                  <a:lnTo>
                    <a:pt x="107752" y="12811"/>
                  </a:lnTo>
                  <a:lnTo>
                    <a:pt x="101346" y="12811"/>
                  </a:lnTo>
                  <a:lnTo>
                    <a:pt x="101346" y="6727"/>
                  </a:lnTo>
                  <a:close/>
                  <a:moveTo>
                    <a:pt x="114478" y="6727"/>
                  </a:moveTo>
                  <a:lnTo>
                    <a:pt x="114478" y="12811"/>
                  </a:lnTo>
                  <a:lnTo>
                    <a:pt x="108091" y="12811"/>
                  </a:lnTo>
                  <a:lnTo>
                    <a:pt x="108091" y="6727"/>
                  </a:lnTo>
                  <a:close/>
                  <a:moveTo>
                    <a:pt x="121223" y="6727"/>
                  </a:moveTo>
                  <a:lnTo>
                    <a:pt x="121223" y="12811"/>
                  </a:lnTo>
                  <a:lnTo>
                    <a:pt x="114817" y="12811"/>
                  </a:lnTo>
                  <a:lnTo>
                    <a:pt x="114817" y="6727"/>
                  </a:lnTo>
                  <a:close/>
                  <a:moveTo>
                    <a:pt x="127950" y="6727"/>
                  </a:moveTo>
                  <a:lnTo>
                    <a:pt x="127950" y="12811"/>
                  </a:lnTo>
                  <a:lnTo>
                    <a:pt x="121562" y="12811"/>
                  </a:lnTo>
                  <a:lnTo>
                    <a:pt x="121562" y="6727"/>
                  </a:lnTo>
                  <a:close/>
                  <a:moveTo>
                    <a:pt x="134694" y="6727"/>
                  </a:moveTo>
                  <a:lnTo>
                    <a:pt x="134694" y="12811"/>
                  </a:lnTo>
                  <a:lnTo>
                    <a:pt x="128289" y="12811"/>
                  </a:lnTo>
                  <a:lnTo>
                    <a:pt x="128289" y="6727"/>
                  </a:lnTo>
                  <a:close/>
                  <a:moveTo>
                    <a:pt x="141421" y="6727"/>
                  </a:moveTo>
                  <a:lnTo>
                    <a:pt x="141421" y="12811"/>
                  </a:lnTo>
                  <a:lnTo>
                    <a:pt x="135033" y="12811"/>
                  </a:lnTo>
                  <a:lnTo>
                    <a:pt x="135033" y="6727"/>
                  </a:lnTo>
                  <a:close/>
                  <a:moveTo>
                    <a:pt x="148148" y="6727"/>
                  </a:moveTo>
                  <a:lnTo>
                    <a:pt x="148148" y="12811"/>
                  </a:lnTo>
                  <a:lnTo>
                    <a:pt x="141760" y="12811"/>
                  </a:lnTo>
                  <a:lnTo>
                    <a:pt x="141760" y="6727"/>
                  </a:lnTo>
                  <a:close/>
                  <a:moveTo>
                    <a:pt x="154892" y="6727"/>
                  </a:moveTo>
                  <a:lnTo>
                    <a:pt x="154892" y="12811"/>
                  </a:lnTo>
                  <a:lnTo>
                    <a:pt x="148487" y="12811"/>
                  </a:lnTo>
                  <a:lnTo>
                    <a:pt x="148487" y="6727"/>
                  </a:lnTo>
                  <a:close/>
                  <a:moveTo>
                    <a:pt x="161619" y="6727"/>
                  </a:moveTo>
                  <a:lnTo>
                    <a:pt x="161619" y="12811"/>
                  </a:lnTo>
                  <a:lnTo>
                    <a:pt x="155231" y="12811"/>
                  </a:lnTo>
                  <a:lnTo>
                    <a:pt x="155231" y="6727"/>
                  </a:lnTo>
                  <a:close/>
                  <a:moveTo>
                    <a:pt x="168363" y="6727"/>
                  </a:moveTo>
                  <a:lnTo>
                    <a:pt x="168363" y="12811"/>
                  </a:lnTo>
                  <a:lnTo>
                    <a:pt x="161958" y="12811"/>
                  </a:lnTo>
                  <a:lnTo>
                    <a:pt x="161958" y="6727"/>
                  </a:lnTo>
                  <a:close/>
                  <a:moveTo>
                    <a:pt x="175090" y="6727"/>
                  </a:moveTo>
                  <a:lnTo>
                    <a:pt x="175090" y="12811"/>
                  </a:lnTo>
                  <a:lnTo>
                    <a:pt x="168702" y="12811"/>
                  </a:lnTo>
                  <a:lnTo>
                    <a:pt x="168702" y="6727"/>
                  </a:lnTo>
                  <a:close/>
                  <a:moveTo>
                    <a:pt x="181834" y="6727"/>
                  </a:moveTo>
                  <a:lnTo>
                    <a:pt x="181834" y="12811"/>
                  </a:lnTo>
                  <a:lnTo>
                    <a:pt x="175429" y="12811"/>
                  </a:lnTo>
                  <a:lnTo>
                    <a:pt x="175429" y="6727"/>
                  </a:lnTo>
                  <a:close/>
                  <a:moveTo>
                    <a:pt x="188561" y="6727"/>
                  </a:moveTo>
                  <a:lnTo>
                    <a:pt x="188561" y="12811"/>
                  </a:lnTo>
                  <a:lnTo>
                    <a:pt x="182173" y="12811"/>
                  </a:lnTo>
                  <a:lnTo>
                    <a:pt x="182173" y="6727"/>
                  </a:lnTo>
                  <a:close/>
                  <a:moveTo>
                    <a:pt x="195288" y="6727"/>
                  </a:moveTo>
                  <a:lnTo>
                    <a:pt x="195288" y="12811"/>
                  </a:lnTo>
                  <a:lnTo>
                    <a:pt x="188900" y="12811"/>
                  </a:lnTo>
                  <a:lnTo>
                    <a:pt x="188900" y="6727"/>
                  </a:lnTo>
                  <a:close/>
                  <a:moveTo>
                    <a:pt x="202032" y="6727"/>
                  </a:moveTo>
                  <a:lnTo>
                    <a:pt x="202032" y="12811"/>
                  </a:lnTo>
                  <a:lnTo>
                    <a:pt x="195627" y="12811"/>
                  </a:lnTo>
                  <a:lnTo>
                    <a:pt x="195627" y="6727"/>
                  </a:lnTo>
                  <a:close/>
                  <a:moveTo>
                    <a:pt x="208759" y="6727"/>
                  </a:moveTo>
                  <a:lnTo>
                    <a:pt x="208759" y="12811"/>
                  </a:lnTo>
                  <a:lnTo>
                    <a:pt x="202371" y="12811"/>
                  </a:lnTo>
                  <a:lnTo>
                    <a:pt x="202371" y="6727"/>
                  </a:lnTo>
                  <a:close/>
                  <a:moveTo>
                    <a:pt x="215504" y="6727"/>
                  </a:moveTo>
                  <a:lnTo>
                    <a:pt x="215504" y="12811"/>
                  </a:lnTo>
                  <a:lnTo>
                    <a:pt x="209098" y="12811"/>
                  </a:lnTo>
                  <a:lnTo>
                    <a:pt x="209098" y="6727"/>
                  </a:lnTo>
                  <a:close/>
                  <a:moveTo>
                    <a:pt x="222230" y="6727"/>
                  </a:moveTo>
                  <a:lnTo>
                    <a:pt x="222230" y="12811"/>
                  </a:lnTo>
                  <a:lnTo>
                    <a:pt x="215843" y="12811"/>
                  </a:lnTo>
                  <a:lnTo>
                    <a:pt x="215843" y="6727"/>
                  </a:lnTo>
                  <a:close/>
                  <a:moveTo>
                    <a:pt x="228975" y="6727"/>
                  </a:moveTo>
                  <a:lnTo>
                    <a:pt x="228975" y="12811"/>
                  </a:lnTo>
                  <a:lnTo>
                    <a:pt x="222569" y="12811"/>
                  </a:lnTo>
                  <a:lnTo>
                    <a:pt x="222569" y="6727"/>
                  </a:lnTo>
                  <a:close/>
                  <a:moveTo>
                    <a:pt x="235701" y="6727"/>
                  </a:moveTo>
                  <a:lnTo>
                    <a:pt x="235701" y="12811"/>
                  </a:lnTo>
                  <a:lnTo>
                    <a:pt x="229296" y="12811"/>
                  </a:lnTo>
                  <a:lnTo>
                    <a:pt x="229296" y="6727"/>
                  </a:lnTo>
                  <a:close/>
                  <a:moveTo>
                    <a:pt x="242428" y="6727"/>
                  </a:moveTo>
                  <a:lnTo>
                    <a:pt x="242428" y="12811"/>
                  </a:lnTo>
                  <a:lnTo>
                    <a:pt x="236040" y="12811"/>
                  </a:lnTo>
                  <a:lnTo>
                    <a:pt x="236040" y="6727"/>
                  </a:lnTo>
                  <a:close/>
                  <a:moveTo>
                    <a:pt x="249173" y="6727"/>
                  </a:moveTo>
                  <a:lnTo>
                    <a:pt x="249173" y="12811"/>
                  </a:lnTo>
                  <a:lnTo>
                    <a:pt x="242767" y="12811"/>
                  </a:lnTo>
                  <a:lnTo>
                    <a:pt x="242767" y="6727"/>
                  </a:lnTo>
                  <a:close/>
                  <a:moveTo>
                    <a:pt x="255899" y="6727"/>
                  </a:moveTo>
                  <a:lnTo>
                    <a:pt x="255899" y="12811"/>
                  </a:lnTo>
                  <a:lnTo>
                    <a:pt x="249512" y="12811"/>
                  </a:lnTo>
                  <a:lnTo>
                    <a:pt x="249512" y="6727"/>
                  </a:lnTo>
                  <a:close/>
                  <a:moveTo>
                    <a:pt x="262644" y="6727"/>
                  </a:moveTo>
                  <a:lnTo>
                    <a:pt x="262644" y="12811"/>
                  </a:lnTo>
                  <a:lnTo>
                    <a:pt x="256238" y="12811"/>
                  </a:lnTo>
                  <a:lnTo>
                    <a:pt x="256238" y="6727"/>
                  </a:lnTo>
                  <a:close/>
                  <a:moveTo>
                    <a:pt x="269370" y="6727"/>
                  </a:moveTo>
                  <a:lnTo>
                    <a:pt x="269370" y="12811"/>
                  </a:lnTo>
                  <a:lnTo>
                    <a:pt x="262983" y="12811"/>
                  </a:lnTo>
                  <a:lnTo>
                    <a:pt x="262983" y="6727"/>
                  </a:lnTo>
                  <a:close/>
                  <a:moveTo>
                    <a:pt x="276115" y="6727"/>
                  </a:moveTo>
                  <a:lnTo>
                    <a:pt x="276115" y="12811"/>
                  </a:lnTo>
                  <a:lnTo>
                    <a:pt x="269709" y="12811"/>
                  </a:lnTo>
                  <a:lnTo>
                    <a:pt x="269709" y="6727"/>
                  </a:lnTo>
                  <a:close/>
                  <a:moveTo>
                    <a:pt x="282842" y="6727"/>
                  </a:moveTo>
                  <a:lnTo>
                    <a:pt x="282842" y="12811"/>
                  </a:lnTo>
                  <a:lnTo>
                    <a:pt x="276436" y="12811"/>
                  </a:lnTo>
                  <a:lnTo>
                    <a:pt x="276436" y="6727"/>
                  </a:lnTo>
                  <a:close/>
                  <a:moveTo>
                    <a:pt x="6745" y="13132"/>
                  </a:moveTo>
                  <a:lnTo>
                    <a:pt x="6745" y="19217"/>
                  </a:lnTo>
                  <a:lnTo>
                    <a:pt x="339" y="19217"/>
                  </a:lnTo>
                  <a:lnTo>
                    <a:pt x="339" y="13132"/>
                  </a:lnTo>
                  <a:close/>
                  <a:moveTo>
                    <a:pt x="13471" y="13132"/>
                  </a:moveTo>
                  <a:lnTo>
                    <a:pt x="13471" y="19217"/>
                  </a:lnTo>
                  <a:lnTo>
                    <a:pt x="7066" y="19217"/>
                  </a:lnTo>
                  <a:lnTo>
                    <a:pt x="7066" y="13132"/>
                  </a:lnTo>
                  <a:close/>
                  <a:moveTo>
                    <a:pt x="20198" y="13132"/>
                  </a:moveTo>
                  <a:lnTo>
                    <a:pt x="20198" y="19217"/>
                  </a:lnTo>
                  <a:lnTo>
                    <a:pt x="13810" y="19217"/>
                  </a:lnTo>
                  <a:lnTo>
                    <a:pt x="13810" y="13132"/>
                  </a:lnTo>
                  <a:close/>
                  <a:moveTo>
                    <a:pt x="26942" y="13132"/>
                  </a:moveTo>
                  <a:lnTo>
                    <a:pt x="26942" y="19217"/>
                  </a:lnTo>
                  <a:lnTo>
                    <a:pt x="20537" y="19217"/>
                  </a:lnTo>
                  <a:lnTo>
                    <a:pt x="20537" y="13132"/>
                  </a:lnTo>
                  <a:close/>
                  <a:moveTo>
                    <a:pt x="33669" y="13132"/>
                  </a:moveTo>
                  <a:lnTo>
                    <a:pt x="33669" y="19217"/>
                  </a:lnTo>
                  <a:lnTo>
                    <a:pt x="27281" y="19217"/>
                  </a:lnTo>
                  <a:lnTo>
                    <a:pt x="27281" y="13132"/>
                  </a:lnTo>
                  <a:close/>
                  <a:moveTo>
                    <a:pt x="40414" y="13132"/>
                  </a:moveTo>
                  <a:lnTo>
                    <a:pt x="40414" y="19217"/>
                  </a:lnTo>
                  <a:lnTo>
                    <a:pt x="34008" y="19217"/>
                  </a:lnTo>
                  <a:lnTo>
                    <a:pt x="34008" y="13132"/>
                  </a:lnTo>
                  <a:close/>
                  <a:moveTo>
                    <a:pt x="47140" y="13132"/>
                  </a:moveTo>
                  <a:lnTo>
                    <a:pt x="47140" y="19217"/>
                  </a:lnTo>
                  <a:lnTo>
                    <a:pt x="40753" y="19217"/>
                  </a:lnTo>
                  <a:lnTo>
                    <a:pt x="40753" y="13132"/>
                  </a:lnTo>
                  <a:close/>
                  <a:moveTo>
                    <a:pt x="53885" y="13132"/>
                  </a:moveTo>
                  <a:lnTo>
                    <a:pt x="53885" y="19217"/>
                  </a:lnTo>
                  <a:lnTo>
                    <a:pt x="47479" y="19217"/>
                  </a:lnTo>
                  <a:lnTo>
                    <a:pt x="47479" y="13132"/>
                  </a:lnTo>
                  <a:close/>
                  <a:moveTo>
                    <a:pt x="60611" y="13132"/>
                  </a:moveTo>
                  <a:lnTo>
                    <a:pt x="60611" y="19217"/>
                  </a:lnTo>
                  <a:lnTo>
                    <a:pt x="54206" y="19217"/>
                  </a:lnTo>
                  <a:lnTo>
                    <a:pt x="54206" y="13132"/>
                  </a:lnTo>
                  <a:close/>
                  <a:moveTo>
                    <a:pt x="67338" y="13132"/>
                  </a:moveTo>
                  <a:lnTo>
                    <a:pt x="67338" y="19217"/>
                  </a:lnTo>
                  <a:lnTo>
                    <a:pt x="60950" y="19217"/>
                  </a:lnTo>
                  <a:lnTo>
                    <a:pt x="60950" y="13132"/>
                  </a:lnTo>
                  <a:close/>
                  <a:moveTo>
                    <a:pt x="74083" y="13132"/>
                  </a:moveTo>
                  <a:lnTo>
                    <a:pt x="74083" y="19217"/>
                  </a:lnTo>
                  <a:lnTo>
                    <a:pt x="67677" y="19217"/>
                  </a:lnTo>
                  <a:lnTo>
                    <a:pt x="67677" y="13132"/>
                  </a:lnTo>
                  <a:close/>
                  <a:moveTo>
                    <a:pt x="80809" y="13132"/>
                  </a:moveTo>
                  <a:lnTo>
                    <a:pt x="80809" y="19217"/>
                  </a:lnTo>
                  <a:lnTo>
                    <a:pt x="74422" y="19217"/>
                  </a:lnTo>
                  <a:lnTo>
                    <a:pt x="74422" y="13132"/>
                  </a:lnTo>
                  <a:close/>
                  <a:moveTo>
                    <a:pt x="87554" y="13132"/>
                  </a:moveTo>
                  <a:lnTo>
                    <a:pt x="87554" y="19217"/>
                  </a:lnTo>
                  <a:lnTo>
                    <a:pt x="81148" y="19217"/>
                  </a:lnTo>
                  <a:lnTo>
                    <a:pt x="81148" y="13132"/>
                  </a:lnTo>
                  <a:close/>
                  <a:moveTo>
                    <a:pt x="94281" y="13132"/>
                  </a:moveTo>
                  <a:lnTo>
                    <a:pt x="94281" y="19217"/>
                  </a:lnTo>
                  <a:lnTo>
                    <a:pt x="87893" y="19217"/>
                  </a:lnTo>
                  <a:lnTo>
                    <a:pt x="87893" y="13132"/>
                  </a:lnTo>
                  <a:close/>
                  <a:moveTo>
                    <a:pt x="101025" y="13132"/>
                  </a:moveTo>
                  <a:lnTo>
                    <a:pt x="101025" y="19217"/>
                  </a:lnTo>
                  <a:lnTo>
                    <a:pt x="94620" y="19217"/>
                  </a:lnTo>
                  <a:lnTo>
                    <a:pt x="94620" y="13132"/>
                  </a:lnTo>
                  <a:close/>
                  <a:moveTo>
                    <a:pt x="107752" y="13132"/>
                  </a:moveTo>
                  <a:lnTo>
                    <a:pt x="107752" y="19217"/>
                  </a:lnTo>
                  <a:lnTo>
                    <a:pt x="101346" y="19217"/>
                  </a:lnTo>
                  <a:lnTo>
                    <a:pt x="101346" y="13132"/>
                  </a:lnTo>
                  <a:close/>
                  <a:moveTo>
                    <a:pt x="114478" y="13132"/>
                  </a:moveTo>
                  <a:lnTo>
                    <a:pt x="114478" y="19217"/>
                  </a:lnTo>
                  <a:lnTo>
                    <a:pt x="108091" y="19217"/>
                  </a:lnTo>
                  <a:lnTo>
                    <a:pt x="108091" y="13132"/>
                  </a:lnTo>
                  <a:close/>
                  <a:moveTo>
                    <a:pt x="121223" y="13132"/>
                  </a:moveTo>
                  <a:lnTo>
                    <a:pt x="121223" y="19217"/>
                  </a:lnTo>
                  <a:lnTo>
                    <a:pt x="114817" y="19217"/>
                  </a:lnTo>
                  <a:lnTo>
                    <a:pt x="114817" y="13132"/>
                  </a:lnTo>
                  <a:close/>
                  <a:moveTo>
                    <a:pt x="127950" y="13132"/>
                  </a:moveTo>
                  <a:lnTo>
                    <a:pt x="127950" y="19217"/>
                  </a:lnTo>
                  <a:lnTo>
                    <a:pt x="121562" y="19217"/>
                  </a:lnTo>
                  <a:lnTo>
                    <a:pt x="121562" y="13132"/>
                  </a:lnTo>
                  <a:close/>
                  <a:moveTo>
                    <a:pt x="134694" y="13132"/>
                  </a:moveTo>
                  <a:lnTo>
                    <a:pt x="134694" y="19217"/>
                  </a:lnTo>
                  <a:lnTo>
                    <a:pt x="128289" y="19217"/>
                  </a:lnTo>
                  <a:lnTo>
                    <a:pt x="128289" y="13132"/>
                  </a:lnTo>
                  <a:close/>
                  <a:moveTo>
                    <a:pt x="141421" y="13132"/>
                  </a:moveTo>
                  <a:lnTo>
                    <a:pt x="141421" y="19217"/>
                  </a:lnTo>
                  <a:lnTo>
                    <a:pt x="135033" y="19217"/>
                  </a:lnTo>
                  <a:lnTo>
                    <a:pt x="135033" y="13132"/>
                  </a:lnTo>
                  <a:close/>
                  <a:moveTo>
                    <a:pt x="148148" y="13132"/>
                  </a:moveTo>
                  <a:lnTo>
                    <a:pt x="148148" y="19217"/>
                  </a:lnTo>
                  <a:lnTo>
                    <a:pt x="141760" y="19217"/>
                  </a:lnTo>
                  <a:lnTo>
                    <a:pt x="141760" y="13132"/>
                  </a:lnTo>
                  <a:close/>
                  <a:moveTo>
                    <a:pt x="154892" y="13132"/>
                  </a:moveTo>
                  <a:lnTo>
                    <a:pt x="154892" y="19217"/>
                  </a:lnTo>
                  <a:lnTo>
                    <a:pt x="148487" y="19217"/>
                  </a:lnTo>
                  <a:lnTo>
                    <a:pt x="148487" y="13132"/>
                  </a:lnTo>
                  <a:close/>
                  <a:moveTo>
                    <a:pt x="161619" y="13132"/>
                  </a:moveTo>
                  <a:lnTo>
                    <a:pt x="161619" y="19217"/>
                  </a:lnTo>
                  <a:lnTo>
                    <a:pt x="155231" y="19217"/>
                  </a:lnTo>
                  <a:lnTo>
                    <a:pt x="155231" y="13132"/>
                  </a:lnTo>
                  <a:close/>
                  <a:moveTo>
                    <a:pt x="168363" y="13132"/>
                  </a:moveTo>
                  <a:lnTo>
                    <a:pt x="168363" y="19217"/>
                  </a:lnTo>
                  <a:lnTo>
                    <a:pt x="161958" y="19217"/>
                  </a:lnTo>
                  <a:lnTo>
                    <a:pt x="161958" y="13132"/>
                  </a:lnTo>
                  <a:close/>
                  <a:moveTo>
                    <a:pt x="175090" y="13132"/>
                  </a:moveTo>
                  <a:lnTo>
                    <a:pt x="175090" y="19217"/>
                  </a:lnTo>
                  <a:lnTo>
                    <a:pt x="168702" y="19217"/>
                  </a:lnTo>
                  <a:lnTo>
                    <a:pt x="168702" y="13132"/>
                  </a:lnTo>
                  <a:close/>
                  <a:moveTo>
                    <a:pt x="181834" y="13132"/>
                  </a:moveTo>
                  <a:lnTo>
                    <a:pt x="181834" y="19217"/>
                  </a:lnTo>
                  <a:lnTo>
                    <a:pt x="175429" y="19217"/>
                  </a:lnTo>
                  <a:lnTo>
                    <a:pt x="175429" y="13132"/>
                  </a:lnTo>
                  <a:close/>
                  <a:moveTo>
                    <a:pt x="188561" y="13132"/>
                  </a:moveTo>
                  <a:lnTo>
                    <a:pt x="188561" y="19217"/>
                  </a:lnTo>
                  <a:lnTo>
                    <a:pt x="182173" y="19217"/>
                  </a:lnTo>
                  <a:lnTo>
                    <a:pt x="182173" y="13132"/>
                  </a:lnTo>
                  <a:close/>
                  <a:moveTo>
                    <a:pt x="195288" y="13132"/>
                  </a:moveTo>
                  <a:lnTo>
                    <a:pt x="195288" y="19217"/>
                  </a:lnTo>
                  <a:lnTo>
                    <a:pt x="188900" y="19217"/>
                  </a:lnTo>
                  <a:lnTo>
                    <a:pt x="188900" y="13132"/>
                  </a:lnTo>
                  <a:close/>
                  <a:moveTo>
                    <a:pt x="202032" y="13132"/>
                  </a:moveTo>
                  <a:lnTo>
                    <a:pt x="202032" y="19217"/>
                  </a:lnTo>
                  <a:lnTo>
                    <a:pt x="195627" y="19217"/>
                  </a:lnTo>
                  <a:lnTo>
                    <a:pt x="195627" y="13132"/>
                  </a:lnTo>
                  <a:close/>
                  <a:moveTo>
                    <a:pt x="208759" y="13132"/>
                  </a:moveTo>
                  <a:lnTo>
                    <a:pt x="208759" y="19217"/>
                  </a:lnTo>
                  <a:lnTo>
                    <a:pt x="202371" y="19217"/>
                  </a:lnTo>
                  <a:lnTo>
                    <a:pt x="202371" y="13132"/>
                  </a:lnTo>
                  <a:close/>
                  <a:moveTo>
                    <a:pt x="215504" y="13132"/>
                  </a:moveTo>
                  <a:lnTo>
                    <a:pt x="215504" y="19217"/>
                  </a:lnTo>
                  <a:lnTo>
                    <a:pt x="209098" y="19217"/>
                  </a:lnTo>
                  <a:lnTo>
                    <a:pt x="209098" y="13132"/>
                  </a:lnTo>
                  <a:close/>
                  <a:moveTo>
                    <a:pt x="222230" y="13132"/>
                  </a:moveTo>
                  <a:lnTo>
                    <a:pt x="222230" y="19217"/>
                  </a:lnTo>
                  <a:lnTo>
                    <a:pt x="215843" y="19217"/>
                  </a:lnTo>
                  <a:lnTo>
                    <a:pt x="215843" y="13132"/>
                  </a:lnTo>
                  <a:close/>
                  <a:moveTo>
                    <a:pt x="228975" y="13132"/>
                  </a:moveTo>
                  <a:lnTo>
                    <a:pt x="228975" y="19217"/>
                  </a:lnTo>
                  <a:lnTo>
                    <a:pt x="222569" y="19217"/>
                  </a:lnTo>
                  <a:lnTo>
                    <a:pt x="222569" y="13132"/>
                  </a:lnTo>
                  <a:close/>
                  <a:moveTo>
                    <a:pt x="235701" y="13132"/>
                  </a:moveTo>
                  <a:lnTo>
                    <a:pt x="235701" y="19217"/>
                  </a:lnTo>
                  <a:lnTo>
                    <a:pt x="229296" y="19217"/>
                  </a:lnTo>
                  <a:lnTo>
                    <a:pt x="229296" y="13132"/>
                  </a:lnTo>
                  <a:close/>
                  <a:moveTo>
                    <a:pt x="242428" y="13132"/>
                  </a:moveTo>
                  <a:lnTo>
                    <a:pt x="242428" y="19217"/>
                  </a:lnTo>
                  <a:lnTo>
                    <a:pt x="236040" y="19217"/>
                  </a:lnTo>
                  <a:lnTo>
                    <a:pt x="236040" y="13132"/>
                  </a:lnTo>
                  <a:close/>
                  <a:moveTo>
                    <a:pt x="249173" y="13132"/>
                  </a:moveTo>
                  <a:lnTo>
                    <a:pt x="249173" y="19217"/>
                  </a:lnTo>
                  <a:lnTo>
                    <a:pt x="242767" y="19217"/>
                  </a:lnTo>
                  <a:lnTo>
                    <a:pt x="242767" y="13132"/>
                  </a:lnTo>
                  <a:close/>
                  <a:moveTo>
                    <a:pt x="255899" y="13132"/>
                  </a:moveTo>
                  <a:lnTo>
                    <a:pt x="255899" y="19217"/>
                  </a:lnTo>
                  <a:lnTo>
                    <a:pt x="249512" y="19217"/>
                  </a:lnTo>
                  <a:lnTo>
                    <a:pt x="249512" y="13132"/>
                  </a:lnTo>
                  <a:close/>
                  <a:moveTo>
                    <a:pt x="262644" y="13132"/>
                  </a:moveTo>
                  <a:lnTo>
                    <a:pt x="262644" y="19217"/>
                  </a:lnTo>
                  <a:lnTo>
                    <a:pt x="256238" y="19217"/>
                  </a:lnTo>
                  <a:lnTo>
                    <a:pt x="256238" y="13132"/>
                  </a:lnTo>
                  <a:close/>
                  <a:moveTo>
                    <a:pt x="269370" y="13132"/>
                  </a:moveTo>
                  <a:lnTo>
                    <a:pt x="269370" y="19217"/>
                  </a:lnTo>
                  <a:lnTo>
                    <a:pt x="262983" y="19217"/>
                  </a:lnTo>
                  <a:lnTo>
                    <a:pt x="262983" y="13132"/>
                  </a:lnTo>
                  <a:close/>
                  <a:moveTo>
                    <a:pt x="276115" y="13132"/>
                  </a:moveTo>
                  <a:lnTo>
                    <a:pt x="276115" y="19217"/>
                  </a:lnTo>
                  <a:lnTo>
                    <a:pt x="269709" y="19217"/>
                  </a:lnTo>
                  <a:lnTo>
                    <a:pt x="269709" y="13132"/>
                  </a:lnTo>
                  <a:close/>
                  <a:moveTo>
                    <a:pt x="282842" y="13132"/>
                  </a:moveTo>
                  <a:lnTo>
                    <a:pt x="282842" y="19217"/>
                  </a:lnTo>
                  <a:lnTo>
                    <a:pt x="276436" y="19217"/>
                  </a:lnTo>
                  <a:lnTo>
                    <a:pt x="276436" y="13132"/>
                  </a:lnTo>
                  <a:close/>
                  <a:moveTo>
                    <a:pt x="6745" y="19538"/>
                  </a:moveTo>
                  <a:lnTo>
                    <a:pt x="6745" y="25622"/>
                  </a:lnTo>
                  <a:lnTo>
                    <a:pt x="339" y="25622"/>
                  </a:lnTo>
                  <a:lnTo>
                    <a:pt x="339" y="19538"/>
                  </a:lnTo>
                  <a:close/>
                  <a:moveTo>
                    <a:pt x="13471" y="19538"/>
                  </a:moveTo>
                  <a:lnTo>
                    <a:pt x="13471" y="25622"/>
                  </a:lnTo>
                  <a:lnTo>
                    <a:pt x="7066" y="25622"/>
                  </a:lnTo>
                  <a:lnTo>
                    <a:pt x="7066" y="19538"/>
                  </a:lnTo>
                  <a:close/>
                  <a:moveTo>
                    <a:pt x="20198" y="19538"/>
                  </a:moveTo>
                  <a:lnTo>
                    <a:pt x="20198" y="25622"/>
                  </a:lnTo>
                  <a:lnTo>
                    <a:pt x="13810" y="25622"/>
                  </a:lnTo>
                  <a:lnTo>
                    <a:pt x="13810" y="19538"/>
                  </a:lnTo>
                  <a:close/>
                  <a:moveTo>
                    <a:pt x="26942" y="19538"/>
                  </a:moveTo>
                  <a:lnTo>
                    <a:pt x="26942" y="25622"/>
                  </a:lnTo>
                  <a:lnTo>
                    <a:pt x="20537" y="25622"/>
                  </a:lnTo>
                  <a:lnTo>
                    <a:pt x="20537" y="19538"/>
                  </a:lnTo>
                  <a:close/>
                  <a:moveTo>
                    <a:pt x="33669" y="19538"/>
                  </a:moveTo>
                  <a:lnTo>
                    <a:pt x="33669" y="25622"/>
                  </a:lnTo>
                  <a:lnTo>
                    <a:pt x="27281" y="25622"/>
                  </a:lnTo>
                  <a:lnTo>
                    <a:pt x="27281" y="19538"/>
                  </a:lnTo>
                  <a:close/>
                  <a:moveTo>
                    <a:pt x="40414" y="19538"/>
                  </a:moveTo>
                  <a:lnTo>
                    <a:pt x="40414" y="25622"/>
                  </a:lnTo>
                  <a:lnTo>
                    <a:pt x="34008" y="25622"/>
                  </a:lnTo>
                  <a:lnTo>
                    <a:pt x="34008" y="19538"/>
                  </a:lnTo>
                  <a:close/>
                  <a:moveTo>
                    <a:pt x="47140" y="19538"/>
                  </a:moveTo>
                  <a:lnTo>
                    <a:pt x="47140" y="25622"/>
                  </a:lnTo>
                  <a:lnTo>
                    <a:pt x="40753" y="25622"/>
                  </a:lnTo>
                  <a:lnTo>
                    <a:pt x="40753" y="19538"/>
                  </a:lnTo>
                  <a:close/>
                  <a:moveTo>
                    <a:pt x="53885" y="19538"/>
                  </a:moveTo>
                  <a:lnTo>
                    <a:pt x="53885" y="25622"/>
                  </a:lnTo>
                  <a:lnTo>
                    <a:pt x="47479" y="25622"/>
                  </a:lnTo>
                  <a:lnTo>
                    <a:pt x="47479" y="19538"/>
                  </a:lnTo>
                  <a:close/>
                  <a:moveTo>
                    <a:pt x="60611" y="19538"/>
                  </a:moveTo>
                  <a:lnTo>
                    <a:pt x="60611" y="25622"/>
                  </a:lnTo>
                  <a:lnTo>
                    <a:pt x="54206" y="25622"/>
                  </a:lnTo>
                  <a:lnTo>
                    <a:pt x="54206" y="19538"/>
                  </a:lnTo>
                  <a:close/>
                  <a:moveTo>
                    <a:pt x="67338" y="19538"/>
                  </a:moveTo>
                  <a:lnTo>
                    <a:pt x="67338" y="25622"/>
                  </a:lnTo>
                  <a:lnTo>
                    <a:pt x="60950" y="25622"/>
                  </a:lnTo>
                  <a:lnTo>
                    <a:pt x="60950" y="19538"/>
                  </a:lnTo>
                  <a:close/>
                  <a:moveTo>
                    <a:pt x="74083" y="19538"/>
                  </a:moveTo>
                  <a:lnTo>
                    <a:pt x="74083" y="25622"/>
                  </a:lnTo>
                  <a:lnTo>
                    <a:pt x="67677" y="25622"/>
                  </a:lnTo>
                  <a:lnTo>
                    <a:pt x="67677" y="19538"/>
                  </a:lnTo>
                  <a:close/>
                  <a:moveTo>
                    <a:pt x="80809" y="19538"/>
                  </a:moveTo>
                  <a:lnTo>
                    <a:pt x="80809" y="25622"/>
                  </a:lnTo>
                  <a:lnTo>
                    <a:pt x="74422" y="25622"/>
                  </a:lnTo>
                  <a:lnTo>
                    <a:pt x="74422" y="19538"/>
                  </a:lnTo>
                  <a:close/>
                  <a:moveTo>
                    <a:pt x="87554" y="19538"/>
                  </a:moveTo>
                  <a:lnTo>
                    <a:pt x="87554" y="25622"/>
                  </a:lnTo>
                  <a:lnTo>
                    <a:pt x="81148" y="25622"/>
                  </a:lnTo>
                  <a:lnTo>
                    <a:pt x="81148" y="19538"/>
                  </a:lnTo>
                  <a:close/>
                  <a:moveTo>
                    <a:pt x="94281" y="19538"/>
                  </a:moveTo>
                  <a:lnTo>
                    <a:pt x="94281" y="25622"/>
                  </a:lnTo>
                  <a:lnTo>
                    <a:pt x="87893" y="25622"/>
                  </a:lnTo>
                  <a:lnTo>
                    <a:pt x="87893" y="19538"/>
                  </a:lnTo>
                  <a:close/>
                  <a:moveTo>
                    <a:pt x="101025" y="19538"/>
                  </a:moveTo>
                  <a:lnTo>
                    <a:pt x="101025" y="25622"/>
                  </a:lnTo>
                  <a:lnTo>
                    <a:pt x="94620" y="25622"/>
                  </a:lnTo>
                  <a:lnTo>
                    <a:pt x="94620" y="19538"/>
                  </a:lnTo>
                  <a:close/>
                  <a:moveTo>
                    <a:pt x="107752" y="19538"/>
                  </a:moveTo>
                  <a:lnTo>
                    <a:pt x="107752" y="25622"/>
                  </a:lnTo>
                  <a:lnTo>
                    <a:pt x="101346" y="25622"/>
                  </a:lnTo>
                  <a:lnTo>
                    <a:pt x="101346" y="19538"/>
                  </a:lnTo>
                  <a:close/>
                  <a:moveTo>
                    <a:pt x="114478" y="19538"/>
                  </a:moveTo>
                  <a:lnTo>
                    <a:pt x="114478" y="25622"/>
                  </a:lnTo>
                  <a:lnTo>
                    <a:pt x="108091" y="25622"/>
                  </a:lnTo>
                  <a:lnTo>
                    <a:pt x="108091" y="19538"/>
                  </a:lnTo>
                  <a:close/>
                  <a:moveTo>
                    <a:pt x="121223" y="19538"/>
                  </a:moveTo>
                  <a:lnTo>
                    <a:pt x="121223" y="25622"/>
                  </a:lnTo>
                  <a:lnTo>
                    <a:pt x="114817" y="25622"/>
                  </a:lnTo>
                  <a:lnTo>
                    <a:pt x="114817" y="19538"/>
                  </a:lnTo>
                  <a:close/>
                  <a:moveTo>
                    <a:pt x="127950" y="19538"/>
                  </a:moveTo>
                  <a:lnTo>
                    <a:pt x="127950" y="25622"/>
                  </a:lnTo>
                  <a:lnTo>
                    <a:pt x="121562" y="25622"/>
                  </a:lnTo>
                  <a:lnTo>
                    <a:pt x="121562" y="19538"/>
                  </a:lnTo>
                  <a:close/>
                  <a:moveTo>
                    <a:pt x="134694" y="19538"/>
                  </a:moveTo>
                  <a:lnTo>
                    <a:pt x="134694" y="25622"/>
                  </a:lnTo>
                  <a:lnTo>
                    <a:pt x="128289" y="25622"/>
                  </a:lnTo>
                  <a:lnTo>
                    <a:pt x="128289" y="19538"/>
                  </a:lnTo>
                  <a:close/>
                  <a:moveTo>
                    <a:pt x="141421" y="19538"/>
                  </a:moveTo>
                  <a:lnTo>
                    <a:pt x="141421" y="25622"/>
                  </a:lnTo>
                  <a:lnTo>
                    <a:pt x="135033" y="25622"/>
                  </a:lnTo>
                  <a:lnTo>
                    <a:pt x="135033" y="19538"/>
                  </a:lnTo>
                  <a:close/>
                  <a:moveTo>
                    <a:pt x="148148" y="19538"/>
                  </a:moveTo>
                  <a:lnTo>
                    <a:pt x="148148" y="25622"/>
                  </a:lnTo>
                  <a:lnTo>
                    <a:pt x="141760" y="25622"/>
                  </a:lnTo>
                  <a:lnTo>
                    <a:pt x="141760" y="19538"/>
                  </a:lnTo>
                  <a:close/>
                  <a:moveTo>
                    <a:pt x="154892" y="19538"/>
                  </a:moveTo>
                  <a:lnTo>
                    <a:pt x="154892" y="25622"/>
                  </a:lnTo>
                  <a:lnTo>
                    <a:pt x="148487" y="25622"/>
                  </a:lnTo>
                  <a:lnTo>
                    <a:pt x="148487" y="19538"/>
                  </a:lnTo>
                  <a:close/>
                  <a:moveTo>
                    <a:pt x="161619" y="19538"/>
                  </a:moveTo>
                  <a:lnTo>
                    <a:pt x="161619" y="25622"/>
                  </a:lnTo>
                  <a:lnTo>
                    <a:pt x="155231" y="25622"/>
                  </a:lnTo>
                  <a:lnTo>
                    <a:pt x="155231" y="19538"/>
                  </a:lnTo>
                  <a:close/>
                  <a:moveTo>
                    <a:pt x="168363" y="19538"/>
                  </a:moveTo>
                  <a:lnTo>
                    <a:pt x="168363" y="25622"/>
                  </a:lnTo>
                  <a:lnTo>
                    <a:pt x="161958" y="25622"/>
                  </a:lnTo>
                  <a:lnTo>
                    <a:pt x="161958" y="19538"/>
                  </a:lnTo>
                  <a:close/>
                  <a:moveTo>
                    <a:pt x="175090" y="19538"/>
                  </a:moveTo>
                  <a:lnTo>
                    <a:pt x="175090" y="25622"/>
                  </a:lnTo>
                  <a:lnTo>
                    <a:pt x="168702" y="25622"/>
                  </a:lnTo>
                  <a:lnTo>
                    <a:pt x="168702" y="19538"/>
                  </a:lnTo>
                  <a:close/>
                  <a:moveTo>
                    <a:pt x="181834" y="19538"/>
                  </a:moveTo>
                  <a:lnTo>
                    <a:pt x="181834" y="25622"/>
                  </a:lnTo>
                  <a:lnTo>
                    <a:pt x="175429" y="25622"/>
                  </a:lnTo>
                  <a:lnTo>
                    <a:pt x="175429" y="19538"/>
                  </a:lnTo>
                  <a:close/>
                  <a:moveTo>
                    <a:pt x="188561" y="19538"/>
                  </a:moveTo>
                  <a:lnTo>
                    <a:pt x="188561" y="25622"/>
                  </a:lnTo>
                  <a:lnTo>
                    <a:pt x="182173" y="25622"/>
                  </a:lnTo>
                  <a:lnTo>
                    <a:pt x="182173" y="19538"/>
                  </a:lnTo>
                  <a:close/>
                  <a:moveTo>
                    <a:pt x="195288" y="19538"/>
                  </a:moveTo>
                  <a:lnTo>
                    <a:pt x="195288" y="25622"/>
                  </a:lnTo>
                  <a:lnTo>
                    <a:pt x="188900" y="25622"/>
                  </a:lnTo>
                  <a:lnTo>
                    <a:pt x="188900" y="19538"/>
                  </a:lnTo>
                  <a:close/>
                  <a:moveTo>
                    <a:pt x="202032" y="19538"/>
                  </a:moveTo>
                  <a:lnTo>
                    <a:pt x="202032" y="25622"/>
                  </a:lnTo>
                  <a:lnTo>
                    <a:pt x="195627" y="25622"/>
                  </a:lnTo>
                  <a:lnTo>
                    <a:pt x="195627" y="19538"/>
                  </a:lnTo>
                  <a:close/>
                  <a:moveTo>
                    <a:pt x="208759" y="19538"/>
                  </a:moveTo>
                  <a:lnTo>
                    <a:pt x="208759" y="25622"/>
                  </a:lnTo>
                  <a:lnTo>
                    <a:pt x="202371" y="25622"/>
                  </a:lnTo>
                  <a:lnTo>
                    <a:pt x="202371" y="19538"/>
                  </a:lnTo>
                  <a:close/>
                  <a:moveTo>
                    <a:pt x="215504" y="19538"/>
                  </a:moveTo>
                  <a:lnTo>
                    <a:pt x="215504" y="25622"/>
                  </a:lnTo>
                  <a:lnTo>
                    <a:pt x="209098" y="25622"/>
                  </a:lnTo>
                  <a:lnTo>
                    <a:pt x="209098" y="19538"/>
                  </a:lnTo>
                  <a:close/>
                  <a:moveTo>
                    <a:pt x="222230" y="19538"/>
                  </a:moveTo>
                  <a:lnTo>
                    <a:pt x="222230" y="25622"/>
                  </a:lnTo>
                  <a:lnTo>
                    <a:pt x="215843" y="25622"/>
                  </a:lnTo>
                  <a:lnTo>
                    <a:pt x="215843" y="19538"/>
                  </a:lnTo>
                  <a:close/>
                  <a:moveTo>
                    <a:pt x="228975" y="19538"/>
                  </a:moveTo>
                  <a:lnTo>
                    <a:pt x="228975" y="25622"/>
                  </a:lnTo>
                  <a:lnTo>
                    <a:pt x="222569" y="25622"/>
                  </a:lnTo>
                  <a:lnTo>
                    <a:pt x="222569" y="19538"/>
                  </a:lnTo>
                  <a:close/>
                  <a:moveTo>
                    <a:pt x="235701" y="19538"/>
                  </a:moveTo>
                  <a:lnTo>
                    <a:pt x="235701" y="25622"/>
                  </a:lnTo>
                  <a:lnTo>
                    <a:pt x="229296" y="25622"/>
                  </a:lnTo>
                  <a:lnTo>
                    <a:pt x="229296" y="19538"/>
                  </a:lnTo>
                  <a:close/>
                  <a:moveTo>
                    <a:pt x="242428" y="19538"/>
                  </a:moveTo>
                  <a:lnTo>
                    <a:pt x="242428" y="25622"/>
                  </a:lnTo>
                  <a:lnTo>
                    <a:pt x="236040" y="25622"/>
                  </a:lnTo>
                  <a:lnTo>
                    <a:pt x="236040" y="19538"/>
                  </a:lnTo>
                  <a:close/>
                  <a:moveTo>
                    <a:pt x="249173" y="19538"/>
                  </a:moveTo>
                  <a:lnTo>
                    <a:pt x="249173" y="25622"/>
                  </a:lnTo>
                  <a:lnTo>
                    <a:pt x="242767" y="25622"/>
                  </a:lnTo>
                  <a:lnTo>
                    <a:pt x="242767" y="19538"/>
                  </a:lnTo>
                  <a:close/>
                  <a:moveTo>
                    <a:pt x="255899" y="19538"/>
                  </a:moveTo>
                  <a:lnTo>
                    <a:pt x="255899" y="25622"/>
                  </a:lnTo>
                  <a:lnTo>
                    <a:pt x="249512" y="25622"/>
                  </a:lnTo>
                  <a:lnTo>
                    <a:pt x="249512" y="19538"/>
                  </a:lnTo>
                  <a:close/>
                  <a:moveTo>
                    <a:pt x="262644" y="19538"/>
                  </a:moveTo>
                  <a:lnTo>
                    <a:pt x="262644" y="25622"/>
                  </a:lnTo>
                  <a:lnTo>
                    <a:pt x="256238" y="25622"/>
                  </a:lnTo>
                  <a:lnTo>
                    <a:pt x="256238" y="19538"/>
                  </a:lnTo>
                  <a:close/>
                  <a:moveTo>
                    <a:pt x="269370" y="19538"/>
                  </a:moveTo>
                  <a:lnTo>
                    <a:pt x="269370" y="25622"/>
                  </a:lnTo>
                  <a:lnTo>
                    <a:pt x="262983" y="25622"/>
                  </a:lnTo>
                  <a:lnTo>
                    <a:pt x="262983" y="19538"/>
                  </a:lnTo>
                  <a:close/>
                  <a:moveTo>
                    <a:pt x="276115" y="19538"/>
                  </a:moveTo>
                  <a:lnTo>
                    <a:pt x="276115" y="25622"/>
                  </a:lnTo>
                  <a:lnTo>
                    <a:pt x="269709" y="25622"/>
                  </a:lnTo>
                  <a:lnTo>
                    <a:pt x="269709" y="19538"/>
                  </a:lnTo>
                  <a:close/>
                  <a:moveTo>
                    <a:pt x="282842" y="19538"/>
                  </a:moveTo>
                  <a:lnTo>
                    <a:pt x="282842" y="25622"/>
                  </a:lnTo>
                  <a:lnTo>
                    <a:pt x="276436" y="25622"/>
                  </a:lnTo>
                  <a:lnTo>
                    <a:pt x="276436" y="19538"/>
                  </a:lnTo>
                  <a:close/>
                  <a:moveTo>
                    <a:pt x="6745" y="25943"/>
                  </a:moveTo>
                  <a:lnTo>
                    <a:pt x="6745" y="32028"/>
                  </a:lnTo>
                  <a:lnTo>
                    <a:pt x="339" y="32028"/>
                  </a:lnTo>
                  <a:lnTo>
                    <a:pt x="339" y="25943"/>
                  </a:lnTo>
                  <a:close/>
                  <a:moveTo>
                    <a:pt x="13471" y="25943"/>
                  </a:moveTo>
                  <a:lnTo>
                    <a:pt x="13471" y="32028"/>
                  </a:lnTo>
                  <a:lnTo>
                    <a:pt x="7066" y="32028"/>
                  </a:lnTo>
                  <a:lnTo>
                    <a:pt x="7066" y="25943"/>
                  </a:lnTo>
                  <a:close/>
                  <a:moveTo>
                    <a:pt x="20198" y="25943"/>
                  </a:moveTo>
                  <a:lnTo>
                    <a:pt x="20198" y="32028"/>
                  </a:lnTo>
                  <a:lnTo>
                    <a:pt x="13810" y="32028"/>
                  </a:lnTo>
                  <a:lnTo>
                    <a:pt x="13810" y="25943"/>
                  </a:lnTo>
                  <a:close/>
                  <a:moveTo>
                    <a:pt x="26942" y="25943"/>
                  </a:moveTo>
                  <a:lnTo>
                    <a:pt x="26942" y="32028"/>
                  </a:lnTo>
                  <a:lnTo>
                    <a:pt x="20537" y="32028"/>
                  </a:lnTo>
                  <a:lnTo>
                    <a:pt x="20537" y="25943"/>
                  </a:lnTo>
                  <a:close/>
                  <a:moveTo>
                    <a:pt x="33669" y="25943"/>
                  </a:moveTo>
                  <a:lnTo>
                    <a:pt x="33669" y="32028"/>
                  </a:lnTo>
                  <a:lnTo>
                    <a:pt x="27281" y="32028"/>
                  </a:lnTo>
                  <a:lnTo>
                    <a:pt x="27281" y="25943"/>
                  </a:lnTo>
                  <a:close/>
                  <a:moveTo>
                    <a:pt x="40414" y="25943"/>
                  </a:moveTo>
                  <a:lnTo>
                    <a:pt x="40414" y="32028"/>
                  </a:lnTo>
                  <a:lnTo>
                    <a:pt x="34008" y="32028"/>
                  </a:lnTo>
                  <a:lnTo>
                    <a:pt x="34008" y="25943"/>
                  </a:lnTo>
                  <a:close/>
                  <a:moveTo>
                    <a:pt x="47140" y="25943"/>
                  </a:moveTo>
                  <a:lnTo>
                    <a:pt x="47140" y="32028"/>
                  </a:lnTo>
                  <a:lnTo>
                    <a:pt x="40753" y="32028"/>
                  </a:lnTo>
                  <a:lnTo>
                    <a:pt x="40753" y="25943"/>
                  </a:lnTo>
                  <a:close/>
                  <a:moveTo>
                    <a:pt x="53885" y="25943"/>
                  </a:moveTo>
                  <a:lnTo>
                    <a:pt x="53885" y="32028"/>
                  </a:lnTo>
                  <a:lnTo>
                    <a:pt x="47479" y="32028"/>
                  </a:lnTo>
                  <a:lnTo>
                    <a:pt x="47479" y="25943"/>
                  </a:lnTo>
                  <a:close/>
                  <a:moveTo>
                    <a:pt x="60611" y="25943"/>
                  </a:moveTo>
                  <a:lnTo>
                    <a:pt x="60611" y="32028"/>
                  </a:lnTo>
                  <a:lnTo>
                    <a:pt x="54206" y="32028"/>
                  </a:lnTo>
                  <a:lnTo>
                    <a:pt x="54206" y="25943"/>
                  </a:lnTo>
                  <a:close/>
                  <a:moveTo>
                    <a:pt x="67338" y="25943"/>
                  </a:moveTo>
                  <a:lnTo>
                    <a:pt x="67338" y="32028"/>
                  </a:lnTo>
                  <a:lnTo>
                    <a:pt x="60950" y="32028"/>
                  </a:lnTo>
                  <a:lnTo>
                    <a:pt x="60950" y="25943"/>
                  </a:lnTo>
                  <a:close/>
                  <a:moveTo>
                    <a:pt x="74083" y="25943"/>
                  </a:moveTo>
                  <a:lnTo>
                    <a:pt x="74083" y="32028"/>
                  </a:lnTo>
                  <a:lnTo>
                    <a:pt x="67677" y="32028"/>
                  </a:lnTo>
                  <a:lnTo>
                    <a:pt x="67677" y="25943"/>
                  </a:lnTo>
                  <a:close/>
                  <a:moveTo>
                    <a:pt x="80809" y="25943"/>
                  </a:moveTo>
                  <a:lnTo>
                    <a:pt x="80809" y="32028"/>
                  </a:lnTo>
                  <a:lnTo>
                    <a:pt x="74422" y="32028"/>
                  </a:lnTo>
                  <a:lnTo>
                    <a:pt x="74422" y="25943"/>
                  </a:lnTo>
                  <a:close/>
                  <a:moveTo>
                    <a:pt x="87554" y="25943"/>
                  </a:moveTo>
                  <a:lnTo>
                    <a:pt x="87554" y="32028"/>
                  </a:lnTo>
                  <a:lnTo>
                    <a:pt x="81148" y="32028"/>
                  </a:lnTo>
                  <a:lnTo>
                    <a:pt x="81148" y="25943"/>
                  </a:lnTo>
                  <a:close/>
                  <a:moveTo>
                    <a:pt x="94281" y="25943"/>
                  </a:moveTo>
                  <a:lnTo>
                    <a:pt x="94281" y="32028"/>
                  </a:lnTo>
                  <a:lnTo>
                    <a:pt x="87893" y="32028"/>
                  </a:lnTo>
                  <a:lnTo>
                    <a:pt x="87893" y="25943"/>
                  </a:lnTo>
                  <a:close/>
                  <a:moveTo>
                    <a:pt x="101025" y="25943"/>
                  </a:moveTo>
                  <a:lnTo>
                    <a:pt x="101025" y="32028"/>
                  </a:lnTo>
                  <a:lnTo>
                    <a:pt x="94620" y="32028"/>
                  </a:lnTo>
                  <a:lnTo>
                    <a:pt x="94620" y="25943"/>
                  </a:lnTo>
                  <a:close/>
                  <a:moveTo>
                    <a:pt x="107752" y="25943"/>
                  </a:moveTo>
                  <a:lnTo>
                    <a:pt x="107752" y="32028"/>
                  </a:lnTo>
                  <a:lnTo>
                    <a:pt x="101346" y="32028"/>
                  </a:lnTo>
                  <a:lnTo>
                    <a:pt x="101346" y="25943"/>
                  </a:lnTo>
                  <a:close/>
                  <a:moveTo>
                    <a:pt x="114478" y="25943"/>
                  </a:moveTo>
                  <a:lnTo>
                    <a:pt x="114478" y="32028"/>
                  </a:lnTo>
                  <a:lnTo>
                    <a:pt x="108091" y="32028"/>
                  </a:lnTo>
                  <a:lnTo>
                    <a:pt x="108091" y="25943"/>
                  </a:lnTo>
                  <a:close/>
                  <a:moveTo>
                    <a:pt x="121223" y="25943"/>
                  </a:moveTo>
                  <a:lnTo>
                    <a:pt x="121223" y="32028"/>
                  </a:lnTo>
                  <a:lnTo>
                    <a:pt x="114817" y="32028"/>
                  </a:lnTo>
                  <a:lnTo>
                    <a:pt x="114817" y="25943"/>
                  </a:lnTo>
                  <a:close/>
                  <a:moveTo>
                    <a:pt x="127950" y="25943"/>
                  </a:moveTo>
                  <a:lnTo>
                    <a:pt x="127950" y="32028"/>
                  </a:lnTo>
                  <a:lnTo>
                    <a:pt x="121562" y="32028"/>
                  </a:lnTo>
                  <a:lnTo>
                    <a:pt x="121562" y="25943"/>
                  </a:lnTo>
                  <a:close/>
                  <a:moveTo>
                    <a:pt x="134694" y="25943"/>
                  </a:moveTo>
                  <a:lnTo>
                    <a:pt x="134694" y="32028"/>
                  </a:lnTo>
                  <a:lnTo>
                    <a:pt x="128289" y="32028"/>
                  </a:lnTo>
                  <a:lnTo>
                    <a:pt x="128289" y="25943"/>
                  </a:lnTo>
                  <a:close/>
                  <a:moveTo>
                    <a:pt x="141421" y="25943"/>
                  </a:moveTo>
                  <a:lnTo>
                    <a:pt x="141421" y="32028"/>
                  </a:lnTo>
                  <a:lnTo>
                    <a:pt x="135033" y="32028"/>
                  </a:lnTo>
                  <a:lnTo>
                    <a:pt x="135033" y="25943"/>
                  </a:lnTo>
                  <a:close/>
                  <a:moveTo>
                    <a:pt x="148148" y="25943"/>
                  </a:moveTo>
                  <a:lnTo>
                    <a:pt x="148148" y="32028"/>
                  </a:lnTo>
                  <a:lnTo>
                    <a:pt x="141760" y="32028"/>
                  </a:lnTo>
                  <a:lnTo>
                    <a:pt x="141760" y="25943"/>
                  </a:lnTo>
                  <a:close/>
                  <a:moveTo>
                    <a:pt x="154892" y="25943"/>
                  </a:moveTo>
                  <a:lnTo>
                    <a:pt x="154892" y="32028"/>
                  </a:lnTo>
                  <a:lnTo>
                    <a:pt x="148487" y="32028"/>
                  </a:lnTo>
                  <a:lnTo>
                    <a:pt x="148487" y="25943"/>
                  </a:lnTo>
                  <a:close/>
                  <a:moveTo>
                    <a:pt x="161619" y="25943"/>
                  </a:moveTo>
                  <a:lnTo>
                    <a:pt x="161619" y="32028"/>
                  </a:lnTo>
                  <a:lnTo>
                    <a:pt x="155231" y="32028"/>
                  </a:lnTo>
                  <a:lnTo>
                    <a:pt x="155231" y="25943"/>
                  </a:lnTo>
                  <a:close/>
                  <a:moveTo>
                    <a:pt x="168363" y="25943"/>
                  </a:moveTo>
                  <a:lnTo>
                    <a:pt x="168363" y="32028"/>
                  </a:lnTo>
                  <a:lnTo>
                    <a:pt x="161958" y="32028"/>
                  </a:lnTo>
                  <a:lnTo>
                    <a:pt x="161958" y="25943"/>
                  </a:lnTo>
                  <a:close/>
                  <a:moveTo>
                    <a:pt x="175090" y="25943"/>
                  </a:moveTo>
                  <a:lnTo>
                    <a:pt x="175090" y="32028"/>
                  </a:lnTo>
                  <a:lnTo>
                    <a:pt x="168702" y="32028"/>
                  </a:lnTo>
                  <a:lnTo>
                    <a:pt x="168702" y="25943"/>
                  </a:lnTo>
                  <a:close/>
                  <a:moveTo>
                    <a:pt x="181834" y="25943"/>
                  </a:moveTo>
                  <a:lnTo>
                    <a:pt x="181834" y="32028"/>
                  </a:lnTo>
                  <a:lnTo>
                    <a:pt x="175429" y="32028"/>
                  </a:lnTo>
                  <a:lnTo>
                    <a:pt x="175429" y="25943"/>
                  </a:lnTo>
                  <a:close/>
                  <a:moveTo>
                    <a:pt x="188561" y="25943"/>
                  </a:moveTo>
                  <a:lnTo>
                    <a:pt x="188561" y="32028"/>
                  </a:lnTo>
                  <a:lnTo>
                    <a:pt x="182173" y="32028"/>
                  </a:lnTo>
                  <a:lnTo>
                    <a:pt x="182173" y="25943"/>
                  </a:lnTo>
                  <a:close/>
                  <a:moveTo>
                    <a:pt x="195288" y="25943"/>
                  </a:moveTo>
                  <a:lnTo>
                    <a:pt x="195288" y="32028"/>
                  </a:lnTo>
                  <a:lnTo>
                    <a:pt x="188900" y="32028"/>
                  </a:lnTo>
                  <a:lnTo>
                    <a:pt x="188900" y="25943"/>
                  </a:lnTo>
                  <a:close/>
                  <a:moveTo>
                    <a:pt x="202032" y="25943"/>
                  </a:moveTo>
                  <a:lnTo>
                    <a:pt x="202032" y="32028"/>
                  </a:lnTo>
                  <a:lnTo>
                    <a:pt x="195627" y="32028"/>
                  </a:lnTo>
                  <a:lnTo>
                    <a:pt x="195627" y="25943"/>
                  </a:lnTo>
                  <a:close/>
                  <a:moveTo>
                    <a:pt x="208759" y="25943"/>
                  </a:moveTo>
                  <a:lnTo>
                    <a:pt x="208759" y="32028"/>
                  </a:lnTo>
                  <a:lnTo>
                    <a:pt x="202371" y="32028"/>
                  </a:lnTo>
                  <a:lnTo>
                    <a:pt x="202371" y="25943"/>
                  </a:lnTo>
                  <a:close/>
                  <a:moveTo>
                    <a:pt x="215504" y="25943"/>
                  </a:moveTo>
                  <a:lnTo>
                    <a:pt x="215504" y="32028"/>
                  </a:lnTo>
                  <a:lnTo>
                    <a:pt x="209098" y="32028"/>
                  </a:lnTo>
                  <a:lnTo>
                    <a:pt x="209098" y="25943"/>
                  </a:lnTo>
                  <a:close/>
                  <a:moveTo>
                    <a:pt x="222230" y="25943"/>
                  </a:moveTo>
                  <a:lnTo>
                    <a:pt x="222230" y="32028"/>
                  </a:lnTo>
                  <a:lnTo>
                    <a:pt x="215843" y="32028"/>
                  </a:lnTo>
                  <a:lnTo>
                    <a:pt x="215843" y="25943"/>
                  </a:lnTo>
                  <a:close/>
                  <a:moveTo>
                    <a:pt x="228975" y="25943"/>
                  </a:moveTo>
                  <a:lnTo>
                    <a:pt x="228975" y="32028"/>
                  </a:lnTo>
                  <a:lnTo>
                    <a:pt x="222569" y="32028"/>
                  </a:lnTo>
                  <a:lnTo>
                    <a:pt x="222569" y="25943"/>
                  </a:lnTo>
                  <a:close/>
                  <a:moveTo>
                    <a:pt x="235701" y="25943"/>
                  </a:moveTo>
                  <a:lnTo>
                    <a:pt x="235701" y="32028"/>
                  </a:lnTo>
                  <a:lnTo>
                    <a:pt x="229296" y="32028"/>
                  </a:lnTo>
                  <a:lnTo>
                    <a:pt x="229296" y="25943"/>
                  </a:lnTo>
                  <a:close/>
                  <a:moveTo>
                    <a:pt x="242428" y="25943"/>
                  </a:moveTo>
                  <a:lnTo>
                    <a:pt x="242428" y="32028"/>
                  </a:lnTo>
                  <a:lnTo>
                    <a:pt x="236040" y="32028"/>
                  </a:lnTo>
                  <a:lnTo>
                    <a:pt x="236040" y="25943"/>
                  </a:lnTo>
                  <a:close/>
                  <a:moveTo>
                    <a:pt x="249173" y="25943"/>
                  </a:moveTo>
                  <a:lnTo>
                    <a:pt x="249173" y="32028"/>
                  </a:lnTo>
                  <a:lnTo>
                    <a:pt x="242767" y="32028"/>
                  </a:lnTo>
                  <a:lnTo>
                    <a:pt x="242767" y="25943"/>
                  </a:lnTo>
                  <a:close/>
                  <a:moveTo>
                    <a:pt x="255899" y="25943"/>
                  </a:moveTo>
                  <a:lnTo>
                    <a:pt x="255899" y="32028"/>
                  </a:lnTo>
                  <a:lnTo>
                    <a:pt x="249512" y="32028"/>
                  </a:lnTo>
                  <a:lnTo>
                    <a:pt x="249512" y="25943"/>
                  </a:lnTo>
                  <a:close/>
                  <a:moveTo>
                    <a:pt x="262644" y="25943"/>
                  </a:moveTo>
                  <a:lnTo>
                    <a:pt x="262644" y="32028"/>
                  </a:lnTo>
                  <a:lnTo>
                    <a:pt x="256238" y="32028"/>
                  </a:lnTo>
                  <a:lnTo>
                    <a:pt x="256238" y="25943"/>
                  </a:lnTo>
                  <a:close/>
                  <a:moveTo>
                    <a:pt x="269370" y="25943"/>
                  </a:moveTo>
                  <a:lnTo>
                    <a:pt x="269370" y="32028"/>
                  </a:lnTo>
                  <a:lnTo>
                    <a:pt x="262983" y="32028"/>
                  </a:lnTo>
                  <a:lnTo>
                    <a:pt x="262983" y="25943"/>
                  </a:lnTo>
                  <a:close/>
                  <a:moveTo>
                    <a:pt x="276115" y="25943"/>
                  </a:moveTo>
                  <a:lnTo>
                    <a:pt x="276115" y="32028"/>
                  </a:lnTo>
                  <a:lnTo>
                    <a:pt x="269709" y="32028"/>
                  </a:lnTo>
                  <a:lnTo>
                    <a:pt x="269709" y="25943"/>
                  </a:lnTo>
                  <a:close/>
                  <a:moveTo>
                    <a:pt x="282842" y="25943"/>
                  </a:moveTo>
                  <a:lnTo>
                    <a:pt x="282842" y="32028"/>
                  </a:lnTo>
                  <a:lnTo>
                    <a:pt x="276436" y="32028"/>
                  </a:lnTo>
                  <a:lnTo>
                    <a:pt x="276436" y="25943"/>
                  </a:lnTo>
                  <a:close/>
                  <a:moveTo>
                    <a:pt x="6745" y="32349"/>
                  </a:moveTo>
                  <a:lnTo>
                    <a:pt x="6745" y="38451"/>
                  </a:lnTo>
                  <a:lnTo>
                    <a:pt x="339" y="38451"/>
                  </a:lnTo>
                  <a:lnTo>
                    <a:pt x="339" y="32349"/>
                  </a:lnTo>
                  <a:close/>
                  <a:moveTo>
                    <a:pt x="13471" y="32349"/>
                  </a:moveTo>
                  <a:lnTo>
                    <a:pt x="13471" y="38451"/>
                  </a:lnTo>
                  <a:lnTo>
                    <a:pt x="7066" y="38451"/>
                  </a:lnTo>
                  <a:lnTo>
                    <a:pt x="7066" y="32349"/>
                  </a:lnTo>
                  <a:close/>
                  <a:moveTo>
                    <a:pt x="20198" y="32349"/>
                  </a:moveTo>
                  <a:lnTo>
                    <a:pt x="20198" y="38451"/>
                  </a:lnTo>
                  <a:lnTo>
                    <a:pt x="13810" y="38451"/>
                  </a:lnTo>
                  <a:lnTo>
                    <a:pt x="13810" y="32349"/>
                  </a:lnTo>
                  <a:close/>
                  <a:moveTo>
                    <a:pt x="26942" y="32349"/>
                  </a:moveTo>
                  <a:lnTo>
                    <a:pt x="26942" y="38451"/>
                  </a:lnTo>
                  <a:lnTo>
                    <a:pt x="20537" y="38451"/>
                  </a:lnTo>
                  <a:lnTo>
                    <a:pt x="20537" y="32349"/>
                  </a:lnTo>
                  <a:close/>
                  <a:moveTo>
                    <a:pt x="33669" y="32349"/>
                  </a:moveTo>
                  <a:lnTo>
                    <a:pt x="33669" y="38451"/>
                  </a:lnTo>
                  <a:lnTo>
                    <a:pt x="27281" y="38451"/>
                  </a:lnTo>
                  <a:lnTo>
                    <a:pt x="27281" y="32349"/>
                  </a:lnTo>
                  <a:close/>
                  <a:moveTo>
                    <a:pt x="40414" y="32367"/>
                  </a:moveTo>
                  <a:lnTo>
                    <a:pt x="40414" y="38451"/>
                  </a:lnTo>
                  <a:lnTo>
                    <a:pt x="34008" y="38451"/>
                  </a:lnTo>
                  <a:lnTo>
                    <a:pt x="34008" y="32367"/>
                  </a:lnTo>
                  <a:close/>
                  <a:moveTo>
                    <a:pt x="47140" y="32367"/>
                  </a:moveTo>
                  <a:lnTo>
                    <a:pt x="47140" y="38451"/>
                  </a:lnTo>
                  <a:lnTo>
                    <a:pt x="40753" y="38451"/>
                  </a:lnTo>
                  <a:lnTo>
                    <a:pt x="40753" y="32367"/>
                  </a:lnTo>
                  <a:close/>
                  <a:moveTo>
                    <a:pt x="53885" y="32367"/>
                  </a:moveTo>
                  <a:lnTo>
                    <a:pt x="53885" y="38451"/>
                  </a:lnTo>
                  <a:lnTo>
                    <a:pt x="47479" y="38451"/>
                  </a:lnTo>
                  <a:lnTo>
                    <a:pt x="47479" y="32367"/>
                  </a:lnTo>
                  <a:close/>
                  <a:moveTo>
                    <a:pt x="60611" y="32367"/>
                  </a:moveTo>
                  <a:lnTo>
                    <a:pt x="60611" y="38451"/>
                  </a:lnTo>
                  <a:lnTo>
                    <a:pt x="54206" y="38451"/>
                  </a:lnTo>
                  <a:lnTo>
                    <a:pt x="54206" y="32367"/>
                  </a:lnTo>
                  <a:close/>
                  <a:moveTo>
                    <a:pt x="67338" y="32367"/>
                  </a:moveTo>
                  <a:lnTo>
                    <a:pt x="67338" y="38451"/>
                  </a:lnTo>
                  <a:lnTo>
                    <a:pt x="60950" y="38451"/>
                  </a:lnTo>
                  <a:lnTo>
                    <a:pt x="60950" y="32367"/>
                  </a:lnTo>
                  <a:close/>
                  <a:moveTo>
                    <a:pt x="74083" y="32367"/>
                  </a:moveTo>
                  <a:lnTo>
                    <a:pt x="74083" y="38451"/>
                  </a:lnTo>
                  <a:lnTo>
                    <a:pt x="67677" y="38451"/>
                  </a:lnTo>
                  <a:lnTo>
                    <a:pt x="67677" y="32367"/>
                  </a:lnTo>
                  <a:close/>
                  <a:moveTo>
                    <a:pt x="80809" y="32367"/>
                  </a:moveTo>
                  <a:lnTo>
                    <a:pt x="80809" y="38451"/>
                  </a:lnTo>
                  <a:lnTo>
                    <a:pt x="74422" y="38451"/>
                  </a:lnTo>
                  <a:lnTo>
                    <a:pt x="74422" y="32367"/>
                  </a:lnTo>
                  <a:close/>
                  <a:moveTo>
                    <a:pt x="87554" y="32367"/>
                  </a:moveTo>
                  <a:lnTo>
                    <a:pt x="87554" y="38451"/>
                  </a:lnTo>
                  <a:lnTo>
                    <a:pt x="81148" y="38451"/>
                  </a:lnTo>
                  <a:lnTo>
                    <a:pt x="81148" y="32367"/>
                  </a:lnTo>
                  <a:close/>
                  <a:moveTo>
                    <a:pt x="94281" y="32367"/>
                  </a:moveTo>
                  <a:lnTo>
                    <a:pt x="94281" y="38451"/>
                  </a:lnTo>
                  <a:lnTo>
                    <a:pt x="87893" y="38451"/>
                  </a:lnTo>
                  <a:lnTo>
                    <a:pt x="87893" y="32367"/>
                  </a:lnTo>
                  <a:close/>
                  <a:moveTo>
                    <a:pt x="101025" y="32367"/>
                  </a:moveTo>
                  <a:lnTo>
                    <a:pt x="101025" y="38451"/>
                  </a:lnTo>
                  <a:lnTo>
                    <a:pt x="94620" y="38451"/>
                  </a:lnTo>
                  <a:lnTo>
                    <a:pt x="94620" y="32367"/>
                  </a:lnTo>
                  <a:close/>
                  <a:moveTo>
                    <a:pt x="107752" y="32367"/>
                  </a:moveTo>
                  <a:lnTo>
                    <a:pt x="107752" y="38451"/>
                  </a:lnTo>
                  <a:lnTo>
                    <a:pt x="101346" y="38451"/>
                  </a:lnTo>
                  <a:lnTo>
                    <a:pt x="101346" y="32367"/>
                  </a:lnTo>
                  <a:close/>
                  <a:moveTo>
                    <a:pt x="114478" y="32367"/>
                  </a:moveTo>
                  <a:lnTo>
                    <a:pt x="114478" y="38451"/>
                  </a:lnTo>
                  <a:lnTo>
                    <a:pt x="108091" y="38451"/>
                  </a:lnTo>
                  <a:lnTo>
                    <a:pt x="108091" y="32367"/>
                  </a:lnTo>
                  <a:close/>
                  <a:moveTo>
                    <a:pt x="121223" y="32367"/>
                  </a:moveTo>
                  <a:lnTo>
                    <a:pt x="121223" y="38451"/>
                  </a:lnTo>
                  <a:lnTo>
                    <a:pt x="114817" y="38451"/>
                  </a:lnTo>
                  <a:lnTo>
                    <a:pt x="114817" y="32367"/>
                  </a:lnTo>
                  <a:close/>
                  <a:moveTo>
                    <a:pt x="127950" y="32367"/>
                  </a:moveTo>
                  <a:lnTo>
                    <a:pt x="127950" y="38451"/>
                  </a:lnTo>
                  <a:lnTo>
                    <a:pt x="121562" y="38451"/>
                  </a:lnTo>
                  <a:lnTo>
                    <a:pt x="121562" y="32367"/>
                  </a:lnTo>
                  <a:close/>
                  <a:moveTo>
                    <a:pt x="134694" y="32367"/>
                  </a:moveTo>
                  <a:lnTo>
                    <a:pt x="134694" y="38451"/>
                  </a:lnTo>
                  <a:lnTo>
                    <a:pt x="128289" y="38451"/>
                  </a:lnTo>
                  <a:lnTo>
                    <a:pt x="128289" y="32367"/>
                  </a:lnTo>
                  <a:close/>
                  <a:moveTo>
                    <a:pt x="141421" y="32367"/>
                  </a:moveTo>
                  <a:lnTo>
                    <a:pt x="141421" y="38451"/>
                  </a:lnTo>
                  <a:lnTo>
                    <a:pt x="135033" y="38451"/>
                  </a:lnTo>
                  <a:lnTo>
                    <a:pt x="135033" y="32367"/>
                  </a:lnTo>
                  <a:close/>
                  <a:moveTo>
                    <a:pt x="148148" y="32367"/>
                  </a:moveTo>
                  <a:lnTo>
                    <a:pt x="148148" y="38451"/>
                  </a:lnTo>
                  <a:lnTo>
                    <a:pt x="141760" y="38451"/>
                  </a:lnTo>
                  <a:lnTo>
                    <a:pt x="141760" y="32367"/>
                  </a:lnTo>
                  <a:close/>
                  <a:moveTo>
                    <a:pt x="154892" y="32367"/>
                  </a:moveTo>
                  <a:lnTo>
                    <a:pt x="154892" y="38451"/>
                  </a:lnTo>
                  <a:lnTo>
                    <a:pt x="148487" y="38451"/>
                  </a:lnTo>
                  <a:lnTo>
                    <a:pt x="148487" y="32367"/>
                  </a:lnTo>
                  <a:close/>
                  <a:moveTo>
                    <a:pt x="161619" y="32367"/>
                  </a:moveTo>
                  <a:lnTo>
                    <a:pt x="161619" y="38451"/>
                  </a:lnTo>
                  <a:lnTo>
                    <a:pt x="155231" y="38451"/>
                  </a:lnTo>
                  <a:lnTo>
                    <a:pt x="155231" y="32367"/>
                  </a:lnTo>
                  <a:close/>
                  <a:moveTo>
                    <a:pt x="168363" y="32367"/>
                  </a:moveTo>
                  <a:lnTo>
                    <a:pt x="168363" y="38451"/>
                  </a:lnTo>
                  <a:lnTo>
                    <a:pt x="161958" y="38451"/>
                  </a:lnTo>
                  <a:lnTo>
                    <a:pt x="161958" y="32367"/>
                  </a:lnTo>
                  <a:close/>
                  <a:moveTo>
                    <a:pt x="175090" y="32349"/>
                  </a:moveTo>
                  <a:lnTo>
                    <a:pt x="175090" y="38451"/>
                  </a:lnTo>
                  <a:lnTo>
                    <a:pt x="168702" y="38451"/>
                  </a:lnTo>
                  <a:lnTo>
                    <a:pt x="168702" y="32349"/>
                  </a:lnTo>
                  <a:close/>
                  <a:moveTo>
                    <a:pt x="181834" y="32349"/>
                  </a:moveTo>
                  <a:lnTo>
                    <a:pt x="181834" y="38451"/>
                  </a:lnTo>
                  <a:lnTo>
                    <a:pt x="175429" y="38451"/>
                  </a:lnTo>
                  <a:lnTo>
                    <a:pt x="175429" y="32349"/>
                  </a:lnTo>
                  <a:close/>
                  <a:moveTo>
                    <a:pt x="188561" y="32349"/>
                  </a:moveTo>
                  <a:lnTo>
                    <a:pt x="188561" y="38451"/>
                  </a:lnTo>
                  <a:lnTo>
                    <a:pt x="182173" y="38451"/>
                  </a:lnTo>
                  <a:lnTo>
                    <a:pt x="182173" y="32349"/>
                  </a:lnTo>
                  <a:close/>
                  <a:moveTo>
                    <a:pt x="195288" y="32349"/>
                  </a:moveTo>
                  <a:lnTo>
                    <a:pt x="195288" y="38451"/>
                  </a:lnTo>
                  <a:lnTo>
                    <a:pt x="188900" y="38451"/>
                  </a:lnTo>
                  <a:lnTo>
                    <a:pt x="188900" y="32349"/>
                  </a:lnTo>
                  <a:close/>
                  <a:moveTo>
                    <a:pt x="202032" y="32349"/>
                  </a:moveTo>
                  <a:lnTo>
                    <a:pt x="202032" y="38451"/>
                  </a:lnTo>
                  <a:lnTo>
                    <a:pt x="195627" y="38451"/>
                  </a:lnTo>
                  <a:lnTo>
                    <a:pt x="195627" y="32349"/>
                  </a:lnTo>
                  <a:close/>
                  <a:moveTo>
                    <a:pt x="208759" y="32367"/>
                  </a:moveTo>
                  <a:lnTo>
                    <a:pt x="208759" y="38451"/>
                  </a:lnTo>
                  <a:lnTo>
                    <a:pt x="202371" y="38451"/>
                  </a:lnTo>
                  <a:lnTo>
                    <a:pt x="202371" y="32367"/>
                  </a:lnTo>
                  <a:close/>
                  <a:moveTo>
                    <a:pt x="215504" y="32367"/>
                  </a:moveTo>
                  <a:lnTo>
                    <a:pt x="215504" y="38451"/>
                  </a:lnTo>
                  <a:lnTo>
                    <a:pt x="209098" y="38451"/>
                  </a:lnTo>
                  <a:lnTo>
                    <a:pt x="209098" y="32367"/>
                  </a:lnTo>
                  <a:close/>
                  <a:moveTo>
                    <a:pt x="222230" y="32367"/>
                  </a:moveTo>
                  <a:lnTo>
                    <a:pt x="222230" y="38451"/>
                  </a:lnTo>
                  <a:lnTo>
                    <a:pt x="215843" y="38451"/>
                  </a:lnTo>
                  <a:lnTo>
                    <a:pt x="215843" y="32367"/>
                  </a:lnTo>
                  <a:close/>
                  <a:moveTo>
                    <a:pt x="228975" y="32367"/>
                  </a:moveTo>
                  <a:lnTo>
                    <a:pt x="228975" y="38451"/>
                  </a:lnTo>
                  <a:lnTo>
                    <a:pt x="222569" y="38451"/>
                  </a:lnTo>
                  <a:lnTo>
                    <a:pt x="222569" y="32367"/>
                  </a:lnTo>
                  <a:close/>
                  <a:moveTo>
                    <a:pt x="235701" y="32367"/>
                  </a:moveTo>
                  <a:lnTo>
                    <a:pt x="235701" y="38451"/>
                  </a:lnTo>
                  <a:lnTo>
                    <a:pt x="229296" y="38451"/>
                  </a:lnTo>
                  <a:lnTo>
                    <a:pt x="229296" y="32367"/>
                  </a:lnTo>
                  <a:close/>
                  <a:moveTo>
                    <a:pt x="242428" y="32367"/>
                  </a:moveTo>
                  <a:lnTo>
                    <a:pt x="242428" y="38451"/>
                  </a:lnTo>
                  <a:lnTo>
                    <a:pt x="236040" y="38451"/>
                  </a:lnTo>
                  <a:lnTo>
                    <a:pt x="236040" y="32367"/>
                  </a:lnTo>
                  <a:close/>
                  <a:moveTo>
                    <a:pt x="249173" y="32367"/>
                  </a:moveTo>
                  <a:lnTo>
                    <a:pt x="249173" y="38451"/>
                  </a:lnTo>
                  <a:lnTo>
                    <a:pt x="242767" y="38451"/>
                  </a:lnTo>
                  <a:lnTo>
                    <a:pt x="242767" y="32367"/>
                  </a:lnTo>
                  <a:close/>
                  <a:moveTo>
                    <a:pt x="255899" y="32367"/>
                  </a:moveTo>
                  <a:lnTo>
                    <a:pt x="255899" y="38451"/>
                  </a:lnTo>
                  <a:lnTo>
                    <a:pt x="249512" y="38451"/>
                  </a:lnTo>
                  <a:lnTo>
                    <a:pt x="249512" y="32367"/>
                  </a:lnTo>
                  <a:close/>
                  <a:moveTo>
                    <a:pt x="262644" y="32367"/>
                  </a:moveTo>
                  <a:lnTo>
                    <a:pt x="262644" y="38451"/>
                  </a:lnTo>
                  <a:lnTo>
                    <a:pt x="256238" y="38451"/>
                  </a:lnTo>
                  <a:lnTo>
                    <a:pt x="256238" y="32367"/>
                  </a:lnTo>
                  <a:close/>
                  <a:moveTo>
                    <a:pt x="269370" y="32367"/>
                  </a:moveTo>
                  <a:lnTo>
                    <a:pt x="269370" y="38451"/>
                  </a:lnTo>
                  <a:lnTo>
                    <a:pt x="262983" y="38451"/>
                  </a:lnTo>
                  <a:lnTo>
                    <a:pt x="262983" y="32367"/>
                  </a:lnTo>
                  <a:close/>
                  <a:moveTo>
                    <a:pt x="276115" y="32367"/>
                  </a:moveTo>
                  <a:lnTo>
                    <a:pt x="276115" y="38451"/>
                  </a:lnTo>
                  <a:lnTo>
                    <a:pt x="269709" y="38451"/>
                  </a:lnTo>
                  <a:lnTo>
                    <a:pt x="269709" y="32367"/>
                  </a:lnTo>
                  <a:close/>
                  <a:moveTo>
                    <a:pt x="282842" y="32367"/>
                  </a:moveTo>
                  <a:lnTo>
                    <a:pt x="282842" y="38451"/>
                  </a:lnTo>
                  <a:lnTo>
                    <a:pt x="276436" y="38451"/>
                  </a:lnTo>
                  <a:lnTo>
                    <a:pt x="276436" y="32367"/>
                  </a:lnTo>
                  <a:close/>
                  <a:moveTo>
                    <a:pt x="6745" y="38772"/>
                  </a:moveTo>
                  <a:lnTo>
                    <a:pt x="6745" y="44856"/>
                  </a:lnTo>
                  <a:lnTo>
                    <a:pt x="339" y="44856"/>
                  </a:lnTo>
                  <a:lnTo>
                    <a:pt x="339" y="38772"/>
                  </a:lnTo>
                  <a:close/>
                  <a:moveTo>
                    <a:pt x="13471" y="38772"/>
                  </a:moveTo>
                  <a:lnTo>
                    <a:pt x="13471" y="44856"/>
                  </a:lnTo>
                  <a:lnTo>
                    <a:pt x="7066" y="44856"/>
                  </a:lnTo>
                  <a:lnTo>
                    <a:pt x="7066" y="38772"/>
                  </a:lnTo>
                  <a:close/>
                  <a:moveTo>
                    <a:pt x="20198" y="38772"/>
                  </a:moveTo>
                  <a:lnTo>
                    <a:pt x="20198" y="44856"/>
                  </a:lnTo>
                  <a:lnTo>
                    <a:pt x="13810" y="44856"/>
                  </a:lnTo>
                  <a:lnTo>
                    <a:pt x="13810" y="38772"/>
                  </a:lnTo>
                  <a:close/>
                  <a:moveTo>
                    <a:pt x="26942" y="38772"/>
                  </a:moveTo>
                  <a:lnTo>
                    <a:pt x="26942" y="44856"/>
                  </a:lnTo>
                  <a:lnTo>
                    <a:pt x="20537" y="44856"/>
                  </a:lnTo>
                  <a:lnTo>
                    <a:pt x="20537" y="38772"/>
                  </a:lnTo>
                  <a:close/>
                  <a:moveTo>
                    <a:pt x="33669" y="38772"/>
                  </a:moveTo>
                  <a:lnTo>
                    <a:pt x="33669" y="44856"/>
                  </a:lnTo>
                  <a:lnTo>
                    <a:pt x="27281" y="44856"/>
                  </a:lnTo>
                  <a:lnTo>
                    <a:pt x="27281" y="38772"/>
                  </a:lnTo>
                  <a:close/>
                  <a:moveTo>
                    <a:pt x="40414" y="38772"/>
                  </a:moveTo>
                  <a:lnTo>
                    <a:pt x="40414" y="44856"/>
                  </a:lnTo>
                  <a:lnTo>
                    <a:pt x="34008" y="44856"/>
                  </a:lnTo>
                  <a:lnTo>
                    <a:pt x="34008" y="38772"/>
                  </a:lnTo>
                  <a:close/>
                  <a:moveTo>
                    <a:pt x="47140" y="38772"/>
                  </a:moveTo>
                  <a:lnTo>
                    <a:pt x="47140" y="44856"/>
                  </a:lnTo>
                  <a:lnTo>
                    <a:pt x="40753" y="44856"/>
                  </a:lnTo>
                  <a:lnTo>
                    <a:pt x="40753" y="38772"/>
                  </a:lnTo>
                  <a:close/>
                  <a:moveTo>
                    <a:pt x="53885" y="38772"/>
                  </a:moveTo>
                  <a:lnTo>
                    <a:pt x="53885" y="44856"/>
                  </a:lnTo>
                  <a:lnTo>
                    <a:pt x="47479" y="44856"/>
                  </a:lnTo>
                  <a:lnTo>
                    <a:pt x="47479" y="38772"/>
                  </a:lnTo>
                  <a:close/>
                  <a:moveTo>
                    <a:pt x="60611" y="38772"/>
                  </a:moveTo>
                  <a:lnTo>
                    <a:pt x="60611" y="44856"/>
                  </a:lnTo>
                  <a:lnTo>
                    <a:pt x="54206" y="44856"/>
                  </a:lnTo>
                  <a:lnTo>
                    <a:pt x="54206" y="38772"/>
                  </a:lnTo>
                  <a:close/>
                  <a:moveTo>
                    <a:pt x="67338" y="38772"/>
                  </a:moveTo>
                  <a:lnTo>
                    <a:pt x="67338" y="44856"/>
                  </a:lnTo>
                  <a:lnTo>
                    <a:pt x="60950" y="44856"/>
                  </a:lnTo>
                  <a:lnTo>
                    <a:pt x="60950" y="38772"/>
                  </a:lnTo>
                  <a:close/>
                  <a:moveTo>
                    <a:pt x="74083" y="38772"/>
                  </a:moveTo>
                  <a:lnTo>
                    <a:pt x="74083" y="44856"/>
                  </a:lnTo>
                  <a:lnTo>
                    <a:pt x="67677" y="44856"/>
                  </a:lnTo>
                  <a:lnTo>
                    <a:pt x="67677" y="38772"/>
                  </a:lnTo>
                  <a:close/>
                  <a:moveTo>
                    <a:pt x="80809" y="38772"/>
                  </a:moveTo>
                  <a:lnTo>
                    <a:pt x="80809" y="44856"/>
                  </a:lnTo>
                  <a:lnTo>
                    <a:pt x="74422" y="44856"/>
                  </a:lnTo>
                  <a:lnTo>
                    <a:pt x="74422" y="38772"/>
                  </a:lnTo>
                  <a:close/>
                  <a:moveTo>
                    <a:pt x="87554" y="38772"/>
                  </a:moveTo>
                  <a:lnTo>
                    <a:pt x="87554" y="44856"/>
                  </a:lnTo>
                  <a:lnTo>
                    <a:pt x="81148" y="44856"/>
                  </a:lnTo>
                  <a:lnTo>
                    <a:pt x="81148" y="38772"/>
                  </a:lnTo>
                  <a:close/>
                  <a:moveTo>
                    <a:pt x="94281" y="38772"/>
                  </a:moveTo>
                  <a:lnTo>
                    <a:pt x="94281" y="44856"/>
                  </a:lnTo>
                  <a:lnTo>
                    <a:pt x="87893" y="44856"/>
                  </a:lnTo>
                  <a:lnTo>
                    <a:pt x="87893" y="38772"/>
                  </a:lnTo>
                  <a:close/>
                  <a:moveTo>
                    <a:pt x="101025" y="38772"/>
                  </a:moveTo>
                  <a:lnTo>
                    <a:pt x="101025" y="44856"/>
                  </a:lnTo>
                  <a:lnTo>
                    <a:pt x="94620" y="44856"/>
                  </a:lnTo>
                  <a:lnTo>
                    <a:pt x="94620" y="38772"/>
                  </a:lnTo>
                  <a:close/>
                  <a:moveTo>
                    <a:pt x="107752" y="38772"/>
                  </a:moveTo>
                  <a:lnTo>
                    <a:pt x="107752" y="44856"/>
                  </a:lnTo>
                  <a:lnTo>
                    <a:pt x="101346" y="44856"/>
                  </a:lnTo>
                  <a:lnTo>
                    <a:pt x="101346" y="38772"/>
                  </a:lnTo>
                  <a:close/>
                  <a:moveTo>
                    <a:pt x="114478" y="38772"/>
                  </a:moveTo>
                  <a:lnTo>
                    <a:pt x="114478" y="44856"/>
                  </a:lnTo>
                  <a:lnTo>
                    <a:pt x="108091" y="44856"/>
                  </a:lnTo>
                  <a:lnTo>
                    <a:pt x="108091" y="38772"/>
                  </a:lnTo>
                  <a:close/>
                  <a:moveTo>
                    <a:pt x="121223" y="38772"/>
                  </a:moveTo>
                  <a:lnTo>
                    <a:pt x="121223" y="44856"/>
                  </a:lnTo>
                  <a:lnTo>
                    <a:pt x="114817" y="44856"/>
                  </a:lnTo>
                  <a:lnTo>
                    <a:pt x="114817" y="38772"/>
                  </a:lnTo>
                  <a:close/>
                  <a:moveTo>
                    <a:pt x="127950" y="38772"/>
                  </a:moveTo>
                  <a:lnTo>
                    <a:pt x="127950" y="44856"/>
                  </a:lnTo>
                  <a:lnTo>
                    <a:pt x="121562" y="44856"/>
                  </a:lnTo>
                  <a:lnTo>
                    <a:pt x="121562" y="38772"/>
                  </a:lnTo>
                  <a:close/>
                  <a:moveTo>
                    <a:pt x="134694" y="38772"/>
                  </a:moveTo>
                  <a:lnTo>
                    <a:pt x="134694" y="44856"/>
                  </a:lnTo>
                  <a:lnTo>
                    <a:pt x="128289" y="44856"/>
                  </a:lnTo>
                  <a:lnTo>
                    <a:pt x="128289" y="38772"/>
                  </a:lnTo>
                  <a:close/>
                  <a:moveTo>
                    <a:pt x="141421" y="38772"/>
                  </a:moveTo>
                  <a:lnTo>
                    <a:pt x="141421" y="44856"/>
                  </a:lnTo>
                  <a:lnTo>
                    <a:pt x="135033" y="44856"/>
                  </a:lnTo>
                  <a:lnTo>
                    <a:pt x="135033" y="38772"/>
                  </a:lnTo>
                  <a:close/>
                  <a:moveTo>
                    <a:pt x="148148" y="38772"/>
                  </a:moveTo>
                  <a:lnTo>
                    <a:pt x="148148" y="44856"/>
                  </a:lnTo>
                  <a:lnTo>
                    <a:pt x="141760" y="44856"/>
                  </a:lnTo>
                  <a:lnTo>
                    <a:pt x="141760" y="38772"/>
                  </a:lnTo>
                  <a:close/>
                  <a:moveTo>
                    <a:pt x="154892" y="38772"/>
                  </a:moveTo>
                  <a:lnTo>
                    <a:pt x="154892" y="44856"/>
                  </a:lnTo>
                  <a:lnTo>
                    <a:pt x="148487" y="44856"/>
                  </a:lnTo>
                  <a:lnTo>
                    <a:pt x="148487" y="38772"/>
                  </a:lnTo>
                  <a:close/>
                  <a:moveTo>
                    <a:pt x="161619" y="38772"/>
                  </a:moveTo>
                  <a:lnTo>
                    <a:pt x="161619" y="44856"/>
                  </a:lnTo>
                  <a:lnTo>
                    <a:pt x="155231" y="44856"/>
                  </a:lnTo>
                  <a:lnTo>
                    <a:pt x="155231" y="38772"/>
                  </a:lnTo>
                  <a:close/>
                  <a:moveTo>
                    <a:pt x="168363" y="38772"/>
                  </a:moveTo>
                  <a:lnTo>
                    <a:pt x="168363" y="44856"/>
                  </a:lnTo>
                  <a:lnTo>
                    <a:pt x="161958" y="44856"/>
                  </a:lnTo>
                  <a:lnTo>
                    <a:pt x="161958" y="38772"/>
                  </a:lnTo>
                  <a:close/>
                  <a:moveTo>
                    <a:pt x="175090" y="38772"/>
                  </a:moveTo>
                  <a:lnTo>
                    <a:pt x="175090" y="44856"/>
                  </a:lnTo>
                  <a:lnTo>
                    <a:pt x="168702" y="44856"/>
                  </a:lnTo>
                  <a:lnTo>
                    <a:pt x="168702" y="38772"/>
                  </a:lnTo>
                  <a:close/>
                  <a:moveTo>
                    <a:pt x="181834" y="38772"/>
                  </a:moveTo>
                  <a:lnTo>
                    <a:pt x="181834" y="44856"/>
                  </a:lnTo>
                  <a:lnTo>
                    <a:pt x="175429" y="44856"/>
                  </a:lnTo>
                  <a:lnTo>
                    <a:pt x="175429" y="38772"/>
                  </a:lnTo>
                  <a:close/>
                  <a:moveTo>
                    <a:pt x="188561" y="38772"/>
                  </a:moveTo>
                  <a:lnTo>
                    <a:pt x="188561" y="44856"/>
                  </a:lnTo>
                  <a:lnTo>
                    <a:pt x="182173" y="44856"/>
                  </a:lnTo>
                  <a:lnTo>
                    <a:pt x="182173" y="38772"/>
                  </a:lnTo>
                  <a:close/>
                  <a:moveTo>
                    <a:pt x="195288" y="38772"/>
                  </a:moveTo>
                  <a:lnTo>
                    <a:pt x="195288" y="44856"/>
                  </a:lnTo>
                  <a:lnTo>
                    <a:pt x="188900" y="44856"/>
                  </a:lnTo>
                  <a:lnTo>
                    <a:pt x="188900" y="38772"/>
                  </a:lnTo>
                  <a:close/>
                  <a:moveTo>
                    <a:pt x="202032" y="38772"/>
                  </a:moveTo>
                  <a:lnTo>
                    <a:pt x="202032" y="44856"/>
                  </a:lnTo>
                  <a:lnTo>
                    <a:pt x="195627" y="44856"/>
                  </a:lnTo>
                  <a:lnTo>
                    <a:pt x="195627" y="38772"/>
                  </a:lnTo>
                  <a:close/>
                  <a:moveTo>
                    <a:pt x="208759" y="38772"/>
                  </a:moveTo>
                  <a:lnTo>
                    <a:pt x="208759" y="44856"/>
                  </a:lnTo>
                  <a:lnTo>
                    <a:pt x="202371" y="44856"/>
                  </a:lnTo>
                  <a:lnTo>
                    <a:pt x="202371" y="38772"/>
                  </a:lnTo>
                  <a:close/>
                  <a:moveTo>
                    <a:pt x="215504" y="38772"/>
                  </a:moveTo>
                  <a:lnTo>
                    <a:pt x="215504" y="44856"/>
                  </a:lnTo>
                  <a:lnTo>
                    <a:pt x="209098" y="44856"/>
                  </a:lnTo>
                  <a:lnTo>
                    <a:pt x="209098" y="38772"/>
                  </a:lnTo>
                  <a:close/>
                  <a:moveTo>
                    <a:pt x="222230" y="38772"/>
                  </a:moveTo>
                  <a:lnTo>
                    <a:pt x="222230" y="44856"/>
                  </a:lnTo>
                  <a:lnTo>
                    <a:pt x="215843" y="44856"/>
                  </a:lnTo>
                  <a:lnTo>
                    <a:pt x="215843" y="38772"/>
                  </a:lnTo>
                  <a:close/>
                  <a:moveTo>
                    <a:pt x="228975" y="38772"/>
                  </a:moveTo>
                  <a:lnTo>
                    <a:pt x="228975" y="44856"/>
                  </a:lnTo>
                  <a:lnTo>
                    <a:pt x="222569" y="44856"/>
                  </a:lnTo>
                  <a:lnTo>
                    <a:pt x="222569" y="38772"/>
                  </a:lnTo>
                  <a:close/>
                  <a:moveTo>
                    <a:pt x="235701" y="38772"/>
                  </a:moveTo>
                  <a:lnTo>
                    <a:pt x="235701" y="44856"/>
                  </a:lnTo>
                  <a:lnTo>
                    <a:pt x="229296" y="44856"/>
                  </a:lnTo>
                  <a:lnTo>
                    <a:pt x="229296" y="38772"/>
                  </a:lnTo>
                  <a:close/>
                  <a:moveTo>
                    <a:pt x="242428" y="38772"/>
                  </a:moveTo>
                  <a:lnTo>
                    <a:pt x="242428" y="44856"/>
                  </a:lnTo>
                  <a:lnTo>
                    <a:pt x="236040" y="44856"/>
                  </a:lnTo>
                  <a:lnTo>
                    <a:pt x="236040" y="38772"/>
                  </a:lnTo>
                  <a:close/>
                  <a:moveTo>
                    <a:pt x="249173" y="38772"/>
                  </a:moveTo>
                  <a:lnTo>
                    <a:pt x="249173" y="44856"/>
                  </a:lnTo>
                  <a:lnTo>
                    <a:pt x="242767" y="44856"/>
                  </a:lnTo>
                  <a:lnTo>
                    <a:pt x="242767" y="38772"/>
                  </a:lnTo>
                  <a:close/>
                  <a:moveTo>
                    <a:pt x="255899" y="38772"/>
                  </a:moveTo>
                  <a:lnTo>
                    <a:pt x="255899" y="44856"/>
                  </a:lnTo>
                  <a:lnTo>
                    <a:pt x="249512" y="44856"/>
                  </a:lnTo>
                  <a:lnTo>
                    <a:pt x="249512" y="38772"/>
                  </a:lnTo>
                  <a:close/>
                  <a:moveTo>
                    <a:pt x="262644" y="38772"/>
                  </a:moveTo>
                  <a:lnTo>
                    <a:pt x="262644" y="44856"/>
                  </a:lnTo>
                  <a:lnTo>
                    <a:pt x="256238" y="44856"/>
                  </a:lnTo>
                  <a:lnTo>
                    <a:pt x="256238" y="38772"/>
                  </a:lnTo>
                  <a:close/>
                  <a:moveTo>
                    <a:pt x="269370" y="38772"/>
                  </a:moveTo>
                  <a:lnTo>
                    <a:pt x="269370" y="44856"/>
                  </a:lnTo>
                  <a:lnTo>
                    <a:pt x="262983" y="44856"/>
                  </a:lnTo>
                  <a:lnTo>
                    <a:pt x="262983" y="38772"/>
                  </a:lnTo>
                  <a:close/>
                  <a:moveTo>
                    <a:pt x="276115" y="38772"/>
                  </a:moveTo>
                  <a:lnTo>
                    <a:pt x="276115" y="44856"/>
                  </a:lnTo>
                  <a:lnTo>
                    <a:pt x="269709" y="44856"/>
                  </a:lnTo>
                  <a:lnTo>
                    <a:pt x="269709" y="38772"/>
                  </a:lnTo>
                  <a:close/>
                  <a:moveTo>
                    <a:pt x="282842" y="38772"/>
                  </a:moveTo>
                  <a:lnTo>
                    <a:pt x="282842" y="44856"/>
                  </a:lnTo>
                  <a:lnTo>
                    <a:pt x="276436" y="44856"/>
                  </a:lnTo>
                  <a:lnTo>
                    <a:pt x="276436" y="38772"/>
                  </a:lnTo>
                  <a:close/>
                  <a:moveTo>
                    <a:pt x="6745" y="45178"/>
                  </a:moveTo>
                  <a:lnTo>
                    <a:pt x="6745" y="51262"/>
                  </a:lnTo>
                  <a:lnTo>
                    <a:pt x="339" y="51262"/>
                  </a:lnTo>
                  <a:lnTo>
                    <a:pt x="339" y="45178"/>
                  </a:lnTo>
                  <a:close/>
                  <a:moveTo>
                    <a:pt x="13471" y="45178"/>
                  </a:moveTo>
                  <a:lnTo>
                    <a:pt x="13471" y="51262"/>
                  </a:lnTo>
                  <a:lnTo>
                    <a:pt x="7066" y="51262"/>
                  </a:lnTo>
                  <a:lnTo>
                    <a:pt x="7066" y="45178"/>
                  </a:lnTo>
                  <a:close/>
                  <a:moveTo>
                    <a:pt x="20198" y="45178"/>
                  </a:moveTo>
                  <a:lnTo>
                    <a:pt x="20198" y="51262"/>
                  </a:lnTo>
                  <a:lnTo>
                    <a:pt x="13810" y="51262"/>
                  </a:lnTo>
                  <a:lnTo>
                    <a:pt x="13810" y="45178"/>
                  </a:lnTo>
                  <a:close/>
                  <a:moveTo>
                    <a:pt x="26942" y="45178"/>
                  </a:moveTo>
                  <a:lnTo>
                    <a:pt x="26942" y="51262"/>
                  </a:lnTo>
                  <a:lnTo>
                    <a:pt x="20537" y="51262"/>
                  </a:lnTo>
                  <a:lnTo>
                    <a:pt x="20537" y="45178"/>
                  </a:lnTo>
                  <a:close/>
                  <a:moveTo>
                    <a:pt x="33669" y="45178"/>
                  </a:moveTo>
                  <a:lnTo>
                    <a:pt x="33669" y="51262"/>
                  </a:lnTo>
                  <a:lnTo>
                    <a:pt x="27281" y="51262"/>
                  </a:lnTo>
                  <a:lnTo>
                    <a:pt x="27281" y="45178"/>
                  </a:lnTo>
                  <a:close/>
                  <a:moveTo>
                    <a:pt x="40414" y="45178"/>
                  </a:moveTo>
                  <a:lnTo>
                    <a:pt x="40414" y="51262"/>
                  </a:lnTo>
                  <a:lnTo>
                    <a:pt x="34008" y="51262"/>
                  </a:lnTo>
                  <a:lnTo>
                    <a:pt x="34008" y="45178"/>
                  </a:lnTo>
                  <a:close/>
                  <a:moveTo>
                    <a:pt x="47140" y="45178"/>
                  </a:moveTo>
                  <a:lnTo>
                    <a:pt x="47140" y="51262"/>
                  </a:lnTo>
                  <a:lnTo>
                    <a:pt x="40753" y="51262"/>
                  </a:lnTo>
                  <a:lnTo>
                    <a:pt x="40753" y="45178"/>
                  </a:lnTo>
                  <a:close/>
                  <a:moveTo>
                    <a:pt x="53885" y="45178"/>
                  </a:moveTo>
                  <a:lnTo>
                    <a:pt x="53885" y="51262"/>
                  </a:lnTo>
                  <a:lnTo>
                    <a:pt x="47479" y="51262"/>
                  </a:lnTo>
                  <a:lnTo>
                    <a:pt x="47479" y="45178"/>
                  </a:lnTo>
                  <a:close/>
                  <a:moveTo>
                    <a:pt x="60611" y="45178"/>
                  </a:moveTo>
                  <a:lnTo>
                    <a:pt x="60611" y="51262"/>
                  </a:lnTo>
                  <a:lnTo>
                    <a:pt x="54206" y="51262"/>
                  </a:lnTo>
                  <a:lnTo>
                    <a:pt x="54206" y="45178"/>
                  </a:lnTo>
                  <a:close/>
                  <a:moveTo>
                    <a:pt x="67338" y="45178"/>
                  </a:moveTo>
                  <a:lnTo>
                    <a:pt x="67338" y="51262"/>
                  </a:lnTo>
                  <a:lnTo>
                    <a:pt x="60950" y="51262"/>
                  </a:lnTo>
                  <a:lnTo>
                    <a:pt x="60950" y="45178"/>
                  </a:lnTo>
                  <a:close/>
                  <a:moveTo>
                    <a:pt x="74083" y="45178"/>
                  </a:moveTo>
                  <a:lnTo>
                    <a:pt x="74083" y="51262"/>
                  </a:lnTo>
                  <a:lnTo>
                    <a:pt x="67677" y="51262"/>
                  </a:lnTo>
                  <a:lnTo>
                    <a:pt x="67677" y="45178"/>
                  </a:lnTo>
                  <a:close/>
                  <a:moveTo>
                    <a:pt x="80809" y="45178"/>
                  </a:moveTo>
                  <a:lnTo>
                    <a:pt x="80809" y="51262"/>
                  </a:lnTo>
                  <a:lnTo>
                    <a:pt x="74422" y="51262"/>
                  </a:lnTo>
                  <a:lnTo>
                    <a:pt x="74422" y="45178"/>
                  </a:lnTo>
                  <a:close/>
                  <a:moveTo>
                    <a:pt x="87554" y="45178"/>
                  </a:moveTo>
                  <a:lnTo>
                    <a:pt x="87554" y="51262"/>
                  </a:lnTo>
                  <a:lnTo>
                    <a:pt x="81148" y="51262"/>
                  </a:lnTo>
                  <a:lnTo>
                    <a:pt x="81148" y="45178"/>
                  </a:lnTo>
                  <a:close/>
                  <a:moveTo>
                    <a:pt x="94281" y="45178"/>
                  </a:moveTo>
                  <a:lnTo>
                    <a:pt x="94281" y="51262"/>
                  </a:lnTo>
                  <a:lnTo>
                    <a:pt x="87893" y="51262"/>
                  </a:lnTo>
                  <a:lnTo>
                    <a:pt x="87893" y="45178"/>
                  </a:lnTo>
                  <a:close/>
                  <a:moveTo>
                    <a:pt x="101025" y="45178"/>
                  </a:moveTo>
                  <a:lnTo>
                    <a:pt x="101025" y="51262"/>
                  </a:lnTo>
                  <a:lnTo>
                    <a:pt x="94620" y="51262"/>
                  </a:lnTo>
                  <a:lnTo>
                    <a:pt x="94620" y="45178"/>
                  </a:lnTo>
                  <a:close/>
                  <a:moveTo>
                    <a:pt x="107752" y="45178"/>
                  </a:moveTo>
                  <a:lnTo>
                    <a:pt x="107752" y="51262"/>
                  </a:lnTo>
                  <a:lnTo>
                    <a:pt x="101346" y="51262"/>
                  </a:lnTo>
                  <a:lnTo>
                    <a:pt x="101346" y="45178"/>
                  </a:lnTo>
                  <a:close/>
                  <a:moveTo>
                    <a:pt x="114478" y="45178"/>
                  </a:moveTo>
                  <a:lnTo>
                    <a:pt x="114478" y="51262"/>
                  </a:lnTo>
                  <a:lnTo>
                    <a:pt x="108091" y="51262"/>
                  </a:lnTo>
                  <a:lnTo>
                    <a:pt x="108091" y="45178"/>
                  </a:lnTo>
                  <a:close/>
                  <a:moveTo>
                    <a:pt x="121223" y="45178"/>
                  </a:moveTo>
                  <a:lnTo>
                    <a:pt x="121223" y="51262"/>
                  </a:lnTo>
                  <a:lnTo>
                    <a:pt x="114817" y="51262"/>
                  </a:lnTo>
                  <a:lnTo>
                    <a:pt x="114817" y="45178"/>
                  </a:lnTo>
                  <a:close/>
                  <a:moveTo>
                    <a:pt x="127950" y="45178"/>
                  </a:moveTo>
                  <a:lnTo>
                    <a:pt x="127950" y="51262"/>
                  </a:lnTo>
                  <a:lnTo>
                    <a:pt x="121562" y="51262"/>
                  </a:lnTo>
                  <a:lnTo>
                    <a:pt x="121562" y="45178"/>
                  </a:lnTo>
                  <a:close/>
                  <a:moveTo>
                    <a:pt x="134694" y="45178"/>
                  </a:moveTo>
                  <a:lnTo>
                    <a:pt x="134694" y="51262"/>
                  </a:lnTo>
                  <a:lnTo>
                    <a:pt x="128289" y="51262"/>
                  </a:lnTo>
                  <a:lnTo>
                    <a:pt x="128289" y="45178"/>
                  </a:lnTo>
                  <a:close/>
                  <a:moveTo>
                    <a:pt x="141421" y="45178"/>
                  </a:moveTo>
                  <a:lnTo>
                    <a:pt x="141421" y="51262"/>
                  </a:lnTo>
                  <a:lnTo>
                    <a:pt x="135033" y="51262"/>
                  </a:lnTo>
                  <a:lnTo>
                    <a:pt x="135033" y="45178"/>
                  </a:lnTo>
                  <a:close/>
                  <a:moveTo>
                    <a:pt x="148148" y="45178"/>
                  </a:moveTo>
                  <a:lnTo>
                    <a:pt x="148148" y="51262"/>
                  </a:lnTo>
                  <a:lnTo>
                    <a:pt x="141760" y="51262"/>
                  </a:lnTo>
                  <a:lnTo>
                    <a:pt x="141760" y="45178"/>
                  </a:lnTo>
                  <a:close/>
                  <a:moveTo>
                    <a:pt x="154892" y="45178"/>
                  </a:moveTo>
                  <a:lnTo>
                    <a:pt x="154892" y="51262"/>
                  </a:lnTo>
                  <a:lnTo>
                    <a:pt x="148487" y="51262"/>
                  </a:lnTo>
                  <a:lnTo>
                    <a:pt x="148487" y="45178"/>
                  </a:lnTo>
                  <a:close/>
                  <a:moveTo>
                    <a:pt x="161619" y="45178"/>
                  </a:moveTo>
                  <a:lnTo>
                    <a:pt x="161619" y="51262"/>
                  </a:lnTo>
                  <a:lnTo>
                    <a:pt x="155231" y="51262"/>
                  </a:lnTo>
                  <a:lnTo>
                    <a:pt x="155231" y="45178"/>
                  </a:lnTo>
                  <a:close/>
                  <a:moveTo>
                    <a:pt x="168363" y="45178"/>
                  </a:moveTo>
                  <a:lnTo>
                    <a:pt x="168363" y="51262"/>
                  </a:lnTo>
                  <a:lnTo>
                    <a:pt x="161958" y="51262"/>
                  </a:lnTo>
                  <a:lnTo>
                    <a:pt x="161958" y="45178"/>
                  </a:lnTo>
                  <a:close/>
                  <a:moveTo>
                    <a:pt x="175090" y="45178"/>
                  </a:moveTo>
                  <a:lnTo>
                    <a:pt x="175090" y="51262"/>
                  </a:lnTo>
                  <a:lnTo>
                    <a:pt x="168702" y="51262"/>
                  </a:lnTo>
                  <a:lnTo>
                    <a:pt x="168702" y="45178"/>
                  </a:lnTo>
                  <a:close/>
                  <a:moveTo>
                    <a:pt x="181834" y="45178"/>
                  </a:moveTo>
                  <a:lnTo>
                    <a:pt x="181834" y="51262"/>
                  </a:lnTo>
                  <a:lnTo>
                    <a:pt x="175429" y="51262"/>
                  </a:lnTo>
                  <a:lnTo>
                    <a:pt x="175429" y="45178"/>
                  </a:lnTo>
                  <a:close/>
                  <a:moveTo>
                    <a:pt x="188561" y="45178"/>
                  </a:moveTo>
                  <a:lnTo>
                    <a:pt x="188561" y="51262"/>
                  </a:lnTo>
                  <a:lnTo>
                    <a:pt x="182173" y="51262"/>
                  </a:lnTo>
                  <a:lnTo>
                    <a:pt x="182173" y="45178"/>
                  </a:lnTo>
                  <a:close/>
                  <a:moveTo>
                    <a:pt x="195288" y="45178"/>
                  </a:moveTo>
                  <a:lnTo>
                    <a:pt x="195288" y="51262"/>
                  </a:lnTo>
                  <a:lnTo>
                    <a:pt x="188900" y="51262"/>
                  </a:lnTo>
                  <a:lnTo>
                    <a:pt x="188900" y="45178"/>
                  </a:lnTo>
                  <a:close/>
                  <a:moveTo>
                    <a:pt x="202032" y="45178"/>
                  </a:moveTo>
                  <a:lnTo>
                    <a:pt x="202032" y="51262"/>
                  </a:lnTo>
                  <a:lnTo>
                    <a:pt x="195627" y="51262"/>
                  </a:lnTo>
                  <a:lnTo>
                    <a:pt x="195627" y="45178"/>
                  </a:lnTo>
                  <a:close/>
                  <a:moveTo>
                    <a:pt x="208759" y="45178"/>
                  </a:moveTo>
                  <a:lnTo>
                    <a:pt x="208759" y="51262"/>
                  </a:lnTo>
                  <a:lnTo>
                    <a:pt x="202371" y="51262"/>
                  </a:lnTo>
                  <a:lnTo>
                    <a:pt x="202371" y="45178"/>
                  </a:lnTo>
                  <a:close/>
                  <a:moveTo>
                    <a:pt x="215504" y="45178"/>
                  </a:moveTo>
                  <a:lnTo>
                    <a:pt x="215504" y="51262"/>
                  </a:lnTo>
                  <a:lnTo>
                    <a:pt x="209098" y="51262"/>
                  </a:lnTo>
                  <a:lnTo>
                    <a:pt x="209098" y="45178"/>
                  </a:lnTo>
                  <a:close/>
                  <a:moveTo>
                    <a:pt x="222230" y="45178"/>
                  </a:moveTo>
                  <a:lnTo>
                    <a:pt x="222230" y="51262"/>
                  </a:lnTo>
                  <a:lnTo>
                    <a:pt x="215843" y="51262"/>
                  </a:lnTo>
                  <a:lnTo>
                    <a:pt x="215843" y="45178"/>
                  </a:lnTo>
                  <a:close/>
                  <a:moveTo>
                    <a:pt x="228975" y="45178"/>
                  </a:moveTo>
                  <a:lnTo>
                    <a:pt x="228975" y="51262"/>
                  </a:lnTo>
                  <a:lnTo>
                    <a:pt x="222569" y="51262"/>
                  </a:lnTo>
                  <a:lnTo>
                    <a:pt x="222569" y="45178"/>
                  </a:lnTo>
                  <a:close/>
                  <a:moveTo>
                    <a:pt x="235701" y="45178"/>
                  </a:moveTo>
                  <a:lnTo>
                    <a:pt x="235701" y="51262"/>
                  </a:lnTo>
                  <a:lnTo>
                    <a:pt x="229296" y="51262"/>
                  </a:lnTo>
                  <a:lnTo>
                    <a:pt x="229296" y="45178"/>
                  </a:lnTo>
                  <a:close/>
                  <a:moveTo>
                    <a:pt x="242428" y="45178"/>
                  </a:moveTo>
                  <a:lnTo>
                    <a:pt x="242428" y="51262"/>
                  </a:lnTo>
                  <a:lnTo>
                    <a:pt x="236040" y="51262"/>
                  </a:lnTo>
                  <a:lnTo>
                    <a:pt x="236040" y="45178"/>
                  </a:lnTo>
                  <a:close/>
                  <a:moveTo>
                    <a:pt x="249173" y="45178"/>
                  </a:moveTo>
                  <a:lnTo>
                    <a:pt x="249173" y="51262"/>
                  </a:lnTo>
                  <a:lnTo>
                    <a:pt x="242767" y="51262"/>
                  </a:lnTo>
                  <a:lnTo>
                    <a:pt x="242767" y="45178"/>
                  </a:lnTo>
                  <a:close/>
                  <a:moveTo>
                    <a:pt x="255899" y="45178"/>
                  </a:moveTo>
                  <a:lnTo>
                    <a:pt x="255899" y="51262"/>
                  </a:lnTo>
                  <a:lnTo>
                    <a:pt x="249512" y="51262"/>
                  </a:lnTo>
                  <a:lnTo>
                    <a:pt x="249512" y="45178"/>
                  </a:lnTo>
                  <a:close/>
                  <a:moveTo>
                    <a:pt x="262644" y="45178"/>
                  </a:moveTo>
                  <a:lnTo>
                    <a:pt x="262644" y="51262"/>
                  </a:lnTo>
                  <a:lnTo>
                    <a:pt x="256238" y="51262"/>
                  </a:lnTo>
                  <a:lnTo>
                    <a:pt x="256238" y="45178"/>
                  </a:lnTo>
                  <a:close/>
                  <a:moveTo>
                    <a:pt x="269370" y="45178"/>
                  </a:moveTo>
                  <a:lnTo>
                    <a:pt x="269370" y="51262"/>
                  </a:lnTo>
                  <a:lnTo>
                    <a:pt x="262983" y="51262"/>
                  </a:lnTo>
                  <a:lnTo>
                    <a:pt x="262983" y="45178"/>
                  </a:lnTo>
                  <a:close/>
                  <a:moveTo>
                    <a:pt x="276115" y="45178"/>
                  </a:moveTo>
                  <a:lnTo>
                    <a:pt x="276115" y="51262"/>
                  </a:lnTo>
                  <a:lnTo>
                    <a:pt x="269709" y="51262"/>
                  </a:lnTo>
                  <a:lnTo>
                    <a:pt x="269709" y="45178"/>
                  </a:lnTo>
                  <a:close/>
                  <a:moveTo>
                    <a:pt x="282842" y="45178"/>
                  </a:moveTo>
                  <a:lnTo>
                    <a:pt x="282842" y="51262"/>
                  </a:lnTo>
                  <a:lnTo>
                    <a:pt x="276436" y="51262"/>
                  </a:lnTo>
                  <a:lnTo>
                    <a:pt x="276436" y="45178"/>
                  </a:lnTo>
                  <a:close/>
                  <a:moveTo>
                    <a:pt x="6745" y="51583"/>
                  </a:moveTo>
                  <a:lnTo>
                    <a:pt x="6745" y="57667"/>
                  </a:lnTo>
                  <a:lnTo>
                    <a:pt x="339" y="57667"/>
                  </a:lnTo>
                  <a:lnTo>
                    <a:pt x="339" y="51583"/>
                  </a:lnTo>
                  <a:close/>
                  <a:moveTo>
                    <a:pt x="13471" y="51583"/>
                  </a:moveTo>
                  <a:lnTo>
                    <a:pt x="13471" y="57667"/>
                  </a:lnTo>
                  <a:lnTo>
                    <a:pt x="7066" y="57667"/>
                  </a:lnTo>
                  <a:lnTo>
                    <a:pt x="7066" y="51583"/>
                  </a:lnTo>
                  <a:close/>
                  <a:moveTo>
                    <a:pt x="20198" y="51583"/>
                  </a:moveTo>
                  <a:lnTo>
                    <a:pt x="20198" y="57667"/>
                  </a:lnTo>
                  <a:lnTo>
                    <a:pt x="13810" y="57667"/>
                  </a:lnTo>
                  <a:lnTo>
                    <a:pt x="13810" y="51583"/>
                  </a:lnTo>
                  <a:close/>
                  <a:moveTo>
                    <a:pt x="26942" y="51583"/>
                  </a:moveTo>
                  <a:lnTo>
                    <a:pt x="26942" y="57667"/>
                  </a:lnTo>
                  <a:lnTo>
                    <a:pt x="20537" y="57667"/>
                  </a:lnTo>
                  <a:lnTo>
                    <a:pt x="20537" y="51583"/>
                  </a:lnTo>
                  <a:close/>
                  <a:moveTo>
                    <a:pt x="33669" y="51583"/>
                  </a:moveTo>
                  <a:lnTo>
                    <a:pt x="33669" y="57667"/>
                  </a:lnTo>
                  <a:lnTo>
                    <a:pt x="27281" y="57667"/>
                  </a:lnTo>
                  <a:lnTo>
                    <a:pt x="27281" y="51583"/>
                  </a:lnTo>
                  <a:close/>
                  <a:moveTo>
                    <a:pt x="40414" y="51583"/>
                  </a:moveTo>
                  <a:lnTo>
                    <a:pt x="40414" y="57667"/>
                  </a:lnTo>
                  <a:lnTo>
                    <a:pt x="34008" y="57667"/>
                  </a:lnTo>
                  <a:lnTo>
                    <a:pt x="34008" y="51583"/>
                  </a:lnTo>
                  <a:close/>
                  <a:moveTo>
                    <a:pt x="47140" y="51583"/>
                  </a:moveTo>
                  <a:lnTo>
                    <a:pt x="47140" y="57667"/>
                  </a:lnTo>
                  <a:lnTo>
                    <a:pt x="40753" y="57667"/>
                  </a:lnTo>
                  <a:lnTo>
                    <a:pt x="40753" y="51583"/>
                  </a:lnTo>
                  <a:close/>
                  <a:moveTo>
                    <a:pt x="53885" y="51583"/>
                  </a:moveTo>
                  <a:lnTo>
                    <a:pt x="53885" y="57667"/>
                  </a:lnTo>
                  <a:lnTo>
                    <a:pt x="47479" y="57667"/>
                  </a:lnTo>
                  <a:lnTo>
                    <a:pt x="47479" y="51583"/>
                  </a:lnTo>
                  <a:close/>
                  <a:moveTo>
                    <a:pt x="60611" y="51583"/>
                  </a:moveTo>
                  <a:lnTo>
                    <a:pt x="60611" y="57667"/>
                  </a:lnTo>
                  <a:lnTo>
                    <a:pt x="54206" y="57667"/>
                  </a:lnTo>
                  <a:lnTo>
                    <a:pt x="54206" y="51583"/>
                  </a:lnTo>
                  <a:close/>
                  <a:moveTo>
                    <a:pt x="67338" y="51583"/>
                  </a:moveTo>
                  <a:lnTo>
                    <a:pt x="67338" y="57667"/>
                  </a:lnTo>
                  <a:lnTo>
                    <a:pt x="60950" y="57667"/>
                  </a:lnTo>
                  <a:lnTo>
                    <a:pt x="60950" y="51583"/>
                  </a:lnTo>
                  <a:close/>
                  <a:moveTo>
                    <a:pt x="74083" y="51583"/>
                  </a:moveTo>
                  <a:lnTo>
                    <a:pt x="74083" y="57667"/>
                  </a:lnTo>
                  <a:lnTo>
                    <a:pt x="67677" y="57667"/>
                  </a:lnTo>
                  <a:lnTo>
                    <a:pt x="67677" y="51583"/>
                  </a:lnTo>
                  <a:close/>
                  <a:moveTo>
                    <a:pt x="80809" y="51583"/>
                  </a:moveTo>
                  <a:lnTo>
                    <a:pt x="80809" y="57667"/>
                  </a:lnTo>
                  <a:lnTo>
                    <a:pt x="74422" y="57667"/>
                  </a:lnTo>
                  <a:lnTo>
                    <a:pt x="74422" y="51583"/>
                  </a:lnTo>
                  <a:close/>
                  <a:moveTo>
                    <a:pt x="87554" y="51583"/>
                  </a:moveTo>
                  <a:lnTo>
                    <a:pt x="87554" y="57667"/>
                  </a:lnTo>
                  <a:lnTo>
                    <a:pt x="81148" y="57667"/>
                  </a:lnTo>
                  <a:lnTo>
                    <a:pt x="81148" y="51583"/>
                  </a:lnTo>
                  <a:close/>
                  <a:moveTo>
                    <a:pt x="94281" y="51583"/>
                  </a:moveTo>
                  <a:lnTo>
                    <a:pt x="94281" y="57667"/>
                  </a:lnTo>
                  <a:lnTo>
                    <a:pt x="87893" y="57667"/>
                  </a:lnTo>
                  <a:lnTo>
                    <a:pt x="87893" y="51583"/>
                  </a:lnTo>
                  <a:close/>
                  <a:moveTo>
                    <a:pt x="101025" y="51583"/>
                  </a:moveTo>
                  <a:lnTo>
                    <a:pt x="101025" y="57667"/>
                  </a:lnTo>
                  <a:lnTo>
                    <a:pt x="94620" y="57667"/>
                  </a:lnTo>
                  <a:lnTo>
                    <a:pt x="94620" y="51583"/>
                  </a:lnTo>
                  <a:close/>
                  <a:moveTo>
                    <a:pt x="107752" y="51583"/>
                  </a:moveTo>
                  <a:lnTo>
                    <a:pt x="107752" y="57667"/>
                  </a:lnTo>
                  <a:lnTo>
                    <a:pt x="101346" y="57667"/>
                  </a:lnTo>
                  <a:lnTo>
                    <a:pt x="101346" y="51583"/>
                  </a:lnTo>
                  <a:close/>
                  <a:moveTo>
                    <a:pt x="114478" y="51583"/>
                  </a:moveTo>
                  <a:lnTo>
                    <a:pt x="114478" y="57667"/>
                  </a:lnTo>
                  <a:lnTo>
                    <a:pt x="108091" y="57667"/>
                  </a:lnTo>
                  <a:lnTo>
                    <a:pt x="108091" y="51583"/>
                  </a:lnTo>
                  <a:close/>
                  <a:moveTo>
                    <a:pt x="121223" y="51583"/>
                  </a:moveTo>
                  <a:lnTo>
                    <a:pt x="121223" y="57667"/>
                  </a:lnTo>
                  <a:lnTo>
                    <a:pt x="114817" y="57667"/>
                  </a:lnTo>
                  <a:lnTo>
                    <a:pt x="114817" y="51583"/>
                  </a:lnTo>
                  <a:close/>
                  <a:moveTo>
                    <a:pt x="127950" y="51583"/>
                  </a:moveTo>
                  <a:lnTo>
                    <a:pt x="127950" y="57667"/>
                  </a:lnTo>
                  <a:lnTo>
                    <a:pt x="121562" y="57667"/>
                  </a:lnTo>
                  <a:lnTo>
                    <a:pt x="121562" y="51583"/>
                  </a:lnTo>
                  <a:close/>
                  <a:moveTo>
                    <a:pt x="134694" y="51583"/>
                  </a:moveTo>
                  <a:lnTo>
                    <a:pt x="134694" y="57667"/>
                  </a:lnTo>
                  <a:lnTo>
                    <a:pt x="128289" y="57667"/>
                  </a:lnTo>
                  <a:lnTo>
                    <a:pt x="128289" y="51583"/>
                  </a:lnTo>
                  <a:close/>
                  <a:moveTo>
                    <a:pt x="141421" y="51583"/>
                  </a:moveTo>
                  <a:lnTo>
                    <a:pt x="141421" y="57667"/>
                  </a:lnTo>
                  <a:lnTo>
                    <a:pt x="135033" y="57667"/>
                  </a:lnTo>
                  <a:lnTo>
                    <a:pt x="135033" y="51583"/>
                  </a:lnTo>
                  <a:close/>
                  <a:moveTo>
                    <a:pt x="148148" y="51583"/>
                  </a:moveTo>
                  <a:lnTo>
                    <a:pt x="148148" y="57667"/>
                  </a:lnTo>
                  <a:lnTo>
                    <a:pt x="141760" y="57667"/>
                  </a:lnTo>
                  <a:lnTo>
                    <a:pt x="141760" y="51583"/>
                  </a:lnTo>
                  <a:close/>
                  <a:moveTo>
                    <a:pt x="154892" y="51583"/>
                  </a:moveTo>
                  <a:lnTo>
                    <a:pt x="154892" y="57667"/>
                  </a:lnTo>
                  <a:lnTo>
                    <a:pt x="148487" y="57667"/>
                  </a:lnTo>
                  <a:lnTo>
                    <a:pt x="148487" y="51583"/>
                  </a:lnTo>
                  <a:close/>
                  <a:moveTo>
                    <a:pt x="161619" y="51583"/>
                  </a:moveTo>
                  <a:lnTo>
                    <a:pt x="161619" y="57667"/>
                  </a:lnTo>
                  <a:lnTo>
                    <a:pt x="155231" y="57667"/>
                  </a:lnTo>
                  <a:lnTo>
                    <a:pt x="155231" y="51583"/>
                  </a:lnTo>
                  <a:close/>
                  <a:moveTo>
                    <a:pt x="168363" y="51583"/>
                  </a:moveTo>
                  <a:lnTo>
                    <a:pt x="168363" y="57667"/>
                  </a:lnTo>
                  <a:lnTo>
                    <a:pt x="161958" y="57667"/>
                  </a:lnTo>
                  <a:lnTo>
                    <a:pt x="161958" y="51583"/>
                  </a:lnTo>
                  <a:close/>
                  <a:moveTo>
                    <a:pt x="175090" y="51583"/>
                  </a:moveTo>
                  <a:lnTo>
                    <a:pt x="175090" y="57667"/>
                  </a:lnTo>
                  <a:lnTo>
                    <a:pt x="168702" y="57667"/>
                  </a:lnTo>
                  <a:lnTo>
                    <a:pt x="168702" y="51583"/>
                  </a:lnTo>
                  <a:close/>
                  <a:moveTo>
                    <a:pt x="181834" y="51583"/>
                  </a:moveTo>
                  <a:lnTo>
                    <a:pt x="181834" y="57667"/>
                  </a:lnTo>
                  <a:lnTo>
                    <a:pt x="175429" y="57667"/>
                  </a:lnTo>
                  <a:lnTo>
                    <a:pt x="175429" y="51583"/>
                  </a:lnTo>
                  <a:close/>
                  <a:moveTo>
                    <a:pt x="188561" y="51583"/>
                  </a:moveTo>
                  <a:lnTo>
                    <a:pt x="188561" y="57667"/>
                  </a:lnTo>
                  <a:lnTo>
                    <a:pt x="182173" y="57667"/>
                  </a:lnTo>
                  <a:lnTo>
                    <a:pt x="182173" y="51583"/>
                  </a:lnTo>
                  <a:close/>
                  <a:moveTo>
                    <a:pt x="195288" y="51583"/>
                  </a:moveTo>
                  <a:lnTo>
                    <a:pt x="195288" y="57667"/>
                  </a:lnTo>
                  <a:lnTo>
                    <a:pt x="188900" y="57667"/>
                  </a:lnTo>
                  <a:lnTo>
                    <a:pt x="188900" y="51583"/>
                  </a:lnTo>
                  <a:close/>
                  <a:moveTo>
                    <a:pt x="202032" y="51583"/>
                  </a:moveTo>
                  <a:lnTo>
                    <a:pt x="202032" y="57667"/>
                  </a:lnTo>
                  <a:lnTo>
                    <a:pt x="195627" y="57667"/>
                  </a:lnTo>
                  <a:lnTo>
                    <a:pt x="195627" y="51583"/>
                  </a:lnTo>
                  <a:close/>
                  <a:moveTo>
                    <a:pt x="208759" y="51583"/>
                  </a:moveTo>
                  <a:lnTo>
                    <a:pt x="208759" y="57667"/>
                  </a:lnTo>
                  <a:lnTo>
                    <a:pt x="202371" y="57667"/>
                  </a:lnTo>
                  <a:lnTo>
                    <a:pt x="202371" y="51583"/>
                  </a:lnTo>
                  <a:close/>
                  <a:moveTo>
                    <a:pt x="215504" y="51583"/>
                  </a:moveTo>
                  <a:lnTo>
                    <a:pt x="215504" y="57667"/>
                  </a:lnTo>
                  <a:lnTo>
                    <a:pt x="209098" y="57667"/>
                  </a:lnTo>
                  <a:lnTo>
                    <a:pt x="209098" y="51583"/>
                  </a:lnTo>
                  <a:close/>
                  <a:moveTo>
                    <a:pt x="222230" y="51583"/>
                  </a:moveTo>
                  <a:lnTo>
                    <a:pt x="222230" y="57667"/>
                  </a:lnTo>
                  <a:lnTo>
                    <a:pt x="215843" y="57667"/>
                  </a:lnTo>
                  <a:lnTo>
                    <a:pt x="215843" y="51583"/>
                  </a:lnTo>
                  <a:close/>
                  <a:moveTo>
                    <a:pt x="228975" y="51583"/>
                  </a:moveTo>
                  <a:lnTo>
                    <a:pt x="228975" y="57667"/>
                  </a:lnTo>
                  <a:lnTo>
                    <a:pt x="222569" y="57667"/>
                  </a:lnTo>
                  <a:lnTo>
                    <a:pt x="222569" y="51583"/>
                  </a:lnTo>
                  <a:close/>
                  <a:moveTo>
                    <a:pt x="235701" y="51583"/>
                  </a:moveTo>
                  <a:lnTo>
                    <a:pt x="235701" y="57667"/>
                  </a:lnTo>
                  <a:lnTo>
                    <a:pt x="229296" y="57667"/>
                  </a:lnTo>
                  <a:lnTo>
                    <a:pt x="229296" y="51583"/>
                  </a:lnTo>
                  <a:close/>
                  <a:moveTo>
                    <a:pt x="242428" y="51583"/>
                  </a:moveTo>
                  <a:lnTo>
                    <a:pt x="242428" y="57667"/>
                  </a:lnTo>
                  <a:lnTo>
                    <a:pt x="236040" y="57667"/>
                  </a:lnTo>
                  <a:lnTo>
                    <a:pt x="236040" y="51583"/>
                  </a:lnTo>
                  <a:close/>
                  <a:moveTo>
                    <a:pt x="249173" y="51583"/>
                  </a:moveTo>
                  <a:lnTo>
                    <a:pt x="249173" y="57667"/>
                  </a:lnTo>
                  <a:lnTo>
                    <a:pt x="242767" y="57667"/>
                  </a:lnTo>
                  <a:lnTo>
                    <a:pt x="242767" y="51583"/>
                  </a:lnTo>
                  <a:close/>
                  <a:moveTo>
                    <a:pt x="255899" y="51583"/>
                  </a:moveTo>
                  <a:lnTo>
                    <a:pt x="255899" y="57667"/>
                  </a:lnTo>
                  <a:lnTo>
                    <a:pt x="249512" y="57667"/>
                  </a:lnTo>
                  <a:lnTo>
                    <a:pt x="249512" y="51583"/>
                  </a:lnTo>
                  <a:close/>
                  <a:moveTo>
                    <a:pt x="262644" y="51583"/>
                  </a:moveTo>
                  <a:lnTo>
                    <a:pt x="262644" y="57667"/>
                  </a:lnTo>
                  <a:lnTo>
                    <a:pt x="256238" y="57667"/>
                  </a:lnTo>
                  <a:lnTo>
                    <a:pt x="256238" y="51583"/>
                  </a:lnTo>
                  <a:close/>
                  <a:moveTo>
                    <a:pt x="269370" y="51583"/>
                  </a:moveTo>
                  <a:lnTo>
                    <a:pt x="269370" y="57667"/>
                  </a:lnTo>
                  <a:lnTo>
                    <a:pt x="262983" y="57667"/>
                  </a:lnTo>
                  <a:lnTo>
                    <a:pt x="262983" y="51583"/>
                  </a:lnTo>
                  <a:close/>
                  <a:moveTo>
                    <a:pt x="276115" y="51583"/>
                  </a:moveTo>
                  <a:lnTo>
                    <a:pt x="276115" y="57667"/>
                  </a:lnTo>
                  <a:lnTo>
                    <a:pt x="269709" y="57667"/>
                  </a:lnTo>
                  <a:lnTo>
                    <a:pt x="269709" y="51583"/>
                  </a:lnTo>
                  <a:close/>
                  <a:moveTo>
                    <a:pt x="282842" y="51583"/>
                  </a:moveTo>
                  <a:lnTo>
                    <a:pt x="282842" y="57667"/>
                  </a:lnTo>
                  <a:lnTo>
                    <a:pt x="276436" y="57667"/>
                  </a:lnTo>
                  <a:lnTo>
                    <a:pt x="276436" y="51583"/>
                  </a:lnTo>
                  <a:close/>
                  <a:moveTo>
                    <a:pt x="6745" y="57989"/>
                  </a:moveTo>
                  <a:lnTo>
                    <a:pt x="6745" y="64073"/>
                  </a:lnTo>
                  <a:lnTo>
                    <a:pt x="339" y="64073"/>
                  </a:lnTo>
                  <a:lnTo>
                    <a:pt x="339" y="57989"/>
                  </a:lnTo>
                  <a:close/>
                  <a:moveTo>
                    <a:pt x="13471" y="57989"/>
                  </a:moveTo>
                  <a:lnTo>
                    <a:pt x="13471" y="64073"/>
                  </a:lnTo>
                  <a:lnTo>
                    <a:pt x="7066" y="64073"/>
                  </a:lnTo>
                  <a:lnTo>
                    <a:pt x="7066" y="57989"/>
                  </a:lnTo>
                  <a:close/>
                  <a:moveTo>
                    <a:pt x="20198" y="57989"/>
                  </a:moveTo>
                  <a:lnTo>
                    <a:pt x="20198" y="64073"/>
                  </a:lnTo>
                  <a:lnTo>
                    <a:pt x="13810" y="64073"/>
                  </a:lnTo>
                  <a:lnTo>
                    <a:pt x="13810" y="57989"/>
                  </a:lnTo>
                  <a:close/>
                  <a:moveTo>
                    <a:pt x="26942" y="57989"/>
                  </a:moveTo>
                  <a:lnTo>
                    <a:pt x="26942" y="64073"/>
                  </a:lnTo>
                  <a:lnTo>
                    <a:pt x="20537" y="64073"/>
                  </a:lnTo>
                  <a:lnTo>
                    <a:pt x="20537" y="57989"/>
                  </a:lnTo>
                  <a:close/>
                  <a:moveTo>
                    <a:pt x="33669" y="57989"/>
                  </a:moveTo>
                  <a:lnTo>
                    <a:pt x="33669" y="64073"/>
                  </a:lnTo>
                  <a:lnTo>
                    <a:pt x="27281" y="64073"/>
                  </a:lnTo>
                  <a:lnTo>
                    <a:pt x="27281" y="57989"/>
                  </a:lnTo>
                  <a:close/>
                  <a:moveTo>
                    <a:pt x="40414" y="57989"/>
                  </a:moveTo>
                  <a:lnTo>
                    <a:pt x="40414" y="64073"/>
                  </a:lnTo>
                  <a:lnTo>
                    <a:pt x="34008" y="64073"/>
                  </a:lnTo>
                  <a:lnTo>
                    <a:pt x="34008" y="57989"/>
                  </a:lnTo>
                  <a:close/>
                  <a:moveTo>
                    <a:pt x="47140" y="57989"/>
                  </a:moveTo>
                  <a:lnTo>
                    <a:pt x="47140" y="64073"/>
                  </a:lnTo>
                  <a:lnTo>
                    <a:pt x="40753" y="64073"/>
                  </a:lnTo>
                  <a:lnTo>
                    <a:pt x="40753" y="57989"/>
                  </a:lnTo>
                  <a:close/>
                  <a:moveTo>
                    <a:pt x="53885" y="57989"/>
                  </a:moveTo>
                  <a:lnTo>
                    <a:pt x="53885" y="64073"/>
                  </a:lnTo>
                  <a:lnTo>
                    <a:pt x="47479" y="64073"/>
                  </a:lnTo>
                  <a:lnTo>
                    <a:pt x="47479" y="57989"/>
                  </a:lnTo>
                  <a:close/>
                  <a:moveTo>
                    <a:pt x="60611" y="57989"/>
                  </a:moveTo>
                  <a:lnTo>
                    <a:pt x="60611" y="64073"/>
                  </a:lnTo>
                  <a:lnTo>
                    <a:pt x="54206" y="64073"/>
                  </a:lnTo>
                  <a:lnTo>
                    <a:pt x="54206" y="57989"/>
                  </a:lnTo>
                  <a:close/>
                  <a:moveTo>
                    <a:pt x="67338" y="57989"/>
                  </a:moveTo>
                  <a:lnTo>
                    <a:pt x="67338" y="64073"/>
                  </a:lnTo>
                  <a:lnTo>
                    <a:pt x="60950" y="64073"/>
                  </a:lnTo>
                  <a:lnTo>
                    <a:pt x="60950" y="57989"/>
                  </a:lnTo>
                  <a:close/>
                  <a:moveTo>
                    <a:pt x="74083" y="57989"/>
                  </a:moveTo>
                  <a:lnTo>
                    <a:pt x="74083" y="64073"/>
                  </a:lnTo>
                  <a:lnTo>
                    <a:pt x="67677" y="64073"/>
                  </a:lnTo>
                  <a:lnTo>
                    <a:pt x="67677" y="57989"/>
                  </a:lnTo>
                  <a:close/>
                  <a:moveTo>
                    <a:pt x="80809" y="57989"/>
                  </a:moveTo>
                  <a:lnTo>
                    <a:pt x="80809" y="64073"/>
                  </a:lnTo>
                  <a:lnTo>
                    <a:pt x="74422" y="64073"/>
                  </a:lnTo>
                  <a:lnTo>
                    <a:pt x="74422" y="57989"/>
                  </a:lnTo>
                  <a:close/>
                  <a:moveTo>
                    <a:pt x="87554" y="57989"/>
                  </a:moveTo>
                  <a:lnTo>
                    <a:pt x="87554" y="64073"/>
                  </a:lnTo>
                  <a:lnTo>
                    <a:pt x="81148" y="64073"/>
                  </a:lnTo>
                  <a:lnTo>
                    <a:pt x="81148" y="57989"/>
                  </a:lnTo>
                  <a:close/>
                  <a:moveTo>
                    <a:pt x="94281" y="57989"/>
                  </a:moveTo>
                  <a:lnTo>
                    <a:pt x="94281" y="64073"/>
                  </a:lnTo>
                  <a:lnTo>
                    <a:pt x="87893" y="64073"/>
                  </a:lnTo>
                  <a:lnTo>
                    <a:pt x="87893" y="57989"/>
                  </a:lnTo>
                  <a:close/>
                  <a:moveTo>
                    <a:pt x="101007" y="57989"/>
                  </a:moveTo>
                  <a:lnTo>
                    <a:pt x="101007" y="64073"/>
                  </a:lnTo>
                  <a:lnTo>
                    <a:pt x="94620" y="64073"/>
                  </a:lnTo>
                  <a:lnTo>
                    <a:pt x="94620" y="57989"/>
                  </a:lnTo>
                  <a:close/>
                  <a:moveTo>
                    <a:pt x="107752" y="57989"/>
                  </a:moveTo>
                  <a:lnTo>
                    <a:pt x="107752" y="64073"/>
                  </a:lnTo>
                  <a:lnTo>
                    <a:pt x="101346" y="64073"/>
                  </a:lnTo>
                  <a:lnTo>
                    <a:pt x="101346" y="57989"/>
                  </a:lnTo>
                  <a:close/>
                  <a:moveTo>
                    <a:pt x="114478" y="57989"/>
                  </a:moveTo>
                  <a:lnTo>
                    <a:pt x="114478" y="64073"/>
                  </a:lnTo>
                  <a:lnTo>
                    <a:pt x="108091" y="64073"/>
                  </a:lnTo>
                  <a:lnTo>
                    <a:pt x="108091" y="57989"/>
                  </a:lnTo>
                  <a:close/>
                  <a:moveTo>
                    <a:pt x="121223" y="57989"/>
                  </a:moveTo>
                  <a:lnTo>
                    <a:pt x="121223" y="64073"/>
                  </a:lnTo>
                  <a:lnTo>
                    <a:pt x="114817" y="64073"/>
                  </a:lnTo>
                  <a:lnTo>
                    <a:pt x="114817" y="57989"/>
                  </a:lnTo>
                  <a:close/>
                  <a:moveTo>
                    <a:pt x="127950" y="57989"/>
                  </a:moveTo>
                  <a:lnTo>
                    <a:pt x="127950" y="64073"/>
                  </a:lnTo>
                  <a:lnTo>
                    <a:pt x="121562" y="64073"/>
                  </a:lnTo>
                  <a:lnTo>
                    <a:pt x="121562" y="57989"/>
                  </a:lnTo>
                  <a:close/>
                  <a:moveTo>
                    <a:pt x="134694" y="57989"/>
                  </a:moveTo>
                  <a:lnTo>
                    <a:pt x="134694" y="64073"/>
                  </a:lnTo>
                  <a:lnTo>
                    <a:pt x="128289" y="64073"/>
                  </a:lnTo>
                  <a:lnTo>
                    <a:pt x="128289" y="57989"/>
                  </a:lnTo>
                  <a:close/>
                  <a:moveTo>
                    <a:pt x="141421" y="57989"/>
                  </a:moveTo>
                  <a:lnTo>
                    <a:pt x="141421" y="64073"/>
                  </a:lnTo>
                  <a:lnTo>
                    <a:pt x="135033" y="64073"/>
                  </a:lnTo>
                  <a:lnTo>
                    <a:pt x="135033" y="57989"/>
                  </a:lnTo>
                  <a:close/>
                  <a:moveTo>
                    <a:pt x="148148" y="57989"/>
                  </a:moveTo>
                  <a:lnTo>
                    <a:pt x="148148" y="64073"/>
                  </a:lnTo>
                  <a:lnTo>
                    <a:pt x="141760" y="64073"/>
                  </a:lnTo>
                  <a:lnTo>
                    <a:pt x="141760" y="57989"/>
                  </a:lnTo>
                  <a:close/>
                  <a:moveTo>
                    <a:pt x="154892" y="57989"/>
                  </a:moveTo>
                  <a:lnTo>
                    <a:pt x="154892" y="64073"/>
                  </a:lnTo>
                  <a:lnTo>
                    <a:pt x="148487" y="64073"/>
                  </a:lnTo>
                  <a:lnTo>
                    <a:pt x="148487" y="57989"/>
                  </a:lnTo>
                  <a:close/>
                  <a:moveTo>
                    <a:pt x="161619" y="57989"/>
                  </a:moveTo>
                  <a:lnTo>
                    <a:pt x="161619" y="64073"/>
                  </a:lnTo>
                  <a:lnTo>
                    <a:pt x="155231" y="64073"/>
                  </a:lnTo>
                  <a:lnTo>
                    <a:pt x="155231" y="57989"/>
                  </a:lnTo>
                  <a:close/>
                  <a:moveTo>
                    <a:pt x="168363" y="57989"/>
                  </a:moveTo>
                  <a:lnTo>
                    <a:pt x="168363" y="64073"/>
                  </a:lnTo>
                  <a:lnTo>
                    <a:pt x="161958" y="64073"/>
                  </a:lnTo>
                  <a:lnTo>
                    <a:pt x="161958" y="57989"/>
                  </a:lnTo>
                  <a:close/>
                  <a:moveTo>
                    <a:pt x="175090" y="57989"/>
                  </a:moveTo>
                  <a:lnTo>
                    <a:pt x="175090" y="64073"/>
                  </a:lnTo>
                  <a:lnTo>
                    <a:pt x="168702" y="64073"/>
                  </a:lnTo>
                  <a:lnTo>
                    <a:pt x="168702" y="57989"/>
                  </a:lnTo>
                  <a:close/>
                  <a:moveTo>
                    <a:pt x="181834" y="57989"/>
                  </a:moveTo>
                  <a:lnTo>
                    <a:pt x="181834" y="64073"/>
                  </a:lnTo>
                  <a:lnTo>
                    <a:pt x="175429" y="64073"/>
                  </a:lnTo>
                  <a:lnTo>
                    <a:pt x="175429" y="57989"/>
                  </a:lnTo>
                  <a:close/>
                  <a:moveTo>
                    <a:pt x="188561" y="57989"/>
                  </a:moveTo>
                  <a:lnTo>
                    <a:pt x="188561" y="64073"/>
                  </a:lnTo>
                  <a:lnTo>
                    <a:pt x="182173" y="64073"/>
                  </a:lnTo>
                  <a:lnTo>
                    <a:pt x="182173" y="57989"/>
                  </a:lnTo>
                  <a:close/>
                  <a:moveTo>
                    <a:pt x="195288" y="57989"/>
                  </a:moveTo>
                  <a:lnTo>
                    <a:pt x="195288" y="64073"/>
                  </a:lnTo>
                  <a:lnTo>
                    <a:pt x="188900" y="64073"/>
                  </a:lnTo>
                  <a:lnTo>
                    <a:pt x="188900" y="57989"/>
                  </a:lnTo>
                  <a:close/>
                  <a:moveTo>
                    <a:pt x="202032" y="57989"/>
                  </a:moveTo>
                  <a:lnTo>
                    <a:pt x="202032" y="64073"/>
                  </a:lnTo>
                  <a:lnTo>
                    <a:pt x="195627" y="64073"/>
                  </a:lnTo>
                  <a:lnTo>
                    <a:pt x="195627" y="57989"/>
                  </a:lnTo>
                  <a:close/>
                  <a:moveTo>
                    <a:pt x="208759" y="57989"/>
                  </a:moveTo>
                  <a:lnTo>
                    <a:pt x="208759" y="64073"/>
                  </a:lnTo>
                  <a:lnTo>
                    <a:pt x="202371" y="64073"/>
                  </a:lnTo>
                  <a:lnTo>
                    <a:pt x="202371" y="57989"/>
                  </a:lnTo>
                  <a:close/>
                  <a:moveTo>
                    <a:pt x="215504" y="57989"/>
                  </a:moveTo>
                  <a:lnTo>
                    <a:pt x="215504" y="64073"/>
                  </a:lnTo>
                  <a:lnTo>
                    <a:pt x="209098" y="64073"/>
                  </a:lnTo>
                  <a:lnTo>
                    <a:pt x="209098" y="57989"/>
                  </a:lnTo>
                  <a:close/>
                  <a:moveTo>
                    <a:pt x="222230" y="57989"/>
                  </a:moveTo>
                  <a:lnTo>
                    <a:pt x="222230" y="64073"/>
                  </a:lnTo>
                  <a:lnTo>
                    <a:pt x="215843" y="64073"/>
                  </a:lnTo>
                  <a:lnTo>
                    <a:pt x="215843" y="57989"/>
                  </a:lnTo>
                  <a:close/>
                  <a:moveTo>
                    <a:pt x="228975" y="57989"/>
                  </a:moveTo>
                  <a:lnTo>
                    <a:pt x="228975" y="64073"/>
                  </a:lnTo>
                  <a:lnTo>
                    <a:pt x="222569" y="64073"/>
                  </a:lnTo>
                  <a:lnTo>
                    <a:pt x="222569" y="57989"/>
                  </a:lnTo>
                  <a:close/>
                  <a:moveTo>
                    <a:pt x="235701" y="57989"/>
                  </a:moveTo>
                  <a:lnTo>
                    <a:pt x="235701" y="64073"/>
                  </a:lnTo>
                  <a:lnTo>
                    <a:pt x="229296" y="64073"/>
                  </a:lnTo>
                  <a:lnTo>
                    <a:pt x="229296" y="57989"/>
                  </a:lnTo>
                  <a:close/>
                  <a:moveTo>
                    <a:pt x="242428" y="57989"/>
                  </a:moveTo>
                  <a:lnTo>
                    <a:pt x="242428" y="64073"/>
                  </a:lnTo>
                  <a:lnTo>
                    <a:pt x="236040" y="64073"/>
                  </a:lnTo>
                  <a:lnTo>
                    <a:pt x="236040" y="57989"/>
                  </a:lnTo>
                  <a:close/>
                  <a:moveTo>
                    <a:pt x="249173" y="57989"/>
                  </a:moveTo>
                  <a:lnTo>
                    <a:pt x="249173" y="64073"/>
                  </a:lnTo>
                  <a:lnTo>
                    <a:pt x="242767" y="64073"/>
                  </a:lnTo>
                  <a:lnTo>
                    <a:pt x="242767" y="57989"/>
                  </a:lnTo>
                  <a:close/>
                  <a:moveTo>
                    <a:pt x="255899" y="57989"/>
                  </a:moveTo>
                  <a:lnTo>
                    <a:pt x="255899" y="64073"/>
                  </a:lnTo>
                  <a:lnTo>
                    <a:pt x="249512" y="64073"/>
                  </a:lnTo>
                  <a:lnTo>
                    <a:pt x="249512" y="57989"/>
                  </a:lnTo>
                  <a:close/>
                  <a:moveTo>
                    <a:pt x="262644" y="57989"/>
                  </a:moveTo>
                  <a:lnTo>
                    <a:pt x="262644" y="64073"/>
                  </a:lnTo>
                  <a:lnTo>
                    <a:pt x="256238" y="64073"/>
                  </a:lnTo>
                  <a:lnTo>
                    <a:pt x="256238" y="57989"/>
                  </a:lnTo>
                  <a:close/>
                  <a:moveTo>
                    <a:pt x="269370" y="57989"/>
                  </a:moveTo>
                  <a:lnTo>
                    <a:pt x="269370" y="64073"/>
                  </a:lnTo>
                  <a:lnTo>
                    <a:pt x="262983" y="64073"/>
                  </a:lnTo>
                  <a:lnTo>
                    <a:pt x="262983" y="57989"/>
                  </a:lnTo>
                  <a:close/>
                  <a:moveTo>
                    <a:pt x="276115" y="57989"/>
                  </a:moveTo>
                  <a:lnTo>
                    <a:pt x="276115" y="64073"/>
                  </a:lnTo>
                  <a:lnTo>
                    <a:pt x="269709" y="64073"/>
                  </a:lnTo>
                  <a:lnTo>
                    <a:pt x="269709" y="57989"/>
                  </a:lnTo>
                  <a:close/>
                  <a:moveTo>
                    <a:pt x="282842" y="57989"/>
                  </a:moveTo>
                  <a:lnTo>
                    <a:pt x="282842" y="64073"/>
                  </a:lnTo>
                  <a:lnTo>
                    <a:pt x="276436" y="64073"/>
                  </a:lnTo>
                  <a:lnTo>
                    <a:pt x="276436" y="57989"/>
                  </a:lnTo>
                  <a:close/>
                  <a:moveTo>
                    <a:pt x="6745" y="64394"/>
                  </a:moveTo>
                  <a:lnTo>
                    <a:pt x="6745" y="70478"/>
                  </a:lnTo>
                  <a:lnTo>
                    <a:pt x="339" y="70478"/>
                  </a:lnTo>
                  <a:lnTo>
                    <a:pt x="339" y="64394"/>
                  </a:lnTo>
                  <a:close/>
                  <a:moveTo>
                    <a:pt x="13471" y="64394"/>
                  </a:moveTo>
                  <a:lnTo>
                    <a:pt x="13471" y="70478"/>
                  </a:lnTo>
                  <a:lnTo>
                    <a:pt x="7066" y="70478"/>
                  </a:lnTo>
                  <a:lnTo>
                    <a:pt x="7066" y="64394"/>
                  </a:lnTo>
                  <a:close/>
                  <a:moveTo>
                    <a:pt x="20198" y="64394"/>
                  </a:moveTo>
                  <a:lnTo>
                    <a:pt x="20198" y="70478"/>
                  </a:lnTo>
                  <a:lnTo>
                    <a:pt x="13810" y="70478"/>
                  </a:lnTo>
                  <a:lnTo>
                    <a:pt x="13810" y="64394"/>
                  </a:lnTo>
                  <a:close/>
                  <a:moveTo>
                    <a:pt x="26942" y="64394"/>
                  </a:moveTo>
                  <a:lnTo>
                    <a:pt x="26942" y="70478"/>
                  </a:lnTo>
                  <a:lnTo>
                    <a:pt x="20537" y="70478"/>
                  </a:lnTo>
                  <a:lnTo>
                    <a:pt x="20537" y="64394"/>
                  </a:lnTo>
                  <a:close/>
                  <a:moveTo>
                    <a:pt x="33669" y="64394"/>
                  </a:moveTo>
                  <a:lnTo>
                    <a:pt x="33669" y="70478"/>
                  </a:lnTo>
                  <a:lnTo>
                    <a:pt x="27281" y="70478"/>
                  </a:lnTo>
                  <a:lnTo>
                    <a:pt x="27281" y="64394"/>
                  </a:lnTo>
                  <a:close/>
                  <a:moveTo>
                    <a:pt x="40414" y="64394"/>
                  </a:moveTo>
                  <a:lnTo>
                    <a:pt x="40414" y="70478"/>
                  </a:lnTo>
                  <a:lnTo>
                    <a:pt x="34008" y="70478"/>
                  </a:lnTo>
                  <a:lnTo>
                    <a:pt x="34008" y="64394"/>
                  </a:lnTo>
                  <a:close/>
                  <a:moveTo>
                    <a:pt x="47140" y="64394"/>
                  </a:moveTo>
                  <a:lnTo>
                    <a:pt x="47140" y="70478"/>
                  </a:lnTo>
                  <a:lnTo>
                    <a:pt x="40753" y="70478"/>
                  </a:lnTo>
                  <a:lnTo>
                    <a:pt x="40753" y="64394"/>
                  </a:lnTo>
                  <a:close/>
                  <a:moveTo>
                    <a:pt x="53885" y="64394"/>
                  </a:moveTo>
                  <a:lnTo>
                    <a:pt x="53885" y="70478"/>
                  </a:lnTo>
                  <a:lnTo>
                    <a:pt x="47479" y="70478"/>
                  </a:lnTo>
                  <a:lnTo>
                    <a:pt x="47479" y="64394"/>
                  </a:lnTo>
                  <a:close/>
                  <a:moveTo>
                    <a:pt x="60611" y="64394"/>
                  </a:moveTo>
                  <a:lnTo>
                    <a:pt x="60611" y="70478"/>
                  </a:lnTo>
                  <a:lnTo>
                    <a:pt x="54206" y="70478"/>
                  </a:lnTo>
                  <a:lnTo>
                    <a:pt x="54206" y="64394"/>
                  </a:lnTo>
                  <a:close/>
                  <a:moveTo>
                    <a:pt x="67338" y="64394"/>
                  </a:moveTo>
                  <a:lnTo>
                    <a:pt x="67338" y="70478"/>
                  </a:lnTo>
                  <a:lnTo>
                    <a:pt x="60950" y="70478"/>
                  </a:lnTo>
                  <a:lnTo>
                    <a:pt x="60950" y="64394"/>
                  </a:lnTo>
                  <a:close/>
                  <a:moveTo>
                    <a:pt x="74083" y="64394"/>
                  </a:moveTo>
                  <a:lnTo>
                    <a:pt x="74083" y="70478"/>
                  </a:lnTo>
                  <a:lnTo>
                    <a:pt x="67677" y="70478"/>
                  </a:lnTo>
                  <a:lnTo>
                    <a:pt x="67677" y="64394"/>
                  </a:lnTo>
                  <a:close/>
                  <a:moveTo>
                    <a:pt x="80809" y="64394"/>
                  </a:moveTo>
                  <a:lnTo>
                    <a:pt x="80809" y="70478"/>
                  </a:lnTo>
                  <a:lnTo>
                    <a:pt x="74422" y="70478"/>
                  </a:lnTo>
                  <a:lnTo>
                    <a:pt x="74422" y="64394"/>
                  </a:lnTo>
                  <a:close/>
                  <a:moveTo>
                    <a:pt x="87554" y="64394"/>
                  </a:moveTo>
                  <a:lnTo>
                    <a:pt x="87554" y="70478"/>
                  </a:lnTo>
                  <a:lnTo>
                    <a:pt x="81148" y="70478"/>
                  </a:lnTo>
                  <a:lnTo>
                    <a:pt x="81148" y="64394"/>
                  </a:lnTo>
                  <a:close/>
                  <a:moveTo>
                    <a:pt x="94281" y="64394"/>
                  </a:moveTo>
                  <a:lnTo>
                    <a:pt x="94281" y="70478"/>
                  </a:lnTo>
                  <a:lnTo>
                    <a:pt x="87893" y="70478"/>
                  </a:lnTo>
                  <a:lnTo>
                    <a:pt x="87893" y="64394"/>
                  </a:lnTo>
                  <a:close/>
                  <a:moveTo>
                    <a:pt x="101007" y="64394"/>
                  </a:moveTo>
                  <a:lnTo>
                    <a:pt x="101007" y="70478"/>
                  </a:lnTo>
                  <a:lnTo>
                    <a:pt x="94620" y="70478"/>
                  </a:lnTo>
                  <a:lnTo>
                    <a:pt x="94620" y="64394"/>
                  </a:lnTo>
                  <a:close/>
                  <a:moveTo>
                    <a:pt x="107752" y="64394"/>
                  </a:moveTo>
                  <a:lnTo>
                    <a:pt x="107752" y="70478"/>
                  </a:lnTo>
                  <a:lnTo>
                    <a:pt x="101346" y="70478"/>
                  </a:lnTo>
                  <a:lnTo>
                    <a:pt x="101346" y="64394"/>
                  </a:lnTo>
                  <a:close/>
                  <a:moveTo>
                    <a:pt x="114478" y="64394"/>
                  </a:moveTo>
                  <a:lnTo>
                    <a:pt x="114478" y="70478"/>
                  </a:lnTo>
                  <a:lnTo>
                    <a:pt x="108091" y="70478"/>
                  </a:lnTo>
                  <a:lnTo>
                    <a:pt x="108091" y="64394"/>
                  </a:lnTo>
                  <a:close/>
                  <a:moveTo>
                    <a:pt x="121223" y="64394"/>
                  </a:moveTo>
                  <a:lnTo>
                    <a:pt x="121223" y="70478"/>
                  </a:lnTo>
                  <a:lnTo>
                    <a:pt x="114817" y="70478"/>
                  </a:lnTo>
                  <a:lnTo>
                    <a:pt x="114817" y="64394"/>
                  </a:lnTo>
                  <a:close/>
                  <a:moveTo>
                    <a:pt x="127950" y="64394"/>
                  </a:moveTo>
                  <a:lnTo>
                    <a:pt x="127950" y="70478"/>
                  </a:lnTo>
                  <a:lnTo>
                    <a:pt x="121562" y="70478"/>
                  </a:lnTo>
                  <a:lnTo>
                    <a:pt x="121562" y="64394"/>
                  </a:lnTo>
                  <a:close/>
                  <a:moveTo>
                    <a:pt x="134694" y="64394"/>
                  </a:moveTo>
                  <a:lnTo>
                    <a:pt x="134694" y="70478"/>
                  </a:lnTo>
                  <a:lnTo>
                    <a:pt x="128289" y="70478"/>
                  </a:lnTo>
                  <a:lnTo>
                    <a:pt x="128289" y="64394"/>
                  </a:lnTo>
                  <a:close/>
                  <a:moveTo>
                    <a:pt x="141421" y="64394"/>
                  </a:moveTo>
                  <a:lnTo>
                    <a:pt x="141421" y="70478"/>
                  </a:lnTo>
                  <a:lnTo>
                    <a:pt x="135033" y="70478"/>
                  </a:lnTo>
                  <a:lnTo>
                    <a:pt x="135033" y="64394"/>
                  </a:lnTo>
                  <a:close/>
                  <a:moveTo>
                    <a:pt x="148148" y="64394"/>
                  </a:moveTo>
                  <a:lnTo>
                    <a:pt x="148148" y="70478"/>
                  </a:lnTo>
                  <a:lnTo>
                    <a:pt x="141760" y="70478"/>
                  </a:lnTo>
                  <a:lnTo>
                    <a:pt x="141760" y="64394"/>
                  </a:lnTo>
                  <a:close/>
                  <a:moveTo>
                    <a:pt x="154892" y="64394"/>
                  </a:moveTo>
                  <a:lnTo>
                    <a:pt x="154892" y="70478"/>
                  </a:lnTo>
                  <a:lnTo>
                    <a:pt x="148487" y="70478"/>
                  </a:lnTo>
                  <a:lnTo>
                    <a:pt x="148487" y="64394"/>
                  </a:lnTo>
                  <a:close/>
                  <a:moveTo>
                    <a:pt x="161619" y="64394"/>
                  </a:moveTo>
                  <a:lnTo>
                    <a:pt x="161619" y="70478"/>
                  </a:lnTo>
                  <a:lnTo>
                    <a:pt x="155231" y="70478"/>
                  </a:lnTo>
                  <a:lnTo>
                    <a:pt x="155231" y="64394"/>
                  </a:lnTo>
                  <a:close/>
                  <a:moveTo>
                    <a:pt x="168363" y="64394"/>
                  </a:moveTo>
                  <a:lnTo>
                    <a:pt x="168363" y="70478"/>
                  </a:lnTo>
                  <a:lnTo>
                    <a:pt x="161958" y="70478"/>
                  </a:lnTo>
                  <a:lnTo>
                    <a:pt x="161958" y="64394"/>
                  </a:lnTo>
                  <a:close/>
                  <a:moveTo>
                    <a:pt x="175090" y="64394"/>
                  </a:moveTo>
                  <a:lnTo>
                    <a:pt x="175090" y="70478"/>
                  </a:lnTo>
                  <a:lnTo>
                    <a:pt x="168702" y="70478"/>
                  </a:lnTo>
                  <a:lnTo>
                    <a:pt x="168702" y="64394"/>
                  </a:lnTo>
                  <a:close/>
                  <a:moveTo>
                    <a:pt x="181834" y="64394"/>
                  </a:moveTo>
                  <a:lnTo>
                    <a:pt x="181834" y="70478"/>
                  </a:lnTo>
                  <a:lnTo>
                    <a:pt x="175429" y="70478"/>
                  </a:lnTo>
                  <a:lnTo>
                    <a:pt x="175429" y="64394"/>
                  </a:lnTo>
                  <a:close/>
                  <a:moveTo>
                    <a:pt x="188561" y="64394"/>
                  </a:moveTo>
                  <a:lnTo>
                    <a:pt x="188561" y="70478"/>
                  </a:lnTo>
                  <a:lnTo>
                    <a:pt x="182173" y="70478"/>
                  </a:lnTo>
                  <a:lnTo>
                    <a:pt x="182173" y="64394"/>
                  </a:lnTo>
                  <a:close/>
                  <a:moveTo>
                    <a:pt x="195288" y="64394"/>
                  </a:moveTo>
                  <a:lnTo>
                    <a:pt x="195288" y="70478"/>
                  </a:lnTo>
                  <a:lnTo>
                    <a:pt x="188900" y="70478"/>
                  </a:lnTo>
                  <a:lnTo>
                    <a:pt x="188900" y="64394"/>
                  </a:lnTo>
                  <a:close/>
                  <a:moveTo>
                    <a:pt x="202032" y="64394"/>
                  </a:moveTo>
                  <a:lnTo>
                    <a:pt x="202032" y="70478"/>
                  </a:lnTo>
                  <a:lnTo>
                    <a:pt x="195627" y="70478"/>
                  </a:lnTo>
                  <a:lnTo>
                    <a:pt x="195627" y="64394"/>
                  </a:lnTo>
                  <a:close/>
                  <a:moveTo>
                    <a:pt x="208759" y="64394"/>
                  </a:moveTo>
                  <a:lnTo>
                    <a:pt x="208759" y="70478"/>
                  </a:lnTo>
                  <a:lnTo>
                    <a:pt x="202371" y="70478"/>
                  </a:lnTo>
                  <a:lnTo>
                    <a:pt x="202371" y="64394"/>
                  </a:lnTo>
                  <a:close/>
                  <a:moveTo>
                    <a:pt x="215504" y="64394"/>
                  </a:moveTo>
                  <a:lnTo>
                    <a:pt x="215504" y="70478"/>
                  </a:lnTo>
                  <a:lnTo>
                    <a:pt x="209098" y="70478"/>
                  </a:lnTo>
                  <a:lnTo>
                    <a:pt x="209098" y="64394"/>
                  </a:lnTo>
                  <a:close/>
                  <a:moveTo>
                    <a:pt x="222230" y="64394"/>
                  </a:moveTo>
                  <a:lnTo>
                    <a:pt x="222230" y="70478"/>
                  </a:lnTo>
                  <a:lnTo>
                    <a:pt x="215843" y="70478"/>
                  </a:lnTo>
                  <a:lnTo>
                    <a:pt x="215843" y="64394"/>
                  </a:lnTo>
                  <a:close/>
                  <a:moveTo>
                    <a:pt x="228975" y="64394"/>
                  </a:moveTo>
                  <a:lnTo>
                    <a:pt x="228975" y="70478"/>
                  </a:lnTo>
                  <a:lnTo>
                    <a:pt x="222569" y="70478"/>
                  </a:lnTo>
                  <a:lnTo>
                    <a:pt x="222569" y="64394"/>
                  </a:lnTo>
                  <a:close/>
                  <a:moveTo>
                    <a:pt x="235701" y="64394"/>
                  </a:moveTo>
                  <a:lnTo>
                    <a:pt x="235701" y="70478"/>
                  </a:lnTo>
                  <a:lnTo>
                    <a:pt x="229296" y="70478"/>
                  </a:lnTo>
                  <a:lnTo>
                    <a:pt x="229296" y="64394"/>
                  </a:lnTo>
                  <a:close/>
                  <a:moveTo>
                    <a:pt x="242428" y="64394"/>
                  </a:moveTo>
                  <a:lnTo>
                    <a:pt x="242428" y="70478"/>
                  </a:lnTo>
                  <a:lnTo>
                    <a:pt x="236040" y="70478"/>
                  </a:lnTo>
                  <a:lnTo>
                    <a:pt x="236040" y="64394"/>
                  </a:lnTo>
                  <a:close/>
                  <a:moveTo>
                    <a:pt x="249173" y="64394"/>
                  </a:moveTo>
                  <a:lnTo>
                    <a:pt x="249173" y="70478"/>
                  </a:lnTo>
                  <a:lnTo>
                    <a:pt x="242767" y="70478"/>
                  </a:lnTo>
                  <a:lnTo>
                    <a:pt x="242767" y="64394"/>
                  </a:lnTo>
                  <a:close/>
                  <a:moveTo>
                    <a:pt x="255899" y="64394"/>
                  </a:moveTo>
                  <a:lnTo>
                    <a:pt x="255899" y="70478"/>
                  </a:lnTo>
                  <a:lnTo>
                    <a:pt x="249512" y="70478"/>
                  </a:lnTo>
                  <a:lnTo>
                    <a:pt x="249512" y="64394"/>
                  </a:lnTo>
                  <a:close/>
                  <a:moveTo>
                    <a:pt x="262644" y="64394"/>
                  </a:moveTo>
                  <a:lnTo>
                    <a:pt x="262644" y="70478"/>
                  </a:lnTo>
                  <a:lnTo>
                    <a:pt x="256238" y="70478"/>
                  </a:lnTo>
                  <a:lnTo>
                    <a:pt x="256238" y="64394"/>
                  </a:lnTo>
                  <a:close/>
                  <a:moveTo>
                    <a:pt x="269370" y="64394"/>
                  </a:moveTo>
                  <a:lnTo>
                    <a:pt x="269370" y="70478"/>
                  </a:lnTo>
                  <a:lnTo>
                    <a:pt x="262983" y="70478"/>
                  </a:lnTo>
                  <a:lnTo>
                    <a:pt x="262983" y="64394"/>
                  </a:lnTo>
                  <a:close/>
                  <a:moveTo>
                    <a:pt x="276115" y="64394"/>
                  </a:moveTo>
                  <a:lnTo>
                    <a:pt x="276115" y="70478"/>
                  </a:lnTo>
                  <a:lnTo>
                    <a:pt x="269709" y="70478"/>
                  </a:lnTo>
                  <a:lnTo>
                    <a:pt x="269709" y="64394"/>
                  </a:lnTo>
                  <a:close/>
                  <a:moveTo>
                    <a:pt x="282842" y="64394"/>
                  </a:moveTo>
                  <a:lnTo>
                    <a:pt x="282842" y="70478"/>
                  </a:lnTo>
                  <a:lnTo>
                    <a:pt x="276436" y="70478"/>
                  </a:lnTo>
                  <a:lnTo>
                    <a:pt x="276436" y="64394"/>
                  </a:lnTo>
                  <a:close/>
                  <a:moveTo>
                    <a:pt x="6745" y="70800"/>
                  </a:moveTo>
                  <a:lnTo>
                    <a:pt x="6745" y="76884"/>
                  </a:lnTo>
                  <a:lnTo>
                    <a:pt x="339" y="76884"/>
                  </a:lnTo>
                  <a:lnTo>
                    <a:pt x="339" y="70800"/>
                  </a:lnTo>
                  <a:close/>
                  <a:moveTo>
                    <a:pt x="13471" y="70800"/>
                  </a:moveTo>
                  <a:lnTo>
                    <a:pt x="13471" y="76884"/>
                  </a:lnTo>
                  <a:lnTo>
                    <a:pt x="7066" y="76884"/>
                  </a:lnTo>
                  <a:lnTo>
                    <a:pt x="7066" y="70800"/>
                  </a:lnTo>
                  <a:close/>
                  <a:moveTo>
                    <a:pt x="20198" y="70800"/>
                  </a:moveTo>
                  <a:lnTo>
                    <a:pt x="20198" y="76884"/>
                  </a:lnTo>
                  <a:lnTo>
                    <a:pt x="13810" y="76884"/>
                  </a:lnTo>
                  <a:lnTo>
                    <a:pt x="13810" y="70800"/>
                  </a:lnTo>
                  <a:close/>
                  <a:moveTo>
                    <a:pt x="26942" y="70800"/>
                  </a:moveTo>
                  <a:lnTo>
                    <a:pt x="26942" y="76884"/>
                  </a:lnTo>
                  <a:lnTo>
                    <a:pt x="20537" y="76884"/>
                  </a:lnTo>
                  <a:lnTo>
                    <a:pt x="20537" y="70800"/>
                  </a:lnTo>
                  <a:close/>
                  <a:moveTo>
                    <a:pt x="33669" y="70800"/>
                  </a:moveTo>
                  <a:lnTo>
                    <a:pt x="33669" y="76884"/>
                  </a:lnTo>
                  <a:lnTo>
                    <a:pt x="27281" y="76884"/>
                  </a:lnTo>
                  <a:lnTo>
                    <a:pt x="27281" y="70800"/>
                  </a:lnTo>
                  <a:close/>
                  <a:moveTo>
                    <a:pt x="40414" y="70800"/>
                  </a:moveTo>
                  <a:lnTo>
                    <a:pt x="40414" y="76884"/>
                  </a:lnTo>
                  <a:lnTo>
                    <a:pt x="34008" y="76884"/>
                  </a:lnTo>
                  <a:lnTo>
                    <a:pt x="34008" y="70800"/>
                  </a:lnTo>
                  <a:close/>
                  <a:moveTo>
                    <a:pt x="47140" y="70800"/>
                  </a:moveTo>
                  <a:lnTo>
                    <a:pt x="47140" y="76884"/>
                  </a:lnTo>
                  <a:lnTo>
                    <a:pt x="40753" y="76884"/>
                  </a:lnTo>
                  <a:lnTo>
                    <a:pt x="40753" y="70800"/>
                  </a:lnTo>
                  <a:close/>
                  <a:moveTo>
                    <a:pt x="53885" y="70800"/>
                  </a:moveTo>
                  <a:lnTo>
                    <a:pt x="53885" y="76884"/>
                  </a:lnTo>
                  <a:lnTo>
                    <a:pt x="47479" y="76884"/>
                  </a:lnTo>
                  <a:lnTo>
                    <a:pt x="47479" y="70800"/>
                  </a:lnTo>
                  <a:close/>
                  <a:moveTo>
                    <a:pt x="60611" y="70800"/>
                  </a:moveTo>
                  <a:lnTo>
                    <a:pt x="60611" y="76884"/>
                  </a:lnTo>
                  <a:lnTo>
                    <a:pt x="54206" y="76884"/>
                  </a:lnTo>
                  <a:lnTo>
                    <a:pt x="54206" y="70800"/>
                  </a:lnTo>
                  <a:close/>
                  <a:moveTo>
                    <a:pt x="67338" y="70800"/>
                  </a:moveTo>
                  <a:lnTo>
                    <a:pt x="67338" y="76884"/>
                  </a:lnTo>
                  <a:lnTo>
                    <a:pt x="60950" y="76884"/>
                  </a:lnTo>
                  <a:lnTo>
                    <a:pt x="60950" y="70800"/>
                  </a:lnTo>
                  <a:close/>
                  <a:moveTo>
                    <a:pt x="74083" y="70800"/>
                  </a:moveTo>
                  <a:lnTo>
                    <a:pt x="74083" y="76884"/>
                  </a:lnTo>
                  <a:lnTo>
                    <a:pt x="67677" y="76884"/>
                  </a:lnTo>
                  <a:lnTo>
                    <a:pt x="67677" y="70800"/>
                  </a:lnTo>
                  <a:close/>
                  <a:moveTo>
                    <a:pt x="80809" y="70800"/>
                  </a:moveTo>
                  <a:lnTo>
                    <a:pt x="80809" y="76884"/>
                  </a:lnTo>
                  <a:lnTo>
                    <a:pt x="74422" y="76884"/>
                  </a:lnTo>
                  <a:lnTo>
                    <a:pt x="74422" y="70800"/>
                  </a:lnTo>
                  <a:close/>
                  <a:moveTo>
                    <a:pt x="87554" y="70800"/>
                  </a:moveTo>
                  <a:lnTo>
                    <a:pt x="87554" y="76884"/>
                  </a:lnTo>
                  <a:lnTo>
                    <a:pt x="81148" y="76884"/>
                  </a:lnTo>
                  <a:lnTo>
                    <a:pt x="81148" y="70800"/>
                  </a:lnTo>
                  <a:close/>
                  <a:moveTo>
                    <a:pt x="94281" y="70800"/>
                  </a:moveTo>
                  <a:lnTo>
                    <a:pt x="94281" y="76884"/>
                  </a:lnTo>
                  <a:lnTo>
                    <a:pt x="87893" y="76884"/>
                  </a:lnTo>
                  <a:lnTo>
                    <a:pt x="87893" y="70800"/>
                  </a:lnTo>
                  <a:close/>
                  <a:moveTo>
                    <a:pt x="101007" y="70800"/>
                  </a:moveTo>
                  <a:lnTo>
                    <a:pt x="101007" y="76884"/>
                  </a:lnTo>
                  <a:lnTo>
                    <a:pt x="94620" y="76884"/>
                  </a:lnTo>
                  <a:lnTo>
                    <a:pt x="94620" y="70800"/>
                  </a:lnTo>
                  <a:close/>
                  <a:moveTo>
                    <a:pt x="107752" y="70800"/>
                  </a:moveTo>
                  <a:lnTo>
                    <a:pt x="107752" y="76884"/>
                  </a:lnTo>
                  <a:lnTo>
                    <a:pt x="101346" y="76884"/>
                  </a:lnTo>
                  <a:lnTo>
                    <a:pt x="101346" y="70800"/>
                  </a:lnTo>
                  <a:close/>
                  <a:moveTo>
                    <a:pt x="114478" y="70800"/>
                  </a:moveTo>
                  <a:lnTo>
                    <a:pt x="114478" y="76884"/>
                  </a:lnTo>
                  <a:lnTo>
                    <a:pt x="108091" y="76884"/>
                  </a:lnTo>
                  <a:lnTo>
                    <a:pt x="108091" y="70800"/>
                  </a:lnTo>
                  <a:close/>
                  <a:moveTo>
                    <a:pt x="121223" y="70800"/>
                  </a:moveTo>
                  <a:lnTo>
                    <a:pt x="121223" y="76884"/>
                  </a:lnTo>
                  <a:lnTo>
                    <a:pt x="114817" y="76884"/>
                  </a:lnTo>
                  <a:lnTo>
                    <a:pt x="114817" y="70800"/>
                  </a:lnTo>
                  <a:close/>
                  <a:moveTo>
                    <a:pt x="127950" y="70800"/>
                  </a:moveTo>
                  <a:lnTo>
                    <a:pt x="127950" y="76884"/>
                  </a:lnTo>
                  <a:lnTo>
                    <a:pt x="121562" y="76884"/>
                  </a:lnTo>
                  <a:lnTo>
                    <a:pt x="121562" y="70800"/>
                  </a:lnTo>
                  <a:close/>
                  <a:moveTo>
                    <a:pt x="134694" y="70800"/>
                  </a:moveTo>
                  <a:lnTo>
                    <a:pt x="134694" y="76884"/>
                  </a:lnTo>
                  <a:lnTo>
                    <a:pt x="128289" y="76884"/>
                  </a:lnTo>
                  <a:lnTo>
                    <a:pt x="128289" y="70800"/>
                  </a:lnTo>
                  <a:close/>
                  <a:moveTo>
                    <a:pt x="141421" y="70800"/>
                  </a:moveTo>
                  <a:lnTo>
                    <a:pt x="141421" y="76884"/>
                  </a:lnTo>
                  <a:lnTo>
                    <a:pt x="135033" y="76884"/>
                  </a:lnTo>
                  <a:lnTo>
                    <a:pt x="135033" y="70800"/>
                  </a:lnTo>
                  <a:close/>
                  <a:moveTo>
                    <a:pt x="148148" y="70800"/>
                  </a:moveTo>
                  <a:lnTo>
                    <a:pt x="148148" y="76884"/>
                  </a:lnTo>
                  <a:lnTo>
                    <a:pt x="141760" y="76884"/>
                  </a:lnTo>
                  <a:lnTo>
                    <a:pt x="141760" y="70800"/>
                  </a:lnTo>
                  <a:close/>
                  <a:moveTo>
                    <a:pt x="154892" y="70800"/>
                  </a:moveTo>
                  <a:lnTo>
                    <a:pt x="154892" y="76884"/>
                  </a:lnTo>
                  <a:lnTo>
                    <a:pt x="148487" y="76884"/>
                  </a:lnTo>
                  <a:lnTo>
                    <a:pt x="148487" y="70800"/>
                  </a:lnTo>
                  <a:close/>
                  <a:moveTo>
                    <a:pt x="161619" y="70800"/>
                  </a:moveTo>
                  <a:lnTo>
                    <a:pt x="161619" y="76884"/>
                  </a:lnTo>
                  <a:lnTo>
                    <a:pt x="155231" y="76884"/>
                  </a:lnTo>
                  <a:lnTo>
                    <a:pt x="155231" y="70800"/>
                  </a:lnTo>
                  <a:close/>
                  <a:moveTo>
                    <a:pt x="168363" y="70800"/>
                  </a:moveTo>
                  <a:lnTo>
                    <a:pt x="168363" y="76884"/>
                  </a:lnTo>
                  <a:lnTo>
                    <a:pt x="161958" y="76884"/>
                  </a:lnTo>
                  <a:lnTo>
                    <a:pt x="161958" y="70800"/>
                  </a:lnTo>
                  <a:close/>
                  <a:moveTo>
                    <a:pt x="175090" y="70800"/>
                  </a:moveTo>
                  <a:lnTo>
                    <a:pt x="175090" y="76884"/>
                  </a:lnTo>
                  <a:lnTo>
                    <a:pt x="168702" y="76884"/>
                  </a:lnTo>
                  <a:lnTo>
                    <a:pt x="168702" y="70800"/>
                  </a:lnTo>
                  <a:close/>
                  <a:moveTo>
                    <a:pt x="181834" y="70800"/>
                  </a:moveTo>
                  <a:lnTo>
                    <a:pt x="181834" y="76884"/>
                  </a:lnTo>
                  <a:lnTo>
                    <a:pt x="175429" y="76884"/>
                  </a:lnTo>
                  <a:lnTo>
                    <a:pt x="175429" y="70800"/>
                  </a:lnTo>
                  <a:close/>
                  <a:moveTo>
                    <a:pt x="188561" y="70800"/>
                  </a:moveTo>
                  <a:lnTo>
                    <a:pt x="188561" y="76884"/>
                  </a:lnTo>
                  <a:lnTo>
                    <a:pt x="182173" y="76884"/>
                  </a:lnTo>
                  <a:lnTo>
                    <a:pt x="182173" y="70800"/>
                  </a:lnTo>
                  <a:close/>
                  <a:moveTo>
                    <a:pt x="195288" y="70800"/>
                  </a:moveTo>
                  <a:lnTo>
                    <a:pt x="195288" y="76884"/>
                  </a:lnTo>
                  <a:lnTo>
                    <a:pt x="188900" y="76884"/>
                  </a:lnTo>
                  <a:lnTo>
                    <a:pt x="188900" y="70800"/>
                  </a:lnTo>
                  <a:close/>
                  <a:moveTo>
                    <a:pt x="202032" y="70800"/>
                  </a:moveTo>
                  <a:lnTo>
                    <a:pt x="202032" y="76884"/>
                  </a:lnTo>
                  <a:lnTo>
                    <a:pt x="195627" y="76884"/>
                  </a:lnTo>
                  <a:lnTo>
                    <a:pt x="195627" y="70800"/>
                  </a:lnTo>
                  <a:close/>
                  <a:moveTo>
                    <a:pt x="208759" y="70800"/>
                  </a:moveTo>
                  <a:lnTo>
                    <a:pt x="208759" y="76884"/>
                  </a:lnTo>
                  <a:lnTo>
                    <a:pt x="202371" y="76884"/>
                  </a:lnTo>
                  <a:lnTo>
                    <a:pt x="202371" y="70800"/>
                  </a:lnTo>
                  <a:close/>
                  <a:moveTo>
                    <a:pt x="215504" y="70800"/>
                  </a:moveTo>
                  <a:lnTo>
                    <a:pt x="215504" y="76884"/>
                  </a:lnTo>
                  <a:lnTo>
                    <a:pt x="209098" y="76884"/>
                  </a:lnTo>
                  <a:lnTo>
                    <a:pt x="209098" y="70800"/>
                  </a:lnTo>
                  <a:close/>
                  <a:moveTo>
                    <a:pt x="222230" y="70800"/>
                  </a:moveTo>
                  <a:lnTo>
                    <a:pt x="222230" y="76884"/>
                  </a:lnTo>
                  <a:lnTo>
                    <a:pt x="215843" y="76884"/>
                  </a:lnTo>
                  <a:lnTo>
                    <a:pt x="215843" y="70800"/>
                  </a:lnTo>
                  <a:close/>
                  <a:moveTo>
                    <a:pt x="228975" y="70800"/>
                  </a:moveTo>
                  <a:lnTo>
                    <a:pt x="228975" y="76884"/>
                  </a:lnTo>
                  <a:lnTo>
                    <a:pt x="222569" y="76884"/>
                  </a:lnTo>
                  <a:lnTo>
                    <a:pt x="222569" y="70800"/>
                  </a:lnTo>
                  <a:close/>
                  <a:moveTo>
                    <a:pt x="235701" y="70800"/>
                  </a:moveTo>
                  <a:lnTo>
                    <a:pt x="235701" y="76884"/>
                  </a:lnTo>
                  <a:lnTo>
                    <a:pt x="229296" y="76884"/>
                  </a:lnTo>
                  <a:lnTo>
                    <a:pt x="229296" y="70800"/>
                  </a:lnTo>
                  <a:close/>
                  <a:moveTo>
                    <a:pt x="242428" y="70800"/>
                  </a:moveTo>
                  <a:lnTo>
                    <a:pt x="242428" y="76884"/>
                  </a:lnTo>
                  <a:lnTo>
                    <a:pt x="236040" y="76884"/>
                  </a:lnTo>
                  <a:lnTo>
                    <a:pt x="236040" y="70800"/>
                  </a:lnTo>
                  <a:close/>
                  <a:moveTo>
                    <a:pt x="249173" y="70800"/>
                  </a:moveTo>
                  <a:lnTo>
                    <a:pt x="249173" y="76884"/>
                  </a:lnTo>
                  <a:lnTo>
                    <a:pt x="242767" y="76884"/>
                  </a:lnTo>
                  <a:lnTo>
                    <a:pt x="242767" y="70800"/>
                  </a:lnTo>
                  <a:close/>
                  <a:moveTo>
                    <a:pt x="255899" y="70800"/>
                  </a:moveTo>
                  <a:lnTo>
                    <a:pt x="255899" y="76884"/>
                  </a:lnTo>
                  <a:lnTo>
                    <a:pt x="249512" y="76884"/>
                  </a:lnTo>
                  <a:lnTo>
                    <a:pt x="249512" y="70800"/>
                  </a:lnTo>
                  <a:close/>
                  <a:moveTo>
                    <a:pt x="262644" y="70800"/>
                  </a:moveTo>
                  <a:lnTo>
                    <a:pt x="262644" y="76884"/>
                  </a:lnTo>
                  <a:lnTo>
                    <a:pt x="256238" y="76884"/>
                  </a:lnTo>
                  <a:lnTo>
                    <a:pt x="256238" y="70800"/>
                  </a:lnTo>
                  <a:close/>
                  <a:moveTo>
                    <a:pt x="269370" y="70800"/>
                  </a:moveTo>
                  <a:lnTo>
                    <a:pt x="269370" y="76884"/>
                  </a:lnTo>
                  <a:lnTo>
                    <a:pt x="262983" y="76884"/>
                  </a:lnTo>
                  <a:lnTo>
                    <a:pt x="262983" y="70800"/>
                  </a:lnTo>
                  <a:close/>
                  <a:moveTo>
                    <a:pt x="276115" y="70800"/>
                  </a:moveTo>
                  <a:lnTo>
                    <a:pt x="276115" y="76884"/>
                  </a:lnTo>
                  <a:lnTo>
                    <a:pt x="269709" y="76884"/>
                  </a:lnTo>
                  <a:lnTo>
                    <a:pt x="269709" y="70800"/>
                  </a:lnTo>
                  <a:close/>
                  <a:moveTo>
                    <a:pt x="282842" y="70800"/>
                  </a:moveTo>
                  <a:lnTo>
                    <a:pt x="282842" y="76884"/>
                  </a:lnTo>
                  <a:lnTo>
                    <a:pt x="276436" y="76884"/>
                  </a:lnTo>
                  <a:lnTo>
                    <a:pt x="276436" y="70800"/>
                  </a:lnTo>
                  <a:close/>
                  <a:moveTo>
                    <a:pt x="6745" y="77205"/>
                  </a:moveTo>
                  <a:lnTo>
                    <a:pt x="6745" y="83289"/>
                  </a:lnTo>
                  <a:lnTo>
                    <a:pt x="339" y="83289"/>
                  </a:lnTo>
                  <a:lnTo>
                    <a:pt x="339" y="77205"/>
                  </a:lnTo>
                  <a:close/>
                  <a:moveTo>
                    <a:pt x="13471" y="77205"/>
                  </a:moveTo>
                  <a:lnTo>
                    <a:pt x="13471" y="83289"/>
                  </a:lnTo>
                  <a:lnTo>
                    <a:pt x="7066" y="83289"/>
                  </a:lnTo>
                  <a:lnTo>
                    <a:pt x="7066" y="77205"/>
                  </a:lnTo>
                  <a:close/>
                  <a:moveTo>
                    <a:pt x="20198" y="77205"/>
                  </a:moveTo>
                  <a:lnTo>
                    <a:pt x="20198" y="83289"/>
                  </a:lnTo>
                  <a:lnTo>
                    <a:pt x="13810" y="83289"/>
                  </a:lnTo>
                  <a:lnTo>
                    <a:pt x="13810" y="77205"/>
                  </a:lnTo>
                  <a:close/>
                  <a:moveTo>
                    <a:pt x="26942" y="77205"/>
                  </a:moveTo>
                  <a:lnTo>
                    <a:pt x="26942" y="83289"/>
                  </a:lnTo>
                  <a:lnTo>
                    <a:pt x="20537" y="83289"/>
                  </a:lnTo>
                  <a:lnTo>
                    <a:pt x="20537" y="77205"/>
                  </a:lnTo>
                  <a:close/>
                  <a:moveTo>
                    <a:pt x="33669" y="77205"/>
                  </a:moveTo>
                  <a:lnTo>
                    <a:pt x="33669" y="83289"/>
                  </a:lnTo>
                  <a:lnTo>
                    <a:pt x="27281" y="83289"/>
                  </a:lnTo>
                  <a:lnTo>
                    <a:pt x="27281" y="77205"/>
                  </a:lnTo>
                  <a:close/>
                  <a:moveTo>
                    <a:pt x="40414" y="77205"/>
                  </a:moveTo>
                  <a:lnTo>
                    <a:pt x="40414" y="83289"/>
                  </a:lnTo>
                  <a:lnTo>
                    <a:pt x="34008" y="83289"/>
                  </a:lnTo>
                  <a:lnTo>
                    <a:pt x="34008" y="77205"/>
                  </a:lnTo>
                  <a:close/>
                  <a:moveTo>
                    <a:pt x="47140" y="77205"/>
                  </a:moveTo>
                  <a:lnTo>
                    <a:pt x="47140" y="83289"/>
                  </a:lnTo>
                  <a:lnTo>
                    <a:pt x="40753" y="83289"/>
                  </a:lnTo>
                  <a:lnTo>
                    <a:pt x="40753" y="77205"/>
                  </a:lnTo>
                  <a:close/>
                  <a:moveTo>
                    <a:pt x="53885" y="77205"/>
                  </a:moveTo>
                  <a:lnTo>
                    <a:pt x="53885" y="83289"/>
                  </a:lnTo>
                  <a:lnTo>
                    <a:pt x="47479" y="83289"/>
                  </a:lnTo>
                  <a:lnTo>
                    <a:pt x="47479" y="77205"/>
                  </a:lnTo>
                  <a:close/>
                  <a:moveTo>
                    <a:pt x="60611" y="77205"/>
                  </a:moveTo>
                  <a:lnTo>
                    <a:pt x="60611" y="83289"/>
                  </a:lnTo>
                  <a:lnTo>
                    <a:pt x="54206" y="83289"/>
                  </a:lnTo>
                  <a:lnTo>
                    <a:pt x="54206" y="77205"/>
                  </a:lnTo>
                  <a:close/>
                  <a:moveTo>
                    <a:pt x="67338" y="77205"/>
                  </a:moveTo>
                  <a:lnTo>
                    <a:pt x="67338" y="83289"/>
                  </a:lnTo>
                  <a:lnTo>
                    <a:pt x="60950" y="83289"/>
                  </a:lnTo>
                  <a:lnTo>
                    <a:pt x="60950" y="77205"/>
                  </a:lnTo>
                  <a:close/>
                  <a:moveTo>
                    <a:pt x="74083" y="77205"/>
                  </a:moveTo>
                  <a:lnTo>
                    <a:pt x="74083" y="83289"/>
                  </a:lnTo>
                  <a:lnTo>
                    <a:pt x="67677" y="83289"/>
                  </a:lnTo>
                  <a:lnTo>
                    <a:pt x="67677" y="77205"/>
                  </a:lnTo>
                  <a:close/>
                  <a:moveTo>
                    <a:pt x="80809" y="77205"/>
                  </a:moveTo>
                  <a:lnTo>
                    <a:pt x="80809" y="83289"/>
                  </a:lnTo>
                  <a:lnTo>
                    <a:pt x="74422" y="83289"/>
                  </a:lnTo>
                  <a:lnTo>
                    <a:pt x="74422" y="77205"/>
                  </a:lnTo>
                  <a:close/>
                  <a:moveTo>
                    <a:pt x="87554" y="77205"/>
                  </a:moveTo>
                  <a:lnTo>
                    <a:pt x="87554" y="83289"/>
                  </a:lnTo>
                  <a:lnTo>
                    <a:pt x="81148" y="83289"/>
                  </a:lnTo>
                  <a:lnTo>
                    <a:pt x="81148" y="77205"/>
                  </a:lnTo>
                  <a:close/>
                  <a:moveTo>
                    <a:pt x="94281" y="77205"/>
                  </a:moveTo>
                  <a:lnTo>
                    <a:pt x="94281" y="83289"/>
                  </a:lnTo>
                  <a:lnTo>
                    <a:pt x="87893" y="83289"/>
                  </a:lnTo>
                  <a:lnTo>
                    <a:pt x="87893" y="77205"/>
                  </a:lnTo>
                  <a:close/>
                  <a:moveTo>
                    <a:pt x="101007" y="77205"/>
                  </a:moveTo>
                  <a:lnTo>
                    <a:pt x="101007" y="83289"/>
                  </a:lnTo>
                  <a:lnTo>
                    <a:pt x="94620" y="83289"/>
                  </a:lnTo>
                  <a:lnTo>
                    <a:pt x="94620" y="77205"/>
                  </a:lnTo>
                  <a:close/>
                  <a:moveTo>
                    <a:pt x="107752" y="77205"/>
                  </a:moveTo>
                  <a:lnTo>
                    <a:pt x="107752" y="83289"/>
                  </a:lnTo>
                  <a:lnTo>
                    <a:pt x="101346" y="83289"/>
                  </a:lnTo>
                  <a:lnTo>
                    <a:pt x="101346" y="77205"/>
                  </a:lnTo>
                  <a:close/>
                  <a:moveTo>
                    <a:pt x="114478" y="77205"/>
                  </a:moveTo>
                  <a:lnTo>
                    <a:pt x="114478" y="83289"/>
                  </a:lnTo>
                  <a:lnTo>
                    <a:pt x="108091" y="83289"/>
                  </a:lnTo>
                  <a:lnTo>
                    <a:pt x="108091" y="77205"/>
                  </a:lnTo>
                  <a:close/>
                  <a:moveTo>
                    <a:pt x="121223" y="77205"/>
                  </a:moveTo>
                  <a:lnTo>
                    <a:pt x="121223" y="83289"/>
                  </a:lnTo>
                  <a:lnTo>
                    <a:pt x="114817" y="83289"/>
                  </a:lnTo>
                  <a:lnTo>
                    <a:pt x="114817" y="77205"/>
                  </a:lnTo>
                  <a:close/>
                  <a:moveTo>
                    <a:pt x="127950" y="77205"/>
                  </a:moveTo>
                  <a:lnTo>
                    <a:pt x="127950" y="83289"/>
                  </a:lnTo>
                  <a:lnTo>
                    <a:pt x="121562" y="83289"/>
                  </a:lnTo>
                  <a:lnTo>
                    <a:pt x="121562" y="77205"/>
                  </a:lnTo>
                  <a:close/>
                  <a:moveTo>
                    <a:pt x="134694" y="77205"/>
                  </a:moveTo>
                  <a:lnTo>
                    <a:pt x="134694" y="83289"/>
                  </a:lnTo>
                  <a:lnTo>
                    <a:pt x="128289" y="83289"/>
                  </a:lnTo>
                  <a:lnTo>
                    <a:pt x="128289" y="77205"/>
                  </a:lnTo>
                  <a:close/>
                  <a:moveTo>
                    <a:pt x="141421" y="77205"/>
                  </a:moveTo>
                  <a:lnTo>
                    <a:pt x="141421" y="83289"/>
                  </a:lnTo>
                  <a:lnTo>
                    <a:pt x="135033" y="83289"/>
                  </a:lnTo>
                  <a:lnTo>
                    <a:pt x="135033" y="77205"/>
                  </a:lnTo>
                  <a:close/>
                  <a:moveTo>
                    <a:pt x="148148" y="77205"/>
                  </a:moveTo>
                  <a:lnTo>
                    <a:pt x="148148" y="83289"/>
                  </a:lnTo>
                  <a:lnTo>
                    <a:pt x="141760" y="83289"/>
                  </a:lnTo>
                  <a:lnTo>
                    <a:pt x="141760" y="77205"/>
                  </a:lnTo>
                  <a:close/>
                  <a:moveTo>
                    <a:pt x="154892" y="77205"/>
                  </a:moveTo>
                  <a:lnTo>
                    <a:pt x="154892" y="83289"/>
                  </a:lnTo>
                  <a:lnTo>
                    <a:pt x="148487" y="83289"/>
                  </a:lnTo>
                  <a:lnTo>
                    <a:pt x="148487" y="77205"/>
                  </a:lnTo>
                  <a:close/>
                  <a:moveTo>
                    <a:pt x="161619" y="77205"/>
                  </a:moveTo>
                  <a:lnTo>
                    <a:pt x="161619" y="83289"/>
                  </a:lnTo>
                  <a:lnTo>
                    <a:pt x="155231" y="83289"/>
                  </a:lnTo>
                  <a:lnTo>
                    <a:pt x="155231" y="77205"/>
                  </a:lnTo>
                  <a:close/>
                  <a:moveTo>
                    <a:pt x="168363" y="77205"/>
                  </a:moveTo>
                  <a:lnTo>
                    <a:pt x="168363" y="83289"/>
                  </a:lnTo>
                  <a:lnTo>
                    <a:pt x="161958" y="83289"/>
                  </a:lnTo>
                  <a:lnTo>
                    <a:pt x="161958" y="77205"/>
                  </a:lnTo>
                  <a:close/>
                  <a:moveTo>
                    <a:pt x="175090" y="77205"/>
                  </a:moveTo>
                  <a:lnTo>
                    <a:pt x="175090" y="83289"/>
                  </a:lnTo>
                  <a:lnTo>
                    <a:pt x="168702" y="83289"/>
                  </a:lnTo>
                  <a:lnTo>
                    <a:pt x="168702" y="77205"/>
                  </a:lnTo>
                  <a:close/>
                  <a:moveTo>
                    <a:pt x="181834" y="77205"/>
                  </a:moveTo>
                  <a:lnTo>
                    <a:pt x="181834" y="83289"/>
                  </a:lnTo>
                  <a:lnTo>
                    <a:pt x="175429" y="83289"/>
                  </a:lnTo>
                  <a:lnTo>
                    <a:pt x="175429" y="77205"/>
                  </a:lnTo>
                  <a:close/>
                  <a:moveTo>
                    <a:pt x="188561" y="77205"/>
                  </a:moveTo>
                  <a:lnTo>
                    <a:pt x="188561" y="83289"/>
                  </a:lnTo>
                  <a:lnTo>
                    <a:pt x="182173" y="83289"/>
                  </a:lnTo>
                  <a:lnTo>
                    <a:pt x="182173" y="77205"/>
                  </a:lnTo>
                  <a:close/>
                  <a:moveTo>
                    <a:pt x="195288" y="77205"/>
                  </a:moveTo>
                  <a:lnTo>
                    <a:pt x="195288" y="83289"/>
                  </a:lnTo>
                  <a:lnTo>
                    <a:pt x="188900" y="83289"/>
                  </a:lnTo>
                  <a:lnTo>
                    <a:pt x="188900" y="77205"/>
                  </a:lnTo>
                  <a:close/>
                  <a:moveTo>
                    <a:pt x="202032" y="77205"/>
                  </a:moveTo>
                  <a:lnTo>
                    <a:pt x="202032" y="83289"/>
                  </a:lnTo>
                  <a:lnTo>
                    <a:pt x="195627" y="83289"/>
                  </a:lnTo>
                  <a:lnTo>
                    <a:pt x="195627" y="77205"/>
                  </a:lnTo>
                  <a:close/>
                  <a:moveTo>
                    <a:pt x="208759" y="77205"/>
                  </a:moveTo>
                  <a:lnTo>
                    <a:pt x="208759" y="83289"/>
                  </a:lnTo>
                  <a:lnTo>
                    <a:pt x="202371" y="83289"/>
                  </a:lnTo>
                  <a:lnTo>
                    <a:pt x="202371" y="77205"/>
                  </a:lnTo>
                  <a:close/>
                  <a:moveTo>
                    <a:pt x="215504" y="77205"/>
                  </a:moveTo>
                  <a:lnTo>
                    <a:pt x="215504" y="83289"/>
                  </a:lnTo>
                  <a:lnTo>
                    <a:pt x="209098" y="83289"/>
                  </a:lnTo>
                  <a:lnTo>
                    <a:pt x="209098" y="77205"/>
                  </a:lnTo>
                  <a:close/>
                  <a:moveTo>
                    <a:pt x="222230" y="77205"/>
                  </a:moveTo>
                  <a:lnTo>
                    <a:pt x="222230" y="83289"/>
                  </a:lnTo>
                  <a:lnTo>
                    <a:pt x="215843" y="83289"/>
                  </a:lnTo>
                  <a:lnTo>
                    <a:pt x="215843" y="77205"/>
                  </a:lnTo>
                  <a:close/>
                  <a:moveTo>
                    <a:pt x="228975" y="77205"/>
                  </a:moveTo>
                  <a:lnTo>
                    <a:pt x="228975" y="83289"/>
                  </a:lnTo>
                  <a:lnTo>
                    <a:pt x="222569" y="83289"/>
                  </a:lnTo>
                  <a:lnTo>
                    <a:pt x="222569" y="77205"/>
                  </a:lnTo>
                  <a:close/>
                  <a:moveTo>
                    <a:pt x="235701" y="77205"/>
                  </a:moveTo>
                  <a:lnTo>
                    <a:pt x="235701" y="83289"/>
                  </a:lnTo>
                  <a:lnTo>
                    <a:pt x="229296" y="83289"/>
                  </a:lnTo>
                  <a:lnTo>
                    <a:pt x="229296" y="77205"/>
                  </a:lnTo>
                  <a:close/>
                  <a:moveTo>
                    <a:pt x="242428" y="77205"/>
                  </a:moveTo>
                  <a:lnTo>
                    <a:pt x="242428" y="83289"/>
                  </a:lnTo>
                  <a:lnTo>
                    <a:pt x="236040" y="83289"/>
                  </a:lnTo>
                  <a:lnTo>
                    <a:pt x="236040" y="77205"/>
                  </a:lnTo>
                  <a:close/>
                  <a:moveTo>
                    <a:pt x="249173" y="77205"/>
                  </a:moveTo>
                  <a:lnTo>
                    <a:pt x="249173" y="83289"/>
                  </a:lnTo>
                  <a:lnTo>
                    <a:pt x="242767" y="83289"/>
                  </a:lnTo>
                  <a:lnTo>
                    <a:pt x="242767" y="77205"/>
                  </a:lnTo>
                  <a:close/>
                  <a:moveTo>
                    <a:pt x="255899" y="77205"/>
                  </a:moveTo>
                  <a:lnTo>
                    <a:pt x="255899" y="83289"/>
                  </a:lnTo>
                  <a:lnTo>
                    <a:pt x="249512" y="83289"/>
                  </a:lnTo>
                  <a:lnTo>
                    <a:pt x="249512" y="77205"/>
                  </a:lnTo>
                  <a:close/>
                  <a:moveTo>
                    <a:pt x="262644" y="77205"/>
                  </a:moveTo>
                  <a:lnTo>
                    <a:pt x="262644" y="83289"/>
                  </a:lnTo>
                  <a:lnTo>
                    <a:pt x="256238" y="83289"/>
                  </a:lnTo>
                  <a:lnTo>
                    <a:pt x="256238" y="77205"/>
                  </a:lnTo>
                  <a:close/>
                  <a:moveTo>
                    <a:pt x="269370" y="77205"/>
                  </a:moveTo>
                  <a:lnTo>
                    <a:pt x="269370" y="83289"/>
                  </a:lnTo>
                  <a:lnTo>
                    <a:pt x="262983" y="83289"/>
                  </a:lnTo>
                  <a:lnTo>
                    <a:pt x="262983" y="77205"/>
                  </a:lnTo>
                  <a:close/>
                  <a:moveTo>
                    <a:pt x="276115" y="77205"/>
                  </a:moveTo>
                  <a:lnTo>
                    <a:pt x="276115" y="83289"/>
                  </a:lnTo>
                  <a:lnTo>
                    <a:pt x="269709" y="83289"/>
                  </a:lnTo>
                  <a:lnTo>
                    <a:pt x="269709" y="77205"/>
                  </a:lnTo>
                  <a:close/>
                  <a:moveTo>
                    <a:pt x="282842" y="77205"/>
                  </a:moveTo>
                  <a:lnTo>
                    <a:pt x="282842" y="83289"/>
                  </a:lnTo>
                  <a:lnTo>
                    <a:pt x="276436" y="83289"/>
                  </a:lnTo>
                  <a:lnTo>
                    <a:pt x="276436" y="77205"/>
                  </a:lnTo>
                  <a:close/>
                  <a:moveTo>
                    <a:pt x="6745" y="83611"/>
                  </a:moveTo>
                  <a:lnTo>
                    <a:pt x="6745" y="89695"/>
                  </a:lnTo>
                  <a:lnTo>
                    <a:pt x="339" y="89695"/>
                  </a:lnTo>
                  <a:lnTo>
                    <a:pt x="339" y="83611"/>
                  </a:lnTo>
                  <a:close/>
                  <a:moveTo>
                    <a:pt x="13471" y="83611"/>
                  </a:moveTo>
                  <a:lnTo>
                    <a:pt x="13471" y="89695"/>
                  </a:lnTo>
                  <a:lnTo>
                    <a:pt x="7066" y="89695"/>
                  </a:lnTo>
                  <a:lnTo>
                    <a:pt x="7066" y="83611"/>
                  </a:lnTo>
                  <a:close/>
                  <a:moveTo>
                    <a:pt x="20198" y="83611"/>
                  </a:moveTo>
                  <a:lnTo>
                    <a:pt x="20198" y="89695"/>
                  </a:lnTo>
                  <a:lnTo>
                    <a:pt x="13810" y="89695"/>
                  </a:lnTo>
                  <a:lnTo>
                    <a:pt x="13810" y="83611"/>
                  </a:lnTo>
                  <a:close/>
                  <a:moveTo>
                    <a:pt x="26942" y="83611"/>
                  </a:moveTo>
                  <a:lnTo>
                    <a:pt x="26942" y="89695"/>
                  </a:lnTo>
                  <a:lnTo>
                    <a:pt x="20537" y="89695"/>
                  </a:lnTo>
                  <a:lnTo>
                    <a:pt x="20537" y="83611"/>
                  </a:lnTo>
                  <a:close/>
                  <a:moveTo>
                    <a:pt x="33669" y="83611"/>
                  </a:moveTo>
                  <a:lnTo>
                    <a:pt x="33669" y="89695"/>
                  </a:lnTo>
                  <a:lnTo>
                    <a:pt x="27281" y="89695"/>
                  </a:lnTo>
                  <a:lnTo>
                    <a:pt x="27281" y="83611"/>
                  </a:lnTo>
                  <a:close/>
                  <a:moveTo>
                    <a:pt x="40414" y="83611"/>
                  </a:moveTo>
                  <a:lnTo>
                    <a:pt x="40414" y="89695"/>
                  </a:lnTo>
                  <a:lnTo>
                    <a:pt x="34008" y="89695"/>
                  </a:lnTo>
                  <a:lnTo>
                    <a:pt x="34008" y="83611"/>
                  </a:lnTo>
                  <a:close/>
                  <a:moveTo>
                    <a:pt x="47140" y="83611"/>
                  </a:moveTo>
                  <a:lnTo>
                    <a:pt x="47140" y="89695"/>
                  </a:lnTo>
                  <a:lnTo>
                    <a:pt x="40753" y="89695"/>
                  </a:lnTo>
                  <a:lnTo>
                    <a:pt x="40753" y="83611"/>
                  </a:lnTo>
                  <a:close/>
                  <a:moveTo>
                    <a:pt x="53885" y="83611"/>
                  </a:moveTo>
                  <a:lnTo>
                    <a:pt x="53885" y="89695"/>
                  </a:lnTo>
                  <a:lnTo>
                    <a:pt x="47479" y="89695"/>
                  </a:lnTo>
                  <a:lnTo>
                    <a:pt x="47479" y="83611"/>
                  </a:lnTo>
                  <a:close/>
                  <a:moveTo>
                    <a:pt x="60611" y="83611"/>
                  </a:moveTo>
                  <a:lnTo>
                    <a:pt x="60611" y="89695"/>
                  </a:lnTo>
                  <a:lnTo>
                    <a:pt x="54206" y="89695"/>
                  </a:lnTo>
                  <a:lnTo>
                    <a:pt x="54206" y="83611"/>
                  </a:lnTo>
                  <a:close/>
                  <a:moveTo>
                    <a:pt x="67338" y="83611"/>
                  </a:moveTo>
                  <a:lnTo>
                    <a:pt x="67338" y="89695"/>
                  </a:lnTo>
                  <a:lnTo>
                    <a:pt x="60950" y="89695"/>
                  </a:lnTo>
                  <a:lnTo>
                    <a:pt x="60950" y="83611"/>
                  </a:lnTo>
                  <a:close/>
                  <a:moveTo>
                    <a:pt x="74083" y="83611"/>
                  </a:moveTo>
                  <a:lnTo>
                    <a:pt x="74083" y="89695"/>
                  </a:lnTo>
                  <a:lnTo>
                    <a:pt x="67677" y="89695"/>
                  </a:lnTo>
                  <a:lnTo>
                    <a:pt x="67677" y="83611"/>
                  </a:lnTo>
                  <a:close/>
                  <a:moveTo>
                    <a:pt x="80809" y="83611"/>
                  </a:moveTo>
                  <a:lnTo>
                    <a:pt x="80809" y="89695"/>
                  </a:lnTo>
                  <a:lnTo>
                    <a:pt x="74422" y="89695"/>
                  </a:lnTo>
                  <a:lnTo>
                    <a:pt x="74422" y="83611"/>
                  </a:lnTo>
                  <a:close/>
                  <a:moveTo>
                    <a:pt x="87554" y="83611"/>
                  </a:moveTo>
                  <a:lnTo>
                    <a:pt x="87554" y="89695"/>
                  </a:lnTo>
                  <a:lnTo>
                    <a:pt x="81148" y="89695"/>
                  </a:lnTo>
                  <a:lnTo>
                    <a:pt x="81148" y="83611"/>
                  </a:lnTo>
                  <a:close/>
                  <a:moveTo>
                    <a:pt x="94281" y="83611"/>
                  </a:moveTo>
                  <a:lnTo>
                    <a:pt x="94281" y="89695"/>
                  </a:lnTo>
                  <a:lnTo>
                    <a:pt x="87893" y="89695"/>
                  </a:lnTo>
                  <a:lnTo>
                    <a:pt x="87893" y="83611"/>
                  </a:lnTo>
                  <a:close/>
                  <a:moveTo>
                    <a:pt x="101007" y="83611"/>
                  </a:moveTo>
                  <a:lnTo>
                    <a:pt x="101007" y="89695"/>
                  </a:lnTo>
                  <a:lnTo>
                    <a:pt x="94620" y="89695"/>
                  </a:lnTo>
                  <a:lnTo>
                    <a:pt x="94620" y="83611"/>
                  </a:lnTo>
                  <a:close/>
                  <a:moveTo>
                    <a:pt x="107752" y="83611"/>
                  </a:moveTo>
                  <a:lnTo>
                    <a:pt x="107752" y="89695"/>
                  </a:lnTo>
                  <a:lnTo>
                    <a:pt x="101346" y="89695"/>
                  </a:lnTo>
                  <a:lnTo>
                    <a:pt x="101346" y="83611"/>
                  </a:lnTo>
                  <a:close/>
                  <a:moveTo>
                    <a:pt x="114478" y="83611"/>
                  </a:moveTo>
                  <a:lnTo>
                    <a:pt x="114478" y="89695"/>
                  </a:lnTo>
                  <a:lnTo>
                    <a:pt x="108091" y="89695"/>
                  </a:lnTo>
                  <a:lnTo>
                    <a:pt x="108091" y="83611"/>
                  </a:lnTo>
                  <a:close/>
                  <a:moveTo>
                    <a:pt x="121223" y="83611"/>
                  </a:moveTo>
                  <a:lnTo>
                    <a:pt x="121223" y="89695"/>
                  </a:lnTo>
                  <a:lnTo>
                    <a:pt x="114817" y="89695"/>
                  </a:lnTo>
                  <a:lnTo>
                    <a:pt x="114817" y="83611"/>
                  </a:lnTo>
                  <a:close/>
                  <a:moveTo>
                    <a:pt x="127950" y="83611"/>
                  </a:moveTo>
                  <a:lnTo>
                    <a:pt x="127950" y="89695"/>
                  </a:lnTo>
                  <a:lnTo>
                    <a:pt x="121562" y="89695"/>
                  </a:lnTo>
                  <a:lnTo>
                    <a:pt x="121562" y="83611"/>
                  </a:lnTo>
                  <a:close/>
                  <a:moveTo>
                    <a:pt x="134694" y="83611"/>
                  </a:moveTo>
                  <a:lnTo>
                    <a:pt x="134694" y="89695"/>
                  </a:lnTo>
                  <a:lnTo>
                    <a:pt x="128289" y="89695"/>
                  </a:lnTo>
                  <a:lnTo>
                    <a:pt x="128289" y="83611"/>
                  </a:lnTo>
                  <a:close/>
                  <a:moveTo>
                    <a:pt x="141421" y="83611"/>
                  </a:moveTo>
                  <a:lnTo>
                    <a:pt x="141421" y="89695"/>
                  </a:lnTo>
                  <a:lnTo>
                    <a:pt x="135033" y="89695"/>
                  </a:lnTo>
                  <a:lnTo>
                    <a:pt x="135033" y="83611"/>
                  </a:lnTo>
                  <a:close/>
                  <a:moveTo>
                    <a:pt x="148148" y="83611"/>
                  </a:moveTo>
                  <a:lnTo>
                    <a:pt x="148148" y="89695"/>
                  </a:lnTo>
                  <a:lnTo>
                    <a:pt x="141760" y="89695"/>
                  </a:lnTo>
                  <a:lnTo>
                    <a:pt x="141760" y="83611"/>
                  </a:lnTo>
                  <a:close/>
                  <a:moveTo>
                    <a:pt x="154892" y="83611"/>
                  </a:moveTo>
                  <a:lnTo>
                    <a:pt x="154892" y="89695"/>
                  </a:lnTo>
                  <a:lnTo>
                    <a:pt x="148487" y="89695"/>
                  </a:lnTo>
                  <a:lnTo>
                    <a:pt x="148487" y="83611"/>
                  </a:lnTo>
                  <a:close/>
                  <a:moveTo>
                    <a:pt x="161619" y="83611"/>
                  </a:moveTo>
                  <a:lnTo>
                    <a:pt x="161619" y="89695"/>
                  </a:lnTo>
                  <a:lnTo>
                    <a:pt x="155231" y="89695"/>
                  </a:lnTo>
                  <a:lnTo>
                    <a:pt x="155231" y="83611"/>
                  </a:lnTo>
                  <a:close/>
                  <a:moveTo>
                    <a:pt x="168363" y="83611"/>
                  </a:moveTo>
                  <a:lnTo>
                    <a:pt x="168363" y="89695"/>
                  </a:lnTo>
                  <a:lnTo>
                    <a:pt x="161958" y="89695"/>
                  </a:lnTo>
                  <a:lnTo>
                    <a:pt x="161958" y="83611"/>
                  </a:lnTo>
                  <a:close/>
                  <a:moveTo>
                    <a:pt x="175090" y="83611"/>
                  </a:moveTo>
                  <a:lnTo>
                    <a:pt x="175090" y="89695"/>
                  </a:lnTo>
                  <a:lnTo>
                    <a:pt x="168702" y="89695"/>
                  </a:lnTo>
                  <a:lnTo>
                    <a:pt x="168702" y="83611"/>
                  </a:lnTo>
                  <a:close/>
                  <a:moveTo>
                    <a:pt x="181834" y="83611"/>
                  </a:moveTo>
                  <a:lnTo>
                    <a:pt x="181834" y="89695"/>
                  </a:lnTo>
                  <a:lnTo>
                    <a:pt x="175429" y="89695"/>
                  </a:lnTo>
                  <a:lnTo>
                    <a:pt x="175429" y="83611"/>
                  </a:lnTo>
                  <a:close/>
                  <a:moveTo>
                    <a:pt x="188561" y="83611"/>
                  </a:moveTo>
                  <a:lnTo>
                    <a:pt x="188561" y="89695"/>
                  </a:lnTo>
                  <a:lnTo>
                    <a:pt x="182173" y="89695"/>
                  </a:lnTo>
                  <a:lnTo>
                    <a:pt x="182173" y="83611"/>
                  </a:lnTo>
                  <a:close/>
                  <a:moveTo>
                    <a:pt x="195288" y="83611"/>
                  </a:moveTo>
                  <a:lnTo>
                    <a:pt x="195288" y="89695"/>
                  </a:lnTo>
                  <a:lnTo>
                    <a:pt x="188900" y="89695"/>
                  </a:lnTo>
                  <a:lnTo>
                    <a:pt x="188900" y="83611"/>
                  </a:lnTo>
                  <a:close/>
                  <a:moveTo>
                    <a:pt x="202032" y="83611"/>
                  </a:moveTo>
                  <a:lnTo>
                    <a:pt x="202032" y="89695"/>
                  </a:lnTo>
                  <a:lnTo>
                    <a:pt x="195627" y="89695"/>
                  </a:lnTo>
                  <a:lnTo>
                    <a:pt x="195627" y="83611"/>
                  </a:lnTo>
                  <a:close/>
                  <a:moveTo>
                    <a:pt x="208759" y="83611"/>
                  </a:moveTo>
                  <a:lnTo>
                    <a:pt x="208759" y="89695"/>
                  </a:lnTo>
                  <a:lnTo>
                    <a:pt x="202371" y="89695"/>
                  </a:lnTo>
                  <a:lnTo>
                    <a:pt x="202371" y="83611"/>
                  </a:lnTo>
                  <a:close/>
                  <a:moveTo>
                    <a:pt x="215504" y="83611"/>
                  </a:moveTo>
                  <a:lnTo>
                    <a:pt x="215504" y="89695"/>
                  </a:lnTo>
                  <a:lnTo>
                    <a:pt x="209098" y="89695"/>
                  </a:lnTo>
                  <a:lnTo>
                    <a:pt x="209098" y="83611"/>
                  </a:lnTo>
                  <a:close/>
                  <a:moveTo>
                    <a:pt x="222230" y="83611"/>
                  </a:moveTo>
                  <a:lnTo>
                    <a:pt x="222230" y="89695"/>
                  </a:lnTo>
                  <a:lnTo>
                    <a:pt x="215843" y="89695"/>
                  </a:lnTo>
                  <a:lnTo>
                    <a:pt x="215843" y="83611"/>
                  </a:lnTo>
                  <a:close/>
                  <a:moveTo>
                    <a:pt x="228975" y="83611"/>
                  </a:moveTo>
                  <a:lnTo>
                    <a:pt x="228975" y="89695"/>
                  </a:lnTo>
                  <a:lnTo>
                    <a:pt x="222569" y="89695"/>
                  </a:lnTo>
                  <a:lnTo>
                    <a:pt x="222569" y="83611"/>
                  </a:lnTo>
                  <a:close/>
                  <a:moveTo>
                    <a:pt x="235701" y="83611"/>
                  </a:moveTo>
                  <a:lnTo>
                    <a:pt x="235701" y="89695"/>
                  </a:lnTo>
                  <a:lnTo>
                    <a:pt x="229296" y="89695"/>
                  </a:lnTo>
                  <a:lnTo>
                    <a:pt x="229296" y="83611"/>
                  </a:lnTo>
                  <a:close/>
                  <a:moveTo>
                    <a:pt x="242428" y="83611"/>
                  </a:moveTo>
                  <a:lnTo>
                    <a:pt x="242428" y="89695"/>
                  </a:lnTo>
                  <a:lnTo>
                    <a:pt x="236040" y="89695"/>
                  </a:lnTo>
                  <a:lnTo>
                    <a:pt x="236040" y="83611"/>
                  </a:lnTo>
                  <a:close/>
                  <a:moveTo>
                    <a:pt x="249173" y="83611"/>
                  </a:moveTo>
                  <a:lnTo>
                    <a:pt x="249173" y="89695"/>
                  </a:lnTo>
                  <a:lnTo>
                    <a:pt x="242767" y="89695"/>
                  </a:lnTo>
                  <a:lnTo>
                    <a:pt x="242767" y="83611"/>
                  </a:lnTo>
                  <a:close/>
                  <a:moveTo>
                    <a:pt x="255899" y="83611"/>
                  </a:moveTo>
                  <a:lnTo>
                    <a:pt x="255899" y="89695"/>
                  </a:lnTo>
                  <a:lnTo>
                    <a:pt x="249512" y="89695"/>
                  </a:lnTo>
                  <a:lnTo>
                    <a:pt x="249512" y="83611"/>
                  </a:lnTo>
                  <a:close/>
                  <a:moveTo>
                    <a:pt x="262644" y="83611"/>
                  </a:moveTo>
                  <a:lnTo>
                    <a:pt x="262644" y="89695"/>
                  </a:lnTo>
                  <a:lnTo>
                    <a:pt x="256238" y="89695"/>
                  </a:lnTo>
                  <a:lnTo>
                    <a:pt x="256238" y="83611"/>
                  </a:lnTo>
                  <a:close/>
                  <a:moveTo>
                    <a:pt x="269370" y="83611"/>
                  </a:moveTo>
                  <a:lnTo>
                    <a:pt x="269370" y="89695"/>
                  </a:lnTo>
                  <a:lnTo>
                    <a:pt x="262983" y="89695"/>
                  </a:lnTo>
                  <a:lnTo>
                    <a:pt x="262983" y="83611"/>
                  </a:lnTo>
                  <a:close/>
                  <a:moveTo>
                    <a:pt x="276115" y="83611"/>
                  </a:moveTo>
                  <a:lnTo>
                    <a:pt x="276115" y="89695"/>
                  </a:lnTo>
                  <a:lnTo>
                    <a:pt x="269709" y="89695"/>
                  </a:lnTo>
                  <a:lnTo>
                    <a:pt x="269709" y="83611"/>
                  </a:lnTo>
                  <a:close/>
                  <a:moveTo>
                    <a:pt x="282842" y="83611"/>
                  </a:moveTo>
                  <a:lnTo>
                    <a:pt x="282842" y="89695"/>
                  </a:lnTo>
                  <a:lnTo>
                    <a:pt x="276436" y="89695"/>
                  </a:lnTo>
                  <a:lnTo>
                    <a:pt x="276436" y="83611"/>
                  </a:lnTo>
                  <a:close/>
                  <a:moveTo>
                    <a:pt x="6745" y="90016"/>
                  </a:moveTo>
                  <a:lnTo>
                    <a:pt x="6745" y="96100"/>
                  </a:lnTo>
                  <a:lnTo>
                    <a:pt x="339" y="96100"/>
                  </a:lnTo>
                  <a:lnTo>
                    <a:pt x="339" y="90016"/>
                  </a:lnTo>
                  <a:close/>
                  <a:moveTo>
                    <a:pt x="13471" y="90016"/>
                  </a:moveTo>
                  <a:lnTo>
                    <a:pt x="13471" y="96100"/>
                  </a:lnTo>
                  <a:lnTo>
                    <a:pt x="7066" y="96100"/>
                  </a:lnTo>
                  <a:lnTo>
                    <a:pt x="7066" y="90016"/>
                  </a:lnTo>
                  <a:close/>
                  <a:moveTo>
                    <a:pt x="20198" y="90016"/>
                  </a:moveTo>
                  <a:lnTo>
                    <a:pt x="20198" y="96100"/>
                  </a:lnTo>
                  <a:lnTo>
                    <a:pt x="13810" y="96100"/>
                  </a:lnTo>
                  <a:lnTo>
                    <a:pt x="13810" y="90016"/>
                  </a:lnTo>
                  <a:close/>
                  <a:moveTo>
                    <a:pt x="26942" y="90016"/>
                  </a:moveTo>
                  <a:lnTo>
                    <a:pt x="26942" y="96100"/>
                  </a:lnTo>
                  <a:lnTo>
                    <a:pt x="20537" y="96100"/>
                  </a:lnTo>
                  <a:lnTo>
                    <a:pt x="20537" y="90016"/>
                  </a:lnTo>
                  <a:close/>
                  <a:moveTo>
                    <a:pt x="33669" y="90016"/>
                  </a:moveTo>
                  <a:lnTo>
                    <a:pt x="33669" y="96100"/>
                  </a:lnTo>
                  <a:lnTo>
                    <a:pt x="27281" y="96100"/>
                  </a:lnTo>
                  <a:lnTo>
                    <a:pt x="27281" y="90016"/>
                  </a:lnTo>
                  <a:close/>
                  <a:moveTo>
                    <a:pt x="40414" y="90016"/>
                  </a:moveTo>
                  <a:lnTo>
                    <a:pt x="40414" y="96100"/>
                  </a:lnTo>
                  <a:lnTo>
                    <a:pt x="34008" y="96100"/>
                  </a:lnTo>
                  <a:lnTo>
                    <a:pt x="34008" y="90016"/>
                  </a:lnTo>
                  <a:close/>
                  <a:moveTo>
                    <a:pt x="47140" y="90016"/>
                  </a:moveTo>
                  <a:lnTo>
                    <a:pt x="47140" y="96100"/>
                  </a:lnTo>
                  <a:lnTo>
                    <a:pt x="40753" y="96100"/>
                  </a:lnTo>
                  <a:lnTo>
                    <a:pt x="40753" y="90016"/>
                  </a:lnTo>
                  <a:close/>
                  <a:moveTo>
                    <a:pt x="53885" y="90016"/>
                  </a:moveTo>
                  <a:lnTo>
                    <a:pt x="53885" y="96100"/>
                  </a:lnTo>
                  <a:lnTo>
                    <a:pt x="47479" y="96100"/>
                  </a:lnTo>
                  <a:lnTo>
                    <a:pt x="47479" y="90016"/>
                  </a:lnTo>
                  <a:close/>
                  <a:moveTo>
                    <a:pt x="60611" y="90016"/>
                  </a:moveTo>
                  <a:lnTo>
                    <a:pt x="60611" y="96100"/>
                  </a:lnTo>
                  <a:lnTo>
                    <a:pt x="54206" y="96100"/>
                  </a:lnTo>
                  <a:lnTo>
                    <a:pt x="54206" y="90016"/>
                  </a:lnTo>
                  <a:close/>
                  <a:moveTo>
                    <a:pt x="67338" y="90016"/>
                  </a:moveTo>
                  <a:lnTo>
                    <a:pt x="67338" y="96100"/>
                  </a:lnTo>
                  <a:lnTo>
                    <a:pt x="60950" y="96100"/>
                  </a:lnTo>
                  <a:lnTo>
                    <a:pt x="60950" y="90016"/>
                  </a:lnTo>
                  <a:close/>
                  <a:moveTo>
                    <a:pt x="74083" y="90016"/>
                  </a:moveTo>
                  <a:lnTo>
                    <a:pt x="74083" y="96100"/>
                  </a:lnTo>
                  <a:lnTo>
                    <a:pt x="67677" y="96100"/>
                  </a:lnTo>
                  <a:lnTo>
                    <a:pt x="67677" y="90016"/>
                  </a:lnTo>
                  <a:close/>
                  <a:moveTo>
                    <a:pt x="80809" y="90016"/>
                  </a:moveTo>
                  <a:lnTo>
                    <a:pt x="80809" y="96100"/>
                  </a:lnTo>
                  <a:lnTo>
                    <a:pt x="74422" y="96100"/>
                  </a:lnTo>
                  <a:lnTo>
                    <a:pt x="74422" y="90016"/>
                  </a:lnTo>
                  <a:close/>
                  <a:moveTo>
                    <a:pt x="87554" y="90016"/>
                  </a:moveTo>
                  <a:lnTo>
                    <a:pt x="87554" y="96100"/>
                  </a:lnTo>
                  <a:lnTo>
                    <a:pt x="81148" y="96100"/>
                  </a:lnTo>
                  <a:lnTo>
                    <a:pt x="81148" y="90016"/>
                  </a:lnTo>
                  <a:close/>
                  <a:moveTo>
                    <a:pt x="94281" y="90016"/>
                  </a:moveTo>
                  <a:lnTo>
                    <a:pt x="94281" y="96100"/>
                  </a:lnTo>
                  <a:lnTo>
                    <a:pt x="87893" y="96100"/>
                  </a:lnTo>
                  <a:lnTo>
                    <a:pt x="87893" y="90016"/>
                  </a:lnTo>
                  <a:close/>
                  <a:moveTo>
                    <a:pt x="101007" y="90016"/>
                  </a:moveTo>
                  <a:lnTo>
                    <a:pt x="101007" y="96100"/>
                  </a:lnTo>
                  <a:lnTo>
                    <a:pt x="94620" y="96100"/>
                  </a:lnTo>
                  <a:lnTo>
                    <a:pt x="94620" y="90016"/>
                  </a:lnTo>
                  <a:close/>
                  <a:moveTo>
                    <a:pt x="107752" y="90016"/>
                  </a:moveTo>
                  <a:lnTo>
                    <a:pt x="107752" y="96100"/>
                  </a:lnTo>
                  <a:lnTo>
                    <a:pt x="101346" y="96100"/>
                  </a:lnTo>
                  <a:lnTo>
                    <a:pt x="101346" y="90016"/>
                  </a:lnTo>
                  <a:close/>
                  <a:moveTo>
                    <a:pt x="114478" y="90016"/>
                  </a:moveTo>
                  <a:lnTo>
                    <a:pt x="114478" y="96100"/>
                  </a:lnTo>
                  <a:lnTo>
                    <a:pt x="108091" y="96100"/>
                  </a:lnTo>
                  <a:lnTo>
                    <a:pt x="108091" y="90016"/>
                  </a:lnTo>
                  <a:close/>
                  <a:moveTo>
                    <a:pt x="121223" y="90016"/>
                  </a:moveTo>
                  <a:lnTo>
                    <a:pt x="121223" y="96100"/>
                  </a:lnTo>
                  <a:lnTo>
                    <a:pt x="114817" y="96100"/>
                  </a:lnTo>
                  <a:lnTo>
                    <a:pt x="114817" y="90016"/>
                  </a:lnTo>
                  <a:close/>
                  <a:moveTo>
                    <a:pt x="127950" y="90016"/>
                  </a:moveTo>
                  <a:lnTo>
                    <a:pt x="127950" y="96100"/>
                  </a:lnTo>
                  <a:lnTo>
                    <a:pt x="121562" y="96100"/>
                  </a:lnTo>
                  <a:lnTo>
                    <a:pt x="121562" y="90016"/>
                  </a:lnTo>
                  <a:close/>
                  <a:moveTo>
                    <a:pt x="134694" y="90016"/>
                  </a:moveTo>
                  <a:lnTo>
                    <a:pt x="134694" y="96100"/>
                  </a:lnTo>
                  <a:lnTo>
                    <a:pt x="128289" y="96100"/>
                  </a:lnTo>
                  <a:lnTo>
                    <a:pt x="128289" y="90016"/>
                  </a:lnTo>
                  <a:close/>
                  <a:moveTo>
                    <a:pt x="141421" y="90016"/>
                  </a:moveTo>
                  <a:lnTo>
                    <a:pt x="141421" y="96100"/>
                  </a:lnTo>
                  <a:lnTo>
                    <a:pt x="135033" y="96100"/>
                  </a:lnTo>
                  <a:lnTo>
                    <a:pt x="135033" y="90016"/>
                  </a:lnTo>
                  <a:close/>
                  <a:moveTo>
                    <a:pt x="148148" y="90016"/>
                  </a:moveTo>
                  <a:lnTo>
                    <a:pt x="148148" y="96100"/>
                  </a:lnTo>
                  <a:lnTo>
                    <a:pt x="141760" y="96100"/>
                  </a:lnTo>
                  <a:lnTo>
                    <a:pt x="141760" y="90016"/>
                  </a:lnTo>
                  <a:close/>
                  <a:moveTo>
                    <a:pt x="154892" y="90016"/>
                  </a:moveTo>
                  <a:lnTo>
                    <a:pt x="154892" y="96100"/>
                  </a:lnTo>
                  <a:lnTo>
                    <a:pt x="148487" y="96100"/>
                  </a:lnTo>
                  <a:lnTo>
                    <a:pt x="148487" y="90016"/>
                  </a:lnTo>
                  <a:close/>
                  <a:moveTo>
                    <a:pt x="161619" y="90016"/>
                  </a:moveTo>
                  <a:lnTo>
                    <a:pt x="161619" y="96100"/>
                  </a:lnTo>
                  <a:lnTo>
                    <a:pt x="155231" y="96100"/>
                  </a:lnTo>
                  <a:lnTo>
                    <a:pt x="155231" y="90016"/>
                  </a:lnTo>
                  <a:close/>
                  <a:moveTo>
                    <a:pt x="168363" y="90016"/>
                  </a:moveTo>
                  <a:lnTo>
                    <a:pt x="168363" y="96100"/>
                  </a:lnTo>
                  <a:lnTo>
                    <a:pt x="161958" y="96100"/>
                  </a:lnTo>
                  <a:lnTo>
                    <a:pt x="161958" y="90016"/>
                  </a:lnTo>
                  <a:close/>
                  <a:moveTo>
                    <a:pt x="175090" y="90016"/>
                  </a:moveTo>
                  <a:lnTo>
                    <a:pt x="175090" y="96100"/>
                  </a:lnTo>
                  <a:lnTo>
                    <a:pt x="168702" y="96100"/>
                  </a:lnTo>
                  <a:lnTo>
                    <a:pt x="168702" y="90016"/>
                  </a:lnTo>
                  <a:close/>
                  <a:moveTo>
                    <a:pt x="181834" y="90016"/>
                  </a:moveTo>
                  <a:lnTo>
                    <a:pt x="181834" y="96100"/>
                  </a:lnTo>
                  <a:lnTo>
                    <a:pt x="175429" y="96100"/>
                  </a:lnTo>
                  <a:lnTo>
                    <a:pt x="175429" y="90016"/>
                  </a:lnTo>
                  <a:close/>
                  <a:moveTo>
                    <a:pt x="188561" y="90016"/>
                  </a:moveTo>
                  <a:lnTo>
                    <a:pt x="188561" y="96100"/>
                  </a:lnTo>
                  <a:lnTo>
                    <a:pt x="182173" y="96100"/>
                  </a:lnTo>
                  <a:lnTo>
                    <a:pt x="182173" y="90016"/>
                  </a:lnTo>
                  <a:close/>
                  <a:moveTo>
                    <a:pt x="195288" y="90016"/>
                  </a:moveTo>
                  <a:lnTo>
                    <a:pt x="195288" y="96100"/>
                  </a:lnTo>
                  <a:lnTo>
                    <a:pt x="188900" y="96100"/>
                  </a:lnTo>
                  <a:lnTo>
                    <a:pt x="188900" y="90016"/>
                  </a:lnTo>
                  <a:close/>
                  <a:moveTo>
                    <a:pt x="202032" y="90016"/>
                  </a:moveTo>
                  <a:lnTo>
                    <a:pt x="202032" y="96100"/>
                  </a:lnTo>
                  <a:lnTo>
                    <a:pt x="195627" y="96100"/>
                  </a:lnTo>
                  <a:lnTo>
                    <a:pt x="195627" y="90016"/>
                  </a:lnTo>
                  <a:close/>
                  <a:moveTo>
                    <a:pt x="208759" y="90016"/>
                  </a:moveTo>
                  <a:lnTo>
                    <a:pt x="208759" y="96100"/>
                  </a:lnTo>
                  <a:lnTo>
                    <a:pt x="202371" y="96100"/>
                  </a:lnTo>
                  <a:lnTo>
                    <a:pt x="202371" y="90016"/>
                  </a:lnTo>
                  <a:close/>
                  <a:moveTo>
                    <a:pt x="215504" y="90016"/>
                  </a:moveTo>
                  <a:lnTo>
                    <a:pt x="215504" y="96100"/>
                  </a:lnTo>
                  <a:lnTo>
                    <a:pt x="209098" y="96100"/>
                  </a:lnTo>
                  <a:lnTo>
                    <a:pt x="209098" y="90016"/>
                  </a:lnTo>
                  <a:close/>
                  <a:moveTo>
                    <a:pt x="222230" y="90016"/>
                  </a:moveTo>
                  <a:lnTo>
                    <a:pt x="222230" y="96100"/>
                  </a:lnTo>
                  <a:lnTo>
                    <a:pt x="215843" y="96100"/>
                  </a:lnTo>
                  <a:lnTo>
                    <a:pt x="215843" y="90016"/>
                  </a:lnTo>
                  <a:close/>
                  <a:moveTo>
                    <a:pt x="228975" y="90016"/>
                  </a:moveTo>
                  <a:lnTo>
                    <a:pt x="228975" y="96100"/>
                  </a:lnTo>
                  <a:lnTo>
                    <a:pt x="222569" y="96100"/>
                  </a:lnTo>
                  <a:lnTo>
                    <a:pt x="222569" y="90016"/>
                  </a:lnTo>
                  <a:close/>
                  <a:moveTo>
                    <a:pt x="235701" y="90016"/>
                  </a:moveTo>
                  <a:lnTo>
                    <a:pt x="235701" y="96100"/>
                  </a:lnTo>
                  <a:lnTo>
                    <a:pt x="229296" y="96100"/>
                  </a:lnTo>
                  <a:lnTo>
                    <a:pt x="229296" y="90016"/>
                  </a:lnTo>
                  <a:close/>
                  <a:moveTo>
                    <a:pt x="242428" y="90016"/>
                  </a:moveTo>
                  <a:lnTo>
                    <a:pt x="242428" y="96100"/>
                  </a:lnTo>
                  <a:lnTo>
                    <a:pt x="236040" y="96100"/>
                  </a:lnTo>
                  <a:lnTo>
                    <a:pt x="236040" y="90016"/>
                  </a:lnTo>
                  <a:close/>
                  <a:moveTo>
                    <a:pt x="249173" y="90016"/>
                  </a:moveTo>
                  <a:lnTo>
                    <a:pt x="249173" y="96100"/>
                  </a:lnTo>
                  <a:lnTo>
                    <a:pt x="242767" y="96100"/>
                  </a:lnTo>
                  <a:lnTo>
                    <a:pt x="242767" y="90016"/>
                  </a:lnTo>
                  <a:close/>
                  <a:moveTo>
                    <a:pt x="255899" y="90016"/>
                  </a:moveTo>
                  <a:lnTo>
                    <a:pt x="255899" y="96100"/>
                  </a:lnTo>
                  <a:lnTo>
                    <a:pt x="249512" y="96100"/>
                  </a:lnTo>
                  <a:lnTo>
                    <a:pt x="249512" y="90016"/>
                  </a:lnTo>
                  <a:close/>
                  <a:moveTo>
                    <a:pt x="262644" y="90016"/>
                  </a:moveTo>
                  <a:lnTo>
                    <a:pt x="262644" y="96100"/>
                  </a:lnTo>
                  <a:lnTo>
                    <a:pt x="256238" y="96100"/>
                  </a:lnTo>
                  <a:lnTo>
                    <a:pt x="256238" y="90016"/>
                  </a:lnTo>
                  <a:close/>
                  <a:moveTo>
                    <a:pt x="269370" y="90016"/>
                  </a:moveTo>
                  <a:lnTo>
                    <a:pt x="269370" y="96100"/>
                  </a:lnTo>
                  <a:lnTo>
                    <a:pt x="262983" y="96100"/>
                  </a:lnTo>
                  <a:lnTo>
                    <a:pt x="262983" y="90016"/>
                  </a:lnTo>
                  <a:close/>
                  <a:moveTo>
                    <a:pt x="276115" y="90016"/>
                  </a:moveTo>
                  <a:lnTo>
                    <a:pt x="276115" y="96100"/>
                  </a:lnTo>
                  <a:lnTo>
                    <a:pt x="269709" y="96100"/>
                  </a:lnTo>
                  <a:lnTo>
                    <a:pt x="269709" y="90016"/>
                  </a:lnTo>
                  <a:close/>
                  <a:moveTo>
                    <a:pt x="282842" y="90016"/>
                  </a:moveTo>
                  <a:lnTo>
                    <a:pt x="282842" y="96100"/>
                  </a:lnTo>
                  <a:lnTo>
                    <a:pt x="276436" y="96100"/>
                  </a:lnTo>
                  <a:lnTo>
                    <a:pt x="276436" y="90016"/>
                  </a:lnTo>
                  <a:close/>
                  <a:moveTo>
                    <a:pt x="6745" y="96422"/>
                  </a:moveTo>
                  <a:lnTo>
                    <a:pt x="6745" y="102524"/>
                  </a:lnTo>
                  <a:lnTo>
                    <a:pt x="339" y="102524"/>
                  </a:lnTo>
                  <a:lnTo>
                    <a:pt x="339" y="96422"/>
                  </a:lnTo>
                  <a:close/>
                  <a:moveTo>
                    <a:pt x="13471" y="96422"/>
                  </a:moveTo>
                  <a:lnTo>
                    <a:pt x="13471" y="102524"/>
                  </a:lnTo>
                  <a:lnTo>
                    <a:pt x="7066" y="102524"/>
                  </a:lnTo>
                  <a:lnTo>
                    <a:pt x="7066" y="96422"/>
                  </a:lnTo>
                  <a:close/>
                  <a:moveTo>
                    <a:pt x="20198" y="96422"/>
                  </a:moveTo>
                  <a:lnTo>
                    <a:pt x="20198" y="102524"/>
                  </a:lnTo>
                  <a:lnTo>
                    <a:pt x="13810" y="102524"/>
                  </a:lnTo>
                  <a:lnTo>
                    <a:pt x="13810" y="96422"/>
                  </a:lnTo>
                  <a:close/>
                  <a:moveTo>
                    <a:pt x="26942" y="96422"/>
                  </a:moveTo>
                  <a:lnTo>
                    <a:pt x="26942" y="102524"/>
                  </a:lnTo>
                  <a:lnTo>
                    <a:pt x="20537" y="102524"/>
                  </a:lnTo>
                  <a:lnTo>
                    <a:pt x="20537" y="96422"/>
                  </a:lnTo>
                  <a:close/>
                  <a:moveTo>
                    <a:pt x="33669" y="96422"/>
                  </a:moveTo>
                  <a:lnTo>
                    <a:pt x="33669" y="102524"/>
                  </a:lnTo>
                  <a:lnTo>
                    <a:pt x="27281" y="102524"/>
                  </a:lnTo>
                  <a:lnTo>
                    <a:pt x="27281" y="96422"/>
                  </a:lnTo>
                  <a:close/>
                  <a:moveTo>
                    <a:pt x="40414" y="96422"/>
                  </a:moveTo>
                  <a:lnTo>
                    <a:pt x="40414" y="102524"/>
                  </a:lnTo>
                  <a:lnTo>
                    <a:pt x="34008" y="102524"/>
                  </a:lnTo>
                  <a:lnTo>
                    <a:pt x="34008" y="96422"/>
                  </a:lnTo>
                  <a:close/>
                  <a:moveTo>
                    <a:pt x="47140" y="96422"/>
                  </a:moveTo>
                  <a:lnTo>
                    <a:pt x="47140" y="102524"/>
                  </a:lnTo>
                  <a:lnTo>
                    <a:pt x="40753" y="102524"/>
                  </a:lnTo>
                  <a:lnTo>
                    <a:pt x="40753" y="96422"/>
                  </a:lnTo>
                  <a:close/>
                  <a:moveTo>
                    <a:pt x="53885" y="96422"/>
                  </a:moveTo>
                  <a:lnTo>
                    <a:pt x="53885" y="102524"/>
                  </a:lnTo>
                  <a:lnTo>
                    <a:pt x="47479" y="102524"/>
                  </a:lnTo>
                  <a:lnTo>
                    <a:pt x="47479" y="96422"/>
                  </a:lnTo>
                  <a:close/>
                  <a:moveTo>
                    <a:pt x="60611" y="96422"/>
                  </a:moveTo>
                  <a:lnTo>
                    <a:pt x="60611" y="102524"/>
                  </a:lnTo>
                  <a:lnTo>
                    <a:pt x="54206" y="102524"/>
                  </a:lnTo>
                  <a:lnTo>
                    <a:pt x="54206" y="96422"/>
                  </a:lnTo>
                  <a:close/>
                  <a:moveTo>
                    <a:pt x="67338" y="96422"/>
                  </a:moveTo>
                  <a:lnTo>
                    <a:pt x="67338" y="102524"/>
                  </a:lnTo>
                  <a:lnTo>
                    <a:pt x="60950" y="102524"/>
                  </a:lnTo>
                  <a:lnTo>
                    <a:pt x="60950" y="96422"/>
                  </a:lnTo>
                  <a:close/>
                  <a:moveTo>
                    <a:pt x="74083" y="96422"/>
                  </a:moveTo>
                  <a:lnTo>
                    <a:pt x="74083" y="102524"/>
                  </a:lnTo>
                  <a:lnTo>
                    <a:pt x="67677" y="102524"/>
                  </a:lnTo>
                  <a:lnTo>
                    <a:pt x="67677" y="96422"/>
                  </a:lnTo>
                  <a:close/>
                  <a:moveTo>
                    <a:pt x="80809" y="96422"/>
                  </a:moveTo>
                  <a:lnTo>
                    <a:pt x="80809" y="102524"/>
                  </a:lnTo>
                  <a:lnTo>
                    <a:pt x="74422" y="102524"/>
                  </a:lnTo>
                  <a:lnTo>
                    <a:pt x="74422" y="96422"/>
                  </a:lnTo>
                  <a:close/>
                  <a:moveTo>
                    <a:pt x="87554" y="96422"/>
                  </a:moveTo>
                  <a:lnTo>
                    <a:pt x="87554" y="102524"/>
                  </a:lnTo>
                  <a:lnTo>
                    <a:pt x="81148" y="102524"/>
                  </a:lnTo>
                  <a:lnTo>
                    <a:pt x="81148" y="96422"/>
                  </a:lnTo>
                  <a:close/>
                  <a:moveTo>
                    <a:pt x="94281" y="96422"/>
                  </a:moveTo>
                  <a:lnTo>
                    <a:pt x="94281" y="102524"/>
                  </a:lnTo>
                  <a:lnTo>
                    <a:pt x="87893" y="102524"/>
                  </a:lnTo>
                  <a:lnTo>
                    <a:pt x="87893" y="96422"/>
                  </a:lnTo>
                  <a:close/>
                  <a:moveTo>
                    <a:pt x="101007" y="96422"/>
                  </a:moveTo>
                  <a:lnTo>
                    <a:pt x="101007" y="102524"/>
                  </a:lnTo>
                  <a:lnTo>
                    <a:pt x="94620" y="102524"/>
                  </a:lnTo>
                  <a:lnTo>
                    <a:pt x="94620" y="96422"/>
                  </a:lnTo>
                  <a:close/>
                  <a:moveTo>
                    <a:pt x="107752" y="96422"/>
                  </a:moveTo>
                  <a:lnTo>
                    <a:pt x="107752" y="102524"/>
                  </a:lnTo>
                  <a:lnTo>
                    <a:pt x="101346" y="102524"/>
                  </a:lnTo>
                  <a:lnTo>
                    <a:pt x="101346" y="96422"/>
                  </a:lnTo>
                  <a:close/>
                  <a:moveTo>
                    <a:pt x="114478" y="96422"/>
                  </a:moveTo>
                  <a:lnTo>
                    <a:pt x="114478" y="102524"/>
                  </a:lnTo>
                  <a:lnTo>
                    <a:pt x="108091" y="102524"/>
                  </a:lnTo>
                  <a:lnTo>
                    <a:pt x="108091" y="96422"/>
                  </a:lnTo>
                  <a:close/>
                  <a:moveTo>
                    <a:pt x="121223" y="96422"/>
                  </a:moveTo>
                  <a:lnTo>
                    <a:pt x="121223" y="102524"/>
                  </a:lnTo>
                  <a:lnTo>
                    <a:pt x="114817" y="102524"/>
                  </a:lnTo>
                  <a:lnTo>
                    <a:pt x="114817" y="96422"/>
                  </a:lnTo>
                  <a:close/>
                  <a:moveTo>
                    <a:pt x="127950" y="96422"/>
                  </a:moveTo>
                  <a:lnTo>
                    <a:pt x="127950" y="102524"/>
                  </a:lnTo>
                  <a:lnTo>
                    <a:pt x="121562" y="102524"/>
                  </a:lnTo>
                  <a:lnTo>
                    <a:pt x="121562" y="96422"/>
                  </a:lnTo>
                  <a:close/>
                  <a:moveTo>
                    <a:pt x="134694" y="96422"/>
                  </a:moveTo>
                  <a:lnTo>
                    <a:pt x="134694" y="102524"/>
                  </a:lnTo>
                  <a:lnTo>
                    <a:pt x="128289" y="102524"/>
                  </a:lnTo>
                  <a:lnTo>
                    <a:pt x="128289" y="96422"/>
                  </a:lnTo>
                  <a:close/>
                  <a:moveTo>
                    <a:pt x="141421" y="96422"/>
                  </a:moveTo>
                  <a:lnTo>
                    <a:pt x="141421" y="102524"/>
                  </a:lnTo>
                  <a:lnTo>
                    <a:pt x="135033" y="102524"/>
                  </a:lnTo>
                  <a:lnTo>
                    <a:pt x="135033" y="96422"/>
                  </a:lnTo>
                  <a:close/>
                  <a:moveTo>
                    <a:pt x="148148" y="96422"/>
                  </a:moveTo>
                  <a:lnTo>
                    <a:pt x="148148" y="102524"/>
                  </a:lnTo>
                  <a:lnTo>
                    <a:pt x="141760" y="102524"/>
                  </a:lnTo>
                  <a:lnTo>
                    <a:pt x="141760" y="96422"/>
                  </a:lnTo>
                  <a:close/>
                  <a:moveTo>
                    <a:pt x="154892" y="96422"/>
                  </a:moveTo>
                  <a:lnTo>
                    <a:pt x="154892" y="102524"/>
                  </a:lnTo>
                  <a:lnTo>
                    <a:pt x="148487" y="102524"/>
                  </a:lnTo>
                  <a:lnTo>
                    <a:pt x="148487" y="96422"/>
                  </a:lnTo>
                  <a:close/>
                  <a:moveTo>
                    <a:pt x="161619" y="96422"/>
                  </a:moveTo>
                  <a:lnTo>
                    <a:pt x="161619" y="102524"/>
                  </a:lnTo>
                  <a:lnTo>
                    <a:pt x="155231" y="102524"/>
                  </a:lnTo>
                  <a:lnTo>
                    <a:pt x="155231" y="96422"/>
                  </a:lnTo>
                  <a:close/>
                  <a:moveTo>
                    <a:pt x="168363" y="96422"/>
                  </a:moveTo>
                  <a:lnTo>
                    <a:pt x="168363" y="102524"/>
                  </a:lnTo>
                  <a:lnTo>
                    <a:pt x="161958" y="102524"/>
                  </a:lnTo>
                  <a:lnTo>
                    <a:pt x="161958" y="96422"/>
                  </a:lnTo>
                  <a:close/>
                  <a:moveTo>
                    <a:pt x="175090" y="96422"/>
                  </a:moveTo>
                  <a:lnTo>
                    <a:pt x="175090" y="102524"/>
                  </a:lnTo>
                  <a:lnTo>
                    <a:pt x="168702" y="102524"/>
                  </a:lnTo>
                  <a:lnTo>
                    <a:pt x="168702" y="96422"/>
                  </a:lnTo>
                  <a:close/>
                  <a:moveTo>
                    <a:pt x="181834" y="96422"/>
                  </a:moveTo>
                  <a:lnTo>
                    <a:pt x="181834" y="102524"/>
                  </a:lnTo>
                  <a:lnTo>
                    <a:pt x="175429" y="102524"/>
                  </a:lnTo>
                  <a:lnTo>
                    <a:pt x="175429" y="96422"/>
                  </a:lnTo>
                  <a:close/>
                  <a:moveTo>
                    <a:pt x="188561" y="96422"/>
                  </a:moveTo>
                  <a:lnTo>
                    <a:pt x="188561" y="102524"/>
                  </a:lnTo>
                  <a:lnTo>
                    <a:pt x="182173" y="102524"/>
                  </a:lnTo>
                  <a:lnTo>
                    <a:pt x="182173" y="96422"/>
                  </a:lnTo>
                  <a:close/>
                  <a:moveTo>
                    <a:pt x="195288" y="96422"/>
                  </a:moveTo>
                  <a:lnTo>
                    <a:pt x="195288" y="102524"/>
                  </a:lnTo>
                  <a:lnTo>
                    <a:pt x="188900" y="102524"/>
                  </a:lnTo>
                  <a:lnTo>
                    <a:pt x="188900" y="96422"/>
                  </a:lnTo>
                  <a:close/>
                  <a:moveTo>
                    <a:pt x="202032" y="96422"/>
                  </a:moveTo>
                  <a:lnTo>
                    <a:pt x="202032" y="102524"/>
                  </a:lnTo>
                  <a:lnTo>
                    <a:pt x="195627" y="102524"/>
                  </a:lnTo>
                  <a:lnTo>
                    <a:pt x="195627" y="96422"/>
                  </a:lnTo>
                  <a:close/>
                  <a:moveTo>
                    <a:pt x="208759" y="96422"/>
                  </a:moveTo>
                  <a:lnTo>
                    <a:pt x="208759" y="102524"/>
                  </a:lnTo>
                  <a:lnTo>
                    <a:pt x="202371" y="102524"/>
                  </a:lnTo>
                  <a:lnTo>
                    <a:pt x="202371" y="96422"/>
                  </a:lnTo>
                  <a:close/>
                  <a:moveTo>
                    <a:pt x="215504" y="96422"/>
                  </a:moveTo>
                  <a:lnTo>
                    <a:pt x="215504" y="102524"/>
                  </a:lnTo>
                  <a:lnTo>
                    <a:pt x="209098" y="102524"/>
                  </a:lnTo>
                  <a:lnTo>
                    <a:pt x="209098" y="96422"/>
                  </a:lnTo>
                  <a:close/>
                  <a:moveTo>
                    <a:pt x="222230" y="96422"/>
                  </a:moveTo>
                  <a:lnTo>
                    <a:pt x="222230" y="102524"/>
                  </a:lnTo>
                  <a:lnTo>
                    <a:pt x="215843" y="102524"/>
                  </a:lnTo>
                  <a:lnTo>
                    <a:pt x="215843" y="96422"/>
                  </a:lnTo>
                  <a:close/>
                  <a:moveTo>
                    <a:pt x="228975" y="96422"/>
                  </a:moveTo>
                  <a:lnTo>
                    <a:pt x="228975" y="102524"/>
                  </a:lnTo>
                  <a:lnTo>
                    <a:pt x="222569" y="102524"/>
                  </a:lnTo>
                  <a:lnTo>
                    <a:pt x="222569" y="96422"/>
                  </a:lnTo>
                  <a:close/>
                  <a:moveTo>
                    <a:pt x="235701" y="96422"/>
                  </a:moveTo>
                  <a:lnTo>
                    <a:pt x="235701" y="102524"/>
                  </a:lnTo>
                  <a:lnTo>
                    <a:pt x="229296" y="102524"/>
                  </a:lnTo>
                  <a:lnTo>
                    <a:pt x="229296" y="96422"/>
                  </a:lnTo>
                  <a:close/>
                  <a:moveTo>
                    <a:pt x="242428" y="96422"/>
                  </a:moveTo>
                  <a:lnTo>
                    <a:pt x="242428" y="102524"/>
                  </a:lnTo>
                  <a:lnTo>
                    <a:pt x="236040" y="102524"/>
                  </a:lnTo>
                  <a:lnTo>
                    <a:pt x="236040" y="96422"/>
                  </a:lnTo>
                  <a:close/>
                  <a:moveTo>
                    <a:pt x="249173" y="96422"/>
                  </a:moveTo>
                  <a:lnTo>
                    <a:pt x="249173" y="102524"/>
                  </a:lnTo>
                  <a:lnTo>
                    <a:pt x="242767" y="102524"/>
                  </a:lnTo>
                  <a:lnTo>
                    <a:pt x="242767" y="96422"/>
                  </a:lnTo>
                  <a:close/>
                  <a:moveTo>
                    <a:pt x="255899" y="96422"/>
                  </a:moveTo>
                  <a:lnTo>
                    <a:pt x="255899" y="102524"/>
                  </a:lnTo>
                  <a:lnTo>
                    <a:pt x="249512" y="102524"/>
                  </a:lnTo>
                  <a:lnTo>
                    <a:pt x="249512" y="96422"/>
                  </a:lnTo>
                  <a:close/>
                  <a:moveTo>
                    <a:pt x="262644" y="96422"/>
                  </a:moveTo>
                  <a:lnTo>
                    <a:pt x="262644" y="102524"/>
                  </a:lnTo>
                  <a:lnTo>
                    <a:pt x="256238" y="102524"/>
                  </a:lnTo>
                  <a:lnTo>
                    <a:pt x="256238" y="96422"/>
                  </a:lnTo>
                  <a:close/>
                  <a:moveTo>
                    <a:pt x="269370" y="96422"/>
                  </a:moveTo>
                  <a:lnTo>
                    <a:pt x="269370" y="102524"/>
                  </a:lnTo>
                  <a:lnTo>
                    <a:pt x="262983" y="102524"/>
                  </a:lnTo>
                  <a:lnTo>
                    <a:pt x="262983" y="96422"/>
                  </a:lnTo>
                  <a:close/>
                  <a:moveTo>
                    <a:pt x="276115" y="96422"/>
                  </a:moveTo>
                  <a:lnTo>
                    <a:pt x="276115" y="102524"/>
                  </a:lnTo>
                  <a:lnTo>
                    <a:pt x="269709" y="102524"/>
                  </a:lnTo>
                  <a:lnTo>
                    <a:pt x="269709" y="96422"/>
                  </a:lnTo>
                  <a:close/>
                  <a:moveTo>
                    <a:pt x="282842" y="96422"/>
                  </a:moveTo>
                  <a:lnTo>
                    <a:pt x="282842" y="102524"/>
                  </a:lnTo>
                  <a:lnTo>
                    <a:pt x="276436" y="102524"/>
                  </a:lnTo>
                  <a:lnTo>
                    <a:pt x="276436" y="96422"/>
                  </a:lnTo>
                  <a:close/>
                  <a:moveTo>
                    <a:pt x="6745" y="102827"/>
                  </a:moveTo>
                  <a:lnTo>
                    <a:pt x="6745" y="108929"/>
                  </a:lnTo>
                  <a:lnTo>
                    <a:pt x="339" y="108929"/>
                  </a:lnTo>
                  <a:lnTo>
                    <a:pt x="339" y="102827"/>
                  </a:lnTo>
                  <a:close/>
                  <a:moveTo>
                    <a:pt x="13471" y="102827"/>
                  </a:moveTo>
                  <a:lnTo>
                    <a:pt x="13471" y="108929"/>
                  </a:lnTo>
                  <a:lnTo>
                    <a:pt x="7066" y="108929"/>
                  </a:lnTo>
                  <a:lnTo>
                    <a:pt x="7066" y="102827"/>
                  </a:lnTo>
                  <a:close/>
                  <a:moveTo>
                    <a:pt x="20198" y="102827"/>
                  </a:moveTo>
                  <a:lnTo>
                    <a:pt x="20198" y="108929"/>
                  </a:lnTo>
                  <a:lnTo>
                    <a:pt x="13810" y="108929"/>
                  </a:lnTo>
                  <a:lnTo>
                    <a:pt x="13810" y="102827"/>
                  </a:lnTo>
                  <a:close/>
                  <a:moveTo>
                    <a:pt x="26942" y="102827"/>
                  </a:moveTo>
                  <a:lnTo>
                    <a:pt x="26942" y="108929"/>
                  </a:lnTo>
                  <a:lnTo>
                    <a:pt x="20537" y="108929"/>
                  </a:lnTo>
                  <a:lnTo>
                    <a:pt x="20537" y="102827"/>
                  </a:lnTo>
                  <a:close/>
                  <a:moveTo>
                    <a:pt x="33669" y="102827"/>
                  </a:moveTo>
                  <a:lnTo>
                    <a:pt x="33669" y="108929"/>
                  </a:lnTo>
                  <a:lnTo>
                    <a:pt x="27281" y="108929"/>
                  </a:lnTo>
                  <a:lnTo>
                    <a:pt x="27281" y="102827"/>
                  </a:lnTo>
                  <a:close/>
                  <a:moveTo>
                    <a:pt x="40414" y="102827"/>
                  </a:moveTo>
                  <a:lnTo>
                    <a:pt x="40414" y="108929"/>
                  </a:lnTo>
                  <a:lnTo>
                    <a:pt x="34008" y="108929"/>
                  </a:lnTo>
                  <a:lnTo>
                    <a:pt x="34008" y="102827"/>
                  </a:lnTo>
                  <a:close/>
                  <a:moveTo>
                    <a:pt x="47140" y="102827"/>
                  </a:moveTo>
                  <a:lnTo>
                    <a:pt x="47140" y="108929"/>
                  </a:lnTo>
                  <a:lnTo>
                    <a:pt x="40753" y="108929"/>
                  </a:lnTo>
                  <a:lnTo>
                    <a:pt x="40753" y="102827"/>
                  </a:lnTo>
                  <a:close/>
                  <a:moveTo>
                    <a:pt x="53885" y="102827"/>
                  </a:moveTo>
                  <a:lnTo>
                    <a:pt x="53885" y="108929"/>
                  </a:lnTo>
                  <a:lnTo>
                    <a:pt x="47479" y="108929"/>
                  </a:lnTo>
                  <a:lnTo>
                    <a:pt x="47479" y="102827"/>
                  </a:lnTo>
                  <a:close/>
                  <a:moveTo>
                    <a:pt x="60611" y="102827"/>
                  </a:moveTo>
                  <a:lnTo>
                    <a:pt x="60611" y="108929"/>
                  </a:lnTo>
                  <a:lnTo>
                    <a:pt x="54206" y="108929"/>
                  </a:lnTo>
                  <a:lnTo>
                    <a:pt x="54206" y="102827"/>
                  </a:lnTo>
                  <a:close/>
                  <a:moveTo>
                    <a:pt x="67338" y="102827"/>
                  </a:moveTo>
                  <a:lnTo>
                    <a:pt x="67338" y="108929"/>
                  </a:lnTo>
                  <a:lnTo>
                    <a:pt x="60950" y="108929"/>
                  </a:lnTo>
                  <a:lnTo>
                    <a:pt x="60950" y="102827"/>
                  </a:lnTo>
                  <a:close/>
                  <a:moveTo>
                    <a:pt x="74083" y="102827"/>
                  </a:moveTo>
                  <a:lnTo>
                    <a:pt x="74083" y="108929"/>
                  </a:lnTo>
                  <a:lnTo>
                    <a:pt x="67677" y="108929"/>
                  </a:lnTo>
                  <a:lnTo>
                    <a:pt x="67677" y="102827"/>
                  </a:lnTo>
                  <a:close/>
                  <a:moveTo>
                    <a:pt x="80809" y="102827"/>
                  </a:moveTo>
                  <a:lnTo>
                    <a:pt x="80809" y="108929"/>
                  </a:lnTo>
                  <a:lnTo>
                    <a:pt x="74422" y="108929"/>
                  </a:lnTo>
                  <a:lnTo>
                    <a:pt x="74422" y="102827"/>
                  </a:lnTo>
                  <a:close/>
                  <a:moveTo>
                    <a:pt x="87554" y="102827"/>
                  </a:moveTo>
                  <a:lnTo>
                    <a:pt x="87554" y="108929"/>
                  </a:lnTo>
                  <a:lnTo>
                    <a:pt x="81148" y="108929"/>
                  </a:lnTo>
                  <a:lnTo>
                    <a:pt x="81148" y="102827"/>
                  </a:lnTo>
                  <a:close/>
                  <a:moveTo>
                    <a:pt x="94281" y="102827"/>
                  </a:moveTo>
                  <a:lnTo>
                    <a:pt x="94281" y="108929"/>
                  </a:lnTo>
                  <a:lnTo>
                    <a:pt x="87893" y="108929"/>
                  </a:lnTo>
                  <a:lnTo>
                    <a:pt x="87893" y="102827"/>
                  </a:lnTo>
                  <a:close/>
                  <a:moveTo>
                    <a:pt x="101007" y="102827"/>
                  </a:moveTo>
                  <a:lnTo>
                    <a:pt x="101007" y="108929"/>
                  </a:lnTo>
                  <a:lnTo>
                    <a:pt x="94620" y="108929"/>
                  </a:lnTo>
                  <a:lnTo>
                    <a:pt x="94620" y="102827"/>
                  </a:lnTo>
                  <a:close/>
                  <a:moveTo>
                    <a:pt x="107752" y="102827"/>
                  </a:moveTo>
                  <a:lnTo>
                    <a:pt x="107752" y="108929"/>
                  </a:lnTo>
                  <a:lnTo>
                    <a:pt x="101346" y="108929"/>
                  </a:lnTo>
                  <a:lnTo>
                    <a:pt x="101346" y="102827"/>
                  </a:lnTo>
                  <a:close/>
                  <a:moveTo>
                    <a:pt x="114478" y="102827"/>
                  </a:moveTo>
                  <a:lnTo>
                    <a:pt x="114478" y="108929"/>
                  </a:lnTo>
                  <a:lnTo>
                    <a:pt x="108091" y="108929"/>
                  </a:lnTo>
                  <a:lnTo>
                    <a:pt x="108091" y="102827"/>
                  </a:lnTo>
                  <a:close/>
                  <a:moveTo>
                    <a:pt x="121223" y="102827"/>
                  </a:moveTo>
                  <a:lnTo>
                    <a:pt x="121223" y="108929"/>
                  </a:lnTo>
                  <a:lnTo>
                    <a:pt x="114817" y="108929"/>
                  </a:lnTo>
                  <a:lnTo>
                    <a:pt x="114817" y="102827"/>
                  </a:lnTo>
                  <a:close/>
                  <a:moveTo>
                    <a:pt x="127950" y="102827"/>
                  </a:moveTo>
                  <a:lnTo>
                    <a:pt x="127950" y="108929"/>
                  </a:lnTo>
                  <a:lnTo>
                    <a:pt x="121562" y="108929"/>
                  </a:lnTo>
                  <a:lnTo>
                    <a:pt x="121562" y="102827"/>
                  </a:lnTo>
                  <a:close/>
                  <a:moveTo>
                    <a:pt x="134694" y="102827"/>
                  </a:moveTo>
                  <a:lnTo>
                    <a:pt x="134694" y="108929"/>
                  </a:lnTo>
                  <a:lnTo>
                    <a:pt x="128289" y="108929"/>
                  </a:lnTo>
                  <a:lnTo>
                    <a:pt x="128289" y="102827"/>
                  </a:lnTo>
                  <a:close/>
                  <a:moveTo>
                    <a:pt x="141421" y="102827"/>
                  </a:moveTo>
                  <a:lnTo>
                    <a:pt x="141421" y="108929"/>
                  </a:lnTo>
                  <a:lnTo>
                    <a:pt x="135033" y="108929"/>
                  </a:lnTo>
                  <a:lnTo>
                    <a:pt x="135033" y="102827"/>
                  </a:lnTo>
                  <a:close/>
                  <a:moveTo>
                    <a:pt x="148148" y="102827"/>
                  </a:moveTo>
                  <a:lnTo>
                    <a:pt x="148148" y="108929"/>
                  </a:lnTo>
                  <a:lnTo>
                    <a:pt x="141760" y="108929"/>
                  </a:lnTo>
                  <a:lnTo>
                    <a:pt x="141760" y="102827"/>
                  </a:lnTo>
                  <a:close/>
                  <a:moveTo>
                    <a:pt x="154892" y="102827"/>
                  </a:moveTo>
                  <a:lnTo>
                    <a:pt x="154892" y="108929"/>
                  </a:lnTo>
                  <a:lnTo>
                    <a:pt x="148487" y="108929"/>
                  </a:lnTo>
                  <a:lnTo>
                    <a:pt x="148487" y="102827"/>
                  </a:lnTo>
                  <a:close/>
                  <a:moveTo>
                    <a:pt x="161619" y="102827"/>
                  </a:moveTo>
                  <a:lnTo>
                    <a:pt x="161619" y="108929"/>
                  </a:lnTo>
                  <a:lnTo>
                    <a:pt x="155231" y="108929"/>
                  </a:lnTo>
                  <a:lnTo>
                    <a:pt x="155231" y="102827"/>
                  </a:lnTo>
                  <a:close/>
                  <a:moveTo>
                    <a:pt x="168363" y="102827"/>
                  </a:moveTo>
                  <a:lnTo>
                    <a:pt x="168363" y="108929"/>
                  </a:lnTo>
                  <a:lnTo>
                    <a:pt x="161958" y="108929"/>
                  </a:lnTo>
                  <a:lnTo>
                    <a:pt x="161958" y="102827"/>
                  </a:lnTo>
                  <a:close/>
                  <a:moveTo>
                    <a:pt x="175090" y="102827"/>
                  </a:moveTo>
                  <a:lnTo>
                    <a:pt x="175090" y="108929"/>
                  </a:lnTo>
                  <a:lnTo>
                    <a:pt x="168702" y="108929"/>
                  </a:lnTo>
                  <a:lnTo>
                    <a:pt x="168702" y="102827"/>
                  </a:lnTo>
                  <a:close/>
                  <a:moveTo>
                    <a:pt x="181834" y="102827"/>
                  </a:moveTo>
                  <a:lnTo>
                    <a:pt x="181834" y="108929"/>
                  </a:lnTo>
                  <a:lnTo>
                    <a:pt x="175429" y="108929"/>
                  </a:lnTo>
                  <a:lnTo>
                    <a:pt x="175429" y="102827"/>
                  </a:lnTo>
                  <a:close/>
                  <a:moveTo>
                    <a:pt x="188561" y="102827"/>
                  </a:moveTo>
                  <a:lnTo>
                    <a:pt x="188561" y="108929"/>
                  </a:lnTo>
                  <a:lnTo>
                    <a:pt x="182173" y="108929"/>
                  </a:lnTo>
                  <a:lnTo>
                    <a:pt x="182173" y="102827"/>
                  </a:lnTo>
                  <a:close/>
                  <a:moveTo>
                    <a:pt x="195288" y="102827"/>
                  </a:moveTo>
                  <a:lnTo>
                    <a:pt x="195288" y="108929"/>
                  </a:lnTo>
                  <a:lnTo>
                    <a:pt x="188900" y="108929"/>
                  </a:lnTo>
                  <a:lnTo>
                    <a:pt x="188900" y="102827"/>
                  </a:lnTo>
                  <a:close/>
                  <a:moveTo>
                    <a:pt x="202032" y="102827"/>
                  </a:moveTo>
                  <a:lnTo>
                    <a:pt x="202032" y="108929"/>
                  </a:lnTo>
                  <a:lnTo>
                    <a:pt x="195627" y="108929"/>
                  </a:lnTo>
                  <a:lnTo>
                    <a:pt x="195627" y="102827"/>
                  </a:lnTo>
                  <a:close/>
                  <a:moveTo>
                    <a:pt x="208759" y="102827"/>
                  </a:moveTo>
                  <a:lnTo>
                    <a:pt x="208759" y="108929"/>
                  </a:lnTo>
                  <a:lnTo>
                    <a:pt x="202371" y="108929"/>
                  </a:lnTo>
                  <a:lnTo>
                    <a:pt x="202371" y="102827"/>
                  </a:lnTo>
                  <a:close/>
                  <a:moveTo>
                    <a:pt x="215504" y="102827"/>
                  </a:moveTo>
                  <a:lnTo>
                    <a:pt x="215504" y="108929"/>
                  </a:lnTo>
                  <a:lnTo>
                    <a:pt x="209098" y="108929"/>
                  </a:lnTo>
                  <a:lnTo>
                    <a:pt x="209098" y="102827"/>
                  </a:lnTo>
                  <a:close/>
                  <a:moveTo>
                    <a:pt x="222230" y="102827"/>
                  </a:moveTo>
                  <a:lnTo>
                    <a:pt x="222230" y="108929"/>
                  </a:lnTo>
                  <a:lnTo>
                    <a:pt x="215843" y="108929"/>
                  </a:lnTo>
                  <a:lnTo>
                    <a:pt x="215843" y="102827"/>
                  </a:lnTo>
                  <a:close/>
                  <a:moveTo>
                    <a:pt x="228975" y="102827"/>
                  </a:moveTo>
                  <a:lnTo>
                    <a:pt x="228975" y="108929"/>
                  </a:lnTo>
                  <a:lnTo>
                    <a:pt x="222569" y="108929"/>
                  </a:lnTo>
                  <a:lnTo>
                    <a:pt x="222569" y="102827"/>
                  </a:lnTo>
                  <a:close/>
                  <a:moveTo>
                    <a:pt x="235701" y="102827"/>
                  </a:moveTo>
                  <a:lnTo>
                    <a:pt x="235701" y="108929"/>
                  </a:lnTo>
                  <a:lnTo>
                    <a:pt x="229296" y="108929"/>
                  </a:lnTo>
                  <a:lnTo>
                    <a:pt x="229296" y="102827"/>
                  </a:lnTo>
                  <a:close/>
                  <a:moveTo>
                    <a:pt x="242428" y="102827"/>
                  </a:moveTo>
                  <a:lnTo>
                    <a:pt x="242428" y="108929"/>
                  </a:lnTo>
                  <a:lnTo>
                    <a:pt x="236040" y="108929"/>
                  </a:lnTo>
                  <a:lnTo>
                    <a:pt x="236040" y="102827"/>
                  </a:lnTo>
                  <a:close/>
                  <a:moveTo>
                    <a:pt x="249173" y="102827"/>
                  </a:moveTo>
                  <a:lnTo>
                    <a:pt x="249173" y="108929"/>
                  </a:lnTo>
                  <a:lnTo>
                    <a:pt x="242767" y="108929"/>
                  </a:lnTo>
                  <a:lnTo>
                    <a:pt x="242767" y="102827"/>
                  </a:lnTo>
                  <a:close/>
                  <a:moveTo>
                    <a:pt x="255899" y="102827"/>
                  </a:moveTo>
                  <a:lnTo>
                    <a:pt x="255899" y="108929"/>
                  </a:lnTo>
                  <a:lnTo>
                    <a:pt x="249512" y="108929"/>
                  </a:lnTo>
                  <a:lnTo>
                    <a:pt x="249512" y="102827"/>
                  </a:lnTo>
                  <a:close/>
                  <a:moveTo>
                    <a:pt x="262644" y="102827"/>
                  </a:moveTo>
                  <a:lnTo>
                    <a:pt x="262644" y="108929"/>
                  </a:lnTo>
                  <a:lnTo>
                    <a:pt x="256238" y="108929"/>
                  </a:lnTo>
                  <a:lnTo>
                    <a:pt x="256238" y="102827"/>
                  </a:lnTo>
                  <a:close/>
                  <a:moveTo>
                    <a:pt x="269370" y="102827"/>
                  </a:moveTo>
                  <a:lnTo>
                    <a:pt x="269370" y="108929"/>
                  </a:lnTo>
                  <a:lnTo>
                    <a:pt x="262983" y="108929"/>
                  </a:lnTo>
                  <a:lnTo>
                    <a:pt x="262983" y="102827"/>
                  </a:lnTo>
                  <a:close/>
                  <a:moveTo>
                    <a:pt x="276115" y="102827"/>
                  </a:moveTo>
                  <a:lnTo>
                    <a:pt x="276115" y="108929"/>
                  </a:lnTo>
                  <a:lnTo>
                    <a:pt x="269709" y="108929"/>
                  </a:lnTo>
                  <a:lnTo>
                    <a:pt x="269709" y="102827"/>
                  </a:lnTo>
                  <a:close/>
                  <a:moveTo>
                    <a:pt x="282842" y="102827"/>
                  </a:moveTo>
                  <a:lnTo>
                    <a:pt x="282842" y="108929"/>
                  </a:lnTo>
                  <a:lnTo>
                    <a:pt x="276436" y="108929"/>
                  </a:lnTo>
                  <a:lnTo>
                    <a:pt x="276436" y="102827"/>
                  </a:lnTo>
                  <a:close/>
                  <a:moveTo>
                    <a:pt x="6745" y="109250"/>
                  </a:moveTo>
                  <a:lnTo>
                    <a:pt x="6745" y="115335"/>
                  </a:lnTo>
                  <a:lnTo>
                    <a:pt x="339" y="115335"/>
                  </a:lnTo>
                  <a:lnTo>
                    <a:pt x="339" y="109250"/>
                  </a:lnTo>
                  <a:close/>
                  <a:moveTo>
                    <a:pt x="13471" y="109250"/>
                  </a:moveTo>
                  <a:lnTo>
                    <a:pt x="13471" y="115335"/>
                  </a:lnTo>
                  <a:lnTo>
                    <a:pt x="7066" y="115335"/>
                  </a:lnTo>
                  <a:lnTo>
                    <a:pt x="7066" y="109250"/>
                  </a:lnTo>
                  <a:close/>
                  <a:moveTo>
                    <a:pt x="20198" y="109250"/>
                  </a:moveTo>
                  <a:lnTo>
                    <a:pt x="20198" y="115335"/>
                  </a:lnTo>
                  <a:lnTo>
                    <a:pt x="13810" y="115335"/>
                  </a:lnTo>
                  <a:lnTo>
                    <a:pt x="13810" y="109250"/>
                  </a:lnTo>
                  <a:close/>
                  <a:moveTo>
                    <a:pt x="26942" y="109250"/>
                  </a:moveTo>
                  <a:lnTo>
                    <a:pt x="26942" y="115335"/>
                  </a:lnTo>
                  <a:lnTo>
                    <a:pt x="20537" y="115335"/>
                  </a:lnTo>
                  <a:lnTo>
                    <a:pt x="20537" y="109250"/>
                  </a:lnTo>
                  <a:close/>
                  <a:moveTo>
                    <a:pt x="33669" y="109250"/>
                  </a:moveTo>
                  <a:lnTo>
                    <a:pt x="33669" y="115335"/>
                  </a:lnTo>
                  <a:lnTo>
                    <a:pt x="27281" y="115335"/>
                  </a:lnTo>
                  <a:lnTo>
                    <a:pt x="27281" y="109250"/>
                  </a:lnTo>
                  <a:close/>
                  <a:moveTo>
                    <a:pt x="40414" y="109250"/>
                  </a:moveTo>
                  <a:lnTo>
                    <a:pt x="40414" y="115335"/>
                  </a:lnTo>
                  <a:lnTo>
                    <a:pt x="34008" y="115335"/>
                  </a:lnTo>
                  <a:lnTo>
                    <a:pt x="34008" y="109250"/>
                  </a:lnTo>
                  <a:close/>
                  <a:moveTo>
                    <a:pt x="47140" y="109250"/>
                  </a:moveTo>
                  <a:lnTo>
                    <a:pt x="47140" y="115335"/>
                  </a:lnTo>
                  <a:lnTo>
                    <a:pt x="40753" y="115335"/>
                  </a:lnTo>
                  <a:lnTo>
                    <a:pt x="40753" y="109250"/>
                  </a:lnTo>
                  <a:close/>
                  <a:moveTo>
                    <a:pt x="53885" y="109250"/>
                  </a:moveTo>
                  <a:lnTo>
                    <a:pt x="53885" y="115335"/>
                  </a:lnTo>
                  <a:lnTo>
                    <a:pt x="47479" y="115335"/>
                  </a:lnTo>
                  <a:lnTo>
                    <a:pt x="47479" y="109250"/>
                  </a:lnTo>
                  <a:close/>
                  <a:moveTo>
                    <a:pt x="60611" y="109250"/>
                  </a:moveTo>
                  <a:lnTo>
                    <a:pt x="60611" y="115335"/>
                  </a:lnTo>
                  <a:lnTo>
                    <a:pt x="54206" y="115335"/>
                  </a:lnTo>
                  <a:lnTo>
                    <a:pt x="54206" y="109250"/>
                  </a:lnTo>
                  <a:close/>
                  <a:moveTo>
                    <a:pt x="67338" y="109250"/>
                  </a:moveTo>
                  <a:lnTo>
                    <a:pt x="67338" y="115335"/>
                  </a:lnTo>
                  <a:lnTo>
                    <a:pt x="60950" y="115335"/>
                  </a:lnTo>
                  <a:lnTo>
                    <a:pt x="60950" y="109250"/>
                  </a:lnTo>
                  <a:close/>
                  <a:moveTo>
                    <a:pt x="74083" y="109250"/>
                  </a:moveTo>
                  <a:lnTo>
                    <a:pt x="74083" y="115335"/>
                  </a:lnTo>
                  <a:lnTo>
                    <a:pt x="67677" y="115335"/>
                  </a:lnTo>
                  <a:lnTo>
                    <a:pt x="67677" y="109250"/>
                  </a:lnTo>
                  <a:close/>
                  <a:moveTo>
                    <a:pt x="80809" y="109250"/>
                  </a:moveTo>
                  <a:lnTo>
                    <a:pt x="80809" y="115335"/>
                  </a:lnTo>
                  <a:lnTo>
                    <a:pt x="74422" y="115335"/>
                  </a:lnTo>
                  <a:lnTo>
                    <a:pt x="74422" y="109250"/>
                  </a:lnTo>
                  <a:close/>
                  <a:moveTo>
                    <a:pt x="87554" y="109250"/>
                  </a:moveTo>
                  <a:lnTo>
                    <a:pt x="87554" y="115335"/>
                  </a:lnTo>
                  <a:lnTo>
                    <a:pt x="81148" y="115335"/>
                  </a:lnTo>
                  <a:lnTo>
                    <a:pt x="81148" y="109250"/>
                  </a:lnTo>
                  <a:close/>
                  <a:moveTo>
                    <a:pt x="94281" y="109250"/>
                  </a:moveTo>
                  <a:lnTo>
                    <a:pt x="94281" y="115335"/>
                  </a:lnTo>
                  <a:lnTo>
                    <a:pt x="87893" y="115335"/>
                  </a:lnTo>
                  <a:lnTo>
                    <a:pt x="87893" y="109250"/>
                  </a:lnTo>
                  <a:close/>
                  <a:moveTo>
                    <a:pt x="101007" y="109250"/>
                  </a:moveTo>
                  <a:lnTo>
                    <a:pt x="101007" y="115335"/>
                  </a:lnTo>
                  <a:lnTo>
                    <a:pt x="94620" y="115335"/>
                  </a:lnTo>
                  <a:lnTo>
                    <a:pt x="94620" y="109250"/>
                  </a:lnTo>
                  <a:close/>
                  <a:moveTo>
                    <a:pt x="107752" y="109250"/>
                  </a:moveTo>
                  <a:lnTo>
                    <a:pt x="107752" y="115335"/>
                  </a:lnTo>
                  <a:lnTo>
                    <a:pt x="101346" y="115335"/>
                  </a:lnTo>
                  <a:lnTo>
                    <a:pt x="101346" y="109250"/>
                  </a:lnTo>
                  <a:close/>
                  <a:moveTo>
                    <a:pt x="114478" y="109250"/>
                  </a:moveTo>
                  <a:lnTo>
                    <a:pt x="114478" y="115335"/>
                  </a:lnTo>
                  <a:lnTo>
                    <a:pt x="108091" y="115335"/>
                  </a:lnTo>
                  <a:lnTo>
                    <a:pt x="108091" y="109250"/>
                  </a:lnTo>
                  <a:close/>
                  <a:moveTo>
                    <a:pt x="121223" y="109250"/>
                  </a:moveTo>
                  <a:lnTo>
                    <a:pt x="121223" y="115335"/>
                  </a:lnTo>
                  <a:lnTo>
                    <a:pt x="114817" y="115335"/>
                  </a:lnTo>
                  <a:lnTo>
                    <a:pt x="114817" y="109250"/>
                  </a:lnTo>
                  <a:close/>
                  <a:moveTo>
                    <a:pt x="127950" y="109250"/>
                  </a:moveTo>
                  <a:lnTo>
                    <a:pt x="127950" y="115335"/>
                  </a:lnTo>
                  <a:lnTo>
                    <a:pt x="121562" y="115335"/>
                  </a:lnTo>
                  <a:lnTo>
                    <a:pt x="121562" y="109250"/>
                  </a:lnTo>
                  <a:close/>
                  <a:moveTo>
                    <a:pt x="134694" y="109250"/>
                  </a:moveTo>
                  <a:lnTo>
                    <a:pt x="134694" y="115335"/>
                  </a:lnTo>
                  <a:lnTo>
                    <a:pt x="128289" y="115335"/>
                  </a:lnTo>
                  <a:lnTo>
                    <a:pt x="128289" y="109250"/>
                  </a:lnTo>
                  <a:close/>
                  <a:moveTo>
                    <a:pt x="141421" y="109250"/>
                  </a:moveTo>
                  <a:lnTo>
                    <a:pt x="141421" y="115335"/>
                  </a:lnTo>
                  <a:lnTo>
                    <a:pt x="135033" y="115335"/>
                  </a:lnTo>
                  <a:lnTo>
                    <a:pt x="135033" y="109250"/>
                  </a:lnTo>
                  <a:close/>
                  <a:moveTo>
                    <a:pt x="148148" y="109250"/>
                  </a:moveTo>
                  <a:lnTo>
                    <a:pt x="148148" y="115335"/>
                  </a:lnTo>
                  <a:lnTo>
                    <a:pt x="141760" y="115335"/>
                  </a:lnTo>
                  <a:lnTo>
                    <a:pt x="141760" y="109250"/>
                  </a:lnTo>
                  <a:close/>
                  <a:moveTo>
                    <a:pt x="154892" y="109250"/>
                  </a:moveTo>
                  <a:lnTo>
                    <a:pt x="154892" y="115335"/>
                  </a:lnTo>
                  <a:lnTo>
                    <a:pt x="148487" y="115335"/>
                  </a:lnTo>
                  <a:lnTo>
                    <a:pt x="148487" y="109250"/>
                  </a:lnTo>
                  <a:close/>
                  <a:moveTo>
                    <a:pt x="161619" y="109250"/>
                  </a:moveTo>
                  <a:lnTo>
                    <a:pt x="161619" y="115335"/>
                  </a:lnTo>
                  <a:lnTo>
                    <a:pt x="155231" y="115335"/>
                  </a:lnTo>
                  <a:lnTo>
                    <a:pt x="155231" y="109250"/>
                  </a:lnTo>
                  <a:close/>
                  <a:moveTo>
                    <a:pt x="168363" y="109250"/>
                  </a:moveTo>
                  <a:lnTo>
                    <a:pt x="168363" y="115335"/>
                  </a:lnTo>
                  <a:lnTo>
                    <a:pt x="161958" y="115335"/>
                  </a:lnTo>
                  <a:lnTo>
                    <a:pt x="161958" y="109250"/>
                  </a:lnTo>
                  <a:close/>
                  <a:moveTo>
                    <a:pt x="175090" y="109250"/>
                  </a:moveTo>
                  <a:lnTo>
                    <a:pt x="175090" y="115335"/>
                  </a:lnTo>
                  <a:lnTo>
                    <a:pt x="168702" y="115335"/>
                  </a:lnTo>
                  <a:lnTo>
                    <a:pt x="168702" y="109250"/>
                  </a:lnTo>
                  <a:close/>
                  <a:moveTo>
                    <a:pt x="181834" y="109250"/>
                  </a:moveTo>
                  <a:lnTo>
                    <a:pt x="181834" y="115335"/>
                  </a:lnTo>
                  <a:lnTo>
                    <a:pt x="175429" y="115335"/>
                  </a:lnTo>
                  <a:lnTo>
                    <a:pt x="175429" y="109250"/>
                  </a:lnTo>
                  <a:close/>
                  <a:moveTo>
                    <a:pt x="188561" y="109250"/>
                  </a:moveTo>
                  <a:lnTo>
                    <a:pt x="188561" y="115335"/>
                  </a:lnTo>
                  <a:lnTo>
                    <a:pt x="182173" y="115335"/>
                  </a:lnTo>
                  <a:lnTo>
                    <a:pt x="182173" y="109250"/>
                  </a:lnTo>
                  <a:close/>
                  <a:moveTo>
                    <a:pt x="195288" y="109250"/>
                  </a:moveTo>
                  <a:lnTo>
                    <a:pt x="195288" y="115335"/>
                  </a:lnTo>
                  <a:lnTo>
                    <a:pt x="188900" y="115335"/>
                  </a:lnTo>
                  <a:lnTo>
                    <a:pt x="188900" y="109250"/>
                  </a:lnTo>
                  <a:close/>
                  <a:moveTo>
                    <a:pt x="202032" y="109250"/>
                  </a:moveTo>
                  <a:lnTo>
                    <a:pt x="202032" y="115335"/>
                  </a:lnTo>
                  <a:lnTo>
                    <a:pt x="195627" y="115335"/>
                  </a:lnTo>
                  <a:lnTo>
                    <a:pt x="195627" y="109250"/>
                  </a:lnTo>
                  <a:close/>
                  <a:moveTo>
                    <a:pt x="208759" y="109250"/>
                  </a:moveTo>
                  <a:lnTo>
                    <a:pt x="208759" y="115335"/>
                  </a:lnTo>
                  <a:lnTo>
                    <a:pt x="202371" y="115335"/>
                  </a:lnTo>
                  <a:lnTo>
                    <a:pt x="202371" y="109250"/>
                  </a:lnTo>
                  <a:close/>
                  <a:moveTo>
                    <a:pt x="215504" y="109250"/>
                  </a:moveTo>
                  <a:lnTo>
                    <a:pt x="215504" y="115335"/>
                  </a:lnTo>
                  <a:lnTo>
                    <a:pt x="209098" y="115335"/>
                  </a:lnTo>
                  <a:lnTo>
                    <a:pt x="209098" y="109250"/>
                  </a:lnTo>
                  <a:close/>
                  <a:moveTo>
                    <a:pt x="222230" y="109250"/>
                  </a:moveTo>
                  <a:lnTo>
                    <a:pt x="222230" y="115335"/>
                  </a:lnTo>
                  <a:lnTo>
                    <a:pt x="215843" y="115335"/>
                  </a:lnTo>
                  <a:lnTo>
                    <a:pt x="215843" y="109250"/>
                  </a:lnTo>
                  <a:close/>
                  <a:moveTo>
                    <a:pt x="228975" y="109250"/>
                  </a:moveTo>
                  <a:lnTo>
                    <a:pt x="228975" y="115335"/>
                  </a:lnTo>
                  <a:lnTo>
                    <a:pt x="222569" y="115335"/>
                  </a:lnTo>
                  <a:lnTo>
                    <a:pt x="222569" y="109250"/>
                  </a:lnTo>
                  <a:close/>
                  <a:moveTo>
                    <a:pt x="235701" y="109250"/>
                  </a:moveTo>
                  <a:lnTo>
                    <a:pt x="235701" y="115335"/>
                  </a:lnTo>
                  <a:lnTo>
                    <a:pt x="229296" y="115335"/>
                  </a:lnTo>
                  <a:lnTo>
                    <a:pt x="229296" y="109250"/>
                  </a:lnTo>
                  <a:close/>
                  <a:moveTo>
                    <a:pt x="242428" y="109250"/>
                  </a:moveTo>
                  <a:lnTo>
                    <a:pt x="242428" y="115335"/>
                  </a:lnTo>
                  <a:lnTo>
                    <a:pt x="236040" y="115335"/>
                  </a:lnTo>
                  <a:lnTo>
                    <a:pt x="236040" y="109250"/>
                  </a:lnTo>
                  <a:close/>
                  <a:moveTo>
                    <a:pt x="249173" y="109250"/>
                  </a:moveTo>
                  <a:lnTo>
                    <a:pt x="249173" y="115335"/>
                  </a:lnTo>
                  <a:lnTo>
                    <a:pt x="242767" y="115335"/>
                  </a:lnTo>
                  <a:lnTo>
                    <a:pt x="242767" y="109250"/>
                  </a:lnTo>
                  <a:close/>
                  <a:moveTo>
                    <a:pt x="255899" y="109250"/>
                  </a:moveTo>
                  <a:lnTo>
                    <a:pt x="255899" y="115335"/>
                  </a:lnTo>
                  <a:lnTo>
                    <a:pt x="249512" y="115335"/>
                  </a:lnTo>
                  <a:lnTo>
                    <a:pt x="249512" y="109250"/>
                  </a:lnTo>
                  <a:close/>
                  <a:moveTo>
                    <a:pt x="262644" y="109250"/>
                  </a:moveTo>
                  <a:lnTo>
                    <a:pt x="262644" y="115335"/>
                  </a:lnTo>
                  <a:lnTo>
                    <a:pt x="256238" y="115335"/>
                  </a:lnTo>
                  <a:lnTo>
                    <a:pt x="256238" y="109250"/>
                  </a:lnTo>
                  <a:close/>
                  <a:moveTo>
                    <a:pt x="269370" y="109250"/>
                  </a:moveTo>
                  <a:lnTo>
                    <a:pt x="269370" y="115335"/>
                  </a:lnTo>
                  <a:lnTo>
                    <a:pt x="262983" y="115335"/>
                  </a:lnTo>
                  <a:lnTo>
                    <a:pt x="262983" y="109250"/>
                  </a:lnTo>
                  <a:close/>
                  <a:moveTo>
                    <a:pt x="276115" y="109250"/>
                  </a:moveTo>
                  <a:lnTo>
                    <a:pt x="276115" y="115335"/>
                  </a:lnTo>
                  <a:lnTo>
                    <a:pt x="269709" y="115335"/>
                  </a:lnTo>
                  <a:lnTo>
                    <a:pt x="269709" y="109250"/>
                  </a:lnTo>
                  <a:close/>
                  <a:moveTo>
                    <a:pt x="282842" y="109250"/>
                  </a:moveTo>
                  <a:lnTo>
                    <a:pt x="282842" y="115335"/>
                  </a:lnTo>
                  <a:lnTo>
                    <a:pt x="276436" y="115335"/>
                  </a:lnTo>
                  <a:lnTo>
                    <a:pt x="276436" y="109250"/>
                  </a:lnTo>
                  <a:close/>
                  <a:moveTo>
                    <a:pt x="6745" y="115656"/>
                  </a:moveTo>
                  <a:lnTo>
                    <a:pt x="6745" y="121740"/>
                  </a:lnTo>
                  <a:lnTo>
                    <a:pt x="339" y="121740"/>
                  </a:lnTo>
                  <a:lnTo>
                    <a:pt x="339" y="115656"/>
                  </a:lnTo>
                  <a:close/>
                  <a:moveTo>
                    <a:pt x="13471" y="115656"/>
                  </a:moveTo>
                  <a:lnTo>
                    <a:pt x="13471" y="121740"/>
                  </a:lnTo>
                  <a:lnTo>
                    <a:pt x="7066" y="121740"/>
                  </a:lnTo>
                  <a:lnTo>
                    <a:pt x="7066" y="115656"/>
                  </a:lnTo>
                  <a:close/>
                  <a:moveTo>
                    <a:pt x="20198" y="115656"/>
                  </a:moveTo>
                  <a:lnTo>
                    <a:pt x="20198" y="121740"/>
                  </a:lnTo>
                  <a:lnTo>
                    <a:pt x="13810" y="121740"/>
                  </a:lnTo>
                  <a:lnTo>
                    <a:pt x="13810" y="115656"/>
                  </a:lnTo>
                  <a:close/>
                  <a:moveTo>
                    <a:pt x="26942" y="115656"/>
                  </a:moveTo>
                  <a:lnTo>
                    <a:pt x="26942" y="121740"/>
                  </a:lnTo>
                  <a:lnTo>
                    <a:pt x="20537" y="121740"/>
                  </a:lnTo>
                  <a:lnTo>
                    <a:pt x="20537" y="115656"/>
                  </a:lnTo>
                  <a:close/>
                  <a:moveTo>
                    <a:pt x="33669" y="115656"/>
                  </a:moveTo>
                  <a:lnTo>
                    <a:pt x="33669" y="121740"/>
                  </a:lnTo>
                  <a:lnTo>
                    <a:pt x="27281" y="121740"/>
                  </a:lnTo>
                  <a:lnTo>
                    <a:pt x="27281" y="115656"/>
                  </a:lnTo>
                  <a:close/>
                  <a:moveTo>
                    <a:pt x="40414" y="115656"/>
                  </a:moveTo>
                  <a:lnTo>
                    <a:pt x="40414" y="121740"/>
                  </a:lnTo>
                  <a:lnTo>
                    <a:pt x="34008" y="121740"/>
                  </a:lnTo>
                  <a:lnTo>
                    <a:pt x="34008" y="115656"/>
                  </a:lnTo>
                  <a:close/>
                  <a:moveTo>
                    <a:pt x="47140" y="115656"/>
                  </a:moveTo>
                  <a:lnTo>
                    <a:pt x="47140" y="121740"/>
                  </a:lnTo>
                  <a:lnTo>
                    <a:pt x="40753" y="121740"/>
                  </a:lnTo>
                  <a:lnTo>
                    <a:pt x="40753" y="115656"/>
                  </a:lnTo>
                  <a:close/>
                  <a:moveTo>
                    <a:pt x="53885" y="115656"/>
                  </a:moveTo>
                  <a:lnTo>
                    <a:pt x="53885" y="121740"/>
                  </a:lnTo>
                  <a:lnTo>
                    <a:pt x="47479" y="121740"/>
                  </a:lnTo>
                  <a:lnTo>
                    <a:pt x="47479" y="115656"/>
                  </a:lnTo>
                  <a:close/>
                  <a:moveTo>
                    <a:pt x="60611" y="115656"/>
                  </a:moveTo>
                  <a:lnTo>
                    <a:pt x="60611" y="121740"/>
                  </a:lnTo>
                  <a:lnTo>
                    <a:pt x="54206" y="121740"/>
                  </a:lnTo>
                  <a:lnTo>
                    <a:pt x="54206" y="115656"/>
                  </a:lnTo>
                  <a:close/>
                  <a:moveTo>
                    <a:pt x="67338" y="115656"/>
                  </a:moveTo>
                  <a:lnTo>
                    <a:pt x="67338" y="121740"/>
                  </a:lnTo>
                  <a:lnTo>
                    <a:pt x="60950" y="121740"/>
                  </a:lnTo>
                  <a:lnTo>
                    <a:pt x="60950" y="115656"/>
                  </a:lnTo>
                  <a:close/>
                  <a:moveTo>
                    <a:pt x="74083" y="115656"/>
                  </a:moveTo>
                  <a:lnTo>
                    <a:pt x="74083" y="121740"/>
                  </a:lnTo>
                  <a:lnTo>
                    <a:pt x="67677" y="121740"/>
                  </a:lnTo>
                  <a:lnTo>
                    <a:pt x="67677" y="115656"/>
                  </a:lnTo>
                  <a:close/>
                  <a:moveTo>
                    <a:pt x="80809" y="115656"/>
                  </a:moveTo>
                  <a:lnTo>
                    <a:pt x="80809" y="121740"/>
                  </a:lnTo>
                  <a:lnTo>
                    <a:pt x="74422" y="121740"/>
                  </a:lnTo>
                  <a:lnTo>
                    <a:pt x="74422" y="115656"/>
                  </a:lnTo>
                  <a:close/>
                  <a:moveTo>
                    <a:pt x="87554" y="115656"/>
                  </a:moveTo>
                  <a:lnTo>
                    <a:pt x="87554" y="121740"/>
                  </a:lnTo>
                  <a:lnTo>
                    <a:pt x="81148" y="121740"/>
                  </a:lnTo>
                  <a:lnTo>
                    <a:pt x="81148" y="115656"/>
                  </a:lnTo>
                  <a:close/>
                  <a:moveTo>
                    <a:pt x="94281" y="115656"/>
                  </a:moveTo>
                  <a:lnTo>
                    <a:pt x="94281" y="121740"/>
                  </a:lnTo>
                  <a:lnTo>
                    <a:pt x="87893" y="121740"/>
                  </a:lnTo>
                  <a:lnTo>
                    <a:pt x="87893" y="115656"/>
                  </a:lnTo>
                  <a:close/>
                  <a:moveTo>
                    <a:pt x="101007" y="115656"/>
                  </a:moveTo>
                  <a:lnTo>
                    <a:pt x="101007" y="121740"/>
                  </a:lnTo>
                  <a:lnTo>
                    <a:pt x="94620" y="121740"/>
                  </a:lnTo>
                  <a:lnTo>
                    <a:pt x="94620" y="115656"/>
                  </a:lnTo>
                  <a:close/>
                  <a:moveTo>
                    <a:pt x="107752" y="115656"/>
                  </a:moveTo>
                  <a:lnTo>
                    <a:pt x="107752" y="121740"/>
                  </a:lnTo>
                  <a:lnTo>
                    <a:pt x="101346" y="121740"/>
                  </a:lnTo>
                  <a:lnTo>
                    <a:pt x="101346" y="115656"/>
                  </a:lnTo>
                  <a:close/>
                  <a:moveTo>
                    <a:pt x="114478" y="115656"/>
                  </a:moveTo>
                  <a:lnTo>
                    <a:pt x="114478" y="121740"/>
                  </a:lnTo>
                  <a:lnTo>
                    <a:pt x="108091" y="121740"/>
                  </a:lnTo>
                  <a:lnTo>
                    <a:pt x="108091" y="115656"/>
                  </a:lnTo>
                  <a:close/>
                  <a:moveTo>
                    <a:pt x="121223" y="115656"/>
                  </a:moveTo>
                  <a:lnTo>
                    <a:pt x="121223" y="121740"/>
                  </a:lnTo>
                  <a:lnTo>
                    <a:pt x="114817" y="121740"/>
                  </a:lnTo>
                  <a:lnTo>
                    <a:pt x="114817" y="115656"/>
                  </a:lnTo>
                  <a:close/>
                  <a:moveTo>
                    <a:pt x="127950" y="115656"/>
                  </a:moveTo>
                  <a:lnTo>
                    <a:pt x="127950" y="121740"/>
                  </a:lnTo>
                  <a:lnTo>
                    <a:pt x="121562" y="121740"/>
                  </a:lnTo>
                  <a:lnTo>
                    <a:pt x="121562" y="115656"/>
                  </a:lnTo>
                  <a:close/>
                  <a:moveTo>
                    <a:pt x="134694" y="115656"/>
                  </a:moveTo>
                  <a:lnTo>
                    <a:pt x="134694" y="121740"/>
                  </a:lnTo>
                  <a:lnTo>
                    <a:pt x="128289" y="121740"/>
                  </a:lnTo>
                  <a:lnTo>
                    <a:pt x="128289" y="115656"/>
                  </a:lnTo>
                  <a:close/>
                  <a:moveTo>
                    <a:pt x="141421" y="115656"/>
                  </a:moveTo>
                  <a:lnTo>
                    <a:pt x="141421" y="121740"/>
                  </a:lnTo>
                  <a:lnTo>
                    <a:pt x="135033" y="121740"/>
                  </a:lnTo>
                  <a:lnTo>
                    <a:pt x="135033" y="115656"/>
                  </a:lnTo>
                  <a:close/>
                  <a:moveTo>
                    <a:pt x="148148" y="115656"/>
                  </a:moveTo>
                  <a:lnTo>
                    <a:pt x="148148" y="121740"/>
                  </a:lnTo>
                  <a:lnTo>
                    <a:pt x="141760" y="121740"/>
                  </a:lnTo>
                  <a:lnTo>
                    <a:pt x="141760" y="115656"/>
                  </a:lnTo>
                  <a:close/>
                  <a:moveTo>
                    <a:pt x="154892" y="115656"/>
                  </a:moveTo>
                  <a:lnTo>
                    <a:pt x="154892" y="121740"/>
                  </a:lnTo>
                  <a:lnTo>
                    <a:pt x="148487" y="121740"/>
                  </a:lnTo>
                  <a:lnTo>
                    <a:pt x="148487" y="115656"/>
                  </a:lnTo>
                  <a:close/>
                  <a:moveTo>
                    <a:pt x="161619" y="115656"/>
                  </a:moveTo>
                  <a:lnTo>
                    <a:pt x="161619" y="121740"/>
                  </a:lnTo>
                  <a:lnTo>
                    <a:pt x="155231" y="121740"/>
                  </a:lnTo>
                  <a:lnTo>
                    <a:pt x="155231" y="115656"/>
                  </a:lnTo>
                  <a:close/>
                  <a:moveTo>
                    <a:pt x="168363" y="115656"/>
                  </a:moveTo>
                  <a:lnTo>
                    <a:pt x="168363" y="121740"/>
                  </a:lnTo>
                  <a:lnTo>
                    <a:pt x="161958" y="121740"/>
                  </a:lnTo>
                  <a:lnTo>
                    <a:pt x="161958" y="115656"/>
                  </a:lnTo>
                  <a:close/>
                  <a:moveTo>
                    <a:pt x="175090" y="115656"/>
                  </a:moveTo>
                  <a:lnTo>
                    <a:pt x="175090" y="121740"/>
                  </a:lnTo>
                  <a:lnTo>
                    <a:pt x="168702" y="121740"/>
                  </a:lnTo>
                  <a:lnTo>
                    <a:pt x="168702" y="115656"/>
                  </a:lnTo>
                  <a:close/>
                  <a:moveTo>
                    <a:pt x="181834" y="115656"/>
                  </a:moveTo>
                  <a:lnTo>
                    <a:pt x="181834" y="121740"/>
                  </a:lnTo>
                  <a:lnTo>
                    <a:pt x="175429" y="121740"/>
                  </a:lnTo>
                  <a:lnTo>
                    <a:pt x="175429" y="115656"/>
                  </a:lnTo>
                  <a:close/>
                  <a:moveTo>
                    <a:pt x="188561" y="115656"/>
                  </a:moveTo>
                  <a:lnTo>
                    <a:pt x="188561" y="121740"/>
                  </a:lnTo>
                  <a:lnTo>
                    <a:pt x="182173" y="121740"/>
                  </a:lnTo>
                  <a:lnTo>
                    <a:pt x="182173" y="115656"/>
                  </a:lnTo>
                  <a:close/>
                  <a:moveTo>
                    <a:pt x="195288" y="115656"/>
                  </a:moveTo>
                  <a:lnTo>
                    <a:pt x="195288" y="121740"/>
                  </a:lnTo>
                  <a:lnTo>
                    <a:pt x="188900" y="121740"/>
                  </a:lnTo>
                  <a:lnTo>
                    <a:pt x="188900" y="115656"/>
                  </a:lnTo>
                  <a:close/>
                  <a:moveTo>
                    <a:pt x="202032" y="115656"/>
                  </a:moveTo>
                  <a:lnTo>
                    <a:pt x="202032" y="121740"/>
                  </a:lnTo>
                  <a:lnTo>
                    <a:pt x="195627" y="121740"/>
                  </a:lnTo>
                  <a:lnTo>
                    <a:pt x="195627" y="115656"/>
                  </a:lnTo>
                  <a:close/>
                  <a:moveTo>
                    <a:pt x="208759" y="115656"/>
                  </a:moveTo>
                  <a:lnTo>
                    <a:pt x="208759" y="121740"/>
                  </a:lnTo>
                  <a:lnTo>
                    <a:pt x="202371" y="121740"/>
                  </a:lnTo>
                  <a:lnTo>
                    <a:pt x="202371" y="115656"/>
                  </a:lnTo>
                  <a:close/>
                  <a:moveTo>
                    <a:pt x="215504" y="115656"/>
                  </a:moveTo>
                  <a:lnTo>
                    <a:pt x="215504" y="121740"/>
                  </a:lnTo>
                  <a:lnTo>
                    <a:pt x="209098" y="121740"/>
                  </a:lnTo>
                  <a:lnTo>
                    <a:pt x="209098" y="115656"/>
                  </a:lnTo>
                  <a:close/>
                  <a:moveTo>
                    <a:pt x="222230" y="115656"/>
                  </a:moveTo>
                  <a:lnTo>
                    <a:pt x="222230" y="121740"/>
                  </a:lnTo>
                  <a:lnTo>
                    <a:pt x="215843" y="121740"/>
                  </a:lnTo>
                  <a:lnTo>
                    <a:pt x="215843" y="115656"/>
                  </a:lnTo>
                  <a:close/>
                  <a:moveTo>
                    <a:pt x="228975" y="115656"/>
                  </a:moveTo>
                  <a:lnTo>
                    <a:pt x="228975" y="121740"/>
                  </a:lnTo>
                  <a:lnTo>
                    <a:pt x="222569" y="121740"/>
                  </a:lnTo>
                  <a:lnTo>
                    <a:pt x="222569" y="115656"/>
                  </a:lnTo>
                  <a:close/>
                  <a:moveTo>
                    <a:pt x="235701" y="115656"/>
                  </a:moveTo>
                  <a:lnTo>
                    <a:pt x="235701" y="121740"/>
                  </a:lnTo>
                  <a:lnTo>
                    <a:pt x="229296" y="121740"/>
                  </a:lnTo>
                  <a:lnTo>
                    <a:pt x="229296" y="115656"/>
                  </a:lnTo>
                  <a:close/>
                  <a:moveTo>
                    <a:pt x="242428" y="115656"/>
                  </a:moveTo>
                  <a:lnTo>
                    <a:pt x="242428" y="121740"/>
                  </a:lnTo>
                  <a:lnTo>
                    <a:pt x="236040" y="121740"/>
                  </a:lnTo>
                  <a:lnTo>
                    <a:pt x="236040" y="115656"/>
                  </a:lnTo>
                  <a:close/>
                  <a:moveTo>
                    <a:pt x="249173" y="115656"/>
                  </a:moveTo>
                  <a:lnTo>
                    <a:pt x="249173" y="121740"/>
                  </a:lnTo>
                  <a:lnTo>
                    <a:pt x="242767" y="121740"/>
                  </a:lnTo>
                  <a:lnTo>
                    <a:pt x="242767" y="115656"/>
                  </a:lnTo>
                  <a:close/>
                  <a:moveTo>
                    <a:pt x="255899" y="115656"/>
                  </a:moveTo>
                  <a:lnTo>
                    <a:pt x="255899" y="121740"/>
                  </a:lnTo>
                  <a:lnTo>
                    <a:pt x="249512" y="121740"/>
                  </a:lnTo>
                  <a:lnTo>
                    <a:pt x="249512" y="115656"/>
                  </a:lnTo>
                  <a:close/>
                  <a:moveTo>
                    <a:pt x="262644" y="115656"/>
                  </a:moveTo>
                  <a:lnTo>
                    <a:pt x="262644" y="121740"/>
                  </a:lnTo>
                  <a:lnTo>
                    <a:pt x="256238" y="121740"/>
                  </a:lnTo>
                  <a:lnTo>
                    <a:pt x="256238" y="115656"/>
                  </a:lnTo>
                  <a:close/>
                  <a:moveTo>
                    <a:pt x="269370" y="115656"/>
                  </a:moveTo>
                  <a:lnTo>
                    <a:pt x="269370" y="121740"/>
                  </a:lnTo>
                  <a:lnTo>
                    <a:pt x="262983" y="121740"/>
                  </a:lnTo>
                  <a:lnTo>
                    <a:pt x="262983" y="115656"/>
                  </a:lnTo>
                  <a:close/>
                  <a:moveTo>
                    <a:pt x="276115" y="115656"/>
                  </a:moveTo>
                  <a:lnTo>
                    <a:pt x="276115" y="121740"/>
                  </a:lnTo>
                  <a:lnTo>
                    <a:pt x="269709" y="121740"/>
                  </a:lnTo>
                  <a:lnTo>
                    <a:pt x="269709" y="115656"/>
                  </a:lnTo>
                  <a:close/>
                  <a:moveTo>
                    <a:pt x="282842" y="115656"/>
                  </a:moveTo>
                  <a:lnTo>
                    <a:pt x="282842" y="121740"/>
                  </a:lnTo>
                  <a:lnTo>
                    <a:pt x="276436" y="121740"/>
                  </a:lnTo>
                  <a:lnTo>
                    <a:pt x="276436" y="115656"/>
                  </a:lnTo>
                  <a:close/>
                  <a:moveTo>
                    <a:pt x="6745" y="122061"/>
                  </a:moveTo>
                  <a:lnTo>
                    <a:pt x="6745" y="128146"/>
                  </a:lnTo>
                  <a:lnTo>
                    <a:pt x="339" y="128146"/>
                  </a:lnTo>
                  <a:lnTo>
                    <a:pt x="339" y="122061"/>
                  </a:lnTo>
                  <a:close/>
                  <a:moveTo>
                    <a:pt x="13471" y="122061"/>
                  </a:moveTo>
                  <a:lnTo>
                    <a:pt x="13471" y="128146"/>
                  </a:lnTo>
                  <a:lnTo>
                    <a:pt x="7066" y="128146"/>
                  </a:lnTo>
                  <a:lnTo>
                    <a:pt x="7066" y="122061"/>
                  </a:lnTo>
                  <a:close/>
                  <a:moveTo>
                    <a:pt x="20198" y="122061"/>
                  </a:moveTo>
                  <a:lnTo>
                    <a:pt x="20198" y="128146"/>
                  </a:lnTo>
                  <a:lnTo>
                    <a:pt x="13810" y="128146"/>
                  </a:lnTo>
                  <a:lnTo>
                    <a:pt x="13810" y="122061"/>
                  </a:lnTo>
                  <a:close/>
                  <a:moveTo>
                    <a:pt x="26942" y="122061"/>
                  </a:moveTo>
                  <a:lnTo>
                    <a:pt x="26942" y="128146"/>
                  </a:lnTo>
                  <a:lnTo>
                    <a:pt x="20537" y="128146"/>
                  </a:lnTo>
                  <a:lnTo>
                    <a:pt x="20537" y="122061"/>
                  </a:lnTo>
                  <a:close/>
                  <a:moveTo>
                    <a:pt x="33669" y="122061"/>
                  </a:moveTo>
                  <a:lnTo>
                    <a:pt x="33669" y="128146"/>
                  </a:lnTo>
                  <a:lnTo>
                    <a:pt x="27281" y="128146"/>
                  </a:lnTo>
                  <a:lnTo>
                    <a:pt x="27281" y="122061"/>
                  </a:lnTo>
                  <a:close/>
                  <a:moveTo>
                    <a:pt x="40414" y="122061"/>
                  </a:moveTo>
                  <a:lnTo>
                    <a:pt x="40414" y="128146"/>
                  </a:lnTo>
                  <a:lnTo>
                    <a:pt x="34008" y="128146"/>
                  </a:lnTo>
                  <a:lnTo>
                    <a:pt x="34008" y="122061"/>
                  </a:lnTo>
                  <a:close/>
                  <a:moveTo>
                    <a:pt x="47140" y="122061"/>
                  </a:moveTo>
                  <a:lnTo>
                    <a:pt x="47140" y="128146"/>
                  </a:lnTo>
                  <a:lnTo>
                    <a:pt x="40753" y="128146"/>
                  </a:lnTo>
                  <a:lnTo>
                    <a:pt x="40753" y="122061"/>
                  </a:lnTo>
                  <a:close/>
                  <a:moveTo>
                    <a:pt x="53885" y="122061"/>
                  </a:moveTo>
                  <a:lnTo>
                    <a:pt x="53885" y="128146"/>
                  </a:lnTo>
                  <a:lnTo>
                    <a:pt x="47479" y="128146"/>
                  </a:lnTo>
                  <a:lnTo>
                    <a:pt x="47479" y="122061"/>
                  </a:lnTo>
                  <a:close/>
                  <a:moveTo>
                    <a:pt x="60611" y="122061"/>
                  </a:moveTo>
                  <a:lnTo>
                    <a:pt x="60611" y="128146"/>
                  </a:lnTo>
                  <a:lnTo>
                    <a:pt x="54206" y="128146"/>
                  </a:lnTo>
                  <a:lnTo>
                    <a:pt x="54206" y="122061"/>
                  </a:lnTo>
                  <a:close/>
                  <a:moveTo>
                    <a:pt x="67338" y="122061"/>
                  </a:moveTo>
                  <a:lnTo>
                    <a:pt x="67338" y="128146"/>
                  </a:lnTo>
                  <a:lnTo>
                    <a:pt x="60950" y="128146"/>
                  </a:lnTo>
                  <a:lnTo>
                    <a:pt x="60950" y="122061"/>
                  </a:lnTo>
                  <a:close/>
                  <a:moveTo>
                    <a:pt x="74083" y="122061"/>
                  </a:moveTo>
                  <a:lnTo>
                    <a:pt x="74083" y="128146"/>
                  </a:lnTo>
                  <a:lnTo>
                    <a:pt x="67677" y="128146"/>
                  </a:lnTo>
                  <a:lnTo>
                    <a:pt x="67677" y="122061"/>
                  </a:lnTo>
                  <a:close/>
                  <a:moveTo>
                    <a:pt x="80809" y="122061"/>
                  </a:moveTo>
                  <a:lnTo>
                    <a:pt x="80809" y="128146"/>
                  </a:lnTo>
                  <a:lnTo>
                    <a:pt x="74422" y="128146"/>
                  </a:lnTo>
                  <a:lnTo>
                    <a:pt x="74422" y="122061"/>
                  </a:lnTo>
                  <a:close/>
                  <a:moveTo>
                    <a:pt x="87554" y="122061"/>
                  </a:moveTo>
                  <a:lnTo>
                    <a:pt x="87554" y="128146"/>
                  </a:lnTo>
                  <a:lnTo>
                    <a:pt x="81148" y="128146"/>
                  </a:lnTo>
                  <a:lnTo>
                    <a:pt x="81148" y="122061"/>
                  </a:lnTo>
                  <a:close/>
                  <a:moveTo>
                    <a:pt x="94281" y="122061"/>
                  </a:moveTo>
                  <a:lnTo>
                    <a:pt x="94281" y="128146"/>
                  </a:lnTo>
                  <a:lnTo>
                    <a:pt x="87893" y="128146"/>
                  </a:lnTo>
                  <a:lnTo>
                    <a:pt x="87893" y="122061"/>
                  </a:lnTo>
                  <a:close/>
                  <a:moveTo>
                    <a:pt x="101007" y="122061"/>
                  </a:moveTo>
                  <a:lnTo>
                    <a:pt x="101007" y="128146"/>
                  </a:lnTo>
                  <a:lnTo>
                    <a:pt x="94620" y="128146"/>
                  </a:lnTo>
                  <a:lnTo>
                    <a:pt x="94620" y="122061"/>
                  </a:lnTo>
                  <a:close/>
                  <a:moveTo>
                    <a:pt x="107752" y="122061"/>
                  </a:moveTo>
                  <a:lnTo>
                    <a:pt x="107752" y="128146"/>
                  </a:lnTo>
                  <a:lnTo>
                    <a:pt x="101346" y="128146"/>
                  </a:lnTo>
                  <a:lnTo>
                    <a:pt x="101346" y="122061"/>
                  </a:lnTo>
                  <a:close/>
                  <a:moveTo>
                    <a:pt x="114478" y="122061"/>
                  </a:moveTo>
                  <a:lnTo>
                    <a:pt x="114478" y="128146"/>
                  </a:lnTo>
                  <a:lnTo>
                    <a:pt x="108091" y="128146"/>
                  </a:lnTo>
                  <a:lnTo>
                    <a:pt x="108091" y="122061"/>
                  </a:lnTo>
                  <a:close/>
                  <a:moveTo>
                    <a:pt x="121223" y="122061"/>
                  </a:moveTo>
                  <a:lnTo>
                    <a:pt x="121223" y="128146"/>
                  </a:lnTo>
                  <a:lnTo>
                    <a:pt x="114817" y="128146"/>
                  </a:lnTo>
                  <a:lnTo>
                    <a:pt x="114817" y="122061"/>
                  </a:lnTo>
                  <a:close/>
                  <a:moveTo>
                    <a:pt x="127950" y="122061"/>
                  </a:moveTo>
                  <a:lnTo>
                    <a:pt x="127950" y="128146"/>
                  </a:lnTo>
                  <a:lnTo>
                    <a:pt x="121562" y="128146"/>
                  </a:lnTo>
                  <a:lnTo>
                    <a:pt x="121562" y="122061"/>
                  </a:lnTo>
                  <a:close/>
                  <a:moveTo>
                    <a:pt x="134694" y="122061"/>
                  </a:moveTo>
                  <a:lnTo>
                    <a:pt x="134694" y="128146"/>
                  </a:lnTo>
                  <a:lnTo>
                    <a:pt x="128289" y="128146"/>
                  </a:lnTo>
                  <a:lnTo>
                    <a:pt x="128289" y="122061"/>
                  </a:lnTo>
                  <a:close/>
                  <a:moveTo>
                    <a:pt x="141421" y="122061"/>
                  </a:moveTo>
                  <a:lnTo>
                    <a:pt x="141421" y="128146"/>
                  </a:lnTo>
                  <a:lnTo>
                    <a:pt x="135033" y="128146"/>
                  </a:lnTo>
                  <a:lnTo>
                    <a:pt x="135033" y="122061"/>
                  </a:lnTo>
                  <a:close/>
                  <a:moveTo>
                    <a:pt x="148148" y="122061"/>
                  </a:moveTo>
                  <a:lnTo>
                    <a:pt x="148148" y="128146"/>
                  </a:lnTo>
                  <a:lnTo>
                    <a:pt x="141760" y="128146"/>
                  </a:lnTo>
                  <a:lnTo>
                    <a:pt x="141760" y="122061"/>
                  </a:lnTo>
                  <a:close/>
                  <a:moveTo>
                    <a:pt x="154892" y="122061"/>
                  </a:moveTo>
                  <a:lnTo>
                    <a:pt x="154892" y="128146"/>
                  </a:lnTo>
                  <a:lnTo>
                    <a:pt x="148487" y="128146"/>
                  </a:lnTo>
                  <a:lnTo>
                    <a:pt x="148487" y="122061"/>
                  </a:lnTo>
                  <a:close/>
                  <a:moveTo>
                    <a:pt x="161619" y="122061"/>
                  </a:moveTo>
                  <a:lnTo>
                    <a:pt x="161619" y="128146"/>
                  </a:lnTo>
                  <a:lnTo>
                    <a:pt x="155231" y="128146"/>
                  </a:lnTo>
                  <a:lnTo>
                    <a:pt x="155231" y="122061"/>
                  </a:lnTo>
                  <a:close/>
                  <a:moveTo>
                    <a:pt x="168363" y="122061"/>
                  </a:moveTo>
                  <a:lnTo>
                    <a:pt x="168363" y="128146"/>
                  </a:lnTo>
                  <a:lnTo>
                    <a:pt x="161958" y="128146"/>
                  </a:lnTo>
                  <a:lnTo>
                    <a:pt x="161958" y="122061"/>
                  </a:lnTo>
                  <a:close/>
                  <a:moveTo>
                    <a:pt x="175090" y="122061"/>
                  </a:moveTo>
                  <a:lnTo>
                    <a:pt x="175090" y="128146"/>
                  </a:lnTo>
                  <a:lnTo>
                    <a:pt x="168702" y="128146"/>
                  </a:lnTo>
                  <a:lnTo>
                    <a:pt x="168702" y="122061"/>
                  </a:lnTo>
                  <a:close/>
                  <a:moveTo>
                    <a:pt x="181834" y="122061"/>
                  </a:moveTo>
                  <a:lnTo>
                    <a:pt x="181834" y="128146"/>
                  </a:lnTo>
                  <a:lnTo>
                    <a:pt x="175429" y="128146"/>
                  </a:lnTo>
                  <a:lnTo>
                    <a:pt x="175429" y="122061"/>
                  </a:lnTo>
                  <a:close/>
                  <a:moveTo>
                    <a:pt x="188561" y="122061"/>
                  </a:moveTo>
                  <a:lnTo>
                    <a:pt x="188561" y="128146"/>
                  </a:lnTo>
                  <a:lnTo>
                    <a:pt x="182173" y="128146"/>
                  </a:lnTo>
                  <a:lnTo>
                    <a:pt x="182173" y="122061"/>
                  </a:lnTo>
                  <a:close/>
                  <a:moveTo>
                    <a:pt x="195288" y="122061"/>
                  </a:moveTo>
                  <a:lnTo>
                    <a:pt x="195288" y="128146"/>
                  </a:lnTo>
                  <a:lnTo>
                    <a:pt x="188900" y="128146"/>
                  </a:lnTo>
                  <a:lnTo>
                    <a:pt x="188900" y="122061"/>
                  </a:lnTo>
                  <a:close/>
                  <a:moveTo>
                    <a:pt x="202032" y="122061"/>
                  </a:moveTo>
                  <a:lnTo>
                    <a:pt x="202032" y="128146"/>
                  </a:lnTo>
                  <a:lnTo>
                    <a:pt x="195627" y="128146"/>
                  </a:lnTo>
                  <a:lnTo>
                    <a:pt x="195627" y="122061"/>
                  </a:lnTo>
                  <a:close/>
                  <a:moveTo>
                    <a:pt x="208759" y="122061"/>
                  </a:moveTo>
                  <a:lnTo>
                    <a:pt x="208759" y="128146"/>
                  </a:lnTo>
                  <a:lnTo>
                    <a:pt x="202371" y="128146"/>
                  </a:lnTo>
                  <a:lnTo>
                    <a:pt x="202371" y="122061"/>
                  </a:lnTo>
                  <a:close/>
                  <a:moveTo>
                    <a:pt x="215504" y="122061"/>
                  </a:moveTo>
                  <a:lnTo>
                    <a:pt x="215504" y="128146"/>
                  </a:lnTo>
                  <a:lnTo>
                    <a:pt x="209098" y="128146"/>
                  </a:lnTo>
                  <a:lnTo>
                    <a:pt x="209098" y="122061"/>
                  </a:lnTo>
                  <a:close/>
                  <a:moveTo>
                    <a:pt x="222230" y="122061"/>
                  </a:moveTo>
                  <a:lnTo>
                    <a:pt x="222230" y="128146"/>
                  </a:lnTo>
                  <a:lnTo>
                    <a:pt x="215843" y="128146"/>
                  </a:lnTo>
                  <a:lnTo>
                    <a:pt x="215843" y="122061"/>
                  </a:lnTo>
                  <a:close/>
                  <a:moveTo>
                    <a:pt x="228975" y="122061"/>
                  </a:moveTo>
                  <a:lnTo>
                    <a:pt x="228975" y="128146"/>
                  </a:lnTo>
                  <a:lnTo>
                    <a:pt x="222569" y="128146"/>
                  </a:lnTo>
                  <a:lnTo>
                    <a:pt x="222569" y="122061"/>
                  </a:lnTo>
                  <a:close/>
                  <a:moveTo>
                    <a:pt x="235701" y="122061"/>
                  </a:moveTo>
                  <a:lnTo>
                    <a:pt x="235701" y="128146"/>
                  </a:lnTo>
                  <a:lnTo>
                    <a:pt x="229296" y="128146"/>
                  </a:lnTo>
                  <a:lnTo>
                    <a:pt x="229296" y="122061"/>
                  </a:lnTo>
                  <a:close/>
                  <a:moveTo>
                    <a:pt x="242428" y="122061"/>
                  </a:moveTo>
                  <a:lnTo>
                    <a:pt x="242428" y="128146"/>
                  </a:lnTo>
                  <a:lnTo>
                    <a:pt x="236040" y="128146"/>
                  </a:lnTo>
                  <a:lnTo>
                    <a:pt x="236040" y="122061"/>
                  </a:lnTo>
                  <a:close/>
                  <a:moveTo>
                    <a:pt x="249173" y="122061"/>
                  </a:moveTo>
                  <a:lnTo>
                    <a:pt x="249173" y="128146"/>
                  </a:lnTo>
                  <a:lnTo>
                    <a:pt x="242767" y="128146"/>
                  </a:lnTo>
                  <a:lnTo>
                    <a:pt x="242767" y="122061"/>
                  </a:lnTo>
                  <a:close/>
                  <a:moveTo>
                    <a:pt x="255899" y="122061"/>
                  </a:moveTo>
                  <a:lnTo>
                    <a:pt x="255899" y="128146"/>
                  </a:lnTo>
                  <a:lnTo>
                    <a:pt x="249512" y="128146"/>
                  </a:lnTo>
                  <a:lnTo>
                    <a:pt x="249512" y="122061"/>
                  </a:lnTo>
                  <a:close/>
                  <a:moveTo>
                    <a:pt x="262644" y="122061"/>
                  </a:moveTo>
                  <a:lnTo>
                    <a:pt x="262644" y="128146"/>
                  </a:lnTo>
                  <a:lnTo>
                    <a:pt x="256238" y="128146"/>
                  </a:lnTo>
                  <a:lnTo>
                    <a:pt x="256238" y="122061"/>
                  </a:lnTo>
                  <a:close/>
                  <a:moveTo>
                    <a:pt x="269370" y="122061"/>
                  </a:moveTo>
                  <a:lnTo>
                    <a:pt x="269370" y="128146"/>
                  </a:lnTo>
                  <a:lnTo>
                    <a:pt x="262983" y="128146"/>
                  </a:lnTo>
                  <a:lnTo>
                    <a:pt x="262983" y="122061"/>
                  </a:lnTo>
                  <a:close/>
                  <a:moveTo>
                    <a:pt x="276115" y="122061"/>
                  </a:moveTo>
                  <a:lnTo>
                    <a:pt x="276115" y="128146"/>
                  </a:lnTo>
                  <a:lnTo>
                    <a:pt x="269709" y="128146"/>
                  </a:lnTo>
                  <a:lnTo>
                    <a:pt x="269709" y="122061"/>
                  </a:lnTo>
                  <a:close/>
                  <a:moveTo>
                    <a:pt x="282842" y="122061"/>
                  </a:moveTo>
                  <a:lnTo>
                    <a:pt x="282842" y="128146"/>
                  </a:lnTo>
                  <a:lnTo>
                    <a:pt x="276436" y="128146"/>
                  </a:lnTo>
                  <a:lnTo>
                    <a:pt x="276436" y="122061"/>
                  </a:lnTo>
                  <a:close/>
                  <a:moveTo>
                    <a:pt x="6745" y="128467"/>
                  </a:moveTo>
                  <a:lnTo>
                    <a:pt x="6745" y="134551"/>
                  </a:lnTo>
                  <a:lnTo>
                    <a:pt x="339" y="134551"/>
                  </a:lnTo>
                  <a:lnTo>
                    <a:pt x="339" y="128467"/>
                  </a:lnTo>
                  <a:close/>
                  <a:moveTo>
                    <a:pt x="13471" y="128467"/>
                  </a:moveTo>
                  <a:lnTo>
                    <a:pt x="13471" y="134551"/>
                  </a:lnTo>
                  <a:lnTo>
                    <a:pt x="7066" y="134551"/>
                  </a:lnTo>
                  <a:lnTo>
                    <a:pt x="7066" y="128467"/>
                  </a:lnTo>
                  <a:close/>
                  <a:moveTo>
                    <a:pt x="20198" y="128467"/>
                  </a:moveTo>
                  <a:lnTo>
                    <a:pt x="20198" y="134551"/>
                  </a:lnTo>
                  <a:lnTo>
                    <a:pt x="13810" y="134551"/>
                  </a:lnTo>
                  <a:lnTo>
                    <a:pt x="13810" y="128467"/>
                  </a:lnTo>
                  <a:close/>
                  <a:moveTo>
                    <a:pt x="26942" y="128467"/>
                  </a:moveTo>
                  <a:lnTo>
                    <a:pt x="26942" y="134551"/>
                  </a:lnTo>
                  <a:lnTo>
                    <a:pt x="20537" y="134551"/>
                  </a:lnTo>
                  <a:lnTo>
                    <a:pt x="20537" y="128467"/>
                  </a:lnTo>
                  <a:close/>
                  <a:moveTo>
                    <a:pt x="33669" y="128467"/>
                  </a:moveTo>
                  <a:lnTo>
                    <a:pt x="33669" y="134551"/>
                  </a:lnTo>
                  <a:lnTo>
                    <a:pt x="27281" y="134551"/>
                  </a:lnTo>
                  <a:lnTo>
                    <a:pt x="27281" y="128467"/>
                  </a:lnTo>
                  <a:close/>
                  <a:moveTo>
                    <a:pt x="40414" y="128467"/>
                  </a:moveTo>
                  <a:lnTo>
                    <a:pt x="40414" y="134551"/>
                  </a:lnTo>
                  <a:lnTo>
                    <a:pt x="34008" y="134551"/>
                  </a:lnTo>
                  <a:lnTo>
                    <a:pt x="34008" y="128467"/>
                  </a:lnTo>
                  <a:close/>
                  <a:moveTo>
                    <a:pt x="47140" y="128467"/>
                  </a:moveTo>
                  <a:lnTo>
                    <a:pt x="47140" y="134551"/>
                  </a:lnTo>
                  <a:lnTo>
                    <a:pt x="40753" y="134551"/>
                  </a:lnTo>
                  <a:lnTo>
                    <a:pt x="40753" y="128467"/>
                  </a:lnTo>
                  <a:close/>
                  <a:moveTo>
                    <a:pt x="53885" y="128467"/>
                  </a:moveTo>
                  <a:lnTo>
                    <a:pt x="53885" y="134551"/>
                  </a:lnTo>
                  <a:lnTo>
                    <a:pt x="47479" y="134551"/>
                  </a:lnTo>
                  <a:lnTo>
                    <a:pt x="47479" y="128467"/>
                  </a:lnTo>
                  <a:close/>
                  <a:moveTo>
                    <a:pt x="60611" y="128467"/>
                  </a:moveTo>
                  <a:lnTo>
                    <a:pt x="60611" y="134551"/>
                  </a:lnTo>
                  <a:lnTo>
                    <a:pt x="54206" y="134551"/>
                  </a:lnTo>
                  <a:lnTo>
                    <a:pt x="54206" y="128467"/>
                  </a:lnTo>
                  <a:close/>
                  <a:moveTo>
                    <a:pt x="67338" y="128467"/>
                  </a:moveTo>
                  <a:lnTo>
                    <a:pt x="67338" y="134551"/>
                  </a:lnTo>
                  <a:lnTo>
                    <a:pt x="60950" y="134551"/>
                  </a:lnTo>
                  <a:lnTo>
                    <a:pt x="60950" y="128467"/>
                  </a:lnTo>
                  <a:close/>
                  <a:moveTo>
                    <a:pt x="74083" y="128467"/>
                  </a:moveTo>
                  <a:lnTo>
                    <a:pt x="74083" y="134551"/>
                  </a:lnTo>
                  <a:lnTo>
                    <a:pt x="67677" y="134551"/>
                  </a:lnTo>
                  <a:lnTo>
                    <a:pt x="67677" y="128467"/>
                  </a:lnTo>
                  <a:close/>
                  <a:moveTo>
                    <a:pt x="80809" y="128467"/>
                  </a:moveTo>
                  <a:lnTo>
                    <a:pt x="80809" y="134551"/>
                  </a:lnTo>
                  <a:lnTo>
                    <a:pt x="74422" y="134551"/>
                  </a:lnTo>
                  <a:lnTo>
                    <a:pt x="74422" y="128467"/>
                  </a:lnTo>
                  <a:close/>
                  <a:moveTo>
                    <a:pt x="87554" y="128467"/>
                  </a:moveTo>
                  <a:lnTo>
                    <a:pt x="87554" y="134551"/>
                  </a:lnTo>
                  <a:lnTo>
                    <a:pt x="81148" y="134551"/>
                  </a:lnTo>
                  <a:lnTo>
                    <a:pt x="81148" y="128467"/>
                  </a:lnTo>
                  <a:close/>
                  <a:moveTo>
                    <a:pt x="94281" y="128467"/>
                  </a:moveTo>
                  <a:lnTo>
                    <a:pt x="94281" y="134551"/>
                  </a:lnTo>
                  <a:lnTo>
                    <a:pt x="87893" y="134551"/>
                  </a:lnTo>
                  <a:lnTo>
                    <a:pt x="87893" y="128467"/>
                  </a:lnTo>
                  <a:close/>
                  <a:moveTo>
                    <a:pt x="101007" y="128467"/>
                  </a:moveTo>
                  <a:lnTo>
                    <a:pt x="101007" y="134551"/>
                  </a:lnTo>
                  <a:lnTo>
                    <a:pt x="94620" y="134551"/>
                  </a:lnTo>
                  <a:lnTo>
                    <a:pt x="94620" y="128467"/>
                  </a:lnTo>
                  <a:close/>
                  <a:moveTo>
                    <a:pt x="107752" y="128467"/>
                  </a:moveTo>
                  <a:lnTo>
                    <a:pt x="107752" y="134551"/>
                  </a:lnTo>
                  <a:lnTo>
                    <a:pt x="101346" y="134551"/>
                  </a:lnTo>
                  <a:lnTo>
                    <a:pt x="101346" y="128467"/>
                  </a:lnTo>
                  <a:close/>
                  <a:moveTo>
                    <a:pt x="114478" y="128467"/>
                  </a:moveTo>
                  <a:lnTo>
                    <a:pt x="114478" y="134551"/>
                  </a:lnTo>
                  <a:lnTo>
                    <a:pt x="108091" y="134551"/>
                  </a:lnTo>
                  <a:lnTo>
                    <a:pt x="108091" y="128467"/>
                  </a:lnTo>
                  <a:close/>
                  <a:moveTo>
                    <a:pt x="121223" y="128467"/>
                  </a:moveTo>
                  <a:lnTo>
                    <a:pt x="121223" y="134551"/>
                  </a:lnTo>
                  <a:lnTo>
                    <a:pt x="114817" y="134551"/>
                  </a:lnTo>
                  <a:lnTo>
                    <a:pt x="114817" y="128467"/>
                  </a:lnTo>
                  <a:close/>
                  <a:moveTo>
                    <a:pt x="127950" y="128467"/>
                  </a:moveTo>
                  <a:lnTo>
                    <a:pt x="127950" y="134551"/>
                  </a:lnTo>
                  <a:lnTo>
                    <a:pt x="121562" y="134551"/>
                  </a:lnTo>
                  <a:lnTo>
                    <a:pt x="121562" y="128467"/>
                  </a:lnTo>
                  <a:close/>
                  <a:moveTo>
                    <a:pt x="134694" y="128467"/>
                  </a:moveTo>
                  <a:lnTo>
                    <a:pt x="134694" y="134551"/>
                  </a:lnTo>
                  <a:lnTo>
                    <a:pt x="128289" y="134551"/>
                  </a:lnTo>
                  <a:lnTo>
                    <a:pt x="128289" y="128467"/>
                  </a:lnTo>
                  <a:close/>
                  <a:moveTo>
                    <a:pt x="141421" y="128467"/>
                  </a:moveTo>
                  <a:lnTo>
                    <a:pt x="141421" y="134551"/>
                  </a:lnTo>
                  <a:lnTo>
                    <a:pt x="135033" y="134551"/>
                  </a:lnTo>
                  <a:lnTo>
                    <a:pt x="135033" y="128467"/>
                  </a:lnTo>
                  <a:close/>
                  <a:moveTo>
                    <a:pt x="148148" y="128467"/>
                  </a:moveTo>
                  <a:lnTo>
                    <a:pt x="148148" y="134551"/>
                  </a:lnTo>
                  <a:lnTo>
                    <a:pt x="141760" y="134551"/>
                  </a:lnTo>
                  <a:lnTo>
                    <a:pt x="141760" y="128467"/>
                  </a:lnTo>
                  <a:close/>
                  <a:moveTo>
                    <a:pt x="154892" y="128467"/>
                  </a:moveTo>
                  <a:lnTo>
                    <a:pt x="154892" y="134551"/>
                  </a:lnTo>
                  <a:lnTo>
                    <a:pt x="148487" y="134551"/>
                  </a:lnTo>
                  <a:lnTo>
                    <a:pt x="148487" y="128467"/>
                  </a:lnTo>
                  <a:close/>
                  <a:moveTo>
                    <a:pt x="161619" y="128467"/>
                  </a:moveTo>
                  <a:lnTo>
                    <a:pt x="161619" y="134551"/>
                  </a:lnTo>
                  <a:lnTo>
                    <a:pt x="155231" y="134551"/>
                  </a:lnTo>
                  <a:lnTo>
                    <a:pt x="155231" y="128467"/>
                  </a:lnTo>
                  <a:close/>
                  <a:moveTo>
                    <a:pt x="168363" y="128467"/>
                  </a:moveTo>
                  <a:lnTo>
                    <a:pt x="168363" y="134551"/>
                  </a:lnTo>
                  <a:lnTo>
                    <a:pt x="161958" y="134551"/>
                  </a:lnTo>
                  <a:lnTo>
                    <a:pt x="161958" y="128467"/>
                  </a:lnTo>
                  <a:close/>
                  <a:moveTo>
                    <a:pt x="175090" y="128467"/>
                  </a:moveTo>
                  <a:lnTo>
                    <a:pt x="175090" y="134551"/>
                  </a:lnTo>
                  <a:lnTo>
                    <a:pt x="168702" y="134551"/>
                  </a:lnTo>
                  <a:lnTo>
                    <a:pt x="168702" y="128467"/>
                  </a:lnTo>
                  <a:close/>
                  <a:moveTo>
                    <a:pt x="181834" y="128467"/>
                  </a:moveTo>
                  <a:lnTo>
                    <a:pt x="181834" y="134551"/>
                  </a:lnTo>
                  <a:lnTo>
                    <a:pt x="175429" y="134551"/>
                  </a:lnTo>
                  <a:lnTo>
                    <a:pt x="175429" y="128467"/>
                  </a:lnTo>
                  <a:close/>
                  <a:moveTo>
                    <a:pt x="188561" y="128467"/>
                  </a:moveTo>
                  <a:lnTo>
                    <a:pt x="188561" y="134551"/>
                  </a:lnTo>
                  <a:lnTo>
                    <a:pt x="182173" y="134551"/>
                  </a:lnTo>
                  <a:lnTo>
                    <a:pt x="182173" y="128467"/>
                  </a:lnTo>
                  <a:close/>
                  <a:moveTo>
                    <a:pt x="195288" y="128467"/>
                  </a:moveTo>
                  <a:lnTo>
                    <a:pt x="195288" y="134551"/>
                  </a:lnTo>
                  <a:lnTo>
                    <a:pt x="188900" y="134551"/>
                  </a:lnTo>
                  <a:lnTo>
                    <a:pt x="188900" y="128467"/>
                  </a:lnTo>
                  <a:close/>
                  <a:moveTo>
                    <a:pt x="202032" y="128467"/>
                  </a:moveTo>
                  <a:lnTo>
                    <a:pt x="202032" y="134551"/>
                  </a:lnTo>
                  <a:lnTo>
                    <a:pt x="195627" y="134551"/>
                  </a:lnTo>
                  <a:lnTo>
                    <a:pt x="195627" y="128467"/>
                  </a:lnTo>
                  <a:close/>
                  <a:moveTo>
                    <a:pt x="208759" y="128467"/>
                  </a:moveTo>
                  <a:lnTo>
                    <a:pt x="208759" y="134551"/>
                  </a:lnTo>
                  <a:lnTo>
                    <a:pt x="202371" y="134551"/>
                  </a:lnTo>
                  <a:lnTo>
                    <a:pt x="202371" y="128467"/>
                  </a:lnTo>
                  <a:close/>
                  <a:moveTo>
                    <a:pt x="215504" y="128467"/>
                  </a:moveTo>
                  <a:lnTo>
                    <a:pt x="215504" y="134551"/>
                  </a:lnTo>
                  <a:lnTo>
                    <a:pt x="209098" y="134551"/>
                  </a:lnTo>
                  <a:lnTo>
                    <a:pt x="209098" y="128467"/>
                  </a:lnTo>
                  <a:close/>
                  <a:moveTo>
                    <a:pt x="222230" y="128467"/>
                  </a:moveTo>
                  <a:lnTo>
                    <a:pt x="222230" y="134551"/>
                  </a:lnTo>
                  <a:lnTo>
                    <a:pt x="215843" y="134551"/>
                  </a:lnTo>
                  <a:lnTo>
                    <a:pt x="215843" y="128467"/>
                  </a:lnTo>
                  <a:close/>
                  <a:moveTo>
                    <a:pt x="228975" y="128467"/>
                  </a:moveTo>
                  <a:lnTo>
                    <a:pt x="228975" y="134551"/>
                  </a:lnTo>
                  <a:lnTo>
                    <a:pt x="222569" y="134551"/>
                  </a:lnTo>
                  <a:lnTo>
                    <a:pt x="222569" y="128467"/>
                  </a:lnTo>
                  <a:close/>
                  <a:moveTo>
                    <a:pt x="235701" y="128467"/>
                  </a:moveTo>
                  <a:lnTo>
                    <a:pt x="235701" y="134551"/>
                  </a:lnTo>
                  <a:lnTo>
                    <a:pt x="229296" y="134551"/>
                  </a:lnTo>
                  <a:lnTo>
                    <a:pt x="229296" y="128467"/>
                  </a:lnTo>
                  <a:close/>
                  <a:moveTo>
                    <a:pt x="242428" y="128467"/>
                  </a:moveTo>
                  <a:lnTo>
                    <a:pt x="242428" y="134551"/>
                  </a:lnTo>
                  <a:lnTo>
                    <a:pt x="236040" y="134551"/>
                  </a:lnTo>
                  <a:lnTo>
                    <a:pt x="236040" y="128467"/>
                  </a:lnTo>
                  <a:close/>
                  <a:moveTo>
                    <a:pt x="249173" y="128467"/>
                  </a:moveTo>
                  <a:lnTo>
                    <a:pt x="249173" y="134551"/>
                  </a:lnTo>
                  <a:lnTo>
                    <a:pt x="242767" y="134551"/>
                  </a:lnTo>
                  <a:lnTo>
                    <a:pt x="242767" y="128467"/>
                  </a:lnTo>
                  <a:close/>
                  <a:moveTo>
                    <a:pt x="255899" y="128467"/>
                  </a:moveTo>
                  <a:lnTo>
                    <a:pt x="255899" y="134551"/>
                  </a:lnTo>
                  <a:lnTo>
                    <a:pt x="249512" y="134551"/>
                  </a:lnTo>
                  <a:lnTo>
                    <a:pt x="249512" y="128467"/>
                  </a:lnTo>
                  <a:close/>
                  <a:moveTo>
                    <a:pt x="262644" y="128467"/>
                  </a:moveTo>
                  <a:lnTo>
                    <a:pt x="262644" y="134551"/>
                  </a:lnTo>
                  <a:lnTo>
                    <a:pt x="256238" y="134551"/>
                  </a:lnTo>
                  <a:lnTo>
                    <a:pt x="256238" y="128467"/>
                  </a:lnTo>
                  <a:close/>
                  <a:moveTo>
                    <a:pt x="269370" y="128467"/>
                  </a:moveTo>
                  <a:lnTo>
                    <a:pt x="269370" y="134551"/>
                  </a:lnTo>
                  <a:lnTo>
                    <a:pt x="262983" y="134551"/>
                  </a:lnTo>
                  <a:lnTo>
                    <a:pt x="262983" y="128467"/>
                  </a:lnTo>
                  <a:close/>
                  <a:moveTo>
                    <a:pt x="276115" y="128467"/>
                  </a:moveTo>
                  <a:lnTo>
                    <a:pt x="276115" y="134551"/>
                  </a:lnTo>
                  <a:lnTo>
                    <a:pt x="269709" y="134551"/>
                  </a:lnTo>
                  <a:lnTo>
                    <a:pt x="269709" y="128467"/>
                  </a:lnTo>
                  <a:close/>
                  <a:moveTo>
                    <a:pt x="282842" y="128467"/>
                  </a:moveTo>
                  <a:lnTo>
                    <a:pt x="282842" y="134551"/>
                  </a:lnTo>
                  <a:lnTo>
                    <a:pt x="276436" y="134551"/>
                  </a:lnTo>
                  <a:lnTo>
                    <a:pt x="276436" y="128467"/>
                  </a:lnTo>
                  <a:close/>
                  <a:moveTo>
                    <a:pt x="6745" y="134872"/>
                  </a:moveTo>
                  <a:lnTo>
                    <a:pt x="6745" y="140957"/>
                  </a:lnTo>
                  <a:lnTo>
                    <a:pt x="339" y="140957"/>
                  </a:lnTo>
                  <a:lnTo>
                    <a:pt x="339" y="134872"/>
                  </a:lnTo>
                  <a:close/>
                  <a:moveTo>
                    <a:pt x="13471" y="134872"/>
                  </a:moveTo>
                  <a:lnTo>
                    <a:pt x="13471" y="140957"/>
                  </a:lnTo>
                  <a:lnTo>
                    <a:pt x="7066" y="140957"/>
                  </a:lnTo>
                  <a:lnTo>
                    <a:pt x="7066" y="134872"/>
                  </a:lnTo>
                  <a:close/>
                  <a:moveTo>
                    <a:pt x="20198" y="134872"/>
                  </a:moveTo>
                  <a:lnTo>
                    <a:pt x="20198" y="140957"/>
                  </a:lnTo>
                  <a:lnTo>
                    <a:pt x="13810" y="140957"/>
                  </a:lnTo>
                  <a:lnTo>
                    <a:pt x="13810" y="134872"/>
                  </a:lnTo>
                  <a:close/>
                  <a:moveTo>
                    <a:pt x="26942" y="134872"/>
                  </a:moveTo>
                  <a:lnTo>
                    <a:pt x="26942" y="140957"/>
                  </a:lnTo>
                  <a:lnTo>
                    <a:pt x="20537" y="140957"/>
                  </a:lnTo>
                  <a:lnTo>
                    <a:pt x="20537" y="134872"/>
                  </a:lnTo>
                  <a:close/>
                  <a:moveTo>
                    <a:pt x="33669" y="134872"/>
                  </a:moveTo>
                  <a:lnTo>
                    <a:pt x="33669" y="140957"/>
                  </a:lnTo>
                  <a:lnTo>
                    <a:pt x="27281" y="140957"/>
                  </a:lnTo>
                  <a:lnTo>
                    <a:pt x="27281" y="134872"/>
                  </a:lnTo>
                  <a:close/>
                  <a:moveTo>
                    <a:pt x="40414" y="134872"/>
                  </a:moveTo>
                  <a:lnTo>
                    <a:pt x="40414" y="140957"/>
                  </a:lnTo>
                  <a:lnTo>
                    <a:pt x="34008" y="140957"/>
                  </a:lnTo>
                  <a:lnTo>
                    <a:pt x="34008" y="134872"/>
                  </a:lnTo>
                  <a:close/>
                  <a:moveTo>
                    <a:pt x="47140" y="134872"/>
                  </a:moveTo>
                  <a:lnTo>
                    <a:pt x="47140" y="140957"/>
                  </a:lnTo>
                  <a:lnTo>
                    <a:pt x="40753" y="140957"/>
                  </a:lnTo>
                  <a:lnTo>
                    <a:pt x="40753" y="134872"/>
                  </a:lnTo>
                  <a:close/>
                  <a:moveTo>
                    <a:pt x="53885" y="134872"/>
                  </a:moveTo>
                  <a:lnTo>
                    <a:pt x="53885" y="140957"/>
                  </a:lnTo>
                  <a:lnTo>
                    <a:pt x="47479" y="140957"/>
                  </a:lnTo>
                  <a:lnTo>
                    <a:pt x="47479" y="134872"/>
                  </a:lnTo>
                  <a:close/>
                  <a:moveTo>
                    <a:pt x="60611" y="134872"/>
                  </a:moveTo>
                  <a:lnTo>
                    <a:pt x="60611" y="140957"/>
                  </a:lnTo>
                  <a:lnTo>
                    <a:pt x="54206" y="140957"/>
                  </a:lnTo>
                  <a:lnTo>
                    <a:pt x="54206" y="134872"/>
                  </a:lnTo>
                  <a:close/>
                  <a:moveTo>
                    <a:pt x="67338" y="134872"/>
                  </a:moveTo>
                  <a:lnTo>
                    <a:pt x="67338" y="140957"/>
                  </a:lnTo>
                  <a:lnTo>
                    <a:pt x="60950" y="140957"/>
                  </a:lnTo>
                  <a:lnTo>
                    <a:pt x="60950" y="134872"/>
                  </a:lnTo>
                  <a:close/>
                  <a:moveTo>
                    <a:pt x="74083" y="134872"/>
                  </a:moveTo>
                  <a:lnTo>
                    <a:pt x="74083" y="140957"/>
                  </a:lnTo>
                  <a:lnTo>
                    <a:pt x="67677" y="140957"/>
                  </a:lnTo>
                  <a:lnTo>
                    <a:pt x="67677" y="134872"/>
                  </a:lnTo>
                  <a:close/>
                  <a:moveTo>
                    <a:pt x="80809" y="134872"/>
                  </a:moveTo>
                  <a:lnTo>
                    <a:pt x="80809" y="140957"/>
                  </a:lnTo>
                  <a:lnTo>
                    <a:pt x="74422" y="140957"/>
                  </a:lnTo>
                  <a:lnTo>
                    <a:pt x="74422" y="134872"/>
                  </a:lnTo>
                  <a:close/>
                  <a:moveTo>
                    <a:pt x="87554" y="134872"/>
                  </a:moveTo>
                  <a:lnTo>
                    <a:pt x="87554" y="140957"/>
                  </a:lnTo>
                  <a:lnTo>
                    <a:pt x="81148" y="140957"/>
                  </a:lnTo>
                  <a:lnTo>
                    <a:pt x="81148" y="134872"/>
                  </a:lnTo>
                  <a:close/>
                  <a:moveTo>
                    <a:pt x="94281" y="134872"/>
                  </a:moveTo>
                  <a:lnTo>
                    <a:pt x="94281" y="140957"/>
                  </a:lnTo>
                  <a:lnTo>
                    <a:pt x="87893" y="140957"/>
                  </a:lnTo>
                  <a:lnTo>
                    <a:pt x="87893" y="134872"/>
                  </a:lnTo>
                  <a:close/>
                  <a:moveTo>
                    <a:pt x="101007" y="134872"/>
                  </a:moveTo>
                  <a:lnTo>
                    <a:pt x="101007" y="140957"/>
                  </a:lnTo>
                  <a:lnTo>
                    <a:pt x="94620" y="140957"/>
                  </a:lnTo>
                  <a:lnTo>
                    <a:pt x="94620" y="134872"/>
                  </a:lnTo>
                  <a:close/>
                  <a:moveTo>
                    <a:pt x="107752" y="134872"/>
                  </a:moveTo>
                  <a:lnTo>
                    <a:pt x="107752" y="140957"/>
                  </a:lnTo>
                  <a:lnTo>
                    <a:pt x="101346" y="140957"/>
                  </a:lnTo>
                  <a:lnTo>
                    <a:pt x="101346" y="134872"/>
                  </a:lnTo>
                  <a:close/>
                  <a:moveTo>
                    <a:pt x="114478" y="134872"/>
                  </a:moveTo>
                  <a:lnTo>
                    <a:pt x="114478" y="140957"/>
                  </a:lnTo>
                  <a:lnTo>
                    <a:pt x="108091" y="140957"/>
                  </a:lnTo>
                  <a:lnTo>
                    <a:pt x="108091" y="134872"/>
                  </a:lnTo>
                  <a:close/>
                  <a:moveTo>
                    <a:pt x="121223" y="134872"/>
                  </a:moveTo>
                  <a:lnTo>
                    <a:pt x="121223" y="140957"/>
                  </a:lnTo>
                  <a:lnTo>
                    <a:pt x="114817" y="140957"/>
                  </a:lnTo>
                  <a:lnTo>
                    <a:pt x="114817" y="134872"/>
                  </a:lnTo>
                  <a:close/>
                  <a:moveTo>
                    <a:pt x="127950" y="134872"/>
                  </a:moveTo>
                  <a:lnTo>
                    <a:pt x="127950" y="140957"/>
                  </a:lnTo>
                  <a:lnTo>
                    <a:pt x="121562" y="140957"/>
                  </a:lnTo>
                  <a:lnTo>
                    <a:pt x="121562" y="134872"/>
                  </a:lnTo>
                  <a:close/>
                  <a:moveTo>
                    <a:pt x="134694" y="134872"/>
                  </a:moveTo>
                  <a:lnTo>
                    <a:pt x="134694" y="140957"/>
                  </a:lnTo>
                  <a:lnTo>
                    <a:pt x="128289" y="140957"/>
                  </a:lnTo>
                  <a:lnTo>
                    <a:pt x="128289" y="134872"/>
                  </a:lnTo>
                  <a:close/>
                  <a:moveTo>
                    <a:pt x="141421" y="134872"/>
                  </a:moveTo>
                  <a:lnTo>
                    <a:pt x="141421" y="140957"/>
                  </a:lnTo>
                  <a:lnTo>
                    <a:pt x="135033" y="140957"/>
                  </a:lnTo>
                  <a:lnTo>
                    <a:pt x="135033" y="134872"/>
                  </a:lnTo>
                  <a:close/>
                  <a:moveTo>
                    <a:pt x="148148" y="134872"/>
                  </a:moveTo>
                  <a:lnTo>
                    <a:pt x="148148" y="140957"/>
                  </a:lnTo>
                  <a:lnTo>
                    <a:pt x="141760" y="140957"/>
                  </a:lnTo>
                  <a:lnTo>
                    <a:pt x="141760" y="134872"/>
                  </a:lnTo>
                  <a:close/>
                  <a:moveTo>
                    <a:pt x="154892" y="134872"/>
                  </a:moveTo>
                  <a:lnTo>
                    <a:pt x="154892" y="140957"/>
                  </a:lnTo>
                  <a:lnTo>
                    <a:pt x="148487" y="140957"/>
                  </a:lnTo>
                  <a:lnTo>
                    <a:pt x="148487" y="134872"/>
                  </a:lnTo>
                  <a:close/>
                  <a:moveTo>
                    <a:pt x="161619" y="134872"/>
                  </a:moveTo>
                  <a:lnTo>
                    <a:pt x="161619" y="140957"/>
                  </a:lnTo>
                  <a:lnTo>
                    <a:pt x="155231" y="140957"/>
                  </a:lnTo>
                  <a:lnTo>
                    <a:pt x="155231" y="134872"/>
                  </a:lnTo>
                  <a:close/>
                  <a:moveTo>
                    <a:pt x="168363" y="134872"/>
                  </a:moveTo>
                  <a:lnTo>
                    <a:pt x="168363" y="140957"/>
                  </a:lnTo>
                  <a:lnTo>
                    <a:pt x="161958" y="140957"/>
                  </a:lnTo>
                  <a:lnTo>
                    <a:pt x="161958" y="134872"/>
                  </a:lnTo>
                  <a:close/>
                  <a:moveTo>
                    <a:pt x="175090" y="134872"/>
                  </a:moveTo>
                  <a:lnTo>
                    <a:pt x="175090" y="140957"/>
                  </a:lnTo>
                  <a:lnTo>
                    <a:pt x="168702" y="140957"/>
                  </a:lnTo>
                  <a:lnTo>
                    <a:pt x="168702" y="134872"/>
                  </a:lnTo>
                  <a:close/>
                  <a:moveTo>
                    <a:pt x="181834" y="134872"/>
                  </a:moveTo>
                  <a:lnTo>
                    <a:pt x="181834" y="140957"/>
                  </a:lnTo>
                  <a:lnTo>
                    <a:pt x="175429" y="140957"/>
                  </a:lnTo>
                  <a:lnTo>
                    <a:pt x="175429" y="134872"/>
                  </a:lnTo>
                  <a:close/>
                  <a:moveTo>
                    <a:pt x="188561" y="134872"/>
                  </a:moveTo>
                  <a:lnTo>
                    <a:pt x="188561" y="140957"/>
                  </a:lnTo>
                  <a:lnTo>
                    <a:pt x="182173" y="140957"/>
                  </a:lnTo>
                  <a:lnTo>
                    <a:pt x="182173" y="134872"/>
                  </a:lnTo>
                  <a:close/>
                  <a:moveTo>
                    <a:pt x="195288" y="134872"/>
                  </a:moveTo>
                  <a:lnTo>
                    <a:pt x="195288" y="140957"/>
                  </a:lnTo>
                  <a:lnTo>
                    <a:pt x="188900" y="140957"/>
                  </a:lnTo>
                  <a:lnTo>
                    <a:pt x="188900" y="134872"/>
                  </a:lnTo>
                  <a:close/>
                  <a:moveTo>
                    <a:pt x="202032" y="134872"/>
                  </a:moveTo>
                  <a:lnTo>
                    <a:pt x="202032" y="140957"/>
                  </a:lnTo>
                  <a:lnTo>
                    <a:pt x="195627" y="140957"/>
                  </a:lnTo>
                  <a:lnTo>
                    <a:pt x="195627" y="134872"/>
                  </a:lnTo>
                  <a:close/>
                  <a:moveTo>
                    <a:pt x="208759" y="134872"/>
                  </a:moveTo>
                  <a:lnTo>
                    <a:pt x="208759" y="140957"/>
                  </a:lnTo>
                  <a:lnTo>
                    <a:pt x="202371" y="140957"/>
                  </a:lnTo>
                  <a:lnTo>
                    <a:pt x="202371" y="134872"/>
                  </a:lnTo>
                  <a:close/>
                  <a:moveTo>
                    <a:pt x="215504" y="134872"/>
                  </a:moveTo>
                  <a:lnTo>
                    <a:pt x="215504" y="140957"/>
                  </a:lnTo>
                  <a:lnTo>
                    <a:pt x="209098" y="140957"/>
                  </a:lnTo>
                  <a:lnTo>
                    <a:pt x="209098" y="134872"/>
                  </a:lnTo>
                  <a:close/>
                  <a:moveTo>
                    <a:pt x="222230" y="134872"/>
                  </a:moveTo>
                  <a:lnTo>
                    <a:pt x="222230" y="140957"/>
                  </a:lnTo>
                  <a:lnTo>
                    <a:pt x="215843" y="140957"/>
                  </a:lnTo>
                  <a:lnTo>
                    <a:pt x="215843" y="134872"/>
                  </a:lnTo>
                  <a:close/>
                  <a:moveTo>
                    <a:pt x="228975" y="134872"/>
                  </a:moveTo>
                  <a:lnTo>
                    <a:pt x="228975" y="140957"/>
                  </a:lnTo>
                  <a:lnTo>
                    <a:pt x="222569" y="140957"/>
                  </a:lnTo>
                  <a:lnTo>
                    <a:pt x="222569" y="134872"/>
                  </a:lnTo>
                  <a:close/>
                  <a:moveTo>
                    <a:pt x="235701" y="134872"/>
                  </a:moveTo>
                  <a:lnTo>
                    <a:pt x="235701" y="140957"/>
                  </a:lnTo>
                  <a:lnTo>
                    <a:pt x="229296" y="140957"/>
                  </a:lnTo>
                  <a:lnTo>
                    <a:pt x="229296" y="134872"/>
                  </a:lnTo>
                  <a:close/>
                  <a:moveTo>
                    <a:pt x="242428" y="134872"/>
                  </a:moveTo>
                  <a:lnTo>
                    <a:pt x="242428" y="140957"/>
                  </a:lnTo>
                  <a:lnTo>
                    <a:pt x="236040" y="140957"/>
                  </a:lnTo>
                  <a:lnTo>
                    <a:pt x="236040" y="134872"/>
                  </a:lnTo>
                  <a:close/>
                  <a:moveTo>
                    <a:pt x="249173" y="134872"/>
                  </a:moveTo>
                  <a:lnTo>
                    <a:pt x="249173" y="140957"/>
                  </a:lnTo>
                  <a:lnTo>
                    <a:pt x="242767" y="140957"/>
                  </a:lnTo>
                  <a:lnTo>
                    <a:pt x="242767" y="134872"/>
                  </a:lnTo>
                  <a:close/>
                  <a:moveTo>
                    <a:pt x="255899" y="134872"/>
                  </a:moveTo>
                  <a:lnTo>
                    <a:pt x="255899" y="140957"/>
                  </a:lnTo>
                  <a:lnTo>
                    <a:pt x="249512" y="140957"/>
                  </a:lnTo>
                  <a:lnTo>
                    <a:pt x="249512" y="134872"/>
                  </a:lnTo>
                  <a:close/>
                  <a:moveTo>
                    <a:pt x="262644" y="134872"/>
                  </a:moveTo>
                  <a:lnTo>
                    <a:pt x="262644" y="140957"/>
                  </a:lnTo>
                  <a:lnTo>
                    <a:pt x="256238" y="140957"/>
                  </a:lnTo>
                  <a:lnTo>
                    <a:pt x="256238" y="134872"/>
                  </a:lnTo>
                  <a:close/>
                  <a:moveTo>
                    <a:pt x="269370" y="134872"/>
                  </a:moveTo>
                  <a:lnTo>
                    <a:pt x="269370" y="140957"/>
                  </a:lnTo>
                  <a:lnTo>
                    <a:pt x="262983" y="140957"/>
                  </a:lnTo>
                  <a:lnTo>
                    <a:pt x="262983" y="134872"/>
                  </a:lnTo>
                  <a:close/>
                  <a:moveTo>
                    <a:pt x="276115" y="134872"/>
                  </a:moveTo>
                  <a:lnTo>
                    <a:pt x="276115" y="140957"/>
                  </a:lnTo>
                  <a:lnTo>
                    <a:pt x="269709" y="140957"/>
                  </a:lnTo>
                  <a:lnTo>
                    <a:pt x="269709" y="134872"/>
                  </a:lnTo>
                  <a:close/>
                  <a:moveTo>
                    <a:pt x="282842" y="134872"/>
                  </a:moveTo>
                  <a:lnTo>
                    <a:pt x="282842" y="140957"/>
                  </a:lnTo>
                  <a:lnTo>
                    <a:pt x="276436" y="140957"/>
                  </a:lnTo>
                  <a:lnTo>
                    <a:pt x="276436" y="134872"/>
                  </a:lnTo>
                  <a:close/>
                  <a:moveTo>
                    <a:pt x="6745" y="141278"/>
                  </a:moveTo>
                  <a:lnTo>
                    <a:pt x="6745" y="147362"/>
                  </a:lnTo>
                  <a:lnTo>
                    <a:pt x="339" y="147362"/>
                  </a:lnTo>
                  <a:lnTo>
                    <a:pt x="339" y="141278"/>
                  </a:lnTo>
                  <a:close/>
                  <a:moveTo>
                    <a:pt x="13471" y="141278"/>
                  </a:moveTo>
                  <a:lnTo>
                    <a:pt x="13471" y="147362"/>
                  </a:lnTo>
                  <a:lnTo>
                    <a:pt x="7066" y="147362"/>
                  </a:lnTo>
                  <a:lnTo>
                    <a:pt x="7066" y="141278"/>
                  </a:lnTo>
                  <a:close/>
                  <a:moveTo>
                    <a:pt x="20198" y="141278"/>
                  </a:moveTo>
                  <a:lnTo>
                    <a:pt x="20198" y="147362"/>
                  </a:lnTo>
                  <a:lnTo>
                    <a:pt x="13810" y="147362"/>
                  </a:lnTo>
                  <a:lnTo>
                    <a:pt x="13810" y="141278"/>
                  </a:lnTo>
                  <a:close/>
                  <a:moveTo>
                    <a:pt x="26942" y="141278"/>
                  </a:moveTo>
                  <a:lnTo>
                    <a:pt x="26942" y="147362"/>
                  </a:lnTo>
                  <a:lnTo>
                    <a:pt x="20537" y="147362"/>
                  </a:lnTo>
                  <a:lnTo>
                    <a:pt x="20537" y="141278"/>
                  </a:lnTo>
                  <a:close/>
                  <a:moveTo>
                    <a:pt x="33669" y="141278"/>
                  </a:moveTo>
                  <a:lnTo>
                    <a:pt x="33669" y="147362"/>
                  </a:lnTo>
                  <a:lnTo>
                    <a:pt x="27281" y="147362"/>
                  </a:lnTo>
                  <a:lnTo>
                    <a:pt x="27281" y="141278"/>
                  </a:lnTo>
                  <a:close/>
                  <a:moveTo>
                    <a:pt x="40414" y="141278"/>
                  </a:moveTo>
                  <a:lnTo>
                    <a:pt x="40414" y="147362"/>
                  </a:lnTo>
                  <a:lnTo>
                    <a:pt x="34008" y="147362"/>
                  </a:lnTo>
                  <a:lnTo>
                    <a:pt x="34008" y="141278"/>
                  </a:lnTo>
                  <a:close/>
                  <a:moveTo>
                    <a:pt x="47140" y="141278"/>
                  </a:moveTo>
                  <a:lnTo>
                    <a:pt x="47140" y="147362"/>
                  </a:lnTo>
                  <a:lnTo>
                    <a:pt x="40753" y="147362"/>
                  </a:lnTo>
                  <a:lnTo>
                    <a:pt x="40753" y="141278"/>
                  </a:lnTo>
                  <a:close/>
                  <a:moveTo>
                    <a:pt x="53885" y="141278"/>
                  </a:moveTo>
                  <a:lnTo>
                    <a:pt x="53885" y="147362"/>
                  </a:lnTo>
                  <a:lnTo>
                    <a:pt x="47479" y="147362"/>
                  </a:lnTo>
                  <a:lnTo>
                    <a:pt x="47479" y="141278"/>
                  </a:lnTo>
                  <a:close/>
                  <a:moveTo>
                    <a:pt x="60611" y="141278"/>
                  </a:moveTo>
                  <a:lnTo>
                    <a:pt x="60611" y="147362"/>
                  </a:lnTo>
                  <a:lnTo>
                    <a:pt x="54206" y="147362"/>
                  </a:lnTo>
                  <a:lnTo>
                    <a:pt x="54206" y="141278"/>
                  </a:lnTo>
                  <a:close/>
                  <a:moveTo>
                    <a:pt x="67338" y="141278"/>
                  </a:moveTo>
                  <a:lnTo>
                    <a:pt x="67338" y="147362"/>
                  </a:lnTo>
                  <a:lnTo>
                    <a:pt x="60950" y="147362"/>
                  </a:lnTo>
                  <a:lnTo>
                    <a:pt x="60950" y="141278"/>
                  </a:lnTo>
                  <a:close/>
                  <a:moveTo>
                    <a:pt x="74083" y="141278"/>
                  </a:moveTo>
                  <a:lnTo>
                    <a:pt x="74083" y="147362"/>
                  </a:lnTo>
                  <a:lnTo>
                    <a:pt x="67677" y="147362"/>
                  </a:lnTo>
                  <a:lnTo>
                    <a:pt x="67677" y="141278"/>
                  </a:lnTo>
                  <a:close/>
                  <a:moveTo>
                    <a:pt x="80809" y="141278"/>
                  </a:moveTo>
                  <a:lnTo>
                    <a:pt x="80809" y="147362"/>
                  </a:lnTo>
                  <a:lnTo>
                    <a:pt x="74422" y="147362"/>
                  </a:lnTo>
                  <a:lnTo>
                    <a:pt x="74422" y="141278"/>
                  </a:lnTo>
                  <a:close/>
                  <a:moveTo>
                    <a:pt x="87554" y="141278"/>
                  </a:moveTo>
                  <a:lnTo>
                    <a:pt x="87554" y="147362"/>
                  </a:lnTo>
                  <a:lnTo>
                    <a:pt x="81148" y="147362"/>
                  </a:lnTo>
                  <a:lnTo>
                    <a:pt x="81148" y="141278"/>
                  </a:lnTo>
                  <a:close/>
                  <a:moveTo>
                    <a:pt x="94281" y="141278"/>
                  </a:moveTo>
                  <a:lnTo>
                    <a:pt x="94281" y="147362"/>
                  </a:lnTo>
                  <a:lnTo>
                    <a:pt x="87893" y="147362"/>
                  </a:lnTo>
                  <a:lnTo>
                    <a:pt x="87893" y="141278"/>
                  </a:lnTo>
                  <a:close/>
                  <a:moveTo>
                    <a:pt x="101007" y="141278"/>
                  </a:moveTo>
                  <a:lnTo>
                    <a:pt x="101007" y="147362"/>
                  </a:lnTo>
                  <a:lnTo>
                    <a:pt x="94620" y="147362"/>
                  </a:lnTo>
                  <a:lnTo>
                    <a:pt x="94620" y="141278"/>
                  </a:lnTo>
                  <a:close/>
                  <a:moveTo>
                    <a:pt x="107752" y="141278"/>
                  </a:moveTo>
                  <a:lnTo>
                    <a:pt x="107752" y="147362"/>
                  </a:lnTo>
                  <a:lnTo>
                    <a:pt x="101346" y="147362"/>
                  </a:lnTo>
                  <a:lnTo>
                    <a:pt x="101346" y="141278"/>
                  </a:lnTo>
                  <a:close/>
                  <a:moveTo>
                    <a:pt x="114478" y="141278"/>
                  </a:moveTo>
                  <a:lnTo>
                    <a:pt x="114478" y="147362"/>
                  </a:lnTo>
                  <a:lnTo>
                    <a:pt x="108091" y="147362"/>
                  </a:lnTo>
                  <a:lnTo>
                    <a:pt x="108091" y="141278"/>
                  </a:lnTo>
                  <a:close/>
                  <a:moveTo>
                    <a:pt x="121223" y="141278"/>
                  </a:moveTo>
                  <a:lnTo>
                    <a:pt x="121223" y="147362"/>
                  </a:lnTo>
                  <a:lnTo>
                    <a:pt x="114817" y="147362"/>
                  </a:lnTo>
                  <a:lnTo>
                    <a:pt x="114817" y="141278"/>
                  </a:lnTo>
                  <a:close/>
                  <a:moveTo>
                    <a:pt x="127950" y="141278"/>
                  </a:moveTo>
                  <a:lnTo>
                    <a:pt x="127950" y="147362"/>
                  </a:lnTo>
                  <a:lnTo>
                    <a:pt x="121562" y="147362"/>
                  </a:lnTo>
                  <a:lnTo>
                    <a:pt x="121562" y="141278"/>
                  </a:lnTo>
                  <a:close/>
                  <a:moveTo>
                    <a:pt x="134694" y="141278"/>
                  </a:moveTo>
                  <a:lnTo>
                    <a:pt x="134694" y="147362"/>
                  </a:lnTo>
                  <a:lnTo>
                    <a:pt x="128289" y="147362"/>
                  </a:lnTo>
                  <a:lnTo>
                    <a:pt x="128289" y="141278"/>
                  </a:lnTo>
                  <a:close/>
                  <a:moveTo>
                    <a:pt x="141421" y="141278"/>
                  </a:moveTo>
                  <a:lnTo>
                    <a:pt x="141421" y="147362"/>
                  </a:lnTo>
                  <a:lnTo>
                    <a:pt x="135033" y="147362"/>
                  </a:lnTo>
                  <a:lnTo>
                    <a:pt x="135033" y="141278"/>
                  </a:lnTo>
                  <a:close/>
                  <a:moveTo>
                    <a:pt x="148148" y="141278"/>
                  </a:moveTo>
                  <a:lnTo>
                    <a:pt x="148148" y="147362"/>
                  </a:lnTo>
                  <a:lnTo>
                    <a:pt x="141760" y="147362"/>
                  </a:lnTo>
                  <a:lnTo>
                    <a:pt x="141760" y="141278"/>
                  </a:lnTo>
                  <a:close/>
                  <a:moveTo>
                    <a:pt x="154892" y="141278"/>
                  </a:moveTo>
                  <a:lnTo>
                    <a:pt x="154892" y="147362"/>
                  </a:lnTo>
                  <a:lnTo>
                    <a:pt x="148487" y="147362"/>
                  </a:lnTo>
                  <a:lnTo>
                    <a:pt x="148487" y="141278"/>
                  </a:lnTo>
                  <a:close/>
                  <a:moveTo>
                    <a:pt x="161619" y="141278"/>
                  </a:moveTo>
                  <a:lnTo>
                    <a:pt x="161619" y="147362"/>
                  </a:lnTo>
                  <a:lnTo>
                    <a:pt x="155231" y="147362"/>
                  </a:lnTo>
                  <a:lnTo>
                    <a:pt x="155231" y="141278"/>
                  </a:lnTo>
                  <a:close/>
                  <a:moveTo>
                    <a:pt x="168363" y="141278"/>
                  </a:moveTo>
                  <a:lnTo>
                    <a:pt x="168363" y="147362"/>
                  </a:lnTo>
                  <a:lnTo>
                    <a:pt x="161958" y="147362"/>
                  </a:lnTo>
                  <a:lnTo>
                    <a:pt x="161958" y="141278"/>
                  </a:lnTo>
                  <a:close/>
                  <a:moveTo>
                    <a:pt x="175090" y="141278"/>
                  </a:moveTo>
                  <a:lnTo>
                    <a:pt x="175090" y="147362"/>
                  </a:lnTo>
                  <a:lnTo>
                    <a:pt x="168702" y="147362"/>
                  </a:lnTo>
                  <a:lnTo>
                    <a:pt x="168702" y="141278"/>
                  </a:lnTo>
                  <a:close/>
                  <a:moveTo>
                    <a:pt x="181834" y="141278"/>
                  </a:moveTo>
                  <a:lnTo>
                    <a:pt x="181834" y="147362"/>
                  </a:lnTo>
                  <a:lnTo>
                    <a:pt x="175429" y="147362"/>
                  </a:lnTo>
                  <a:lnTo>
                    <a:pt x="175429" y="141278"/>
                  </a:lnTo>
                  <a:close/>
                  <a:moveTo>
                    <a:pt x="188561" y="141278"/>
                  </a:moveTo>
                  <a:lnTo>
                    <a:pt x="188561" y="147362"/>
                  </a:lnTo>
                  <a:lnTo>
                    <a:pt x="182173" y="147362"/>
                  </a:lnTo>
                  <a:lnTo>
                    <a:pt x="182173" y="141278"/>
                  </a:lnTo>
                  <a:close/>
                  <a:moveTo>
                    <a:pt x="195288" y="141278"/>
                  </a:moveTo>
                  <a:lnTo>
                    <a:pt x="195288" y="147362"/>
                  </a:lnTo>
                  <a:lnTo>
                    <a:pt x="188900" y="147362"/>
                  </a:lnTo>
                  <a:lnTo>
                    <a:pt x="188900" y="141278"/>
                  </a:lnTo>
                  <a:close/>
                  <a:moveTo>
                    <a:pt x="202032" y="141278"/>
                  </a:moveTo>
                  <a:lnTo>
                    <a:pt x="202032" y="147362"/>
                  </a:lnTo>
                  <a:lnTo>
                    <a:pt x="195627" y="147362"/>
                  </a:lnTo>
                  <a:lnTo>
                    <a:pt x="195627" y="141278"/>
                  </a:lnTo>
                  <a:close/>
                  <a:moveTo>
                    <a:pt x="208759" y="141278"/>
                  </a:moveTo>
                  <a:lnTo>
                    <a:pt x="208759" y="147362"/>
                  </a:lnTo>
                  <a:lnTo>
                    <a:pt x="202371" y="147362"/>
                  </a:lnTo>
                  <a:lnTo>
                    <a:pt x="202371" y="141278"/>
                  </a:lnTo>
                  <a:close/>
                  <a:moveTo>
                    <a:pt x="215504" y="141278"/>
                  </a:moveTo>
                  <a:lnTo>
                    <a:pt x="215504" y="147362"/>
                  </a:lnTo>
                  <a:lnTo>
                    <a:pt x="209098" y="147362"/>
                  </a:lnTo>
                  <a:lnTo>
                    <a:pt x="209098" y="141278"/>
                  </a:lnTo>
                  <a:close/>
                  <a:moveTo>
                    <a:pt x="222230" y="141278"/>
                  </a:moveTo>
                  <a:lnTo>
                    <a:pt x="222230" y="147362"/>
                  </a:lnTo>
                  <a:lnTo>
                    <a:pt x="215843" y="147362"/>
                  </a:lnTo>
                  <a:lnTo>
                    <a:pt x="215843" y="141278"/>
                  </a:lnTo>
                  <a:close/>
                  <a:moveTo>
                    <a:pt x="228975" y="141278"/>
                  </a:moveTo>
                  <a:lnTo>
                    <a:pt x="228975" y="147362"/>
                  </a:lnTo>
                  <a:lnTo>
                    <a:pt x="222569" y="147362"/>
                  </a:lnTo>
                  <a:lnTo>
                    <a:pt x="222569" y="141278"/>
                  </a:lnTo>
                  <a:close/>
                  <a:moveTo>
                    <a:pt x="235701" y="141278"/>
                  </a:moveTo>
                  <a:lnTo>
                    <a:pt x="235701" y="147362"/>
                  </a:lnTo>
                  <a:lnTo>
                    <a:pt x="229296" y="147362"/>
                  </a:lnTo>
                  <a:lnTo>
                    <a:pt x="229296" y="141278"/>
                  </a:lnTo>
                  <a:close/>
                  <a:moveTo>
                    <a:pt x="242428" y="141278"/>
                  </a:moveTo>
                  <a:lnTo>
                    <a:pt x="242428" y="147362"/>
                  </a:lnTo>
                  <a:lnTo>
                    <a:pt x="236040" y="147362"/>
                  </a:lnTo>
                  <a:lnTo>
                    <a:pt x="236040" y="141278"/>
                  </a:lnTo>
                  <a:close/>
                  <a:moveTo>
                    <a:pt x="249173" y="141278"/>
                  </a:moveTo>
                  <a:lnTo>
                    <a:pt x="249173" y="147362"/>
                  </a:lnTo>
                  <a:lnTo>
                    <a:pt x="242767" y="147362"/>
                  </a:lnTo>
                  <a:lnTo>
                    <a:pt x="242767" y="141278"/>
                  </a:lnTo>
                  <a:close/>
                  <a:moveTo>
                    <a:pt x="255899" y="141278"/>
                  </a:moveTo>
                  <a:lnTo>
                    <a:pt x="255899" y="147362"/>
                  </a:lnTo>
                  <a:lnTo>
                    <a:pt x="249512" y="147362"/>
                  </a:lnTo>
                  <a:lnTo>
                    <a:pt x="249512" y="141278"/>
                  </a:lnTo>
                  <a:close/>
                  <a:moveTo>
                    <a:pt x="262644" y="141278"/>
                  </a:moveTo>
                  <a:lnTo>
                    <a:pt x="262644" y="147362"/>
                  </a:lnTo>
                  <a:lnTo>
                    <a:pt x="256238" y="147362"/>
                  </a:lnTo>
                  <a:lnTo>
                    <a:pt x="256238" y="141278"/>
                  </a:lnTo>
                  <a:close/>
                  <a:moveTo>
                    <a:pt x="269370" y="141278"/>
                  </a:moveTo>
                  <a:lnTo>
                    <a:pt x="269370" y="147362"/>
                  </a:lnTo>
                  <a:lnTo>
                    <a:pt x="262983" y="147362"/>
                  </a:lnTo>
                  <a:lnTo>
                    <a:pt x="262983" y="141278"/>
                  </a:lnTo>
                  <a:close/>
                  <a:moveTo>
                    <a:pt x="276115" y="141278"/>
                  </a:moveTo>
                  <a:lnTo>
                    <a:pt x="276115" y="147362"/>
                  </a:lnTo>
                  <a:lnTo>
                    <a:pt x="269709" y="147362"/>
                  </a:lnTo>
                  <a:lnTo>
                    <a:pt x="269709" y="141278"/>
                  </a:lnTo>
                  <a:close/>
                  <a:moveTo>
                    <a:pt x="282842" y="141278"/>
                  </a:moveTo>
                  <a:lnTo>
                    <a:pt x="282842" y="147362"/>
                  </a:lnTo>
                  <a:lnTo>
                    <a:pt x="276436" y="147362"/>
                  </a:lnTo>
                  <a:lnTo>
                    <a:pt x="276436" y="141278"/>
                  </a:lnTo>
                  <a:close/>
                  <a:moveTo>
                    <a:pt x="6745" y="147683"/>
                  </a:moveTo>
                  <a:lnTo>
                    <a:pt x="6745" y="153768"/>
                  </a:lnTo>
                  <a:lnTo>
                    <a:pt x="339" y="153768"/>
                  </a:lnTo>
                  <a:lnTo>
                    <a:pt x="339" y="147683"/>
                  </a:lnTo>
                  <a:close/>
                  <a:moveTo>
                    <a:pt x="13471" y="147683"/>
                  </a:moveTo>
                  <a:lnTo>
                    <a:pt x="13471" y="153768"/>
                  </a:lnTo>
                  <a:lnTo>
                    <a:pt x="7066" y="153768"/>
                  </a:lnTo>
                  <a:lnTo>
                    <a:pt x="7066" y="147683"/>
                  </a:lnTo>
                  <a:close/>
                  <a:moveTo>
                    <a:pt x="20198" y="147683"/>
                  </a:moveTo>
                  <a:lnTo>
                    <a:pt x="20198" y="153768"/>
                  </a:lnTo>
                  <a:lnTo>
                    <a:pt x="13810" y="153768"/>
                  </a:lnTo>
                  <a:lnTo>
                    <a:pt x="13810" y="147683"/>
                  </a:lnTo>
                  <a:close/>
                  <a:moveTo>
                    <a:pt x="26942" y="147683"/>
                  </a:moveTo>
                  <a:lnTo>
                    <a:pt x="26942" y="153768"/>
                  </a:lnTo>
                  <a:lnTo>
                    <a:pt x="20537" y="153768"/>
                  </a:lnTo>
                  <a:lnTo>
                    <a:pt x="20537" y="147683"/>
                  </a:lnTo>
                  <a:close/>
                  <a:moveTo>
                    <a:pt x="33669" y="147683"/>
                  </a:moveTo>
                  <a:lnTo>
                    <a:pt x="33669" y="153768"/>
                  </a:lnTo>
                  <a:lnTo>
                    <a:pt x="27281" y="153768"/>
                  </a:lnTo>
                  <a:lnTo>
                    <a:pt x="27281" y="147683"/>
                  </a:lnTo>
                  <a:close/>
                  <a:moveTo>
                    <a:pt x="40414" y="147683"/>
                  </a:moveTo>
                  <a:lnTo>
                    <a:pt x="40414" y="153768"/>
                  </a:lnTo>
                  <a:lnTo>
                    <a:pt x="34008" y="153768"/>
                  </a:lnTo>
                  <a:lnTo>
                    <a:pt x="34008" y="147683"/>
                  </a:lnTo>
                  <a:close/>
                  <a:moveTo>
                    <a:pt x="47140" y="147683"/>
                  </a:moveTo>
                  <a:lnTo>
                    <a:pt x="47140" y="153768"/>
                  </a:lnTo>
                  <a:lnTo>
                    <a:pt x="40753" y="153768"/>
                  </a:lnTo>
                  <a:lnTo>
                    <a:pt x="40753" y="147683"/>
                  </a:lnTo>
                  <a:close/>
                  <a:moveTo>
                    <a:pt x="53885" y="147683"/>
                  </a:moveTo>
                  <a:lnTo>
                    <a:pt x="53885" y="153768"/>
                  </a:lnTo>
                  <a:lnTo>
                    <a:pt x="47479" y="153768"/>
                  </a:lnTo>
                  <a:lnTo>
                    <a:pt x="47479" y="147683"/>
                  </a:lnTo>
                  <a:close/>
                  <a:moveTo>
                    <a:pt x="60611" y="147683"/>
                  </a:moveTo>
                  <a:lnTo>
                    <a:pt x="60611" y="153768"/>
                  </a:lnTo>
                  <a:lnTo>
                    <a:pt x="54206" y="153768"/>
                  </a:lnTo>
                  <a:lnTo>
                    <a:pt x="54206" y="147683"/>
                  </a:lnTo>
                  <a:close/>
                  <a:moveTo>
                    <a:pt x="67338" y="147683"/>
                  </a:moveTo>
                  <a:lnTo>
                    <a:pt x="67338" y="153768"/>
                  </a:lnTo>
                  <a:lnTo>
                    <a:pt x="60950" y="153768"/>
                  </a:lnTo>
                  <a:lnTo>
                    <a:pt x="60950" y="147683"/>
                  </a:lnTo>
                  <a:close/>
                  <a:moveTo>
                    <a:pt x="74083" y="147683"/>
                  </a:moveTo>
                  <a:lnTo>
                    <a:pt x="74083" y="153768"/>
                  </a:lnTo>
                  <a:lnTo>
                    <a:pt x="67677" y="153768"/>
                  </a:lnTo>
                  <a:lnTo>
                    <a:pt x="67677" y="147683"/>
                  </a:lnTo>
                  <a:close/>
                  <a:moveTo>
                    <a:pt x="80809" y="147683"/>
                  </a:moveTo>
                  <a:lnTo>
                    <a:pt x="80809" y="153768"/>
                  </a:lnTo>
                  <a:lnTo>
                    <a:pt x="74422" y="153768"/>
                  </a:lnTo>
                  <a:lnTo>
                    <a:pt x="74422" y="147683"/>
                  </a:lnTo>
                  <a:close/>
                  <a:moveTo>
                    <a:pt x="87554" y="147683"/>
                  </a:moveTo>
                  <a:lnTo>
                    <a:pt x="87554" y="153768"/>
                  </a:lnTo>
                  <a:lnTo>
                    <a:pt x="81148" y="153768"/>
                  </a:lnTo>
                  <a:lnTo>
                    <a:pt x="81148" y="147683"/>
                  </a:lnTo>
                  <a:close/>
                  <a:moveTo>
                    <a:pt x="94281" y="147683"/>
                  </a:moveTo>
                  <a:lnTo>
                    <a:pt x="94281" y="153768"/>
                  </a:lnTo>
                  <a:lnTo>
                    <a:pt x="87893" y="153768"/>
                  </a:lnTo>
                  <a:lnTo>
                    <a:pt x="87893" y="147683"/>
                  </a:lnTo>
                  <a:close/>
                  <a:moveTo>
                    <a:pt x="101007" y="147683"/>
                  </a:moveTo>
                  <a:lnTo>
                    <a:pt x="101007" y="153768"/>
                  </a:lnTo>
                  <a:lnTo>
                    <a:pt x="94620" y="153768"/>
                  </a:lnTo>
                  <a:lnTo>
                    <a:pt x="94620" y="147683"/>
                  </a:lnTo>
                  <a:close/>
                  <a:moveTo>
                    <a:pt x="107752" y="147683"/>
                  </a:moveTo>
                  <a:lnTo>
                    <a:pt x="107752" y="153768"/>
                  </a:lnTo>
                  <a:lnTo>
                    <a:pt x="101346" y="153768"/>
                  </a:lnTo>
                  <a:lnTo>
                    <a:pt x="101346" y="147683"/>
                  </a:lnTo>
                  <a:close/>
                  <a:moveTo>
                    <a:pt x="114478" y="147683"/>
                  </a:moveTo>
                  <a:lnTo>
                    <a:pt x="114478" y="153768"/>
                  </a:lnTo>
                  <a:lnTo>
                    <a:pt x="108091" y="153768"/>
                  </a:lnTo>
                  <a:lnTo>
                    <a:pt x="108091" y="147683"/>
                  </a:lnTo>
                  <a:close/>
                  <a:moveTo>
                    <a:pt x="121223" y="147683"/>
                  </a:moveTo>
                  <a:lnTo>
                    <a:pt x="121223" y="153768"/>
                  </a:lnTo>
                  <a:lnTo>
                    <a:pt x="114817" y="153768"/>
                  </a:lnTo>
                  <a:lnTo>
                    <a:pt x="114817" y="147683"/>
                  </a:lnTo>
                  <a:close/>
                  <a:moveTo>
                    <a:pt x="127950" y="147683"/>
                  </a:moveTo>
                  <a:lnTo>
                    <a:pt x="127950" y="153768"/>
                  </a:lnTo>
                  <a:lnTo>
                    <a:pt x="121562" y="153768"/>
                  </a:lnTo>
                  <a:lnTo>
                    <a:pt x="121562" y="147683"/>
                  </a:lnTo>
                  <a:close/>
                  <a:moveTo>
                    <a:pt x="134694" y="147683"/>
                  </a:moveTo>
                  <a:lnTo>
                    <a:pt x="134694" y="153768"/>
                  </a:lnTo>
                  <a:lnTo>
                    <a:pt x="128289" y="153768"/>
                  </a:lnTo>
                  <a:lnTo>
                    <a:pt x="128289" y="147683"/>
                  </a:lnTo>
                  <a:close/>
                  <a:moveTo>
                    <a:pt x="141421" y="147683"/>
                  </a:moveTo>
                  <a:lnTo>
                    <a:pt x="141421" y="153768"/>
                  </a:lnTo>
                  <a:lnTo>
                    <a:pt x="135033" y="153768"/>
                  </a:lnTo>
                  <a:lnTo>
                    <a:pt x="135033" y="147683"/>
                  </a:lnTo>
                  <a:close/>
                  <a:moveTo>
                    <a:pt x="148148" y="147683"/>
                  </a:moveTo>
                  <a:lnTo>
                    <a:pt x="148148" y="153768"/>
                  </a:lnTo>
                  <a:lnTo>
                    <a:pt x="141760" y="153768"/>
                  </a:lnTo>
                  <a:lnTo>
                    <a:pt x="141760" y="147683"/>
                  </a:lnTo>
                  <a:close/>
                  <a:moveTo>
                    <a:pt x="154892" y="147683"/>
                  </a:moveTo>
                  <a:lnTo>
                    <a:pt x="154892" y="153768"/>
                  </a:lnTo>
                  <a:lnTo>
                    <a:pt x="148487" y="153768"/>
                  </a:lnTo>
                  <a:lnTo>
                    <a:pt x="148487" y="147683"/>
                  </a:lnTo>
                  <a:close/>
                  <a:moveTo>
                    <a:pt x="161619" y="147683"/>
                  </a:moveTo>
                  <a:lnTo>
                    <a:pt x="161619" y="153768"/>
                  </a:lnTo>
                  <a:lnTo>
                    <a:pt x="155231" y="153768"/>
                  </a:lnTo>
                  <a:lnTo>
                    <a:pt x="155231" y="147683"/>
                  </a:lnTo>
                  <a:close/>
                  <a:moveTo>
                    <a:pt x="168363" y="147683"/>
                  </a:moveTo>
                  <a:lnTo>
                    <a:pt x="168363" y="153768"/>
                  </a:lnTo>
                  <a:lnTo>
                    <a:pt x="161958" y="153768"/>
                  </a:lnTo>
                  <a:lnTo>
                    <a:pt x="161958" y="147683"/>
                  </a:lnTo>
                  <a:close/>
                  <a:moveTo>
                    <a:pt x="175090" y="147683"/>
                  </a:moveTo>
                  <a:lnTo>
                    <a:pt x="175090" y="153768"/>
                  </a:lnTo>
                  <a:lnTo>
                    <a:pt x="168702" y="153768"/>
                  </a:lnTo>
                  <a:lnTo>
                    <a:pt x="168702" y="147683"/>
                  </a:lnTo>
                  <a:close/>
                  <a:moveTo>
                    <a:pt x="181834" y="147683"/>
                  </a:moveTo>
                  <a:lnTo>
                    <a:pt x="181834" y="153768"/>
                  </a:lnTo>
                  <a:lnTo>
                    <a:pt x="175429" y="153768"/>
                  </a:lnTo>
                  <a:lnTo>
                    <a:pt x="175429" y="147683"/>
                  </a:lnTo>
                  <a:close/>
                  <a:moveTo>
                    <a:pt x="188561" y="147683"/>
                  </a:moveTo>
                  <a:lnTo>
                    <a:pt x="188561" y="153768"/>
                  </a:lnTo>
                  <a:lnTo>
                    <a:pt x="182173" y="153768"/>
                  </a:lnTo>
                  <a:lnTo>
                    <a:pt x="182173" y="147683"/>
                  </a:lnTo>
                  <a:close/>
                  <a:moveTo>
                    <a:pt x="195288" y="147683"/>
                  </a:moveTo>
                  <a:lnTo>
                    <a:pt x="195288" y="153768"/>
                  </a:lnTo>
                  <a:lnTo>
                    <a:pt x="188900" y="153768"/>
                  </a:lnTo>
                  <a:lnTo>
                    <a:pt x="188900" y="147683"/>
                  </a:lnTo>
                  <a:close/>
                  <a:moveTo>
                    <a:pt x="202032" y="147683"/>
                  </a:moveTo>
                  <a:lnTo>
                    <a:pt x="202032" y="153768"/>
                  </a:lnTo>
                  <a:lnTo>
                    <a:pt x="195627" y="153768"/>
                  </a:lnTo>
                  <a:lnTo>
                    <a:pt x="195627" y="147683"/>
                  </a:lnTo>
                  <a:close/>
                  <a:moveTo>
                    <a:pt x="208759" y="147683"/>
                  </a:moveTo>
                  <a:lnTo>
                    <a:pt x="208759" y="153768"/>
                  </a:lnTo>
                  <a:lnTo>
                    <a:pt x="202371" y="153768"/>
                  </a:lnTo>
                  <a:lnTo>
                    <a:pt x="202371" y="147683"/>
                  </a:lnTo>
                  <a:close/>
                  <a:moveTo>
                    <a:pt x="215504" y="147683"/>
                  </a:moveTo>
                  <a:lnTo>
                    <a:pt x="215504" y="153768"/>
                  </a:lnTo>
                  <a:lnTo>
                    <a:pt x="209098" y="153768"/>
                  </a:lnTo>
                  <a:lnTo>
                    <a:pt x="209098" y="147683"/>
                  </a:lnTo>
                  <a:close/>
                  <a:moveTo>
                    <a:pt x="222230" y="147683"/>
                  </a:moveTo>
                  <a:lnTo>
                    <a:pt x="222230" y="153768"/>
                  </a:lnTo>
                  <a:lnTo>
                    <a:pt x="215843" y="153768"/>
                  </a:lnTo>
                  <a:lnTo>
                    <a:pt x="215843" y="147683"/>
                  </a:lnTo>
                  <a:close/>
                  <a:moveTo>
                    <a:pt x="228975" y="147683"/>
                  </a:moveTo>
                  <a:lnTo>
                    <a:pt x="228975" y="153768"/>
                  </a:lnTo>
                  <a:lnTo>
                    <a:pt x="222569" y="153768"/>
                  </a:lnTo>
                  <a:lnTo>
                    <a:pt x="222569" y="147683"/>
                  </a:lnTo>
                  <a:close/>
                  <a:moveTo>
                    <a:pt x="235701" y="147683"/>
                  </a:moveTo>
                  <a:lnTo>
                    <a:pt x="235701" y="153768"/>
                  </a:lnTo>
                  <a:lnTo>
                    <a:pt x="229296" y="153768"/>
                  </a:lnTo>
                  <a:lnTo>
                    <a:pt x="229296" y="147683"/>
                  </a:lnTo>
                  <a:close/>
                  <a:moveTo>
                    <a:pt x="242428" y="147683"/>
                  </a:moveTo>
                  <a:lnTo>
                    <a:pt x="242428" y="153768"/>
                  </a:lnTo>
                  <a:lnTo>
                    <a:pt x="236040" y="153768"/>
                  </a:lnTo>
                  <a:lnTo>
                    <a:pt x="236040" y="147683"/>
                  </a:lnTo>
                  <a:close/>
                  <a:moveTo>
                    <a:pt x="249173" y="147683"/>
                  </a:moveTo>
                  <a:lnTo>
                    <a:pt x="249173" y="153768"/>
                  </a:lnTo>
                  <a:lnTo>
                    <a:pt x="242767" y="153768"/>
                  </a:lnTo>
                  <a:lnTo>
                    <a:pt x="242767" y="147683"/>
                  </a:lnTo>
                  <a:close/>
                  <a:moveTo>
                    <a:pt x="255899" y="147683"/>
                  </a:moveTo>
                  <a:lnTo>
                    <a:pt x="255899" y="153768"/>
                  </a:lnTo>
                  <a:lnTo>
                    <a:pt x="249512" y="153768"/>
                  </a:lnTo>
                  <a:lnTo>
                    <a:pt x="249512" y="147683"/>
                  </a:lnTo>
                  <a:close/>
                  <a:moveTo>
                    <a:pt x="262644" y="147683"/>
                  </a:moveTo>
                  <a:lnTo>
                    <a:pt x="262644" y="153768"/>
                  </a:lnTo>
                  <a:lnTo>
                    <a:pt x="256238" y="153768"/>
                  </a:lnTo>
                  <a:lnTo>
                    <a:pt x="256238" y="147683"/>
                  </a:lnTo>
                  <a:close/>
                  <a:moveTo>
                    <a:pt x="269370" y="147683"/>
                  </a:moveTo>
                  <a:lnTo>
                    <a:pt x="269370" y="153768"/>
                  </a:lnTo>
                  <a:lnTo>
                    <a:pt x="262983" y="153768"/>
                  </a:lnTo>
                  <a:lnTo>
                    <a:pt x="262983" y="147683"/>
                  </a:lnTo>
                  <a:close/>
                  <a:moveTo>
                    <a:pt x="276115" y="147683"/>
                  </a:moveTo>
                  <a:lnTo>
                    <a:pt x="276115" y="153768"/>
                  </a:lnTo>
                  <a:lnTo>
                    <a:pt x="269709" y="153768"/>
                  </a:lnTo>
                  <a:lnTo>
                    <a:pt x="269709" y="147683"/>
                  </a:lnTo>
                  <a:close/>
                  <a:moveTo>
                    <a:pt x="282842" y="147683"/>
                  </a:moveTo>
                  <a:lnTo>
                    <a:pt x="282842" y="153768"/>
                  </a:lnTo>
                  <a:lnTo>
                    <a:pt x="276436" y="153768"/>
                  </a:lnTo>
                  <a:lnTo>
                    <a:pt x="276436" y="147683"/>
                  </a:lnTo>
                  <a:close/>
                  <a:moveTo>
                    <a:pt x="6745" y="154089"/>
                  </a:moveTo>
                  <a:lnTo>
                    <a:pt x="6745" y="160173"/>
                  </a:lnTo>
                  <a:lnTo>
                    <a:pt x="339" y="160173"/>
                  </a:lnTo>
                  <a:lnTo>
                    <a:pt x="339" y="154089"/>
                  </a:lnTo>
                  <a:close/>
                  <a:moveTo>
                    <a:pt x="13471" y="154089"/>
                  </a:moveTo>
                  <a:lnTo>
                    <a:pt x="13471" y="160173"/>
                  </a:lnTo>
                  <a:lnTo>
                    <a:pt x="7066" y="160173"/>
                  </a:lnTo>
                  <a:lnTo>
                    <a:pt x="7066" y="154089"/>
                  </a:lnTo>
                  <a:close/>
                  <a:moveTo>
                    <a:pt x="20198" y="154089"/>
                  </a:moveTo>
                  <a:lnTo>
                    <a:pt x="20198" y="160173"/>
                  </a:lnTo>
                  <a:lnTo>
                    <a:pt x="13810" y="160173"/>
                  </a:lnTo>
                  <a:lnTo>
                    <a:pt x="13810" y="154089"/>
                  </a:lnTo>
                  <a:close/>
                  <a:moveTo>
                    <a:pt x="26942" y="154089"/>
                  </a:moveTo>
                  <a:lnTo>
                    <a:pt x="26942" y="160173"/>
                  </a:lnTo>
                  <a:lnTo>
                    <a:pt x="20537" y="160173"/>
                  </a:lnTo>
                  <a:lnTo>
                    <a:pt x="20537" y="154089"/>
                  </a:lnTo>
                  <a:close/>
                  <a:moveTo>
                    <a:pt x="33669" y="154089"/>
                  </a:moveTo>
                  <a:lnTo>
                    <a:pt x="33669" y="160173"/>
                  </a:lnTo>
                  <a:lnTo>
                    <a:pt x="27281" y="160173"/>
                  </a:lnTo>
                  <a:lnTo>
                    <a:pt x="27281" y="154089"/>
                  </a:lnTo>
                  <a:close/>
                  <a:moveTo>
                    <a:pt x="40414" y="154089"/>
                  </a:moveTo>
                  <a:lnTo>
                    <a:pt x="40414" y="160173"/>
                  </a:lnTo>
                  <a:lnTo>
                    <a:pt x="34008" y="160173"/>
                  </a:lnTo>
                  <a:lnTo>
                    <a:pt x="34008" y="154089"/>
                  </a:lnTo>
                  <a:close/>
                  <a:moveTo>
                    <a:pt x="47140" y="154089"/>
                  </a:moveTo>
                  <a:lnTo>
                    <a:pt x="47140" y="160173"/>
                  </a:lnTo>
                  <a:lnTo>
                    <a:pt x="40753" y="160173"/>
                  </a:lnTo>
                  <a:lnTo>
                    <a:pt x="40753" y="154089"/>
                  </a:lnTo>
                  <a:close/>
                  <a:moveTo>
                    <a:pt x="53885" y="154089"/>
                  </a:moveTo>
                  <a:lnTo>
                    <a:pt x="53885" y="160173"/>
                  </a:lnTo>
                  <a:lnTo>
                    <a:pt x="47479" y="160173"/>
                  </a:lnTo>
                  <a:lnTo>
                    <a:pt x="47479" y="154089"/>
                  </a:lnTo>
                  <a:close/>
                  <a:moveTo>
                    <a:pt x="60611" y="154089"/>
                  </a:moveTo>
                  <a:lnTo>
                    <a:pt x="60611" y="160173"/>
                  </a:lnTo>
                  <a:lnTo>
                    <a:pt x="54206" y="160173"/>
                  </a:lnTo>
                  <a:lnTo>
                    <a:pt x="54206" y="154089"/>
                  </a:lnTo>
                  <a:close/>
                  <a:moveTo>
                    <a:pt x="67338" y="154089"/>
                  </a:moveTo>
                  <a:lnTo>
                    <a:pt x="67338" y="160173"/>
                  </a:lnTo>
                  <a:lnTo>
                    <a:pt x="60950" y="160173"/>
                  </a:lnTo>
                  <a:lnTo>
                    <a:pt x="60950" y="154089"/>
                  </a:lnTo>
                  <a:close/>
                  <a:moveTo>
                    <a:pt x="74083" y="154089"/>
                  </a:moveTo>
                  <a:lnTo>
                    <a:pt x="74083" y="160173"/>
                  </a:lnTo>
                  <a:lnTo>
                    <a:pt x="67677" y="160173"/>
                  </a:lnTo>
                  <a:lnTo>
                    <a:pt x="67677" y="154089"/>
                  </a:lnTo>
                  <a:close/>
                  <a:moveTo>
                    <a:pt x="80809" y="154089"/>
                  </a:moveTo>
                  <a:lnTo>
                    <a:pt x="80809" y="160173"/>
                  </a:lnTo>
                  <a:lnTo>
                    <a:pt x="74422" y="160173"/>
                  </a:lnTo>
                  <a:lnTo>
                    <a:pt x="74422" y="154089"/>
                  </a:lnTo>
                  <a:close/>
                  <a:moveTo>
                    <a:pt x="87554" y="154089"/>
                  </a:moveTo>
                  <a:lnTo>
                    <a:pt x="87554" y="160173"/>
                  </a:lnTo>
                  <a:lnTo>
                    <a:pt x="81148" y="160173"/>
                  </a:lnTo>
                  <a:lnTo>
                    <a:pt x="81148" y="154089"/>
                  </a:lnTo>
                  <a:close/>
                  <a:moveTo>
                    <a:pt x="94281" y="154089"/>
                  </a:moveTo>
                  <a:lnTo>
                    <a:pt x="94281" y="160173"/>
                  </a:lnTo>
                  <a:lnTo>
                    <a:pt x="87893" y="160173"/>
                  </a:lnTo>
                  <a:lnTo>
                    <a:pt x="87893" y="154089"/>
                  </a:lnTo>
                  <a:close/>
                  <a:moveTo>
                    <a:pt x="101007" y="154089"/>
                  </a:moveTo>
                  <a:lnTo>
                    <a:pt x="101007" y="160173"/>
                  </a:lnTo>
                  <a:lnTo>
                    <a:pt x="94620" y="160173"/>
                  </a:lnTo>
                  <a:lnTo>
                    <a:pt x="94620" y="154089"/>
                  </a:lnTo>
                  <a:close/>
                  <a:moveTo>
                    <a:pt x="107752" y="154089"/>
                  </a:moveTo>
                  <a:lnTo>
                    <a:pt x="107752" y="160173"/>
                  </a:lnTo>
                  <a:lnTo>
                    <a:pt x="101346" y="160173"/>
                  </a:lnTo>
                  <a:lnTo>
                    <a:pt x="101346" y="154089"/>
                  </a:lnTo>
                  <a:close/>
                  <a:moveTo>
                    <a:pt x="114478" y="154089"/>
                  </a:moveTo>
                  <a:lnTo>
                    <a:pt x="114478" y="160173"/>
                  </a:lnTo>
                  <a:lnTo>
                    <a:pt x="108091" y="160173"/>
                  </a:lnTo>
                  <a:lnTo>
                    <a:pt x="108091" y="154089"/>
                  </a:lnTo>
                  <a:close/>
                  <a:moveTo>
                    <a:pt x="121223" y="154089"/>
                  </a:moveTo>
                  <a:lnTo>
                    <a:pt x="121223" y="160173"/>
                  </a:lnTo>
                  <a:lnTo>
                    <a:pt x="114817" y="160173"/>
                  </a:lnTo>
                  <a:lnTo>
                    <a:pt x="114817" y="154089"/>
                  </a:lnTo>
                  <a:close/>
                  <a:moveTo>
                    <a:pt x="127950" y="154089"/>
                  </a:moveTo>
                  <a:lnTo>
                    <a:pt x="127950" y="160173"/>
                  </a:lnTo>
                  <a:lnTo>
                    <a:pt x="121562" y="160173"/>
                  </a:lnTo>
                  <a:lnTo>
                    <a:pt x="121562" y="154089"/>
                  </a:lnTo>
                  <a:close/>
                  <a:moveTo>
                    <a:pt x="134694" y="154089"/>
                  </a:moveTo>
                  <a:lnTo>
                    <a:pt x="134694" y="160173"/>
                  </a:lnTo>
                  <a:lnTo>
                    <a:pt x="128289" y="160173"/>
                  </a:lnTo>
                  <a:lnTo>
                    <a:pt x="128289" y="154089"/>
                  </a:lnTo>
                  <a:close/>
                  <a:moveTo>
                    <a:pt x="141421" y="154089"/>
                  </a:moveTo>
                  <a:lnTo>
                    <a:pt x="141421" y="160173"/>
                  </a:lnTo>
                  <a:lnTo>
                    <a:pt x="135033" y="160173"/>
                  </a:lnTo>
                  <a:lnTo>
                    <a:pt x="135033" y="154089"/>
                  </a:lnTo>
                  <a:close/>
                  <a:moveTo>
                    <a:pt x="148148" y="154089"/>
                  </a:moveTo>
                  <a:lnTo>
                    <a:pt x="148148" y="160173"/>
                  </a:lnTo>
                  <a:lnTo>
                    <a:pt x="141760" y="160173"/>
                  </a:lnTo>
                  <a:lnTo>
                    <a:pt x="141760" y="154089"/>
                  </a:lnTo>
                  <a:close/>
                  <a:moveTo>
                    <a:pt x="154892" y="154089"/>
                  </a:moveTo>
                  <a:lnTo>
                    <a:pt x="154892" y="160173"/>
                  </a:lnTo>
                  <a:lnTo>
                    <a:pt x="148487" y="160173"/>
                  </a:lnTo>
                  <a:lnTo>
                    <a:pt x="148487" y="154089"/>
                  </a:lnTo>
                  <a:close/>
                  <a:moveTo>
                    <a:pt x="161619" y="154089"/>
                  </a:moveTo>
                  <a:lnTo>
                    <a:pt x="161619" y="160173"/>
                  </a:lnTo>
                  <a:lnTo>
                    <a:pt x="155231" y="160173"/>
                  </a:lnTo>
                  <a:lnTo>
                    <a:pt x="155231" y="154089"/>
                  </a:lnTo>
                  <a:close/>
                  <a:moveTo>
                    <a:pt x="168363" y="154089"/>
                  </a:moveTo>
                  <a:lnTo>
                    <a:pt x="168363" y="160173"/>
                  </a:lnTo>
                  <a:lnTo>
                    <a:pt x="161958" y="160173"/>
                  </a:lnTo>
                  <a:lnTo>
                    <a:pt x="161958" y="154089"/>
                  </a:lnTo>
                  <a:close/>
                  <a:moveTo>
                    <a:pt x="175090" y="154089"/>
                  </a:moveTo>
                  <a:lnTo>
                    <a:pt x="175090" y="160173"/>
                  </a:lnTo>
                  <a:lnTo>
                    <a:pt x="168702" y="160173"/>
                  </a:lnTo>
                  <a:lnTo>
                    <a:pt x="168702" y="154089"/>
                  </a:lnTo>
                  <a:close/>
                  <a:moveTo>
                    <a:pt x="181834" y="154089"/>
                  </a:moveTo>
                  <a:lnTo>
                    <a:pt x="181834" y="160173"/>
                  </a:lnTo>
                  <a:lnTo>
                    <a:pt x="175429" y="160173"/>
                  </a:lnTo>
                  <a:lnTo>
                    <a:pt x="175429" y="154089"/>
                  </a:lnTo>
                  <a:close/>
                  <a:moveTo>
                    <a:pt x="188561" y="154089"/>
                  </a:moveTo>
                  <a:lnTo>
                    <a:pt x="188561" y="160173"/>
                  </a:lnTo>
                  <a:lnTo>
                    <a:pt x="182173" y="160173"/>
                  </a:lnTo>
                  <a:lnTo>
                    <a:pt x="182173" y="154089"/>
                  </a:lnTo>
                  <a:close/>
                  <a:moveTo>
                    <a:pt x="195288" y="154089"/>
                  </a:moveTo>
                  <a:lnTo>
                    <a:pt x="195288" y="160173"/>
                  </a:lnTo>
                  <a:lnTo>
                    <a:pt x="188900" y="160173"/>
                  </a:lnTo>
                  <a:lnTo>
                    <a:pt x="188900" y="154089"/>
                  </a:lnTo>
                  <a:close/>
                  <a:moveTo>
                    <a:pt x="202032" y="154089"/>
                  </a:moveTo>
                  <a:lnTo>
                    <a:pt x="202032" y="160173"/>
                  </a:lnTo>
                  <a:lnTo>
                    <a:pt x="195627" y="160173"/>
                  </a:lnTo>
                  <a:lnTo>
                    <a:pt x="195627" y="154089"/>
                  </a:lnTo>
                  <a:close/>
                  <a:moveTo>
                    <a:pt x="208759" y="154089"/>
                  </a:moveTo>
                  <a:lnTo>
                    <a:pt x="208759" y="160173"/>
                  </a:lnTo>
                  <a:lnTo>
                    <a:pt x="202371" y="160173"/>
                  </a:lnTo>
                  <a:lnTo>
                    <a:pt x="202371" y="154089"/>
                  </a:lnTo>
                  <a:close/>
                  <a:moveTo>
                    <a:pt x="215504" y="154089"/>
                  </a:moveTo>
                  <a:lnTo>
                    <a:pt x="215504" y="160173"/>
                  </a:lnTo>
                  <a:lnTo>
                    <a:pt x="209098" y="160173"/>
                  </a:lnTo>
                  <a:lnTo>
                    <a:pt x="209098" y="154089"/>
                  </a:lnTo>
                  <a:close/>
                  <a:moveTo>
                    <a:pt x="222230" y="154089"/>
                  </a:moveTo>
                  <a:lnTo>
                    <a:pt x="222230" y="160173"/>
                  </a:lnTo>
                  <a:lnTo>
                    <a:pt x="215843" y="160173"/>
                  </a:lnTo>
                  <a:lnTo>
                    <a:pt x="215843" y="154089"/>
                  </a:lnTo>
                  <a:close/>
                  <a:moveTo>
                    <a:pt x="228975" y="154089"/>
                  </a:moveTo>
                  <a:lnTo>
                    <a:pt x="228975" y="160173"/>
                  </a:lnTo>
                  <a:lnTo>
                    <a:pt x="222569" y="160173"/>
                  </a:lnTo>
                  <a:lnTo>
                    <a:pt x="222569" y="154089"/>
                  </a:lnTo>
                  <a:close/>
                  <a:moveTo>
                    <a:pt x="235701" y="154089"/>
                  </a:moveTo>
                  <a:lnTo>
                    <a:pt x="235701" y="160173"/>
                  </a:lnTo>
                  <a:lnTo>
                    <a:pt x="229296" y="160173"/>
                  </a:lnTo>
                  <a:lnTo>
                    <a:pt x="229296" y="154089"/>
                  </a:lnTo>
                  <a:close/>
                  <a:moveTo>
                    <a:pt x="242428" y="154089"/>
                  </a:moveTo>
                  <a:lnTo>
                    <a:pt x="242428" y="160173"/>
                  </a:lnTo>
                  <a:lnTo>
                    <a:pt x="236040" y="160173"/>
                  </a:lnTo>
                  <a:lnTo>
                    <a:pt x="236040" y="154089"/>
                  </a:lnTo>
                  <a:close/>
                  <a:moveTo>
                    <a:pt x="249173" y="154089"/>
                  </a:moveTo>
                  <a:lnTo>
                    <a:pt x="249173" y="160173"/>
                  </a:lnTo>
                  <a:lnTo>
                    <a:pt x="242767" y="160173"/>
                  </a:lnTo>
                  <a:lnTo>
                    <a:pt x="242767" y="154089"/>
                  </a:lnTo>
                  <a:close/>
                  <a:moveTo>
                    <a:pt x="255899" y="154089"/>
                  </a:moveTo>
                  <a:lnTo>
                    <a:pt x="255899" y="160173"/>
                  </a:lnTo>
                  <a:lnTo>
                    <a:pt x="249512" y="160173"/>
                  </a:lnTo>
                  <a:lnTo>
                    <a:pt x="249512" y="154089"/>
                  </a:lnTo>
                  <a:close/>
                  <a:moveTo>
                    <a:pt x="262644" y="154089"/>
                  </a:moveTo>
                  <a:lnTo>
                    <a:pt x="262644" y="160173"/>
                  </a:lnTo>
                  <a:lnTo>
                    <a:pt x="256238" y="160173"/>
                  </a:lnTo>
                  <a:lnTo>
                    <a:pt x="256238" y="154089"/>
                  </a:lnTo>
                  <a:close/>
                  <a:moveTo>
                    <a:pt x="269370" y="154089"/>
                  </a:moveTo>
                  <a:lnTo>
                    <a:pt x="269370" y="160173"/>
                  </a:lnTo>
                  <a:lnTo>
                    <a:pt x="262983" y="160173"/>
                  </a:lnTo>
                  <a:lnTo>
                    <a:pt x="262983" y="154089"/>
                  </a:lnTo>
                  <a:close/>
                  <a:moveTo>
                    <a:pt x="276115" y="154089"/>
                  </a:moveTo>
                  <a:lnTo>
                    <a:pt x="276115" y="160173"/>
                  </a:lnTo>
                  <a:lnTo>
                    <a:pt x="269709" y="160173"/>
                  </a:lnTo>
                  <a:lnTo>
                    <a:pt x="269709" y="154089"/>
                  </a:lnTo>
                  <a:close/>
                  <a:moveTo>
                    <a:pt x="282842" y="154089"/>
                  </a:moveTo>
                  <a:lnTo>
                    <a:pt x="282842" y="160173"/>
                  </a:lnTo>
                  <a:lnTo>
                    <a:pt x="276436" y="160173"/>
                  </a:lnTo>
                  <a:lnTo>
                    <a:pt x="276436" y="154089"/>
                  </a:lnTo>
                  <a:close/>
                  <a:moveTo>
                    <a:pt x="178" y="0"/>
                  </a:moveTo>
                  <a:lnTo>
                    <a:pt x="178" y="161"/>
                  </a:lnTo>
                  <a:lnTo>
                    <a:pt x="0" y="161"/>
                  </a:lnTo>
                  <a:lnTo>
                    <a:pt x="0" y="160334"/>
                  </a:lnTo>
                  <a:lnTo>
                    <a:pt x="178" y="160334"/>
                  </a:lnTo>
                  <a:lnTo>
                    <a:pt x="178" y="160494"/>
                  </a:lnTo>
                  <a:lnTo>
                    <a:pt x="285482" y="160494"/>
                  </a:lnTo>
                  <a:lnTo>
                    <a:pt x="285482" y="160173"/>
                  </a:lnTo>
                  <a:lnTo>
                    <a:pt x="283181" y="160173"/>
                  </a:lnTo>
                  <a:lnTo>
                    <a:pt x="283181" y="154089"/>
                  </a:lnTo>
                  <a:lnTo>
                    <a:pt x="285482" y="154089"/>
                  </a:lnTo>
                  <a:lnTo>
                    <a:pt x="285482" y="153768"/>
                  </a:lnTo>
                  <a:lnTo>
                    <a:pt x="283181" y="153768"/>
                  </a:lnTo>
                  <a:lnTo>
                    <a:pt x="283181" y="147683"/>
                  </a:lnTo>
                  <a:lnTo>
                    <a:pt x="285482" y="147683"/>
                  </a:lnTo>
                  <a:lnTo>
                    <a:pt x="285482" y="147362"/>
                  </a:lnTo>
                  <a:lnTo>
                    <a:pt x="283181" y="147362"/>
                  </a:lnTo>
                  <a:lnTo>
                    <a:pt x="283181" y="141278"/>
                  </a:lnTo>
                  <a:lnTo>
                    <a:pt x="285482" y="141278"/>
                  </a:lnTo>
                  <a:lnTo>
                    <a:pt x="285482" y="140957"/>
                  </a:lnTo>
                  <a:lnTo>
                    <a:pt x="283181" y="140957"/>
                  </a:lnTo>
                  <a:lnTo>
                    <a:pt x="283181" y="134872"/>
                  </a:lnTo>
                  <a:lnTo>
                    <a:pt x="285482" y="134872"/>
                  </a:lnTo>
                  <a:lnTo>
                    <a:pt x="285482" y="134551"/>
                  </a:lnTo>
                  <a:lnTo>
                    <a:pt x="283181" y="134551"/>
                  </a:lnTo>
                  <a:lnTo>
                    <a:pt x="283181" y="128467"/>
                  </a:lnTo>
                  <a:lnTo>
                    <a:pt x="285482" y="128467"/>
                  </a:lnTo>
                  <a:lnTo>
                    <a:pt x="285482" y="128146"/>
                  </a:lnTo>
                  <a:lnTo>
                    <a:pt x="283181" y="128146"/>
                  </a:lnTo>
                  <a:lnTo>
                    <a:pt x="283181" y="122061"/>
                  </a:lnTo>
                  <a:lnTo>
                    <a:pt x="285482" y="122061"/>
                  </a:lnTo>
                  <a:lnTo>
                    <a:pt x="285482" y="121740"/>
                  </a:lnTo>
                  <a:lnTo>
                    <a:pt x="283181" y="121740"/>
                  </a:lnTo>
                  <a:lnTo>
                    <a:pt x="283181" y="115656"/>
                  </a:lnTo>
                  <a:lnTo>
                    <a:pt x="285482" y="115656"/>
                  </a:lnTo>
                  <a:lnTo>
                    <a:pt x="285482" y="115335"/>
                  </a:lnTo>
                  <a:lnTo>
                    <a:pt x="283181" y="115335"/>
                  </a:lnTo>
                  <a:lnTo>
                    <a:pt x="283181" y="109250"/>
                  </a:lnTo>
                  <a:lnTo>
                    <a:pt x="285482" y="109250"/>
                  </a:lnTo>
                  <a:lnTo>
                    <a:pt x="285482" y="108929"/>
                  </a:lnTo>
                  <a:lnTo>
                    <a:pt x="283181" y="108929"/>
                  </a:lnTo>
                  <a:lnTo>
                    <a:pt x="283181" y="102827"/>
                  </a:lnTo>
                  <a:lnTo>
                    <a:pt x="285482" y="102827"/>
                  </a:lnTo>
                  <a:lnTo>
                    <a:pt x="285482" y="102524"/>
                  </a:lnTo>
                  <a:lnTo>
                    <a:pt x="283181" y="102524"/>
                  </a:lnTo>
                  <a:lnTo>
                    <a:pt x="283181" y="96422"/>
                  </a:lnTo>
                  <a:lnTo>
                    <a:pt x="285482" y="96422"/>
                  </a:lnTo>
                  <a:lnTo>
                    <a:pt x="285482" y="96100"/>
                  </a:lnTo>
                  <a:lnTo>
                    <a:pt x="283181" y="96100"/>
                  </a:lnTo>
                  <a:lnTo>
                    <a:pt x="283181" y="90016"/>
                  </a:lnTo>
                  <a:lnTo>
                    <a:pt x="285482" y="90016"/>
                  </a:lnTo>
                  <a:lnTo>
                    <a:pt x="285482" y="89695"/>
                  </a:lnTo>
                  <a:lnTo>
                    <a:pt x="283181" y="89695"/>
                  </a:lnTo>
                  <a:lnTo>
                    <a:pt x="283181" y="83611"/>
                  </a:lnTo>
                  <a:lnTo>
                    <a:pt x="285482" y="83611"/>
                  </a:lnTo>
                  <a:lnTo>
                    <a:pt x="285482" y="83289"/>
                  </a:lnTo>
                  <a:lnTo>
                    <a:pt x="283181" y="83289"/>
                  </a:lnTo>
                  <a:lnTo>
                    <a:pt x="283181" y="77205"/>
                  </a:lnTo>
                  <a:lnTo>
                    <a:pt x="285482" y="77205"/>
                  </a:lnTo>
                  <a:lnTo>
                    <a:pt x="285482" y="76884"/>
                  </a:lnTo>
                  <a:lnTo>
                    <a:pt x="283181" y="76884"/>
                  </a:lnTo>
                  <a:lnTo>
                    <a:pt x="283181" y="70800"/>
                  </a:lnTo>
                  <a:lnTo>
                    <a:pt x="285482" y="70800"/>
                  </a:lnTo>
                  <a:lnTo>
                    <a:pt x="285482" y="70478"/>
                  </a:lnTo>
                  <a:lnTo>
                    <a:pt x="283181" y="70478"/>
                  </a:lnTo>
                  <a:lnTo>
                    <a:pt x="283181" y="64394"/>
                  </a:lnTo>
                  <a:lnTo>
                    <a:pt x="285482" y="64394"/>
                  </a:lnTo>
                  <a:lnTo>
                    <a:pt x="285482" y="64073"/>
                  </a:lnTo>
                  <a:lnTo>
                    <a:pt x="283181" y="64073"/>
                  </a:lnTo>
                  <a:lnTo>
                    <a:pt x="283181" y="57989"/>
                  </a:lnTo>
                  <a:lnTo>
                    <a:pt x="285482" y="57989"/>
                  </a:lnTo>
                  <a:lnTo>
                    <a:pt x="285482" y="57667"/>
                  </a:lnTo>
                  <a:lnTo>
                    <a:pt x="283181" y="57667"/>
                  </a:lnTo>
                  <a:lnTo>
                    <a:pt x="283181" y="51583"/>
                  </a:lnTo>
                  <a:lnTo>
                    <a:pt x="285482" y="51583"/>
                  </a:lnTo>
                  <a:lnTo>
                    <a:pt x="285482" y="51262"/>
                  </a:lnTo>
                  <a:lnTo>
                    <a:pt x="283181" y="51262"/>
                  </a:lnTo>
                  <a:lnTo>
                    <a:pt x="283181" y="45178"/>
                  </a:lnTo>
                  <a:lnTo>
                    <a:pt x="285482" y="45178"/>
                  </a:lnTo>
                  <a:lnTo>
                    <a:pt x="285482" y="44856"/>
                  </a:lnTo>
                  <a:lnTo>
                    <a:pt x="283181" y="44856"/>
                  </a:lnTo>
                  <a:lnTo>
                    <a:pt x="283181" y="38772"/>
                  </a:lnTo>
                  <a:lnTo>
                    <a:pt x="285482" y="38772"/>
                  </a:lnTo>
                  <a:lnTo>
                    <a:pt x="285482" y="38451"/>
                  </a:lnTo>
                  <a:lnTo>
                    <a:pt x="283181" y="38451"/>
                  </a:lnTo>
                  <a:lnTo>
                    <a:pt x="283181" y="32367"/>
                  </a:lnTo>
                  <a:lnTo>
                    <a:pt x="285482" y="32367"/>
                  </a:lnTo>
                  <a:lnTo>
                    <a:pt x="285482" y="32028"/>
                  </a:lnTo>
                  <a:lnTo>
                    <a:pt x="283181" y="32028"/>
                  </a:lnTo>
                  <a:lnTo>
                    <a:pt x="283181" y="25943"/>
                  </a:lnTo>
                  <a:lnTo>
                    <a:pt x="285482" y="25943"/>
                  </a:lnTo>
                  <a:lnTo>
                    <a:pt x="285482" y="25622"/>
                  </a:lnTo>
                  <a:lnTo>
                    <a:pt x="283181" y="25622"/>
                  </a:lnTo>
                  <a:lnTo>
                    <a:pt x="283181" y="19538"/>
                  </a:lnTo>
                  <a:lnTo>
                    <a:pt x="285482" y="19538"/>
                  </a:lnTo>
                  <a:lnTo>
                    <a:pt x="285482" y="19217"/>
                  </a:lnTo>
                  <a:lnTo>
                    <a:pt x="283181" y="19217"/>
                  </a:lnTo>
                  <a:lnTo>
                    <a:pt x="283181" y="13132"/>
                  </a:lnTo>
                  <a:lnTo>
                    <a:pt x="285482" y="13132"/>
                  </a:lnTo>
                  <a:lnTo>
                    <a:pt x="285482" y="12811"/>
                  </a:lnTo>
                  <a:lnTo>
                    <a:pt x="283181" y="12811"/>
                  </a:lnTo>
                  <a:lnTo>
                    <a:pt x="283181" y="6727"/>
                  </a:lnTo>
                  <a:lnTo>
                    <a:pt x="285482" y="6727"/>
                  </a:lnTo>
                  <a:lnTo>
                    <a:pt x="285482" y="6406"/>
                  </a:lnTo>
                  <a:lnTo>
                    <a:pt x="283181" y="6406"/>
                  </a:lnTo>
                  <a:lnTo>
                    <a:pt x="283181" y="321"/>
                  </a:lnTo>
                  <a:lnTo>
                    <a:pt x="285482" y="321"/>
                  </a:lnTo>
                  <a:lnTo>
                    <a:pt x="285482" y="0"/>
                  </a:lnTo>
                  <a:close/>
                </a:path>
              </a:pathLst>
            </a:custGeom>
            <a:solidFill>
              <a:srgbClr val="191919">
                <a:alpha val="178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520" name="Google Shape;520;p11"/>
            <p:cNvSpPr/>
            <p:nvPr/>
          </p:nvSpPr>
          <p:spPr>
            <a:xfrm>
              <a:off x="576225" y="847300"/>
              <a:ext cx="25" cy="4012375"/>
            </a:xfrm>
            <a:custGeom>
              <a:avLst/>
              <a:gdLst/>
              <a:ahLst/>
              <a:cxnLst/>
              <a:rect l="l" t="t" r="r" b="b"/>
              <a:pathLst>
                <a:path w="1" h="160495" extrusionOk="0">
                  <a:moveTo>
                    <a:pt x="1" y="0"/>
                  </a:moveTo>
                  <a:lnTo>
                    <a:pt x="1" y="160495"/>
                  </a:lnTo>
                </a:path>
              </a:pathLst>
            </a:custGeom>
            <a:solidFill>
              <a:srgbClr val="191919">
                <a:alpha val="178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521" name="Google Shape;521;p11"/>
            <p:cNvSpPr/>
            <p:nvPr/>
          </p:nvSpPr>
          <p:spPr>
            <a:xfrm>
              <a:off x="7375175" y="4529125"/>
              <a:ext cx="3150" cy="8050"/>
            </a:xfrm>
            <a:custGeom>
              <a:avLst/>
              <a:gdLst/>
              <a:ahLst/>
              <a:cxnLst/>
              <a:rect l="l" t="t" r="r" b="b"/>
              <a:pathLst>
                <a:path w="126" h="322" extrusionOk="0">
                  <a:moveTo>
                    <a:pt x="0" y="0"/>
                  </a:moveTo>
                  <a:lnTo>
                    <a:pt x="0" y="321"/>
                  </a:lnTo>
                  <a:lnTo>
                    <a:pt x="125" y="321"/>
                  </a:lnTo>
                  <a:lnTo>
                    <a:pt x="125" y="0"/>
                  </a:lnTo>
                  <a:close/>
                </a:path>
              </a:pathLst>
            </a:custGeom>
            <a:solidFill>
              <a:srgbClr val="191919">
                <a:alpha val="178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522" name="Google Shape;522;p11"/>
            <p:cNvSpPr/>
            <p:nvPr/>
          </p:nvSpPr>
          <p:spPr>
            <a:xfrm>
              <a:off x="7375175" y="2767150"/>
              <a:ext cx="3150" cy="8075"/>
            </a:xfrm>
            <a:custGeom>
              <a:avLst/>
              <a:gdLst/>
              <a:ahLst/>
              <a:cxnLst/>
              <a:rect l="l" t="t" r="r" b="b"/>
              <a:pathLst>
                <a:path w="126" h="323" extrusionOk="0">
                  <a:moveTo>
                    <a:pt x="0" y="1"/>
                  </a:moveTo>
                  <a:lnTo>
                    <a:pt x="0" y="322"/>
                  </a:lnTo>
                  <a:lnTo>
                    <a:pt x="125" y="322"/>
                  </a:lnTo>
                  <a:lnTo>
                    <a:pt x="125" y="1"/>
                  </a:lnTo>
                  <a:close/>
                </a:path>
              </a:pathLst>
            </a:custGeom>
            <a:solidFill>
              <a:srgbClr val="191919">
                <a:alpha val="178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523" name="Google Shape;523;p11"/>
            <p:cNvSpPr/>
            <p:nvPr/>
          </p:nvSpPr>
          <p:spPr>
            <a:xfrm>
              <a:off x="7375175" y="4368975"/>
              <a:ext cx="3150" cy="8050"/>
            </a:xfrm>
            <a:custGeom>
              <a:avLst/>
              <a:gdLst/>
              <a:ahLst/>
              <a:cxnLst/>
              <a:rect l="l" t="t" r="r" b="b"/>
              <a:pathLst>
                <a:path w="126" h="322" extrusionOk="0">
                  <a:moveTo>
                    <a:pt x="0" y="1"/>
                  </a:moveTo>
                  <a:lnTo>
                    <a:pt x="0" y="322"/>
                  </a:lnTo>
                  <a:lnTo>
                    <a:pt x="125" y="322"/>
                  </a:lnTo>
                  <a:lnTo>
                    <a:pt x="125" y="1"/>
                  </a:lnTo>
                  <a:close/>
                </a:path>
              </a:pathLst>
            </a:custGeom>
            <a:solidFill>
              <a:srgbClr val="191919">
                <a:alpha val="178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524" name="Google Shape;524;p11"/>
            <p:cNvSpPr/>
            <p:nvPr/>
          </p:nvSpPr>
          <p:spPr>
            <a:xfrm>
              <a:off x="7375175" y="4208850"/>
              <a:ext cx="3150" cy="8050"/>
            </a:xfrm>
            <a:custGeom>
              <a:avLst/>
              <a:gdLst/>
              <a:ahLst/>
              <a:cxnLst/>
              <a:rect l="l" t="t" r="r" b="b"/>
              <a:pathLst>
                <a:path w="126" h="322" extrusionOk="0">
                  <a:moveTo>
                    <a:pt x="0" y="0"/>
                  </a:moveTo>
                  <a:lnTo>
                    <a:pt x="0" y="321"/>
                  </a:lnTo>
                  <a:lnTo>
                    <a:pt x="125" y="321"/>
                  </a:lnTo>
                  <a:lnTo>
                    <a:pt x="125" y="0"/>
                  </a:lnTo>
                  <a:close/>
                </a:path>
              </a:pathLst>
            </a:custGeom>
            <a:solidFill>
              <a:srgbClr val="191919">
                <a:alpha val="178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525" name="Google Shape;525;p11"/>
            <p:cNvSpPr/>
            <p:nvPr/>
          </p:nvSpPr>
          <p:spPr>
            <a:xfrm>
              <a:off x="7375175" y="3248025"/>
              <a:ext cx="3150" cy="7600"/>
            </a:xfrm>
            <a:custGeom>
              <a:avLst/>
              <a:gdLst/>
              <a:ahLst/>
              <a:cxnLst/>
              <a:rect l="l" t="t" r="r" b="b"/>
              <a:pathLst>
                <a:path w="126" h="304" extrusionOk="0">
                  <a:moveTo>
                    <a:pt x="0" y="0"/>
                  </a:moveTo>
                  <a:lnTo>
                    <a:pt x="0" y="304"/>
                  </a:lnTo>
                  <a:lnTo>
                    <a:pt x="125" y="304"/>
                  </a:lnTo>
                  <a:lnTo>
                    <a:pt x="125" y="0"/>
                  </a:lnTo>
                  <a:close/>
                </a:path>
              </a:pathLst>
            </a:custGeom>
            <a:solidFill>
              <a:srgbClr val="191919">
                <a:alpha val="178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526" name="Google Shape;526;p11"/>
            <p:cNvSpPr/>
            <p:nvPr/>
          </p:nvSpPr>
          <p:spPr>
            <a:xfrm>
              <a:off x="7375175" y="3728425"/>
              <a:ext cx="3150" cy="8050"/>
            </a:xfrm>
            <a:custGeom>
              <a:avLst/>
              <a:gdLst/>
              <a:ahLst/>
              <a:cxnLst/>
              <a:rect l="l" t="t" r="r" b="b"/>
              <a:pathLst>
                <a:path w="126" h="322" extrusionOk="0">
                  <a:moveTo>
                    <a:pt x="0" y="1"/>
                  </a:moveTo>
                  <a:lnTo>
                    <a:pt x="0" y="322"/>
                  </a:lnTo>
                  <a:lnTo>
                    <a:pt x="125" y="322"/>
                  </a:lnTo>
                  <a:lnTo>
                    <a:pt x="125" y="1"/>
                  </a:lnTo>
                  <a:close/>
                </a:path>
              </a:pathLst>
            </a:custGeom>
            <a:solidFill>
              <a:srgbClr val="191919">
                <a:alpha val="178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527" name="Google Shape;527;p11"/>
            <p:cNvSpPr/>
            <p:nvPr/>
          </p:nvSpPr>
          <p:spPr>
            <a:xfrm>
              <a:off x="7375175" y="3568300"/>
              <a:ext cx="3150" cy="8050"/>
            </a:xfrm>
            <a:custGeom>
              <a:avLst/>
              <a:gdLst/>
              <a:ahLst/>
              <a:cxnLst/>
              <a:rect l="l" t="t" r="r" b="b"/>
              <a:pathLst>
                <a:path w="126" h="322" extrusionOk="0">
                  <a:moveTo>
                    <a:pt x="0" y="0"/>
                  </a:moveTo>
                  <a:lnTo>
                    <a:pt x="0" y="321"/>
                  </a:lnTo>
                  <a:lnTo>
                    <a:pt x="125" y="321"/>
                  </a:lnTo>
                  <a:lnTo>
                    <a:pt x="125" y="0"/>
                  </a:lnTo>
                  <a:close/>
                </a:path>
              </a:pathLst>
            </a:custGeom>
            <a:solidFill>
              <a:srgbClr val="191919">
                <a:alpha val="178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528" name="Google Shape;528;p11"/>
            <p:cNvSpPr/>
            <p:nvPr/>
          </p:nvSpPr>
          <p:spPr>
            <a:xfrm>
              <a:off x="7375175" y="3888575"/>
              <a:ext cx="3150" cy="8050"/>
            </a:xfrm>
            <a:custGeom>
              <a:avLst/>
              <a:gdLst/>
              <a:ahLst/>
              <a:cxnLst/>
              <a:rect l="l" t="t" r="r" b="b"/>
              <a:pathLst>
                <a:path w="126" h="322" extrusionOk="0">
                  <a:moveTo>
                    <a:pt x="0" y="0"/>
                  </a:moveTo>
                  <a:lnTo>
                    <a:pt x="0" y="321"/>
                  </a:lnTo>
                  <a:lnTo>
                    <a:pt x="125" y="321"/>
                  </a:lnTo>
                  <a:lnTo>
                    <a:pt x="125" y="0"/>
                  </a:lnTo>
                  <a:close/>
                </a:path>
              </a:pathLst>
            </a:custGeom>
            <a:solidFill>
              <a:srgbClr val="191919">
                <a:alpha val="178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529" name="Google Shape;529;p11"/>
            <p:cNvSpPr/>
            <p:nvPr/>
          </p:nvSpPr>
          <p:spPr>
            <a:xfrm>
              <a:off x="7375175" y="3087425"/>
              <a:ext cx="3150" cy="8075"/>
            </a:xfrm>
            <a:custGeom>
              <a:avLst/>
              <a:gdLst/>
              <a:ahLst/>
              <a:cxnLst/>
              <a:rect l="l" t="t" r="r" b="b"/>
              <a:pathLst>
                <a:path w="126" h="323" extrusionOk="0">
                  <a:moveTo>
                    <a:pt x="0" y="1"/>
                  </a:moveTo>
                  <a:lnTo>
                    <a:pt x="0" y="322"/>
                  </a:lnTo>
                  <a:lnTo>
                    <a:pt x="125" y="322"/>
                  </a:lnTo>
                  <a:lnTo>
                    <a:pt x="125" y="1"/>
                  </a:lnTo>
                  <a:close/>
                </a:path>
              </a:pathLst>
            </a:custGeom>
            <a:solidFill>
              <a:srgbClr val="191919">
                <a:alpha val="178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530" name="Google Shape;530;p11"/>
            <p:cNvSpPr/>
            <p:nvPr/>
          </p:nvSpPr>
          <p:spPr>
            <a:xfrm>
              <a:off x="7375175" y="4849400"/>
              <a:ext cx="3150" cy="8050"/>
            </a:xfrm>
            <a:custGeom>
              <a:avLst/>
              <a:gdLst/>
              <a:ahLst/>
              <a:cxnLst/>
              <a:rect l="l" t="t" r="r" b="b"/>
              <a:pathLst>
                <a:path w="126" h="322" extrusionOk="0">
                  <a:moveTo>
                    <a:pt x="0" y="0"/>
                  </a:moveTo>
                  <a:lnTo>
                    <a:pt x="0" y="321"/>
                  </a:lnTo>
                  <a:lnTo>
                    <a:pt x="125" y="321"/>
                  </a:lnTo>
                  <a:lnTo>
                    <a:pt x="125" y="0"/>
                  </a:lnTo>
                  <a:close/>
                </a:path>
              </a:pathLst>
            </a:custGeom>
            <a:solidFill>
              <a:srgbClr val="191919">
                <a:alpha val="178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531" name="Google Shape;531;p11"/>
            <p:cNvSpPr/>
            <p:nvPr/>
          </p:nvSpPr>
          <p:spPr>
            <a:xfrm>
              <a:off x="7375175" y="2927300"/>
              <a:ext cx="3150" cy="8050"/>
            </a:xfrm>
            <a:custGeom>
              <a:avLst/>
              <a:gdLst/>
              <a:ahLst/>
              <a:cxnLst/>
              <a:rect l="l" t="t" r="r" b="b"/>
              <a:pathLst>
                <a:path w="126" h="322" extrusionOk="0">
                  <a:moveTo>
                    <a:pt x="0" y="0"/>
                  </a:moveTo>
                  <a:lnTo>
                    <a:pt x="0" y="322"/>
                  </a:lnTo>
                  <a:lnTo>
                    <a:pt x="125" y="322"/>
                  </a:lnTo>
                  <a:lnTo>
                    <a:pt x="125" y="0"/>
                  </a:lnTo>
                  <a:close/>
                </a:path>
              </a:pathLst>
            </a:custGeom>
            <a:solidFill>
              <a:srgbClr val="191919">
                <a:alpha val="178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532" name="Google Shape;532;p11"/>
            <p:cNvSpPr/>
            <p:nvPr/>
          </p:nvSpPr>
          <p:spPr>
            <a:xfrm>
              <a:off x="7375175" y="4048700"/>
              <a:ext cx="3150" cy="8050"/>
            </a:xfrm>
            <a:custGeom>
              <a:avLst/>
              <a:gdLst/>
              <a:ahLst/>
              <a:cxnLst/>
              <a:rect l="l" t="t" r="r" b="b"/>
              <a:pathLst>
                <a:path w="126" h="322" extrusionOk="0">
                  <a:moveTo>
                    <a:pt x="0" y="1"/>
                  </a:moveTo>
                  <a:lnTo>
                    <a:pt x="0" y="322"/>
                  </a:lnTo>
                  <a:lnTo>
                    <a:pt x="125" y="322"/>
                  </a:lnTo>
                  <a:lnTo>
                    <a:pt x="125" y="1"/>
                  </a:lnTo>
                  <a:close/>
                </a:path>
              </a:pathLst>
            </a:custGeom>
            <a:solidFill>
              <a:srgbClr val="191919">
                <a:alpha val="178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533" name="Google Shape;533;p11"/>
            <p:cNvSpPr/>
            <p:nvPr/>
          </p:nvSpPr>
          <p:spPr>
            <a:xfrm>
              <a:off x="7375175" y="2446875"/>
              <a:ext cx="3150" cy="8075"/>
            </a:xfrm>
            <a:custGeom>
              <a:avLst/>
              <a:gdLst/>
              <a:ahLst/>
              <a:cxnLst/>
              <a:rect l="l" t="t" r="r" b="b"/>
              <a:pathLst>
                <a:path w="126" h="323" extrusionOk="0">
                  <a:moveTo>
                    <a:pt x="0" y="1"/>
                  </a:moveTo>
                  <a:lnTo>
                    <a:pt x="0" y="322"/>
                  </a:lnTo>
                  <a:lnTo>
                    <a:pt x="125" y="322"/>
                  </a:lnTo>
                  <a:lnTo>
                    <a:pt x="125" y="1"/>
                  </a:lnTo>
                  <a:close/>
                </a:path>
              </a:pathLst>
            </a:custGeom>
            <a:solidFill>
              <a:srgbClr val="191919">
                <a:alpha val="178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534" name="Google Shape;534;p11"/>
            <p:cNvSpPr/>
            <p:nvPr/>
          </p:nvSpPr>
          <p:spPr>
            <a:xfrm>
              <a:off x="7375175" y="1005200"/>
              <a:ext cx="3150" cy="8050"/>
            </a:xfrm>
            <a:custGeom>
              <a:avLst/>
              <a:gdLst/>
              <a:ahLst/>
              <a:cxnLst/>
              <a:rect l="l" t="t" r="r" b="b"/>
              <a:pathLst>
                <a:path w="126" h="322" extrusionOk="0">
                  <a:moveTo>
                    <a:pt x="0" y="1"/>
                  </a:moveTo>
                  <a:lnTo>
                    <a:pt x="0" y="322"/>
                  </a:lnTo>
                  <a:lnTo>
                    <a:pt x="125" y="322"/>
                  </a:lnTo>
                  <a:lnTo>
                    <a:pt x="125" y="1"/>
                  </a:lnTo>
                  <a:close/>
                </a:path>
              </a:pathLst>
            </a:custGeom>
            <a:solidFill>
              <a:srgbClr val="191919">
                <a:alpha val="178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535" name="Google Shape;535;p11"/>
            <p:cNvSpPr/>
            <p:nvPr/>
          </p:nvSpPr>
          <p:spPr>
            <a:xfrm>
              <a:off x="7375175" y="1645750"/>
              <a:ext cx="3150" cy="8500"/>
            </a:xfrm>
            <a:custGeom>
              <a:avLst/>
              <a:gdLst/>
              <a:ahLst/>
              <a:cxnLst/>
              <a:rect l="l" t="t" r="r" b="b"/>
              <a:pathLst>
                <a:path w="126" h="340" extrusionOk="0">
                  <a:moveTo>
                    <a:pt x="0" y="1"/>
                  </a:moveTo>
                  <a:lnTo>
                    <a:pt x="0" y="340"/>
                  </a:lnTo>
                  <a:lnTo>
                    <a:pt x="125" y="340"/>
                  </a:lnTo>
                  <a:lnTo>
                    <a:pt x="125" y="1"/>
                  </a:lnTo>
                  <a:close/>
                </a:path>
              </a:pathLst>
            </a:custGeom>
            <a:solidFill>
              <a:srgbClr val="191919">
                <a:alpha val="178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536" name="Google Shape;536;p11"/>
            <p:cNvSpPr/>
            <p:nvPr/>
          </p:nvSpPr>
          <p:spPr>
            <a:xfrm>
              <a:off x="7375175" y="845075"/>
              <a:ext cx="3150" cy="8050"/>
            </a:xfrm>
            <a:custGeom>
              <a:avLst/>
              <a:gdLst/>
              <a:ahLst/>
              <a:cxnLst/>
              <a:rect l="l" t="t" r="r" b="b"/>
              <a:pathLst>
                <a:path w="126" h="322" extrusionOk="0">
                  <a:moveTo>
                    <a:pt x="0" y="0"/>
                  </a:moveTo>
                  <a:lnTo>
                    <a:pt x="0" y="321"/>
                  </a:lnTo>
                  <a:lnTo>
                    <a:pt x="125" y="321"/>
                  </a:lnTo>
                  <a:lnTo>
                    <a:pt x="125" y="0"/>
                  </a:lnTo>
                  <a:close/>
                </a:path>
              </a:pathLst>
            </a:custGeom>
            <a:solidFill>
              <a:srgbClr val="191919">
                <a:alpha val="178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537" name="Google Shape;537;p11"/>
            <p:cNvSpPr/>
            <p:nvPr/>
          </p:nvSpPr>
          <p:spPr>
            <a:xfrm>
              <a:off x="7375175" y="1806325"/>
              <a:ext cx="3150" cy="8075"/>
            </a:xfrm>
            <a:custGeom>
              <a:avLst/>
              <a:gdLst/>
              <a:ahLst/>
              <a:cxnLst/>
              <a:rect l="l" t="t" r="r" b="b"/>
              <a:pathLst>
                <a:path w="126" h="323" extrusionOk="0">
                  <a:moveTo>
                    <a:pt x="0" y="1"/>
                  </a:moveTo>
                  <a:lnTo>
                    <a:pt x="0" y="322"/>
                  </a:lnTo>
                  <a:lnTo>
                    <a:pt x="125" y="322"/>
                  </a:lnTo>
                  <a:lnTo>
                    <a:pt x="125" y="1"/>
                  </a:lnTo>
                  <a:close/>
                </a:path>
              </a:pathLst>
            </a:custGeom>
            <a:solidFill>
              <a:srgbClr val="191919">
                <a:alpha val="178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538" name="Google Shape;538;p11"/>
            <p:cNvSpPr/>
            <p:nvPr/>
          </p:nvSpPr>
          <p:spPr>
            <a:xfrm>
              <a:off x="7375175" y="2607025"/>
              <a:ext cx="3150" cy="8050"/>
            </a:xfrm>
            <a:custGeom>
              <a:avLst/>
              <a:gdLst/>
              <a:ahLst/>
              <a:cxnLst/>
              <a:rect l="l" t="t" r="r" b="b"/>
              <a:pathLst>
                <a:path w="126" h="322" extrusionOk="0">
                  <a:moveTo>
                    <a:pt x="0" y="0"/>
                  </a:moveTo>
                  <a:lnTo>
                    <a:pt x="0" y="322"/>
                  </a:lnTo>
                  <a:lnTo>
                    <a:pt x="125" y="322"/>
                  </a:lnTo>
                  <a:lnTo>
                    <a:pt x="125" y="0"/>
                  </a:lnTo>
                  <a:close/>
                </a:path>
              </a:pathLst>
            </a:custGeom>
            <a:solidFill>
              <a:srgbClr val="191919">
                <a:alpha val="178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539" name="Google Shape;539;p11"/>
            <p:cNvSpPr/>
            <p:nvPr/>
          </p:nvSpPr>
          <p:spPr>
            <a:xfrm>
              <a:off x="7375175" y="1325475"/>
              <a:ext cx="3150" cy="8050"/>
            </a:xfrm>
            <a:custGeom>
              <a:avLst/>
              <a:gdLst/>
              <a:ahLst/>
              <a:cxnLst/>
              <a:rect l="l" t="t" r="r" b="b"/>
              <a:pathLst>
                <a:path w="126" h="322" extrusionOk="0">
                  <a:moveTo>
                    <a:pt x="0" y="1"/>
                  </a:moveTo>
                  <a:lnTo>
                    <a:pt x="0" y="322"/>
                  </a:lnTo>
                  <a:lnTo>
                    <a:pt x="125" y="322"/>
                  </a:lnTo>
                  <a:lnTo>
                    <a:pt x="125" y="1"/>
                  </a:lnTo>
                  <a:close/>
                </a:path>
              </a:pathLst>
            </a:custGeom>
            <a:solidFill>
              <a:srgbClr val="191919">
                <a:alpha val="178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540" name="Google Shape;540;p11"/>
            <p:cNvSpPr/>
            <p:nvPr/>
          </p:nvSpPr>
          <p:spPr>
            <a:xfrm>
              <a:off x="7375175" y="1485625"/>
              <a:ext cx="3150" cy="8050"/>
            </a:xfrm>
            <a:custGeom>
              <a:avLst/>
              <a:gdLst/>
              <a:ahLst/>
              <a:cxnLst/>
              <a:rect l="l" t="t" r="r" b="b"/>
              <a:pathLst>
                <a:path w="126" h="322" extrusionOk="0">
                  <a:moveTo>
                    <a:pt x="0" y="0"/>
                  </a:moveTo>
                  <a:lnTo>
                    <a:pt x="0" y="321"/>
                  </a:lnTo>
                  <a:lnTo>
                    <a:pt x="125" y="321"/>
                  </a:lnTo>
                  <a:lnTo>
                    <a:pt x="125" y="0"/>
                  </a:lnTo>
                  <a:close/>
                </a:path>
              </a:pathLst>
            </a:custGeom>
            <a:solidFill>
              <a:srgbClr val="191919">
                <a:alpha val="178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541" name="Google Shape;541;p11"/>
            <p:cNvSpPr/>
            <p:nvPr/>
          </p:nvSpPr>
          <p:spPr>
            <a:xfrm>
              <a:off x="7375175" y="2286750"/>
              <a:ext cx="3150" cy="8050"/>
            </a:xfrm>
            <a:custGeom>
              <a:avLst/>
              <a:gdLst/>
              <a:ahLst/>
              <a:cxnLst/>
              <a:rect l="l" t="t" r="r" b="b"/>
              <a:pathLst>
                <a:path w="126" h="322" extrusionOk="0">
                  <a:moveTo>
                    <a:pt x="0" y="0"/>
                  </a:moveTo>
                  <a:lnTo>
                    <a:pt x="0" y="322"/>
                  </a:lnTo>
                  <a:lnTo>
                    <a:pt x="125" y="322"/>
                  </a:lnTo>
                  <a:lnTo>
                    <a:pt x="125" y="0"/>
                  </a:lnTo>
                  <a:close/>
                </a:path>
              </a:pathLst>
            </a:custGeom>
            <a:solidFill>
              <a:srgbClr val="191919">
                <a:alpha val="178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542" name="Google Shape;542;p11"/>
            <p:cNvSpPr/>
            <p:nvPr/>
          </p:nvSpPr>
          <p:spPr>
            <a:xfrm>
              <a:off x="7375175" y="1165350"/>
              <a:ext cx="3150" cy="8050"/>
            </a:xfrm>
            <a:custGeom>
              <a:avLst/>
              <a:gdLst/>
              <a:ahLst/>
              <a:cxnLst/>
              <a:rect l="l" t="t" r="r" b="b"/>
              <a:pathLst>
                <a:path w="126" h="322" extrusionOk="0">
                  <a:moveTo>
                    <a:pt x="0" y="0"/>
                  </a:moveTo>
                  <a:lnTo>
                    <a:pt x="0" y="321"/>
                  </a:lnTo>
                  <a:lnTo>
                    <a:pt x="125" y="321"/>
                  </a:lnTo>
                  <a:lnTo>
                    <a:pt x="125" y="0"/>
                  </a:lnTo>
                  <a:close/>
                </a:path>
              </a:pathLst>
            </a:custGeom>
            <a:solidFill>
              <a:srgbClr val="191919">
                <a:alpha val="178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543" name="Google Shape;543;p11"/>
            <p:cNvSpPr/>
            <p:nvPr/>
          </p:nvSpPr>
          <p:spPr>
            <a:xfrm>
              <a:off x="7375175" y="4689250"/>
              <a:ext cx="3150" cy="8050"/>
            </a:xfrm>
            <a:custGeom>
              <a:avLst/>
              <a:gdLst/>
              <a:ahLst/>
              <a:cxnLst/>
              <a:rect l="l" t="t" r="r" b="b"/>
              <a:pathLst>
                <a:path w="126" h="322" extrusionOk="0">
                  <a:moveTo>
                    <a:pt x="0" y="1"/>
                  </a:moveTo>
                  <a:lnTo>
                    <a:pt x="0" y="322"/>
                  </a:lnTo>
                  <a:lnTo>
                    <a:pt x="125" y="322"/>
                  </a:lnTo>
                  <a:lnTo>
                    <a:pt x="125" y="1"/>
                  </a:lnTo>
                  <a:close/>
                </a:path>
              </a:pathLst>
            </a:custGeom>
            <a:solidFill>
              <a:srgbClr val="191919">
                <a:alpha val="178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544" name="Google Shape;544;p11"/>
            <p:cNvSpPr/>
            <p:nvPr/>
          </p:nvSpPr>
          <p:spPr>
            <a:xfrm>
              <a:off x="7375175" y="3408150"/>
              <a:ext cx="3150" cy="7625"/>
            </a:xfrm>
            <a:custGeom>
              <a:avLst/>
              <a:gdLst/>
              <a:ahLst/>
              <a:cxnLst/>
              <a:rect l="l" t="t" r="r" b="b"/>
              <a:pathLst>
                <a:path w="126" h="305" extrusionOk="0">
                  <a:moveTo>
                    <a:pt x="0" y="1"/>
                  </a:moveTo>
                  <a:lnTo>
                    <a:pt x="0" y="304"/>
                  </a:lnTo>
                  <a:lnTo>
                    <a:pt x="125" y="304"/>
                  </a:lnTo>
                  <a:lnTo>
                    <a:pt x="125" y="1"/>
                  </a:lnTo>
                  <a:close/>
                </a:path>
              </a:pathLst>
            </a:custGeom>
            <a:solidFill>
              <a:srgbClr val="191919">
                <a:alpha val="178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545" name="Google Shape;545;p11"/>
            <p:cNvSpPr/>
            <p:nvPr/>
          </p:nvSpPr>
          <p:spPr>
            <a:xfrm>
              <a:off x="7375175" y="1966475"/>
              <a:ext cx="3150" cy="8050"/>
            </a:xfrm>
            <a:custGeom>
              <a:avLst/>
              <a:gdLst/>
              <a:ahLst/>
              <a:cxnLst/>
              <a:rect l="l" t="t" r="r" b="b"/>
              <a:pathLst>
                <a:path w="126" h="322" extrusionOk="0">
                  <a:moveTo>
                    <a:pt x="0" y="0"/>
                  </a:moveTo>
                  <a:lnTo>
                    <a:pt x="0" y="322"/>
                  </a:lnTo>
                  <a:lnTo>
                    <a:pt x="125" y="322"/>
                  </a:lnTo>
                  <a:lnTo>
                    <a:pt x="125" y="0"/>
                  </a:lnTo>
                  <a:close/>
                </a:path>
              </a:pathLst>
            </a:custGeom>
            <a:solidFill>
              <a:srgbClr val="191919">
                <a:alpha val="178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546" name="Google Shape;546;p11"/>
            <p:cNvSpPr/>
            <p:nvPr/>
          </p:nvSpPr>
          <p:spPr>
            <a:xfrm>
              <a:off x="7375175" y="2126600"/>
              <a:ext cx="3150" cy="8075"/>
            </a:xfrm>
            <a:custGeom>
              <a:avLst/>
              <a:gdLst/>
              <a:ahLst/>
              <a:cxnLst/>
              <a:rect l="l" t="t" r="r" b="b"/>
              <a:pathLst>
                <a:path w="126" h="323" extrusionOk="0">
                  <a:moveTo>
                    <a:pt x="0" y="1"/>
                  </a:moveTo>
                  <a:lnTo>
                    <a:pt x="0" y="322"/>
                  </a:lnTo>
                  <a:lnTo>
                    <a:pt x="125" y="322"/>
                  </a:lnTo>
                  <a:lnTo>
                    <a:pt x="125" y="1"/>
                  </a:lnTo>
                  <a:close/>
                </a:path>
              </a:pathLst>
            </a:custGeom>
            <a:solidFill>
              <a:srgbClr val="191919">
                <a:alpha val="178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grpSp>
      <p:grpSp>
        <p:nvGrpSpPr>
          <p:cNvPr id="547" name="Google Shape;547;p11"/>
          <p:cNvGrpSpPr/>
          <p:nvPr/>
        </p:nvGrpSpPr>
        <p:grpSpPr>
          <a:xfrm rot="270461">
            <a:off x="1285889" y="685774"/>
            <a:ext cx="9497288" cy="5486452"/>
            <a:chOff x="1010575" y="509220"/>
            <a:chExt cx="7122300" cy="4114455"/>
          </a:xfrm>
        </p:grpSpPr>
        <p:sp>
          <p:nvSpPr>
            <p:cNvPr id="548" name="Google Shape;548;p11"/>
            <p:cNvSpPr/>
            <p:nvPr/>
          </p:nvSpPr>
          <p:spPr>
            <a:xfrm rot="-175284">
              <a:off x="1101766" y="683630"/>
              <a:ext cx="6939919" cy="3756979"/>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grpSp>
          <p:nvGrpSpPr>
            <p:cNvPr id="549" name="Google Shape;549;p11"/>
            <p:cNvGrpSpPr/>
            <p:nvPr/>
          </p:nvGrpSpPr>
          <p:grpSpPr>
            <a:xfrm rot="-175133">
              <a:off x="1102231" y="692838"/>
              <a:ext cx="6939298" cy="3756591"/>
              <a:chOff x="209375" y="211350"/>
              <a:chExt cx="8725035" cy="4723300"/>
            </a:xfrm>
          </p:grpSpPr>
          <p:sp>
            <p:nvSpPr>
              <p:cNvPr id="550" name="Google Shape;550;p11"/>
              <p:cNvSpPr/>
              <p:nvPr/>
            </p:nvSpPr>
            <p:spPr>
              <a:xfrm>
                <a:off x="209375" y="211350"/>
                <a:ext cx="8725035" cy="4720703"/>
              </a:xfrm>
              <a:custGeom>
                <a:avLst/>
                <a:gdLst/>
                <a:ahLst/>
                <a:cxnLst/>
                <a:rect l="l" t="t" r="r" b="b"/>
                <a:pathLst>
                  <a:path w="275216" h="156509" extrusionOk="0">
                    <a:moveTo>
                      <a:pt x="6251" y="311"/>
                    </a:moveTo>
                    <a:lnTo>
                      <a:pt x="6251" y="6247"/>
                    </a:lnTo>
                    <a:lnTo>
                      <a:pt x="315" y="6247"/>
                    </a:lnTo>
                    <a:lnTo>
                      <a:pt x="315" y="311"/>
                    </a:lnTo>
                    <a:close/>
                    <a:moveTo>
                      <a:pt x="12498" y="311"/>
                    </a:moveTo>
                    <a:lnTo>
                      <a:pt x="12498" y="6247"/>
                    </a:lnTo>
                    <a:lnTo>
                      <a:pt x="6562" y="6247"/>
                    </a:lnTo>
                    <a:lnTo>
                      <a:pt x="6562" y="311"/>
                    </a:lnTo>
                    <a:close/>
                    <a:moveTo>
                      <a:pt x="18745" y="311"/>
                    </a:moveTo>
                    <a:lnTo>
                      <a:pt x="18745" y="6247"/>
                    </a:lnTo>
                    <a:lnTo>
                      <a:pt x="12810" y="6247"/>
                    </a:lnTo>
                    <a:lnTo>
                      <a:pt x="12810" y="311"/>
                    </a:lnTo>
                    <a:close/>
                    <a:moveTo>
                      <a:pt x="24992" y="311"/>
                    </a:moveTo>
                    <a:lnTo>
                      <a:pt x="24992" y="6247"/>
                    </a:lnTo>
                    <a:lnTo>
                      <a:pt x="19058" y="6247"/>
                    </a:lnTo>
                    <a:lnTo>
                      <a:pt x="19058" y="311"/>
                    </a:lnTo>
                    <a:close/>
                    <a:moveTo>
                      <a:pt x="31241" y="311"/>
                    </a:moveTo>
                    <a:lnTo>
                      <a:pt x="31241" y="6247"/>
                    </a:lnTo>
                    <a:lnTo>
                      <a:pt x="25305" y="6247"/>
                    </a:lnTo>
                    <a:lnTo>
                      <a:pt x="25305" y="311"/>
                    </a:lnTo>
                    <a:close/>
                    <a:moveTo>
                      <a:pt x="37489" y="311"/>
                    </a:moveTo>
                    <a:lnTo>
                      <a:pt x="37489" y="6247"/>
                    </a:lnTo>
                    <a:lnTo>
                      <a:pt x="31553" y="6247"/>
                    </a:lnTo>
                    <a:lnTo>
                      <a:pt x="31553" y="311"/>
                    </a:lnTo>
                    <a:close/>
                    <a:moveTo>
                      <a:pt x="43737" y="311"/>
                    </a:moveTo>
                    <a:lnTo>
                      <a:pt x="43737" y="6247"/>
                    </a:lnTo>
                    <a:lnTo>
                      <a:pt x="37802" y="6247"/>
                    </a:lnTo>
                    <a:lnTo>
                      <a:pt x="37802" y="311"/>
                    </a:lnTo>
                    <a:close/>
                    <a:moveTo>
                      <a:pt x="49985" y="311"/>
                    </a:moveTo>
                    <a:lnTo>
                      <a:pt x="49985" y="6247"/>
                    </a:lnTo>
                    <a:lnTo>
                      <a:pt x="44049" y="6247"/>
                    </a:lnTo>
                    <a:lnTo>
                      <a:pt x="44049" y="311"/>
                    </a:lnTo>
                    <a:close/>
                    <a:moveTo>
                      <a:pt x="56232" y="311"/>
                    </a:moveTo>
                    <a:lnTo>
                      <a:pt x="56232" y="6247"/>
                    </a:lnTo>
                    <a:lnTo>
                      <a:pt x="50296" y="6247"/>
                    </a:lnTo>
                    <a:lnTo>
                      <a:pt x="50296" y="311"/>
                    </a:lnTo>
                    <a:close/>
                    <a:moveTo>
                      <a:pt x="62480" y="311"/>
                    </a:moveTo>
                    <a:lnTo>
                      <a:pt x="62480" y="6247"/>
                    </a:lnTo>
                    <a:lnTo>
                      <a:pt x="56545" y="6247"/>
                    </a:lnTo>
                    <a:lnTo>
                      <a:pt x="56545" y="311"/>
                    </a:lnTo>
                    <a:close/>
                    <a:moveTo>
                      <a:pt x="68727" y="311"/>
                    </a:moveTo>
                    <a:lnTo>
                      <a:pt x="68727" y="6247"/>
                    </a:lnTo>
                    <a:lnTo>
                      <a:pt x="62792" y="6247"/>
                    </a:lnTo>
                    <a:lnTo>
                      <a:pt x="62792" y="311"/>
                    </a:lnTo>
                    <a:close/>
                    <a:moveTo>
                      <a:pt x="74975" y="311"/>
                    </a:moveTo>
                    <a:lnTo>
                      <a:pt x="74975" y="6247"/>
                    </a:lnTo>
                    <a:lnTo>
                      <a:pt x="69039" y="6247"/>
                    </a:lnTo>
                    <a:lnTo>
                      <a:pt x="69039" y="311"/>
                    </a:lnTo>
                    <a:close/>
                    <a:moveTo>
                      <a:pt x="81223" y="311"/>
                    </a:moveTo>
                    <a:lnTo>
                      <a:pt x="81223" y="6247"/>
                    </a:lnTo>
                    <a:lnTo>
                      <a:pt x="75286" y="6247"/>
                    </a:lnTo>
                    <a:lnTo>
                      <a:pt x="75286" y="311"/>
                    </a:lnTo>
                    <a:close/>
                    <a:moveTo>
                      <a:pt x="87470" y="311"/>
                    </a:moveTo>
                    <a:lnTo>
                      <a:pt x="87470" y="6247"/>
                    </a:lnTo>
                    <a:lnTo>
                      <a:pt x="81535" y="6247"/>
                    </a:lnTo>
                    <a:lnTo>
                      <a:pt x="81535" y="311"/>
                    </a:lnTo>
                    <a:close/>
                    <a:moveTo>
                      <a:pt x="93720" y="311"/>
                    </a:moveTo>
                    <a:lnTo>
                      <a:pt x="93720" y="6247"/>
                    </a:lnTo>
                    <a:lnTo>
                      <a:pt x="87784" y="6247"/>
                    </a:lnTo>
                    <a:lnTo>
                      <a:pt x="87784" y="311"/>
                    </a:lnTo>
                    <a:close/>
                    <a:moveTo>
                      <a:pt x="99967" y="311"/>
                    </a:moveTo>
                    <a:lnTo>
                      <a:pt x="99967" y="6247"/>
                    </a:lnTo>
                    <a:lnTo>
                      <a:pt x="94031" y="6247"/>
                    </a:lnTo>
                    <a:lnTo>
                      <a:pt x="94031" y="311"/>
                    </a:lnTo>
                    <a:close/>
                    <a:moveTo>
                      <a:pt x="106214" y="311"/>
                    </a:moveTo>
                    <a:lnTo>
                      <a:pt x="106214" y="6247"/>
                    </a:lnTo>
                    <a:lnTo>
                      <a:pt x="100280" y="6247"/>
                    </a:lnTo>
                    <a:lnTo>
                      <a:pt x="100280" y="311"/>
                    </a:lnTo>
                    <a:close/>
                    <a:moveTo>
                      <a:pt x="112461" y="311"/>
                    </a:moveTo>
                    <a:lnTo>
                      <a:pt x="112461" y="6247"/>
                    </a:lnTo>
                    <a:lnTo>
                      <a:pt x="106527" y="6247"/>
                    </a:lnTo>
                    <a:lnTo>
                      <a:pt x="106527" y="311"/>
                    </a:lnTo>
                    <a:close/>
                    <a:moveTo>
                      <a:pt x="118710" y="311"/>
                    </a:moveTo>
                    <a:lnTo>
                      <a:pt x="118710" y="6247"/>
                    </a:lnTo>
                    <a:lnTo>
                      <a:pt x="112774" y="6247"/>
                    </a:lnTo>
                    <a:lnTo>
                      <a:pt x="112774" y="311"/>
                    </a:lnTo>
                    <a:close/>
                    <a:moveTo>
                      <a:pt x="124957" y="311"/>
                    </a:moveTo>
                    <a:lnTo>
                      <a:pt x="124957" y="6247"/>
                    </a:lnTo>
                    <a:lnTo>
                      <a:pt x="119021" y="6247"/>
                    </a:lnTo>
                    <a:lnTo>
                      <a:pt x="119021" y="311"/>
                    </a:lnTo>
                    <a:close/>
                    <a:moveTo>
                      <a:pt x="131204" y="311"/>
                    </a:moveTo>
                    <a:lnTo>
                      <a:pt x="131204" y="6247"/>
                    </a:lnTo>
                    <a:lnTo>
                      <a:pt x="125270" y="6247"/>
                    </a:lnTo>
                    <a:lnTo>
                      <a:pt x="125270" y="311"/>
                    </a:lnTo>
                    <a:close/>
                    <a:moveTo>
                      <a:pt x="137451" y="311"/>
                    </a:moveTo>
                    <a:lnTo>
                      <a:pt x="137451" y="6247"/>
                    </a:lnTo>
                    <a:lnTo>
                      <a:pt x="131517" y="6247"/>
                    </a:lnTo>
                    <a:lnTo>
                      <a:pt x="131517" y="311"/>
                    </a:lnTo>
                    <a:close/>
                    <a:moveTo>
                      <a:pt x="143702" y="311"/>
                    </a:moveTo>
                    <a:lnTo>
                      <a:pt x="143702" y="6247"/>
                    </a:lnTo>
                    <a:lnTo>
                      <a:pt x="137766" y="6247"/>
                    </a:lnTo>
                    <a:lnTo>
                      <a:pt x="137766" y="311"/>
                    </a:lnTo>
                    <a:close/>
                    <a:moveTo>
                      <a:pt x="149949" y="311"/>
                    </a:moveTo>
                    <a:lnTo>
                      <a:pt x="149949" y="6247"/>
                    </a:lnTo>
                    <a:lnTo>
                      <a:pt x="144015" y="6247"/>
                    </a:lnTo>
                    <a:lnTo>
                      <a:pt x="144015" y="311"/>
                    </a:lnTo>
                    <a:close/>
                    <a:moveTo>
                      <a:pt x="156196" y="311"/>
                    </a:moveTo>
                    <a:lnTo>
                      <a:pt x="156196" y="6247"/>
                    </a:lnTo>
                    <a:lnTo>
                      <a:pt x="150262" y="6247"/>
                    </a:lnTo>
                    <a:lnTo>
                      <a:pt x="150262" y="311"/>
                    </a:lnTo>
                    <a:close/>
                    <a:moveTo>
                      <a:pt x="162445" y="311"/>
                    </a:moveTo>
                    <a:lnTo>
                      <a:pt x="162445" y="6247"/>
                    </a:lnTo>
                    <a:lnTo>
                      <a:pt x="156509" y="6247"/>
                    </a:lnTo>
                    <a:lnTo>
                      <a:pt x="156509" y="311"/>
                    </a:lnTo>
                    <a:close/>
                    <a:moveTo>
                      <a:pt x="168692" y="311"/>
                    </a:moveTo>
                    <a:lnTo>
                      <a:pt x="168692" y="6247"/>
                    </a:lnTo>
                    <a:lnTo>
                      <a:pt x="162756" y="6247"/>
                    </a:lnTo>
                    <a:lnTo>
                      <a:pt x="162756" y="311"/>
                    </a:lnTo>
                    <a:close/>
                    <a:moveTo>
                      <a:pt x="174939" y="311"/>
                    </a:moveTo>
                    <a:lnTo>
                      <a:pt x="174939" y="6247"/>
                    </a:lnTo>
                    <a:lnTo>
                      <a:pt x="169005" y="6247"/>
                    </a:lnTo>
                    <a:lnTo>
                      <a:pt x="169005" y="311"/>
                    </a:lnTo>
                    <a:close/>
                    <a:moveTo>
                      <a:pt x="181186" y="311"/>
                    </a:moveTo>
                    <a:lnTo>
                      <a:pt x="181186" y="6247"/>
                    </a:lnTo>
                    <a:lnTo>
                      <a:pt x="175252" y="6247"/>
                    </a:lnTo>
                    <a:lnTo>
                      <a:pt x="175252" y="311"/>
                    </a:lnTo>
                    <a:close/>
                    <a:moveTo>
                      <a:pt x="187435" y="311"/>
                    </a:moveTo>
                    <a:lnTo>
                      <a:pt x="187435" y="6247"/>
                    </a:lnTo>
                    <a:lnTo>
                      <a:pt x="181499" y="6247"/>
                    </a:lnTo>
                    <a:lnTo>
                      <a:pt x="181499" y="311"/>
                    </a:lnTo>
                    <a:close/>
                    <a:moveTo>
                      <a:pt x="193684" y="311"/>
                    </a:moveTo>
                    <a:lnTo>
                      <a:pt x="193684" y="6247"/>
                    </a:lnTo>
                    <a:lnTo>
                      <a:pt x="187749" y="6247"/>
                    </a:lnTo>
                    <a:lnTo>
                      <a:pt x="187749" y="311"/>
                    </a:lnTo>
                    <a:close/>
                    <a:moveTo>
                      <a:pt x="199931" y="311"/>
                    </a:moveTo>
                    <a:lnTo>
                      <a:pt x="199931" y="6247"/>
                    </a:lnTo>
                    <a:lnTo>
                      <a:pt x="193996" y="6247"/>
                    </a:lnTo>
                    <a:lnTo>
                      <a:pt x="193996" y="311"/>
                    </a:lnTo>
                    <a:close/>
                    <a:moveTo>
                      <a:pt x="206180" y="311"/>
                    </a:moveTo>
                    <a:lnTo>
                      <a:pt x="206180" y="6247"/>
                    </a:lnTo>
                    <a:lnTo>
                      <a:pt x="200244" y="6247"/>
                    </a:lnTo>
                    <a:lnTo>
                      <a:pt x="200244" y="311"/>
                    </a:lnTo>
                    <a:close/>
                    <a:moveTo>
                      <a:pt x="212427" y="311"/>
                    </a:moveTo>
                    <a:lnTo>
                      <a:pt x="212427" y="6247"/>
                    </a:lnTo>
                    <a:lnTo>
                      <a:pt x="206491" y="6247"/>
                    </a:lnTo>
                    <a:lnTo>
                      <a:pt x="206491" y="311"/>
                    </a:lnTo>
                    <a:close/>
                    <a:moveTo>
                      <a:pt x="218674" y="311"/>
                    </a:moveTo>
                    <a:lnTo>
                      <a:pt x="218674" y="6247"/>
                    </a:lnTo>
                    <a:lnTo>
                      <a:pt x="212739" y="6247"/>
                    </a:lnTo>
                    <a:lnTo>
                      <a:pt x="212739" y="311"/>
                    </a:lnTo>
                    <a:close/>
                    <a:moveTo>
                      <a:pt x="224921" y="311"/>
                    </a:moveTo>
                    <a:lnTo>
                      <a:pt x="224921" y="6247"/>
                    </a:lnTo>
                    <a:lnTo>
                      <a:pt x="218987" y="6247"/>
                    </a:lnTo>
                    <a:lnTo>
                      <a:pt x="218987" y="311"/>
                    </a:lnTo>
                    <a:close/>
                    <a:moveTo>
                      <a:pt x="231170" y="311"/>
                    </a:moveTo>
                    <a:lnTo>
                      <a:pt x="231170" y="6247"/>
                    </a:lnTo>
                    <a:lnTo>
                      <a:pt x="225234" y="6247"/>
                    </a:lnTo>
                    <a:lnTo>
                      <a:pt x="225234" y="311"/>
                    </a:lnTo>
                    <a:close/>
                    <a:moveTo>
                      <a:pt x="237417" y="311"/>
                    </a:moveTo>
                    <a:lnTo>
                      <a:pt x="237417" y="6247"/>
                    </a:lnTo>
                    <a:lnTo>
                      <a:pt x="231481" y="6247"/>
                    </a:lnTo>
                    <a:lnTo>
                      <a:pt x="231481" y="311"/>
                    </a:lnTo>
                    <a:close/>
                    <a:moveTo>
                      <a:pt x="243664" y="311"/>
                    </a:moveTo>
                    <a:lnTo>
                      <a:pt x="243664" y="6247"/>
                    </a:lnTo>
                    <a:lnTo>
                      <a:pt x="237729" y="6247"/>
                    </a:lnTo>
                    <a:lnTo>
                      <a:pt x="237729" y="311"/>
                    </a:lnTo>
                    <a:close/>
                    <a:moveTo>
                      <a:pt x="249914" y="311"/>
                    </a:moveTo>
                    <a:lnTo>
                      <a:pt x="249914" y="6247"/>
                    </a:lnTo>
                    <a:lnTo>
                      <a:pt x="243978" y="6247"/>
                    </a:lnTo>
                    <a:lnTo>
                      <a:pt x="243978" y="311"/>
                    </a:lnTo>
                    <a:close/>
                    <a:moveTo>
                      <a:pt x="256161" y="311"/>
                    </a:moveTo>
                    <a:lnTo>
                      <a:pt x="256161" y="6247"/>
                    </a:lnTo>
                    <a:lnTo>
                      <a:pt x="250225" y="6247"/>
                    </a:lnTo>
                    <a:lnTo>
                      <a:pt x="250225" y="311"/>
                    </a:lnTo>
                    <a:close/>
                    <a:moveTo>
                      <a:pt x="262409" y="311"/>
                    </a:moveTo>
                    <a:lnTo>
                      <a:pt x="262409" y="6247"/>
                    </a:lnTo>
                    <a:lnTo>
                      <a:pt x="256474" y="6247"/>
                    </a:lnTo>
                    <a:lnTo>
                      <a:pt x="256474" y="311"/>
                    </a:lnTo>
                    <a:close/>
                    <a:moveTo>
                      <a:pt x="268656" y="311"/>
                    </a:moveTo>
                    <a:lnTo>
                      <a:pt x="268656" y="6247"/>
                    </a:lnTo>
                    <a:lnTo>
                      <a:pt x="262721" y="6247"/>
                    </a:lnTo>
                    <a:lnTo>
                      <a:pt x="262721" y="311"/>
                    </a:lnTo>
                    <a:close/>
                    <a:moveTo>
                      <a:pt x="274904" y="311"/>
                    </a:moveTo>
                    <a:lnTo>
                      <a:pt x="274904" y="6247"/>
                    </a:lnTo>
                    <a:lnTo>
                      <a:pt x="268968" y="6247"/>
                    </a:lnTo>
                    <a:lnTo>
                      <a:pt x="268968" y="311"/>
                    </a:lnTo>
                    <a:close/>
                    <a:moveTo>
                      <a:pt x="6251" y="6560"/>
                    </a:moveTo>
                    <a:lnTo>
                      <a:pt x="6251" y="12494"/>
                    </a:lnTo>
                    <a:lnTo>
                      <a:pt x="315" y="12494"/>
                    </a:lnTo>
                    <a:lnTo>
                      <a:pt x="315" y="6560"/>
                    </a:lnTo>
                    <a:close/>
                    <a:moveTo>
                      <a:pt x="12498" y="6560"/>
                    </a:moveTo>
                    <a:lnTo>
                      <a:pt x="12498" y="12494"/>
                    </a:lnTo>
                    <a:lnTo>
                      <a:pt x="6562" y="12494"/>
                    </a:lnTo>
                    <a:lnTo>
                      <a:pt x="6562" y="6560"/>
                    </a:lnTo>
                    <a:close/>
                    <a:moveTo>
                      <a:pt x="18745" y="6560"/>
                    </a:moveTo>
                    <a:lnTo>
                      <a:pt x="18745" y="12494"/>
                    </a:lnTo>
                    <a:lnTo>
                      <a:pt x="12810" y="12494"/>
                    </a:lnTo>
                    <a:lnTo>
                      <a:pt x="12810" y="6560"/>
                    </a:lnTo>
                    <a:close/>
                    <a:moveTo>
                      <a:pt x="24992" y="6560"/>
                    </a:moveTo>
                    <a:lnTo>
                      <a:pt x="24992" y="12494"/>
                    </a:lnTo>
                    <a:lnTo>
                      <a:pt x="19058" y="12494"/>
                    </a:lnTo>
                    <a:lnTo>
                      <a:pt x="19058" y="6560"/>
                    </a:lnTo>
                    <a:close/>
                    <a:moveTo>
                      <a:pt x="31241" y="6560"/>
                    </a:moveTo>
                    <a:lnTo>
                      <a:pt x="31241" y="12494"/>
                    </a:lnTo>
                    <a:lnTo>
                      <a:pt x="25305" y="12494"/>
                    </a:lnTo>
                    <a:lnTo>
                      <a:pt x="25305" y="6560"/>
                    </a:lnTo>
                    <a:close/>
                    <a:moveTo>
                      <a:pt x="37489" y="6560"/>
                    </a:moveTo>
                    <a:lnTo>
                      <a:pt x="37489" y="12494"/>
                    </a:lnTo>
                    <a:lnTo>
                      <a:pt x="31553" y="12494"/>
                    </a:lnTo>
                    <a:lnTo>
                      <a:pt x="31553" y="6560"/>
                    </a:lnTo>
                    <a:close/>
                    <a:moveTo>
                      <a:pt x="43737" y="6560"/>
                    </a:moveTo>
                    <a:lnTo>
                      <a:pt x="43737" y="12494"/>
                    </a:lnTo>
                    <a:lnTo>
                      <a:pt x="37802" y="12494"/>
                    </a:lnTo>
                    <a:lnTo>
                      <a:pt x="37802" y="6560"/>
                    </a:lnTo>
                    <a:close/>
                    <a:moveTo>
                      <a:pt x="49985" y="6560"/>
                    </a:moveTo>
                    <a:lnTo>
                      <a:pt x="49985" y="12494"/>
                    </a:lnTo>
                    <a:lnTo>
                      <a:pt x="44049" y="12494"/>
                    </a:lnTo>
                    <a:lnTo>
                      <a:pt x="44049" y="6560"/>
                    </a:lnTo>
                    <a:close/>
                    <a:moveTo>
                      <a:pt x="56232" y="6560"/>
                    </a:moveTo>
                    <a:lnTo>
                      <a:pt x="56232" y="12494"/>
                    </a:lnTo>
                    <a:lnTo>
                      <a:pt x="50296" y="12494"/>
                    </a:lnTo>
                    <a:lnTo>
                      <a:pt x="50296" y="6560"/>
                    </a:lnTo>
                    <a:close/>
                    <a:moveTo>
                      <a:pt x="62480" y="6560"/>
                    </a:moveTo>
                    <a:lnTo>
                      <a:pt x="62480" y="12494"/>
                    </a:lnTo>
                    <a:lnTo>
                      <a:pt x="56545" y="12494"/>
                    </a:lnTo>
                    <a:lnTo>
                      <a:pt x="56545" y="6560"/>
                    </a:lnTo>
                    <a:close/>
                    <a:moveTo>
                      <a:pt x="68727" y="6560"/>
                    </a:moveTo>
                    <a:lnTo>
                      <a:pt x="68727" y="12494"/>
                    </a:lnTo>
                    <a:lnTo>
                      <a:pt x="62792" y="12494"/>
                    </a:lnTo>
                    <a:lnTo>
                      <a:pt x="62792" y="6560"/>
                    </a:lnTo>
                    <a:close/>
                    <a:moveTo>
                      <a:pt x="74975" y="6560"/>
                    </a:moveTo>
                    <a:lnTo>
                      <a:pt x="74975" y="12494"/>
                    </a:lnTo>
                    <a:lnTo>
                      <a:pt x="69039" y="12494"/>
                    </a:lnTo>
                    <a:lnTo>
                      <a:pt x="69039" y="6560"/>
                    </a:lnTo>
                    <a:close/>
                    <a:moveTo>
                      <a:pt x="81223" y="6560"/>
                    </a:moveTo>
                    <a:lnTo>
                      <a:pt x="81223" y="12494"/>
                    </a:lnTo>
                    <a:lnTo>
                      <a:pt x="75286" y="12494"/>
                    </a:lnTo>
                    <a:lnTo>
                      <a:pt x="75286" y="6560"/>
                    </a:lnTo>
                    <a:close/>
                    <a:moveTo>
                      <a:pt x="87470" y="6560"/>
                    </a:moveTo>
                    <a:lnTo>
                      <a:pt x="87470" y="12494"/>
                    </a:lnTo>
                    <a:lnTo>
                      <a:pt x="81535" y="12494"/>
                    </a:lnTo>
                    <a:lnTo>
                      <a:pt x="81535" y="6560"/>
                    </a:lnTo>
                    <a:close/>
                    <a:moveTo>
                      <a:pt x="93720" y="6560"/>
                    </a:moveTo>
                    <a:lnTo>
                      <a:pt x="93720" y="12494"/>
                    </a:lnTo>
                    <a:lnTo>
                      <a:pt x="87784" y="12494"/>
                    </a:lnTo>
                    <a:lnTo>
                      <a:pt x="87784" y="6560"/>
                    </a:lnTo>
                    <a:close/>
                    <a:moveTo>
                      <a:pt x="99967" y="6560"/>
                    </a:moveTo>
                    <a:lnTo>
                      <a:pt x="99967" y="12494"/>
                    </a:lnTo>
                    <a:lnTo>
                      <a:pt x="94031" y="12494"/>
                    </a:lnTo>
                    <a:lnTo>
                      <a:pt x="94031" y="6560"/>
                    </a:lnTo>
                    <a:close/>
                    <a:moveTo>
                      <a:pt x="106214" y="6560"/>
                    </a:moveTo>
                    <a:lnTo>
                      <a:pt x="106214" y="12494"/>
                    </a:lnTo>
                    <a:lnTo>
                      <a:pt x="100280" y="12494"/>
                    </a:lnTo>
                    <a:lnTo>
                      <a:pt x="100280" y="6560"/>
                    </a:lnTo>
                    <a:close/>
                    <a:moveTo>
                      <a:pt x="112461" y="6560"/>
                    </a:moveTo>
                    <a:lnTo>
                      <a:pt x="112461" y="12494"/>
                    </a:lnTo>
                    <a:lnTo>
                      <a:pt x="106527" y="12494"/>
                    </a:lnTo>
                    <a:lnTo>
                      <a:pt x="106527" y="6560"/>
                    </a:lnTo>
                    <a:close/>
                    <a:moveTo>
                      <a:pt x="118710" y="6560"/>
                    </a:moveTo>
                    <a:lnTo>
                      <a:pt x="118710" y="12494"/>
                    </a:lnTo>
                    <a:lnTo>
                      <a:pt x="112774" y="12494"/>
                    </a:lnTo>
                    <a:lnTo>
                      <a:pt x="112774" y="6560"/>
                    </a:lnTo>
                    <a:close/>
                    <a:moveTo>
                      <a:pt x="124957" y="6560"/>
                    </a:moveTo>
                    <a:lnTo>
                      <a:pt x="124957" y="12494"/>
                    </a:lnTo>
                    <a:lnTo>
                      <a:pt x="119021" y="12494"/>
                    </a:lnTo>
                    <a:lnTo>
                      <a:pt x="119021" y="6560"/>
                    </a:lnTo>
                    <a:close/>
                    <a:moveTo>
                      <a:pt x="131204" y="6560"/>
                    </a:moveTo>
                    <a:lnTo>
                      <a:pt x="131204" y="12494"/>
                    </a:lnTo>
                    <a:lnTo>
                      <a:pt x="125270" y="12494"/>
                    </a:lnTo>
                    <a:lnTo>
                      <a:pt x="125270" y="6560"/>
                    </a:lnTo>
                    <a:close/>
                    <a:moveTo>
                      <a:pt x="137451" y="6560"/>
                    </a:moveTo>
                    <a:lnTo>
                      <a:pt x="137451" y="12494"/>
                    </a:lnTo>
                    <a:lnTo>
                      <a:pt x="131517" y="12494"/>
                    </a:lnTo>
                    <a:lnTo>
                      <a:pt x="131517" y="6560"/>
                    </a:lnTo>
                    <a:close/>
                    <a:moveTo>
                      <a:pt x="143702" y="6560"/>
                    </a:moveTo>
                    <a:lnTo>
                      <a:pt x="143702" y="12494"/>
                    </a:lnTo>
                    <a:lnTo>
                      <a:pt x="137766" y="12494"/>
                    </a:lnTo>
                    <a:lnTo>
                      <a:pt x="137766" y="6560"/>
                    </a:lnTo>
                    <a:close/>
                    <a:moveTo>
                      <a:pt x="149949" y="6560"/>
                    </a:moveTo>
                    <a:lnTo>
                      <a:pt x="149949" y="12494"/>
                    </a:lnTo>
                    <a:lnTo>
                      <a:pt x="144015" y="12494"/>
                    </a:lnTo>
                    <a:lnTo>
                      <a:pt x="144015" y="6560"/>
                    </a:lnTo>
                    <a:close/>
                    <a:moveTo>
                      <a:pt x="156196" y="6560"/>
                    </a:moveTo>
                    <a:lnTo>
                      <a:pt x="156196" y="12494"/>
                    </a:lnTo>
                    <a:lnTo>
                      <a:pt x="150262" y="12494"/>
                    </a:lnTo>
                    <a:lnTo>
                      <a:pt x="150262" y="6560"/>
                    </a:lnTo>
                    <a:close/>
                    <a:moveTo>
                      <a:pt x="162445" y="6560"/>
                    </a:moveTo>
                    <a:lnTo>
                      <a:pt x="162445" y="12494"/>
                    </a:lnTo>
                    <a:lnTo>
                      <a:pt x="156509" y="12494"/>
                    </a:lnTo>
                    <a:lnTo>
                      <a:pt x="156509" y="6560"/>
                    </a:lnTo>
                    <a:close/>
                    <a:moveTo>
                      <a:pt x="168692" y="6560"/>
                    </a:moveTo>
                    <a:lnTo>
                      <a:pt x="168692" y="12494"/>
                    </a:lnTo>
                    <a:lnTo>
                      <a:pt x="162756" y="12494"/>
                    </a:lnTo>
                    <a:lnTo>
                      <a:pt x="162756" y="6560"/>
                    </a:lnTo>
                    <a:close/>
                    <a:moveTo>
                      <a:pt x="174939" y="6560"/>
                    </a:moveTo>
                    <a:lnTo>
                      <a:pt x="174939" y="12494"/>
                    </a:lnTo>
                    <a:lnTo>
                      <a:pt x="169005" y="12494"/>
                    </a:lnTo>
                    <a:lnTo>
                      <a:pt x="169005" y="6560"/>
                    </a:lnTo>
                    <a:close/>
                    <a:moveTo>
                      <a:pt x="181186" y="6560"/>
                    </a:moveTo>
                    <a:lnTo>
                      <a:pt x="181186" y="12494"/>
                    </a:lnTo>
                    <a:lnTo>
                      <a:pt x="175252" y="12494"/>
                    </a:lnTo>
                    <a:lnTo>
                      <a:pt x="175252" y="6560"/>
                    </a:lnTo>
                    <a:close/>
                    <a:moveTo>
                      <a:pt x="187435" y="6560"/>
                    </a:moveTo>
                    <a:lnTo>
                      <a:pt x="187435" y="12494"/>
                    </a:lnTo>
                    <a:lnTo>
                      <a:pt x="181499" y="12494"/>
                    </a:lnTo>
                    <a:lnTo>
                      <a:pt x="181499" y="6560"/>
                    </a:lnTo>
                    <a:close/>
                    <a:moveTo>
                      <a:pt x="193684" y="6560"/>
                    </a:moveTo>
                    <a:lnTo>
                      <a:pt x="193684" y="12494"/>
                    </a:lnTo>
                    <a:lnTo>
                      <a:pt x="187749" y="12494"/>
                    </a:lnTo>
                    <a:lnTo>
                      <a:pt x="187749" y="6560"/>
                    </a:lnTo>
                    <a:close/>
                    <a:moveTo>
                      <a:pt x="199931" y="6560"/>
                    </a:moveTo>
                    <a:lnTo>
                      <a:pt x="199931" y="12494"/>
                    </a:lnTo>
                    <a:lnTo>
                      <a:pt x="193996" y="12494"/>
                    </a:lnTo>
                    <a:lnTo>
                      <a:pt x="193996" y="6560"/>
                    </a:lnTo>
                    <a:close/>
                    <a:moveTo>
                      <a:pt x="206180" y="6560"/>
                    </a:moveTo>
                    <a:lnTo>
                      <a:pt x="206180" y="12494"/>
                    </a:lnTo>
                    <a:lnTo>
                      <a:pt x="200244" y="12494"/>
                    </a:lnTo>
                    <a:lnTo>
                      <a:pt x="200244" y="6560"/>
                    </a:lnTo>
                    <a:close/>
                    <a:moveTo>
                      <a:pt x="212427" y="6560"/>
                    </a:moveTo>
                    <a:lnTo>
                      <a:pt x="212427" y="12494"/>
                    </a:lnTo>
                    <a:lnTo>
                      <a:pt x="206491" y="12494"/>
                    </a:lnTo>
                    <a:lnTo>
                      <a:pt x="206491" y="6560"/>
                    </a:lnTo>
                    <a:close/>
                    <a:moveTo>
                      <a:pt x="218674" y="6560"/>
                    </a:moveTo>
                    <a:lnTo>
                      <a:pt x="218674" y="12494"/>
                    </a:lnTo>
                    <a:lnTo>
                      <a:pt x="212739" y="12494"/>
                    </a:lnTo>
                    <a:lnTo>
                      <a:pt x="212739" y="6560"/>
                    </a:lnTo>
                    <a:close/>
                    <a:moveTo>
                      <a:pt x="224921" y="6560"/>
                    </a:moveTo>
                    <a:lnTo>
                      <a:pt x="224921" y="12494"/>
                    </a:lnTo>
                    <a:lnTo>
                      <a:pt x="218987" y="12494"/>
                    </a:lnTo>
                    <a:lnTo>
                      <a:pt x="218987" y="6560"/>
                    </a:lnTo>
                    <a:close/>
                    <a:moveTo>
                      <a:pt x="231170" y="6560"/>
                    </a:moveTo>
                    <a:lnTo>
                      <a:pt x="231170" y="12494"/>
                    </a:lnTo>
                    <a:lnTo>
                      <a:pt x="225234" y="12494"/>
                    </a:lnTo>
                    <a:lnTo>
                      <a:pt x="225234" y="6560"/>
                    </a:lnTo>
                    <a:close/>
                    <a:moveTo>
                      <a:pt x="237417" y="6560"/>
                    </a:moveTo>
                    <a:lnTo>
                      <a:pt x="237417" y="12494"/>
                    </a:lnTo>
                    <a:lnTo>
                      <a:pt x="231481" y="12494"/>
                    </a:lnTo>
                    <a:lnTo>
                      <a:pt x="231481" y="6560"/>
                    </a:lnTo>
                    <a:close/>
                    <a:moveTo>
                      <a:pt x="243664" y="6560"/>
                    </a:moveTo>
                    <a:lnTo>
                      <a:pt x="243664" y="12494"/>
                    </a:lnTo>
                    <a:lnTo>
                      <a:pt x="237729" y="12494"/>
                    </a:lnTo>
                    <a:lnTo>
                      <a:pt x="237729" y="6560"/>
                    </a:lnTo>
                    <a:close/>
                    <a:moveTo>
                      <a:pt x="249914" y="6560"/>
                    </a:moveTo>
                    <a:lnTo>
                      <a:pt x="249914" y="12494"/>
                    </a:lnTo>
                    <a:lnTo>
                      <a:pt x="243978" y="12494"/>
                    </a:lnTo>
                    <a:lnTo>
                      <a:pt x="243978" y="6560"/>
                    </a:lnTo>
                    <a:close/>
                    <a:moveTo>
                      <a:pt x="256161" y="6560"/>
                    </a:moveTo>
                    <a:lnTo>
                      <a:pt x="256161" y="12494"/>
                    </a:lnTo>
                    <a:lnTo>
                      <a:pt x="250225" y="12494"/>
                    </a:lnTo>
                    <a:lnTo>
                      <a:pt x="250225" y="6560"/>
                    </a:lnTo>
                    <a:close/>
                    <a:moveTo>
                      <a:pt x="262409" y="6560"/>
                    </a:moveTo>
                    <a:lnTo>
                      <a:pt x="262409" y="12494"/>
                    </a:lnTo>
                    <a:lnTo>
                      <a:pt x="256474" y="12494"/>
                    </a:lnTo>
                    <a:lnTo>
                      <a:pt x="256474" y="6560"/>
                    </a:lnTo>
                    <a:close/>
                    <a:moveTo>
                      <a:pt x="268656" y="6560"/>
                    </a:moveTo>
                    <a:lnTo>
                      <a:pt x="268656" y="12494"/>
                    </a:lnTo>
                    <a:lnTo>
                      <a:pt x="262721" y="12494"/>
                    </a:lnTo>
                    <a:lnTo>
                      <a:pt x="262721" y="6560"/>
                    </a:lnTo>
                    <a:close/>
                    <a:moveTo>
                      <a:pt x="274904" y="6560"/>
                    </a:moveTo>
                    <a:lnTo>
                      <a:pt x="274904" y="12494"/>
                    </a:lnTo>
                    <a:lnTo>
                      <a:pt x="268968" y="12494"/>
                    </a:lnTo>
                    <a:lnTo>
                      <a:pt x="268968" y="6560"/>
                    </a:lnTo>
                    <a:close/>
                    <a:moveTo>
                      <a:pt x="6251" y="12807"/>
                    </a:moveTo>
                    <a:lnTo>
                      <a:pt x="6251" y="18742"/>
                    </a:lnTo>
                    <a:lnTo>
                      <a:pt x="315" y="18742"/>
                    </a:lnTo>
                    <a:lnTo>
                      <a:pt x="315" y="12807"/>
                    </a:lnTo>
                    <a:close/>
                    <a:moveTo>
                      <a:pt x="12498" y="12807"/>
                    </a:moveTo>
                    <a:lnTo>
                      <a:pt x="12498" y="18742"/>
                    </a:lnTo>
                    <a:lnTo>
                      <a:pt x="6562" y="18742"/>
                    </a:lnTo>
                    <a:lnTo>
                      <a:pt x="6562" y="12807"/>
                    </a:lnTo>
                    <a:close/>
                    <a:moveTo>
                      <a:pt x="18745" y="12807"/>
                    </a:moveTo>
                    <a:lnTo>
                      <a:pt x="18745" y="18742"/>
                    </a:lnTo>
                    <a:lnTo>
                      <a:pt x="12810" y="18742"/>
                    </a:lnTo>
                    <a:lnTo>
                      <a:pt x="12810" y="12807"/>
                    </a:lnTo>
                    <a:close/>
                    <a:moveTo>
                      <a:pt x="24992" y="12807"/>
                    </a:moveTo>
                    <a:lnTo>
                      <a:pt x="24992" y="18742"/>
                    </a:lnTo>
                    <a:lnTo>
                      <a:pt x="19058" y="18742"/>
                    </a:lnTo>
                    <a:lnTo>
                      <a:pt x="19058" y="12807"/>
                    </a:lnTo>
                    <a:close/>
                    <a:moveTo>
                      <a:pt x="31241" y="12807"/>
                    </a:moveTo>
                    <a:lnTo>
                      <a:pt x="31241" y="18742"/>
                    </a:lnTo>
                    <a:lnTo>
                      <a:pt x="25305" y="18742"/>
                    </a:lnTo>
                    <a:lnTo>
                      <a:pt x="25305" y="12807"/>
                    </a:lnTo>
                    <a:close/>
                    <a:moveTo>
                      <a:pt x="37489" y="12807"/>
                    </a:moveTo>
                    <a:lnTo>
                      <a:pt x="37489" y="18742"/>
                    </a:lnTo>
                    <a:lnTo>
                      <a:pt x="31553" y="18742"/>
                    </a:lnTo>
                    <a:lnTo>
                      <a:pt x="31553" y="12807"/>
                    </a:lnTo>
                    <a:close/>
                    <a:moveTo>
                      <a:pt x="43737" y="12807"/>
                    </a:moveTo>
                    <a:lnTo>
                      <a:pt x="43737" y="18742"/>
                    </a:lnTo>
                    <a:lnTo>
                      <a:pt x="37802" y="18742"/>
                    </a:lnTo>
                    <a:lnTo>
                      <a:pt x="37802" y="12807"/>
                    </a:lnTo>
                    <a:close/>
                    <a:moveTo>
                      <a:pt x="49985" y="12807"/>
                    </a:moveTo>
                    <a:lnTo>
                      <a:pt x="49985" y="18742"/>
                    </a:lnTo>
                    <a:lnTo>
                      <a:pt x="44049" y="18742"/>
                    </a:lnTo>
                    <a:lnTo>
                      <a:pt x="44049" y="12807"/>
                    </a:lnTo>
                    <a:close/>
                    <a:moveTo>
                      <a:pt x="56232" y="12807"/>
                    </a:moveTo>
                    <a:lnTo>
                      <a:pt x="56232" y="18742"/>
                    </a:lnTo>
                    <a:lnTo>
                      <a:pt x="50296" y="18742"/>
                    </a:lnTo>
                    <a:lnTo>
                      <a:pt x="50296" y="12807"/>
                    </a:lnTo>
                    <a:close/>
                    <a:moveTo>
                      <a:pt x="62480" y="12807"/>
                    </a:moveTo>
                    <a:lnTo>
                      <a:pt x="62480" y="18742"/>
                    </a:lnTo>
                    <a:lnTo>
                      <a:pt x="56545" y="18742"/>
                    </a:lnTo>
                    <a:lnTo>
                      <a:pt x="56545" y="12807"/>
                    </a:lnTo>
                    <a:close/>
                    <a:moveTo>
                      <a:pt x="68727" y="12807"/>
                    </a:moveTo>
                    <a:lnTo>
                      <a:pt x="68727" y="18742"/>
                    </a:lnTo>
                    <a:lnTo>
                      <a:pt x="62792" y="18742"/>
                    </a:lnTo>
                    <a:lnTo>
                      <a:pt x="62792" y="12807"/>
                    </a:lnTo>
                    <a:close/>
                    <a:moveTo>
                      <a:pt x="74975" y="12807"/>
                    </a:moveTo>
                    <a:lnTo>
                      <a:pt x="74975" y="18742"/>
                    </a:lnTo>
                    <a:lnTo>
                      <a:pt x="69039" y="18742"/>
                    </a:lnTo>
                    <a:lnTo>
                      <a:pt x="69039" y="12807"/>
                    </a:lnTo>
                    <a:close/>
                    <a:moveTo>
                      <a:pt x="81223" y="12807"/>
                    </a:moveTo>
                    <a:lnTo>
                      <a:pt x="81223" y="18742"/>
                    </a:lnTo>
                    <a:lnTo>
                      <a:pt x="75286" y="18742"/>
                    </a:lnTo>
                    <a:lnTo>
                      <a:pt x="75286" y="12807"/>
                    </a:lnTo>
                    <a:close/>
                    <a:moveTo>
                      <a:pt x="87470" y="12807"/>
                    </a:moveTo>
                    <a:lnTo>
                      <a:pt x="87470" y="18742"/>
                    </a:lnTo>
                    <a:lnTo>
                      <a:pt x="81535" y="18742"/>
                    </a:lnTo>
                    <a:lnTo>
                      <a:pt x="81535" y="12807"/>
                    </a:lnTo>
                    <a:close/>
                    <a:moveTo>
                      <a:pt x="93720" y="12807"/>
                    </a:moveTo>
                    <a:lnTo>
                      <a:pt x="93720" y="18742"/>
                    </a:lnTo>
                    <a:lnTo>
                      <a:pt x="87784" y="18742"/>
                    </a:lnTo>
                    <a:lnTo>
                      <a:pt x="87784" y="12807"/>
                    </a:lnTo>
                    <a:close/>
                    <a:moveTo>
                      <a:pt x="99967" y="12807"/>
                    </a:moveTo>
                    <a:lnTo>
                      <a:pt x="99967" y="18742"/>
                    </a:lnTo>
                    <a:lnTo>
                      <a:pt x="94031" y="18742"/>
                    </a:lnTo>
                    <a:lnTo>
                      <a:pt x="94031" y="12807"/>
                    </a:lnTo>
                    <a:close/>
                    <a:moveTo>
                      <a:pt x="106214" y="12807"/>
                    </a:moveTo>
                    <a:lnTo>
                      <a:pt x="106214" y="18742"/>
                    </a:lnTo>
                    <a:lnTo>
                      <a:pt x="100280" y="18742"/>
                    </a:lnTo>
                    <a:lnTo>
                      <a:pt x="100280" y="12807"/>
                    </a:lnTo>
                    <a:close/>
                    <a:moveTo>
                      <a:pt x="112461" y="12807"/>
                    </a:moveTo>
                    <a:lnTo>
                      <a:pt x="112461" y="18742"/>
                    </a:lnTo>
                    <a:lnTo>
                      <a:pt x="106527" y="18742"/>
                    </a:lnTo>
                    <a:lnTo>
                      <a:pt x="106527" y="12807"/>
                    </a:lnTo>
                    <a:close/>
                    <a:moveTo>
                      <a:pt x="118710" y="12807"/>
                    </a:moveTo>
                    <a:lnTo>
                      <a:pt x="118710" y="18742"/>
                    </a:lnTo>
                    <a:lnTo>
                      <a:pt x="112774" y="18742"/>
                    </a:lnTo>
                    <a:lnTo>
                      <a:pt x="112774" y="12807"/>
                    </a:lnTo>
                    <a:close/>
                    <a:moveTo>
                      <a:pt x="124957" y="12807"/>
                    </a:moveTo>
                    <a:lnTo>
                      <a:pt x="124957" y="18742"/>
                    </a:lnTo>
                    <a:lnTo>
                      <a:pt x="119021" y="18742"/>
                    </a:lnTo>
                    <a:lnTo>
                      <a:pt x="119021" y="12807"/>
                    </a:lnTo>
                    <a:close/>
                    <a:moveTo>
                      <a:pt x="131204" y="12807"/>
                    </a:moveTo>
                    <a:lnTo>
                      <a:pt x="131204" y="18742"/>
                    </a:lnTo>
                    <a:lnTo>
                      <a:pt x="125270" y="18742"/>
                    </a:lnTo>
                    <a:lnTo>
                      <a:pt x="125270" y="12807"/>
                    </a:lnTo>
                    <a:close/>
                    <a:moveTo>
                      <a:pt x="137451" y="12807"/>
                    </a:moveTo>
                    <a:lnTo>
                      <a:pt x="137451" y="18742"/>
                    </a:lnTo>
                    <a:lnTo>
                      <a:pt x="131517" y="18742"/>
                    </a:lnTo>
                    <a:lnTo>
                      <a:pt x="131517" y="12807"/>
                    </a:lnTo>
                    <a:close/>
                    <a:moveTo>
                      <a:pt x="143702" y="12807"/>
                    </a:moveTo>
                    <a:lnTo>
                      <a:pt x="143702" y="18742"/>
                    </a:lnTo>
                    <a:lnTo>
                      <a:pt x="137766" y="18742"/>
                    </a:lnTo>
                    <a:lnTo>
                      <a:pt x="137766" y="12807"/>
                    </a:lnTo>
                    <a:close/>
                    <a:moveTo>
                      <a:pt x="149949" y="12807"/>
                    </a:moveTo>
                    <a:lnTo>
                      <a:pt x="149949" y="18742"/>
                    </a:lnTo>
                    <a:lnTo>
                      <a:pt x="144015" y="18742"/>
                    </a:lnTo>
                    <a:lnTo>
                      <a:pt x="144015" y="12807"/>
                    </a:lnTo>
                    <a:close/>
                    <a:moveTo>
                      <a:pt x="156196" y="12807"/>
                    </a:moveTo>
                    <a:lnTo>
                      <a:pt x="156196" y="18742"/>
                    </a:lnTo>
                    <a:lnTo>
                      <a:pt x="150262" y="18742"/>
                    </a:lnTo>
                    <a:lnTo>
                      <a:pt x="150262" y="12807"/>
                    </a:lnTo>
                    <a:close/>
                    <a:moveTo>
                      <a:pt x="162445" y="12807"/>
                    </a:moveTo>
                    <a:lnTo>
                      <a:pt x="162445" y="18742"/>
                    </a:lnTo>
                    <a:lnTo>
                      <a:pt x="156509" y="18742"/>
                    </a:lnTo>
                    <a:lnTo>
                      <a:pt x="156509" y="12807"/>
                    </a:lnTo>
                    <a:close/>
                    <a:moveTo>
                      <a:pt x="168692" y="12807"/>
                    </a:moveTo>
                    <a:lnTo>
                      <a:pt x="168692" y="18742"/>
                    </a:lnTo>
                    <a:lnTo>
                      <a:pt x="162756" y="18742"/>
                    </a:lnTo>
                    <a:lnTo>
                      <a:pt x="162756" y="12807"/>
                    </a:lnTo>
                    <a:close/>
                    <a:moveTo>
                      <a:pt x="174939" y="12807"/>
                    </a:moveTo>
                    <a:lnTo>
                      <a:pt x="174939" y="18742"/>
                    </a:lnTo>
                    <a:lnTo>
                      <a:pt x="169005" y="18742"/>
                    </a:lnTo>
                    <a:lnTo>
                      <a:pt x="169005" y="12807"/>
                    </a:lnTo>
                    <a:close/>
                    <a:moveTo>
                      <a:pt x="181186" y="12807"/>
                    </a:moveTo>
                    <a:lnTo>
                      <a:pt x="181186" y="18742"/>
                    </a:lnTo>
                    <a:lnTo>
                      <a:pt x="175252" y="18742"/>
                    </a:lnTo>
                    <a:lnTo>
                      <a:pt x="175252" y="12807"/>
                    </a:lnTo>
                    <a:close/>
                    <a:moveTo>
                      <a:pt x="187435" y="12807"/>
                    </a:moveTo>
                    <a:lnTo>
                      <a:pt x="187435" y="18742"/>
                    </a:lnTo>
                    <a:lnTo>
                      <a:pt x="181499" y="18742"/>
                    </a:lnTo>
                    <a:lnTo>
                      <a:pt x="181499" y="12807"/>
                    </a:lnTo>
                    <a:close/>
                    <a:moveTo>
                      <a:pt x="193684" y="12807"/>
                    </a:moveTo>
                    <a:lnTo>
                      <a:pt x="193684" y="18742"/>
                    </a:lnTo>
                    <a:lnTo>
                      <a:pt x="187749" y="18742"/>
                    </a:lnTo>
                    <a:lnTo>
                      <a:pt x="187749" y="12807"/>
                    </a:lnTo>
                    <a:close/>
                    <a:moveTo>
                      <a:pt x="199931" y="12807"/>
                    </a:moveTo>
                    <a:lnTo>
                      <a:pt x="199931" y="18742"/>
                    </a:lnTo>
                    <a:lnTo>
                      <a:pt x="193996" y="18742"/>
                    </a:lnTo>
                    <a:lnTo>
                      <a:pt x="193996" y="12807"/>
                    </a:lnTo>
                    <a:close/>
                    <a:moveTo>
                      <a:pt x="206180" y="12807"/>
                    </a:moveTo>
                    <a:lnTo>
                      <a:pt x="206180" y="18742"/>
                    </a:lnTo>
                    <a:lnTo>
                      <a:pt x="200244" y="18742"/>
                    </a:lnTo>
                    <a:lnTo>
                      <a:pt x="200244" y="12807"/>
                    </a:lnTo>
                    <a:close/>
                    <a:moveTo>
                      <a:pt x="212427" y="12807"/>
                    </a:moveTo>
                    <a:lnTo>
                      <a:pt x="212427" y="18742"/>
                    </a:lnTo>
                    <a:lnTo>
                      <a:pt x="206491" y="18742"/>
                    </a:lnTo>
                    <a:lnTo>
                      <a:pt x="206491" y="12807"/>
                    </a:lnTo>
                    <a:close/>
                    <a:moveTo>
                      <a:pt x="218674" y="12807"/>
                    </a:moveTo>
                    <a:lnTo>
                      <a:pt x="218674" y="18742"/>
                    </a:lnTo>
                    <a:lnTo>
                      <a:pt x="212739" y="18742"/>
                    </a:lnTo>
                    <a:lnTo>
                      <a:pt x="212739" y="12807"/>
                    </a:lnTo>
                    <a:close/>
                    <a:moveTo>
                      <a:pt x="224921" y="12807"/>
                    </a:moveTo>
                    <a:lnTo>
                      <a:pt x="224921" y="18742"/>
                    </a:lnTo>
                    <a:lnTo>
                      <a:pt x="218987" y="18742"/>
                    </a:lnTo>
                    <a:lnTo>
                      <a:pt x="218987" y="12807"/>
                    </a:lnTo>
                    <a:close/>
                    <a:moveTo>
                      <a:pt x="231170" y="12807"/>
                    </a:moveTo>
                    <a:lnTo>
                      <a:pt x="231170" y="18742"/>
                    </a:lnTo>
                    <a:lnTo>
                      <a:pt x="225234" y="18742"/>
                    </a:lnTo>
                    <a:lnTo>
                      <a:pt x="225234" y="12807"/>
                    </a:lnTo>
                    <a:close/>
                    <a:moveTo>
                      <a:pt x="237417" y="12807"/>
                    </a:moveTo>
                    <a:lnTo>
                      <a:pt x="237417" y="18742"/>
                    </a:lnTo>
                    <a:lnTo>
                      <a:pt x="231481" y="18742"/>
                    </a:lnTo>
                    <a:lnTo>
                      <a:pt x="231481" y="12807"/>
                    </a:lnTo>
                    <a:close/>
                    <a:moveTo>
                      <a:pt x="243664" y="12807"/>
                    </a:moveTo>
                    <a:lnTo>
                      <a:pt x="243664" y="18742"/>
                    </a:lnTo>
                    <a:lnTo>
                      <a:pt x="237729" y="18742"/>
                    </a:lnTo>
                    <a:lnTo>
                      <a:pt x="237729" y="12807"/>
                    </a:lnTo>
                    <a:close/>
                    <a:moveTo>
                      <a:pt x="249914" y="12807"/>
                    </a:moveTo>
                    <a:lnTo>
                      <a:pt x="249914" y="18742"/>
                    </a:lnTo>
                    <a:lnTo>
                      <a:pt x="243978" y="18742"/>
                    </a:lnTo>
                    <a:lnTo>
                      <a:pt x="243978" y="12807"/>
                    </a:lnTo>
                    <a:close/>
                    <a:moveTo>
                      <a:pt x="256161" y="12807"/>
                    </a:moveTo>
                    <a:lnTo>
                      <a:pt x="256161" y="18742"/>
                    </a:lnTo>
                    <a:lnTo>
                      <a:pt x="250225" y="18742"/>
                    </a:lnTo>
                    <a:lnTo>
                      <a:pt x="250225" y="12807"/>
                    </a:lnTo>
                    <a:close/>
                    <a:moveTo>
                      <a:pt x="262409" y="12807"/>
                    </a:moveTo>
                    <a:lnTo>
                      <a:pt x="262409" y="18742"/>
                    </a:lnTo>
                    <a:lnTo>
                      <a:pt x="256474" y="18742"/>
                    </a:lnTo>
                    <a:lnTo>
                      <a:pt x="256474" y="12807"/>
                    </a:lnTo>
                    <a:close/>
                    <a:moveTo>
                      <a:pt x="268656" y="12807"/>
                    </a:moveTo>
                    <a:lnTo>
                      <a:pt x="268656" y="18742"/>
                    </a:lnTo>
                    <a:lnTo>
                      <a:pt x="262721" y="18742"/>
                    </a:lnTo>
                    <a:lnTo>
                      <a:pt x="262721" y="12807"/>
                    </a:lnTo>
                    <a:close/>
                    <a:moveTo>
                      <a:pt x="274904" y="12807"/>
                    </a:moveTo>
                    <a:lnTo>
                      <a:pt x="274904" y="18742"/>
                    </a:lnTo>
                    <a:lnTo>
                      <a:pt x="268968" y="18742"/>
                    </a:lnTo>
                    <a:lnTo>
                      <a:pt x="268968" y="12807"/>
                    </a:lnTo>
                    <a:close/>
                    <a:moveTo>
                      <a:pt x="6251" y="19054"/>
                    </a:moveTo>
                    <a:lnTo>
                      <a:pt x="6251" y="24990"/>
                    </a:lnTo>
                    <a:lnTo>
                      <a:pt x="315" y="24990"/>
                    </a:lnTo>
                    <a:lnTo>
                      <a:pt x="315" y="19054"/>
                    </a:lnTo>
                    <a:close/>
                    <a:moveTo>
                      <a:pt x="12498" y="19054"/>
                    </a:moveTo>
                    <a:lnTo>
                      <a:pt x="12498" y="24990"/>
                    </a:lnTo>
                    <a:lnTo>
                      <a:pt x="6562" y="24990"/>
                    </a:lnTo>
                    <a:lnTo>
                      <a:pt x="6562" y="19054"/>
                    </a:lnTo>
                    <a:close/>
                    <a:moveTo>
                      <a:pt x="18745" y="19054"/>
                    </a:moveTo>
                    <a:lnTo>
                      <a:pt x="18745" y="24990"/>
                    </a:lnTo>
                    <a:lnTo>
                      <a:pt x="12810" y="24990"/>
                    </a:lnTo>
                    <a:lnTo>
                      <a:pt x="12810" y="19054"/>
                    </a:lnTo>
                    <a:close/>
                    <a:moveTo>
                      <a:pt x="24992" y="19054"/>
                    </a:moveTo>
                    <a:lnTo>
                      <a:pt x="24992" y="24990"/>
                    </a:lnTo>
                    <a:lnTo>
                      <a:pt x="19058" y="24990"/>
                    </a:lnTo>
                    <a:lnTo>
                      <a:pt x="19058" y="19054"/>
                    </a:lnTo>
                    <a:close/>
                    <a:moveTo>
                      <a:pt x="31241" y="19054"/>
                    </a:moveTo>
                    <a:lnTo>
                      <a:pt x="31241" y="24990"/>
                    </a:lnTo>
                    <a:lnTo>
                      <a:pt x="25305" y="24990"/>
                    </a:lnTo>
                    <a:lnTo>
                      <a:pt x="25305" y="19054"/>
                    </a:lnTo>
                    <a:close/>
                    <a:moveTo>
                      <a:pt x="37489" y="19054"/>
                    </a:moveTo>
                    <a:lnTo>
                      <a:pt x="37489" y="24990"/>
                    </a:lnTo>
                    <a:lnTo>
                      <a:pt x="31553" y="24990"/>
                    </a:lnTo>
                    <a:lnTo>
                      <a:pt x="31553" y="19054"/>
                    </a:lnTo>
                    <a:close/>
                    <a:moveTo>
                      <a:pt x="43737" y="19054"/>
                    </a:moveTo>
                    <a:lnTo>
                      <a:pt x="43737" y="24990"/>
                    </a:lnTo>
                    <a:lnTo>
                      <a:pt x="37802" y="24990"/>
                    </a:lnTo>
                    <a:lnTo>
                      <a:pt x="37802" y="19054"/>
                    </a:lnTo>
                    <a:close/>
                    <a:moveTo>
                      <a:pt x="49985" y="19054"/>
                    </a:moveTo>
                    <a:lnTo>
                      <a:pt x="49985" y="24990"/>
                    </a:lnTo>
                    <a:lnTo>
                      <a:pt x="44049" y="24990"/>
                    </a:lnTo>
                    <a:lnTo>
                      <a:pt x="44049" y="19054"/>
                    </a:lnTo>
                    <a:close/>
                    <a:moveTo>
                      <a:pt x="56232" y="19054"/>
                    </a:moveTo>
                    <a:lnTo>
                      <a:pt x="56232" y="24990"/>
                    </a:lnTo>
                    <a:lnTo>
                      <a:pt x="50296" y="24990"/>
                    </a:lnTo>
                    <a:lnTo>
                      <a:pt x="50296" y="19054"/>
                    </a:lnTo>
                    <a:close/>
                    <a:moveTo>
                      <a:pt x="62480" y="19054"/>
                    </a:moveTo>
                    <a:lnTo>
                      <a:pt x="62480" y="24990"/>
                    </a:lnTo>
                    <a:lnTo>
                      <a:pt x="56545" y="24990"/>
                    </a:lnTo>
                    <a:lnTo>
                      <a:pt x="56545" y="19054"/>
                    </a:lnTo>
                    <a:close/>
                    <a:moveTo>
                      <a:pt x="68727" y="19054"/>
                    </a:moveTo>
                    <a:lnTo>
                      <a:pt x="68727" y="24990"/>
                    </a:lnTo>
                    <a:lnTo>
                      <a:pt x="62792" y="24990"/>
                    </a:lnTo>
                    <a:lnTo>
                      <a:pt x="62792" y="19054"/>
                    </a:lnTo>
                    <a:close/>
                    <a:moveTo>
                      <a:pt x="74975" y="19054"/>
                    </a:moveTo>
                    <a:lnTo>
                      <a:pt x="74975" y="24990"/>
                    </a:lnTo>
                    <a:lnTo>
                      <a:pt x="69039" y="24990"/>
                    </a:lnTo>
                    <a:lnTo>
                      <a:pt x="69039" y="19054"/>
                    </a:lnTo>
                    <a:close/>
                    <a:moveTo>
                      <a:pt x="81223" y="19054"/>
                    </a:moveTo>
                    <a:lnTo>
                      <a:pt x="81223" y="24990"/>
                    </a:lnTo>
                    <a:lnTo>
                      <a:pt x="75286" y="24990"/>
                    </a:lnTo>
                    <a:lnTo>
                      <a:pt x="75286" y="19054"/>
                    </a:lnTo>
                    <a:close/>
                    <a:moveTo>
                      <a:pt x="87470" y="19054"/>
                    </a:moveTo>
                    <a:lnTo>
                      <a:pt x="87470" y="24990"/>
                    </a:lnTo>
                    <a:lnTo>
                      <a:pt x="81535" y="24990"/>
                    </a:lnTo>
                    <a:lnTo>
                      <a:pt x="81535" y="19054"/>
                    </a:lnTo>
                    <a:close/>
                    <a:moveTo>
                      <a:pt x="93720" y="19054"/>
                    </a:moveTo>
                    <a:lnTo>
                      <a:pt x="93720" y="24990"/>
                    </a:lnTo>
                    <a:lnTo>
                      <a:pt x="87784" y="24990"/>
                    </a:lnTo>
                    <a:lnTo>
                      <a:pt x="87784" y="19054"/>
                    </a:lnTo>
                    <a:close/>
                    <a:moveTo>
                      <a:pt x="99967" y="19054"/>
                    </a:moveTo>
                    <a:lnTo>
                      <a:pt x="99967" y="24990"/>
                    </a:lnTo>
                    <a:lnTo>
                      <a:pt x="94031" y="24990"/>
                    </a:lnTo>
                    <a:lnTo>
                      <a:pt x="94031" y="19054"/>
                    </a:lnTo>
                    <a:close/>
                    <a:moveTo>
                      <a:pt x="106214" y="19054"/>
                    </a:moveTo>
                    <a:lnTo>
                      <a:pt x="106214" y="24990"/>
                    </a:lnTo>
                    <a:lnTo>
                      <a:pt x="100280" y="24990"/>
                    </a:lnTo>
                    <a:lnTo>
                      <a:pt x="100280" y="19054"/>
                    </a:lnTo>
                    <a:close/>
                    <a:moveTo>
                      <a:pt x="112461" y="19054"/>
                    </a:moveTo>
                    <a:lnTo>
                      <a:pt x="112461" y="24990"/>
                    </a:lnTo>
                    <a:lnTo>
                      <a:pt x="106527" y="24990"/>
                    </a:lnTo>
                    <a:lnTo>
                      <a:pt x="106527" y="19054"/>
                    </a:lnTo>
                    <a:close/>
                    <a:moveTo>
                      <a:pt x="118710" y="19054"/>
                    </a:moveTo>
                    <a:lnTo>
                      <a:pt x="118710" y="24990"/>
                    </a:lnTo>
                    <a:lnTo>
                      <a:pt x="112774" y="24990"/>
                    </a:lnTo>
                    <a:lnTo>
                      <a:pt x="112774" y="19054"/>
                    </a:lnTo>
                    <a:close/>
                    <a:moveTo>
                      <a:pt x="124957" y="19054"/>
                    </a:moveTo>
                    <a:lnTo>
                      <a:pt x="124957" y="24990"/>
                    </a:lnTo>
                    <a:lnTo>
                      <a:pt x="119021" y="24990"/>
                    </a:lnTo>
                    <a:lnTo>
                      <a:pt x="119021" y="19054"/>
                    </a:lnTo>
                    <a:close/>
                    <a:moveTo>
                      <a:pt x="131204" y="19054"/>
                    </a:moveTo>
                    <a:lnTo>
                      <a:pt x="131204" y="24990"/>
                    </a:lnTo>
                    <a:lnTo>
                      <a:pt x="125270" y="24990"/>
                    </a:lnTo>
                    <a:lnTo>
                      <a:pt x="125270" y="19054"/>
                    </a:lnTo>
                    <a:close/>
                    <a:moveTo>
                      <a:pt x="137451" y="19054"/>
                    </a:moveTo>
                    <a:lnTo>
                      <a:pt x="137451" y="24990"/>
                    </a:lnTo>
                    <a:lnTo>
                      <a:pt x="131517" y="24990"/>
                    </a:lnTo>
                    <a:lnTo>
                      <a:pt x="131517" y="19054"/>
                    </a:lnTo>
                    <a:close/>
                    <a:moveTo>
                      <a:pt x="143702" y="19054"/>
                    </a:moveTo>
                    <a:lnTo>
                      <a:pt x="143702" y="24990"/>
                    </a:lnTo>
                    <a:lnTo>
                      <a:pt x="137766" y="24990"/>
                    </a:lnTo>
                    <a:lnTo>
                      <a:pt x="137766" y="19054"/>
                    </a:lnTo>
                    <a:close/>
                    <a:moveTo>
                      <a:pt x="149949" y="19054"/>
                    </a:moveTo>
                    <a:lnTo>
                      <a:pt x="149949" y="24990"/>
                    </a:lnTo>
                    <a:lnTo>
                      <a:pt x="144015" y="24990"/>
                    </a:lnTo>
                    <a:lnTo>
                      <a:pt x="144015" y="19054"/>
                    </a:lnTo>
                    <a:close/>
                    <a:moveTo>
                      <a:pt x="156196" y="19054"/>
                    </a:moveTo>
                    <a:lnTo>
                      <a:pt x="156196" y="24990"/>
                    </a:lnTo>
                    <a:lnTo>
                      <a:pt x="150262" y="24990"/>
                    </a:lnTo>
                    <a:lnTo>
                      <a:pt x="150262" y="19054"/>
                    </a:lnTo>
                    <a:close/>
                    <a:moveTo>
                      <a:pt x="162445" y="19054"/>
                    </a:moveTo>
                    <a:lnTo>
                      <a:pt x="162445" y="24990"/>
                    </a:lnTo>
                    <a:lnTo>
                      <a:pt x="156509" y="24990"/>
                    </a:lnTo>
                    <a:lnTo>
                      <a:pt x="156509" y="19054"/>
                    </a:lnTo>
                    <a:close/>
                    <a:moveTo>
                      <a:pt x="168692" y="19054"/>
                    </a:moveTo>
                    <a:lnTo>
                      <a:pt x="168692" y="24990"/>
                    </a:lnTo>
                    <a:lnTo>
                      <a:pt x="162756" y="24990"/>
                    </a:lnTo>
                    <a:lnTo>
                      <a:pt x="162756" y="19054"/>
                    </a:lnTo>
                    <a:close/>
                    <a:moveTo>
                      <a:pt x="174939" y="19054"/>
                    </a:moveTo>
                    <a:lnTo>
                      <a:pt x="174939" y="24990"/>
                    </a:lnTo>
                    <a:lnTo>
                      <a:pt x="169005" y="24990"/>
                    </a:lnTo>
                    <a:lnTo>
                      <a:pt x="169005" y="19054"/>
                    </a:lnTo>
                    <a:close/>
                    <a:moveTo>
                      <a:pt x="181186" y="19054"/>
                    </a:moveTo>
                    <a:lnTo>
                      <a:pt x="181186" y="24990"/>
                    </a:lnTo>
                    <a:lnTo>
                      <a:pt x="175252" y="24990"/>
                    </a:lnTo>
                    <a:lnTo>
                      <a:pt x="175252" y="19054"/>
                    </a:lnTo>
                    <a:close/>
                    <a:moveTo>
                      <a:pt x="187435" y="19054"/>
                    </a:moveTo>
                    <a:lnTo>
                      <a:pt x="187435" y="24990"/>
                    </a:lnTo>
                    <a:lnTo>
                      <a:pt x="181499" y="24990"/>
                    </a:lnTo>
                    <a:lnTo>
                      <a:pt x="181499" y="19054"/>
                    </a:lnTo>
                    <a:close/>
                    <a:moveTo>
                      <a:pt x="193684" y="19054"/>
                    </a:moveTo>
                    <a:lnTo>
                      <a:pt x="193684" y="24990"/>
                    </a:lnTo>
                    <a:lnTo>
                      <a:pt x="187749" y="24990"/>
                    </a:lnTo>
                    <a:lnTo>
                      <a:pt x="187749" y="19054"/>
                    </a:lnTo>
                    <a:close/>
                    <a:moveTo>
                      <a:pt x="199931" y="19054"/>
                    </a:moveTo>
                    <a:lnTo>
                      <a:pt x="199931" y="24990"/>
                    </a:lnTo>
                    <a:lnTo>
                      <a:pt x="193996" y="24990"/>
                    </a:lnTo>
                    <a:lnTo>
                      <a:pt x="193996" y="19054"/>
                    </a:lnTo>
                    <a:close/>
                    <a:moveTo>
                      <a:pt x="206180" y="19054"/>
                    </a:moveTo>
                    <a:lnTo>
                      <a:pt x="206180" y="24990"/>
                    </a:lnTo>
                    <a:lnTo>
                      <a:pt x="200244" y="24990"/>
                    </a:lnTo>
                    <a:lnTo>
                      <a:pt x="200244" y="19054"/>
                    </a:lnTo>
                    <a:close/>
                    <a:moveTo>
                      <a:pt x="212427" y="19054"/>
                    </a:moveTo>
                    <a:lnTo>
                      <a:pt x="212427" y="24990"/>
                    </a:lnTo>
                    <a:lnTo>
                      <a:pt x="206491" y="24990"/>
                    </a:lnTo>
                    <a:lnTo>
                      <a:pt x="206491" y="19054"/>
                    </a:lnTo>
                    <a:close/>
                    <a:moveTo>
                      <a:pt x="218674" y="19054"/>
                    </a:moveTo>
                    <a:lnTo>
                      <a:pt x="218674" y="24990"/>
                    </a:lnTo>
                    <a:lnTo>
                      <a:pt x="212739" y="24990"/>
                    </a:lnTo>
                    <a:lnTo>
                      <a:pt x="212739" y="19054"/>
                    </a:lnTo>
                    <a:close/>
                    <a:moveTo>
                      <a:pt x="224921" y="19054"/>
                    </a:moveTo>
                    <a:lnTo>
                      <a:pt x="224921" y="24990"/>
                    </a:lnTo>
                    <a:lnTo>
                      <a:pt x="218987" y="24990"/>
                    </a:lnTo>
                    <a:lnTo>
                      <a:pt x="218987" y="19054"/>
                    </a:lnTo>
                    <a:close/>
                    <a:moveTo>
                      <a:pt x="231170" y="19054"/>
                    </a:moveTo>
                    <a:lnTo>
                      <a:pt x="231170" y="24990"/>
                    </a:lnTo>
                    <a:lnTo>
                      <a:pt x="225234" y="24990"/>
                    </a:lnTo>
                    <a:lnTo>
                      <a:pt x="225234" y="19054"/>
                    </a:lnTo>
                    <a:close/>
                    <a:moveTo>
                      <a:pt x="237417" y="19054"/>
                    </a:moveTo>
                    <a:lnTo>
                      <a:pt x="237417" y="24990"/>
                    </a:lnTo>
                    <a:lnTo>
                      <a:pt x="231481" y="24990"/>
                    </a:lnTo>
                    <a:lnTo>
                      <a:pt x="231481" y="19054"/>
                    </a:lnTo>
                    <a:close/>
                    <a:moveTo>
                      <a:pt x="243664" y="19054"/>
                    </a:moveTo>
                    <a:lnTo>
                      <a:pt x="243664" y="24990"/>
                    </a:lnTo>
                    <a:lnTo>
                      <a:pt x="237729" y="24990"/>
                    </a:lnTo>
                    <a:lnTo>
                      <a:pt x="237729" y="19054"/>
                    </a:lnTo>
                    <a:close/>
                    <a:moveTo>
                      <a:pt x="249911" y="19054"/>
                    </a:moveTo>
                    <a:lnTo>
                      <a:pt x="249911" y="24990"/>
                    </a:lnTo>
                    <a:lnTo>
                      <a:pt x="243977" y="24990"/>
                    </a:lnTo>
                    <a:lnTo>
                      <a:pt x="243977" y="19054"/>
                    </a:lnTo>
                    <a:close/>
                    <a:moveTo>
                      <a:pt x="256161" y="19054"/>
                    </a:moveTo>
                    <a:lnTo>
                      <a:pt x="256161" y="24990"/>
                    </a:lnTo>
                    <a:lnTo>
                      <a:pt x="250225" y="24990"/>
                    </a:lnTo>
                    <a:lnTo>
                      <a:pt x="250225" y="19054"/>
                    </a:lnTo>
                    <a:close/>
                    <a:moveTo>
                      <a:pt x="262409" y="19054"/>
                    </a:moveTo>
                    <a:lnTo>
                      <a:pt x="262409" y="24990"/>
                    </a:lnTo>
                    <a:lnTo>
                      <a:pt x="256474" y="24990"/>
                    </a:lnTo>
                    <a:lnTo>
                      <a:pt x="256474" y="19054"/>
                    </a:lnTo>
                    <a:close/>
                    <a:moveTo>
                      <a:pt x="268656" y="19054"/>
                    </a:moveTo>
                    <a:lnTo>
                      <a:pt x="268656" y="24990"/>
                    </a:lnTo>
                    <a:lnTo>
                      <a:pt x="262721" y="24990"/>
                    </a:lnTo>
                    <a:lnTo>
                      <a:pt x="262721" y="19054"/>
                    </a:lnTo>
                    <a:close/>
                    <a:moveTo>
                      <a:pt x="274904" y="19054"/>
                    </a:moveTo>
                    <a:lnTo>
                      <a:pt x="274904" y="24990"/>
                    </a:lnTo>
                    <a:lnTo>
                      <a:pt x="268968" y="24990"/>
                    </a:lnTo>
                    <a:lnTo>
                      <a:pt x="268968" y="19054"/>
                    </a:lnTo>
                    <a:close/>
                    <a:moveTo>
                      <a:pt x="6251" y="25301"/>
                    </a:moveTo>
                    <a:lnTo>
                      <a:pt x="6251" y="31237"/>
                    </a:lnTo>
                    <a:lnTo>
                      <a:pt x="315" y="31237"/>
                    </a:lnTo>
                    <a:lnTo>
                      <a:pt x="315" y="25301"/>
                    </a:lnTo>
                    <a:close/>
                    <a:moveTo>
                      <a:pt x="12498" y="25301"/>
                    </a:moveTo>
                    <a:lnTo>
                      <a:pt x="12498" y="31237"/>
                    </a:lnTo>
                    <a:lnTo>
                      <a:pt x="6562" y="31237"/>
                    </a:lnTo>
                    <a:lnTo>
                      <a:pt x="6562" y="25301"/>
                    </a:lnTo>
                    <a:close/>
                    <a:moveTo>
                      <a:pt x="18745" y="25301"/>
                    </a:moveTo>
                    <a:lnTo>
                      <a:pt x="18745" y="31237"/>
                    </a:lnTo>
                    <a:lnTo>
                      <a:pt x="12810" y="31237"/>
                    </a:lnTo>
                    <a:lnTo>
                      <a:pt x="12810" y="25301"/>
                    </a:lnTo>
                    <a:close/>
                    <a:moveTo>
                      <a:pt x="24992" y="25301"/>
                    </a:moveTo>
                    <a:lnTo>
                      <a:pt x="24992" y="31237"/>
                    </a:lnTo>
                    <a:lnTo>
                      <a:pt x="19058" y="31237"/>
                    </a:lnTo>
                    <a:lnTo>
                      <a:pt x="19058" y="25301"/>
                    </a:lnTo>
                    <a:close/>
                    <a:moveTo>
                      <a:pt x="31241" y="25301"/>
                    </a:moveTo>
                    <a:lnTo>
                      <a:pt x="31241" y="31237"/>
                    </a:lnTo>
                    <a:lnTo>
                      <a:pt x="25305" y="31237"/>
                    </a:lnTo>
                    <a:lnTo>
                      <a:pt x="25305" y="25301"/>
                    </a:lnTo>
                    <a:close/>
                    <a:moveTo>
                      <a:pt x="37489" y="25301"/>
                    </a:moveTo>
                    <a:lnTo>
                      <a:pt x="37489" y="31237"/>
                    </a:lnTo>
                    <a:lnTo>
                      <a:pt x="31553" y="31237"/>
                    </a:lnTo>
                    <a:lnTo>
                      <a:pt x="31553" y="25301"/>
                    </a:lnTo>
                    <a:close/>
                    <a:moveTo>
                      <a:pt x="43737" y="25301"/>
                    </a:moveTo>
                    <a:lnTo>
                      <a:pt x="43737" y="31237"/>
                    </a:lnTo>
                    <a:lnTo>
                      <a:pt x="37802" y="31237"/>
                    </a:lnTo>
                    <a:lnTo>
                      <a:pt x="37802" y="25301"/>
                    </a:lnTo>
                    <a:close/>
                    <a:moveTo>
                      <a:pt x="49985" y="25301"/>
                    </a:moveTo>
                    <a:lnTo>
                      <a:pt x="49985" y="31237"/>
                    </a:lnTo>
                    <a:lnTo>
                      <a:pt x="44049" y="31237"/>
                    </a:lnTo>
                    <a:lnTo>
                      <a:pt x="44049" y="25301"/>
                    </a:lnTo>
                    <a:close/>
                    <a:moveTo>
                      <a:pt x="56232" y="25301"/>
                    </a:moveTo>
                    <a:lnTo>
                      <a:pt x="56232" y="31237"/>
                    </a:lnTo>
                    <a:lnTo>
                      <a:pt x="50296" y="31237"/>
                    </a:lnTo>
                    <a:lnTo>
                      <a:pt x="50296" y="25301"/>
                    </a:lnTo>
                    <a:close/>
                    <a:moveTo>
                      <a:pt x="62480" y="25301"/>
                    </a:moveTo>
                    <a:lnTo>
                      <a:pt x="62480" y="31237"/>
                    </a:lnTo>
                    <a:lnTo>
                      <a:pt x="56545" y="31237"/>
                    </a:lnTo>
                    <a:lnTo>
                      <a:pt x="56545" y="25301"/>
                    </a:lnTo>
                    <a:close/>
                    <a:moveTo>
                      <a:pt x="68727" y="25301"/>
                    </a:moveTo>
                    <a:lnTo>
                      <a:pt x="68727" y="31237"/>
                    </a:lnTo>
                    <a:lnTo>
                      <a:pt x="62792" y="31237"/>
                    </a:lnTo>
                    <a:lnTo>
                      <a:pt x="62792" y="25301"/>
                    </a:lnTo>
                    <a:close/>
                    <a:moveTo>
                      <a:pt x="74975" y="25301"/>
                    </a:moveTo>
                    <a:lnTo>
                      <a:pt x="74975" y="31237"/>
                    </a:lnTo>
                    <a:lnTo>
                      <a:pt x="69039" y="31237"/>
                    </a:lnTo>
                    <a:lnTo>
                      <a:pt x="69039" y="25301"/>
                    </a:lnTo>
                    <a:close/>
                    <a:moveTo>
                      <a:pt x="81223" y="25301"/>
                    </a:moveTo>
                    <a:lnTo>
                      <a:pt x="81223" y="31237"/>
                    </a:lnTo>
                    <a:lnTo>
                      <a:pt x="75286" y="31237"/>
                    </a:lnTo>
                    <a:lnTo>
                      <a:pt x="75286" y="25301"/>
                    </a:lnTo>
                    <a:close/>
                    <a:moveTo>
                      <a:pt x="87470" y="25301"/>
                    </a:moveTo>
                    <a:lnTo>
                      <a:pt x="87470" y="31237"/>
                    </a:lnTo>
                    <a:lnTo>
                      <a:pt x="81535" y="31237"/>
                    </a:lnTo>
                    <a:lnTo>
                      <a:pt x="81535" y="25301"/>
                    </a:lnTo>
                    <a:close/>
                    <a:moveTo>
                      <a:pt x="93720" y="25301"/>
                    </a:moveTo>
                    <a:lnTo>
                      <a:pt x="93720" y="31237"/>
                    </a:lnTo>
                    <a:lnTo>
                      <a:pt x="87784" y="31237"/>
                    </a:lnTo>
                    <a:lnTo>
                      <a:pt x="87784" y="25301"/>
                    </a:lnTo>
                    <a:close/>
                    <a:moveTo>
                      <a:pt x="99967" y="25301"/>
                    </a:moveTo>
                    <a:lnTo>
                      <a:pt x="99967" y="31237"/>
                    </a:lnTo>
                    <a:lnTo>
                      <a:pt x="94031" y="31237"/>
                    </a:lnTo>
                    <a:lnTo>
                      <a:pt x="94031" y="25301"/>
                    </a:lnTo>
                    <a:close/>
                    <a:moveTo>
                      <a:pt x="106214" y="25301"/>
                    </a:moveTo>
                    <a:lnTo>
                      <a:pt x="106214" y="31237"/>
                    </a:lnTo>
                    <a:lnTo>
                      <a:pt x="100280" y="31237"/>
                    </a:lnTo>
                    <a:lnTo>
                      <a:pt x="100280" y="25301"/>
                    </a:lnTo>
                    <a:close/>
                    <a:moveTo>
                      <a:pt x="112461" y="25301"/>
                    </a:moveTo>
                    <a:lnTo>
                      <a:pt x="112461" y="31237"/>
                    </a:lnTo>
                    <a:lnTo>
                      <a:pt x="106527" y="31237"/>
                    </a:lnTo>
                    <a:lnTo>
                      <a:pt x="106527" y="25301"/>
                    </a:lnTo>
                    <a:close/>
                    <a:moveTo>
                      <a:pt x="118710" y="25301"/>
                    </a:moveTo>
                    <a:lnTo>
                      <a:pt x="118710" y="31237"/>
                    </a:lnTo>
                    <a:lnTo>
                      <a:pt x="112774" y="31237"/>
                    </a:lnTo>
                    <a:lnTo>
                      <a:pt x="112774" y="25301"/>
                    </a:lnTo>
                    <a:close/>
                    <a:moveTo>
                      <a:pt x="124957" y="25301"/>
                    </a:moveTo>
                    <a:lnTo>
                      <a:pt x="124957" y="31237"/>
                    </a:lnTo>
                    <a:lnTo>
                      <a:pt x="119021" y="31237"/>
                    </a:lnTo>
                    <a:lnTo>
                      <a:pt x="119021" y="25301"/>
                    </a:lnTo>
                    <a:close/>
                    <a:moveTo>
                      <a:pt x="131204" y="25301"/>
                    </a:moveTo>
                    <a:lnTo>
                      <a:pt x="131204" y="31237"/>
                    </a:lnTo>
                    <a:lnTo>
                      <a:pt x="125270" y="31237"/>
                    </a:lnTo>
                    <a:lnTo>
                      <a:pt x="125270" y="25301"/>
                    </a:lnTo>
                    <a:close/>
                    <a:moveTo>
                      <a:pt x="137451" y="25301"/>
                    </a:moveTo>
                    <a:lnTo>
                      <a:pt x="137451" y="31237"/>
                    </a:lnTo>
                    <a:lnTo>
                      <a:pt x="131517" y="31237"/>
                    </a:lnTo>
                    <a:lnTo>
                      <a:pt x="131517" y="25301"/>
                    </a:lnTo>
                    <a:close/>
                    <a:moveTo>
                      <a:pt x="143702" y="25301"/>
                    </a:moveTo>
                    <a:lnTo>
                      <a:pt x="143702" y="31237"/>
                    </a:lnTo>
                    <a:lnTo>
                      <a:pt x="137766" y="31237"/>
                    </a:lnTo>
                    <a:lnTo>
                      <a:pt x="137766" y="25301"/>
                    </a:lnTo>
                    <a:close/>
                    <a:moveTo>
                      <a:pt x="149949" y="25301"/>
                    </a:moveTo>
                    <a:lnTo>
                      <a:pt x="149949" y="31237"/>
                    </a:lnTo>
                    <a:lnTo>
                      <a:pt x="144015" y="31237"/>
                    </a:lnTo>
                    <a:lnTo>
                      <a:pt x="144015" y="25301"/>
                    </a:lnTo>
                    <a:close/>
                    <a:moveTo>
                      <a:pt x="156196" y="25301"/>
                    </a:moveTo>
                    <a:lnTo>
                      <a:pt x="156196" y="31237"/>
                    </a:lnTo>
                    <a:lnTo>
                      <a:pt x="150262" y="31237"/>
                    </a:lnTo>
                    <a:lnTo>
                      <a:pt x="150262" y="25301"/>
                    </a:lnTo>
                    <a:close/>
                    <a:moveTo>
                      <a:pt x="162445" y="25301"/>
                    </a:moveTo>
                    <a:lnTo>
                      <a:pt x="162445" y="31237"/>
                    </a:lnTo>
                    <a:lnTo>
                      <a:pt x="156509" y="31237"/>
                    </a:lnTo>
                    <a:lnTo>
                      <a:pt x="156509" y="25301"/>
                    </a:lnTo>
                    <a:close/>
                    <a:moveTo>
                      <a:pt x="168692" y="25301"/>
                    </a:moveTo>
                    <a:lnTo>
                      <a:pt x="168692" y="31237"/>
                    </a:lnTo>
                    <a:lnTo>
                      <a:pt x="162756" y="31237"/>
                    </a:lnTo>
                    <a:lnTo>
                      <a:pt x="162756" y="25301"/>
                    </a:lnTo>
                    <a:close/>
                    <a:moveTo>
                      <a:pt x="174939" y="25301"/>
                    </a:moveTo>
                    <a:lnTo>
                      <a:pt x="174939" y="31237"/>
                    </a:lnTo>
                    <a:lnTo>
                      <a:pt x="169005" y="31237"/>
                    </a:lnTo>
                    <a:lnTo>
                      <a:pt x="169005" y="25301"/>
                    </a:lnTo>
                    <a:close/>
                    <a:moveTo>
                      <a:pt x="181186" y="25301"/>
                    </a:moveTo>
                    <a:lnTo>
                      <a:pt x="181186" y="31237"/>
                    </a:lnTo>
                    <a:lnTo>
                      <a:pt x="175252" y="31237"/>
                    </a:lnTo>
                    <a:lnTo>
                      <a:pt x="175252" y="25301"/>
                    </a:lnTo>
                    <a:close/>
                    <a:moveTo>
                      <a:pt x="187435" y="25301"/>
                    </a:moveTo>
                    <a:lnTo>
                      <a:pt x="187435" y="31237"/>
                    </a:lnTo>
                    <a:lnTo>
                      <a:pt x="181499" y="31237"/>
                    </a:lnTo>
                    <a:lnTo>
                      <a:pt x="181499" y="25301"/>
                    </a:lnTo>
                    <a:close/>
                    <a:moveTo>
                      <a:pt x="193684" y="25301"/>
                    </a:moveTo>
                    <a:lnTo>
                      <a:pt x="193684" y="31237"/>
                    </a:lnTo>
                    <a:lnTo>
                      <a:pt x="187749" y="31237"/>
                    </a:lnTo>
                    <a:lnTo>
                      <a:pt x="187749" y="25301"/>
                    </a:lnTo>
                    <a:close/>
                    <a:moveTo>
                      <a:pt x="199931" y="25301"/>
                    </a:moveTo>
                    <a:lnTo>
                      <a:pt x="199931" y="31237"/>
                    </a:lnTo>
                    <a:lnTo>
                      <a:pt x="193996" y="31237"/>
                    </a:lnTo>
                    <a:lnTo>
                      <a:pt x="193996" y="25301"/>
                    </a:lnTo>
                    <a:close/>
                    <a:moveTo>
                      <a:pt x="206180" y="25301"/>
                    </a:moveTo>
                    <a:lnTo>
                      <a:pt x="206180" y="31237"/>
                    </a:lnTo>
                    <a:lnTo>
                      <a:pt x="200244" y="31237"/>
                    </a:lnTo>
                    <a:lnTo>
                      <a:pt x="200244" y="25301"/>
                    </a:lnTo>
                    <a:close/>
                    <a:moveTo>
                      <a:pt x="212427" y="25301"/>
                    </a:moveTo>
                    <a:lnTo>
                      <a:pt x="212427" y="31237"/>
                    </a:lnTo>
                    <a:lnTo>
                      <a:pt x="206491" y="31237"/>
                    </a:lnTo>
                    <a:lnTo>
                      <a:pt x="206491" y="25301"/>
                    </a:lnTo>
                    <a:close/>
                    <a:moveTo>
                      <a:pt x="218674" y="25301"/>
                    </a:moveTo>
                    <a:lnTo>
                      <a:pt x="218674" y="31237"/>
                    </a:lnTo>
                    <a:lnTo>
                      <a:pt x="212739" y="31237"/>
                    </a:lnTo>
                    <a:lnTo>
                      <a:pt x="212739" y="25301"/>
                    </a:lnTo>
                    <a:close/>
                    <a:moveTo>
                      <a:pt x="224921" y="25301"/>
                    </a:moveTo>
                    <a:lnTo>
                      <a:pt x="224921" y="31237"/>
                    </a:lnTo>
                    <a:lnTo>
                      <a:pt x="218987" y="31237"/>
                    </a:lnTo>
                    <a:lnTo>
                      <a:pt x="218987" y="25301"/>
                    </a:lnTo>
                    <a:close/>
                    <a:moveTo>
                      <a:pt x="231170" y="25301"/>
                    </a:moveTo>
                    <a:lnTo>
                      <a:pt x="231170" y="31237"/>
                    </a:lnTo>
                    <a:lnTo>
                      <a:pt x="225234" y="31237"/>
                    </a:lnTo>
                    <a:lnTo>
                      <a:pt x="225234" y="25301"/>
                    </a:lnTo>
                    <a:close/>
                    <a:moveTo>
                      <a:pt x="237417" y="25301"/>
                    </a:moveTo>
                    <a:lnTo>
                      <a:pt x="237417" y="31237"/>
                    </a:lnTo>
                    <a:lnTo>
                      <a:pt x="231481" y="31237"/>
                    </a:lnTo>
                    <a:lnTo>
                      <a:pt x="231481" y="25301"/>
                    </a:lnTo>
                    <a:close/>
                    <a:moveTo>
                      <a:pt x="243664" y="25301"/>
                    </a:moveTo>
                    <a:lnTo>
                      <a:pt x="243664" y="31237"/>
                    </a:lnTo>
                    <a:lnTo>
                      <a:pt x="237729" y="31237"/>
                    </a:lnTo>
                    <a:lnTo>
                      <a:pt x="237729" y="25301"/>
                    </a:lnTo>
                    <a:close/>
                    <a:moveTo>
                      <a:pt x="249911" y="25301"/>
                    </a:moveTo>
                    <a:lnTo>
                      <a:pt x="249911" y="31237"/>
                    </a:lnTo>
                    <a:lnTo>
                      <a:pt x="243977" y="31237"/>
                    </a:lnTo>
                    <a:lnTo>
                      <a:pt x="243977" y="25301"/>
                    </a:lnTo>
                    <a:close/>
                    <a:moveTo>
                      <a:pt x="256161" y="25301"/>
                    </a:moveTo>
                    <a:lnTo>
                      <a:pt x="256161" y="31237"/>
                    </a:lnTo>
                    <a:lnTo>
                      <a:pt x="250225" y="31237"/>
                    </a:lnTo>
                    <a:lnTo>
                      <a:pt x="250225" y="25301"/>
                    </a:lnTo>
                    <a:close/>
                    <a:moveTo>
                      <a:pt x="262409" y="25301"/>
                    </a:moveTo>
                    <a:lnTo>
                      <a:pt x="262409" y="31237"/>
                    </a:lnTo>
                    <a:lnTo>
                      <a:pt x="256474" y="31237"/>
                    </a:lnTo>
                    <a:lnTo>
                      <a:pt x="256474" y="25301"/>
                    </a:lnTo>
                    <a:close/>
                    <a:moveTo>
                      <a:pt x="268656" y="25301"/>
                    </a:moveTo>
                    <a:lnTo>
                      <a:pt x="268656" y="31237"/>
                    </a:lnTo>
                    <a:lnTo>
                      <a:pt x="262721" y="31237"/>
                    </a:lnTo>
                    <a:lnTo>
                      <a:pt x="262721" y="25301"/>
                    </a:lnTo>
                    <a:close/>
                    <a:moveTo>
                      <a:pt x="274904" y="25301"/>
                    </a:moveTo>
                    <a:lnTo>
                      <a:pt x="274904" y="31237"/>
                    </a:lnTo>
                    <a:lnTo>
                      <a:pt x="268968" y="31237"/>
                    </a:lnTo>
                    <a:lnTo>
                      <a:pt x="268968" y="25301"/>
                    </a:lnTo>
                    <a:close/>
                    <a:moveTo>
                      <a:pt x="6251" y="31548"/>
                    </a:moveTo>
                    <a:lnTo>
                      <a:pt x="6251" y="31550"/>
                    </a:lnTo>
                    <a:lnTo>
                      <a:pt x="6251" y="37484"/>
                    </a:lnTo>
                    <a:lnTo>
                      <a:pt x="315" y="37484"/>
                    </a:lnTo>
                    <a:lnTo>
                      <a:pt x="315" y="31548"/>
                    </a:lnTo>
                    <a:close/>
                    <a:moveTo>
                      <a:pt x="12498" y="31548"/>
                    </a:moveTo>
                    <a:lnTo>
                      <a:pt x="12498" y="31550"/>
                    </a:lnTo>
                    <a:lnTo>
                      <a:pt x="12498" y="37484"/>
                    </a:lnTo>
                    <a:lnTo>
                      <a:pt x="6562" y="37484"/>
                    </a:lnTo>
                    <a:lnTo>
                      <a:pt x="6562" y="31548"/>
                    </a:lnTo>
                    <a:close/>
                    <a:moveTo>
                      <a:pt x="18745" y="31548"/>
                    </a:moveTo>
                    <a:lnTo>
                      <a:pt x="18745" y="31550"/>
                    </a:lnTo>
                    <a:lnTo>
                      <a:pt x="18745" y="37484"/>
                    </a:lnTo>
                    <a:lnTo>
                      <a:pt x="12810" y="37484"/>
                    </a:lnTo>
                    <a:lnTo>
                      <a:pt x="12810" y="31548"/>
                    </a:lnTo>
                    <a:close/>
                    <a:moveTo>
                      <a:pt x="24992" y="31548"/>
                    </a:moveTo>
                    <a:lnTo>
                      <a:pt x="24992" y="31550"/>
                    </a:lnTo>
                    <a:lnTo>
                      <a:pt x="24992" y="37484"/>
                    </a:lnTo>
                    <a:lnTo>
                      <a:pt x="19058" y="37484"/>
                    </a:lnTo>
                    <a:lnTo>
                      <a:pt x="19058" y="31548"/>
                    </a:lnTo>
                    <a:close/>
                    <a:moveTo>
                      <a:pt x="31242" y="31548"/>
                    </a:moveTo>
                    <a:lnTo>
                      <a:pt x="31242" y="31550"/>
                    </a:lnTo>
                    <a:lnTo>
                      <a:pt x="31242" y="37484"/>
                    </a:lnTo>
                    <a:lnTo>
                      <a:pt x="25305" y="37484"/>
                    </a:lnTo>
                    <a:lnTo>
                      <a:pt x="25305" y="31548"/>
                    </a:lnTo>
                    <a:close/>
                    <a:moveTo>
                      <a:pt x="162445" y="31548"/>
                    </a:moveTo>
                    <a:lnTo>
                      <a:pt x="162445" y="31550"/>
                    </a:lnTo>
                    <a:lnTo>
                      <a:pt x="162445" y="37484"/>
                    </a:lnTo>
                    <a:lnTo>
                      <a:pt x="156509" y="37484"/>
                    </a:lnTo>
                    <a:lnTo>
                      <a:pt x="156509" y="31548"/>
                    </a:lnTo>
                    <a:close/>
                    <a:moveTo>
                      <a:pt x="168692" y="31548"/>
                    </a:moveTo>
                    <a:lnTo>
                      <a:pt x="168692" y="31550"/>
                    </a:lnTo>
                    <a:lnTo>
                      <a:pt x="168692" y="37484"/>
                    </a:lnTo>
                    <a:lnTo>
                      <a:pt x="162756" y="37484"/>
                    </a:lnTo>
                    <a:lnTo>
                      <a:pt x="162756" y="31548"/>
                    </a:lnTo>
                    <a:close/>
                    <a:moveTo>
                      <a:pt x="174939" y="31548"/>
                    </a:moveTo>
                    <a:lnTo>
                      <a:pt x="174939" y="31550"/>
                    </a:lnTo>
                    <a:lnTo>
                      <a:pt x="174939" y="37484"/>
                    </a:lnTo>
                    <a:lnTo>
                      <a:pt x="169005" y="37484"/>
                    </a:lnTo>
                    <a:lnTo>
                      <a:pt x="169005" y="31548"/>
                    </a:lnTo>
                    <a:close/>
                    <a:moveTo>
                      <a:pt x="181186" y="31548"/>
                    </a:moveTo>
                    <a:lnTo>
                      <a:pt x="181186" y="31550"/>
                    </a:lnTo>
                    <a:lnTo>
                      <a:pt x="181186" y="37484"/>
                    </a:lnTo>
                    <a:lnTo>
                      <a:pt x="175252" y="37484"/>
                    </a:lnTo>
                    <a:lnTo>
                      <a:pt x="175252" y="31548"/>
                    </a:lnTo>
                    <a:close/>
                    <a:moveTo>
                      <a:pt x="187435" y="31548"/>
                    </a:moveTo>
                    <a:lnTo>
                      <a:pt x="187435" y="31550"/>
                    </a:lnTo>
                    <a:lnTo>
                      <a:pt x="187435" y="37484"/>
                    </a:lnTo>
                    <a:lnTo>
                      <a:pt x="181499" y="37484"/>
                    </a:lnTo>
                    <a:lnTo>
                      <a:pt x="181499" y="31548"/>
                    </a:lnTo>
                    <a:close/>
                    <a:moveTo>
                      <a:pt x="37489" y="31552"/>
                    </a:moveTo>
                    <a:lnTo>
                      <a:pt x="37489" y="37486"/>
                    </a:lnTo>
                    <a:lnTo>
                      <a:pt x="31553" y="37486"/>
                    </a:lnTo>
                    <a:lnTo>
                      <a:pt x="31553" y="31552"/>
                    </a:lnTo>
                    <a:close/>
                    <a:moveTo>
                      <a:pt x="43737" y="31552"/>
                    </a:moveTo>
                    <a:lnTo>
                      <a:pt x="43737" y="37486"/>
                    </a:lnTo>
                    <a:lnTo>
                      <a:pt x="37802" y="37486"/>
                    </a:lnTo>
                    <a:lnTo>
                      <a:pt x="37802" y="31552"/>
                    </a:lnTo>
                    <a:close/>
                    <a:moveTo>
                      <a:pt x="49985" y="31552"/>
                    </a:moveTo>
                    <a:lnTo>
                      <a:pt x="49985" y="37486"/>
                    </a:lnTo>
                    <a:lnTo>
                      <a:pt x="44049" y="37486"/>
                    </a:lnTo>
                    <a:lnTo>
                      <a:pt x="44049" y="31552"/>
                    </a:lnTo>
                    <a:close/>
                    <a:moveTo>
                      <a:pt x="56232" y="31552"/>
                    </a:moveTo>
                    <a:lnTo>
                      <a:pt x="56232" y="37486"/>
                    </a:lnTo>
                    <a:lnTo>
                      <a:pt x="50296" y="37486"/>
                    </a:lnTo>
                    <a:lnTo>
                      <a:pt x="50296" y="31552"/>
                    </a:lnTo>
                    <a:close/>
                    <a:moveTo>
                      <a:pt x="62480" y="31552"/>
                    </a:moveTo>
                    <a:lnTo>
                      <a:pt x="62480" y="37486"/>
                    </a:lnTo>
                    <a:lnTo>
                      <a:pt x="56545" y="37486"/>
                    </a:lnTo>
                    <a:lnTo>
                      <a:pt x="56545" y="31552"/>
                    </a:lnTo>
                    <a:close/>
                    <a:moveTo>
                      <a:pt x="68727" y="31552"/>
                    </a:moveTo>
                    <a:lnTo>
                      <a:pt x="68727" y="37486"/>
                    </a:lnTo>
                    <a:lnTo>
                      <a:pt x="62792" y="37486"/>
                    </a:lnTo>
                    <a:lnTo>
                      <a:pt x="62792" y="31552"/>
                    </a:lnTo>
                    <a:close/>
                    <a:moveTo>
                      <a:pt x="74975" y="31552"/>
                    </a:moveTo>
                    <a:lnTo>
                      <a:pt x="74975" y="37486"/>
                    </a:lnTo>
                    <a:lnTo>
                      <a:pt x="69039" y="37486"/>
                    </a:lnTo>
                    <a:lnTo>
                      <a:pt x="69039" y="31552"/>
                    </a:lnTo>
                    <a:close/>
                    <a:moveTo>
                      <a:pt x="81223" y="31552"/>
                    </a:moveTo>
                    <a:lnTo>
                      <a:pt x="81223" y="37486"/>
                    </a:lnTo>
                    <a:lnTo>
                      <a:pt x="75286" y="37486"/>
                    </a:lnTo>
                    <a:lnTo>
                      <a:pt x="75286" y="31552"/>
                    </a:lnTo>
                    <a:close/>
                    <a:moveTo>
                      <a:pt x="87470" y="31552"/>
                    </a:moveTo>
                    <a:lnTo>
                      <a:pt x="87470" y="37486"/>
                    </a:lnTo>
                    <a:lnTo>
                      <a:pt x="81535" y="37486"/>
                    </a:lnTo>
                    <a:lnTo>
                      <a:pt x="81535" y="31552"/>
                    </a:lnTo>
                    <a:close/>
                    <a:moveTo>
                      <a:pt x="93720" y="31552"/>
                    </a:moveTo>
                    <a:lnTo>
                      <a:pt x="93720" y="37486"/>
                    </a:lnTo>
                    <a:lnTo>
                      <a:pt x="87784" y="37486"/>
                    </a:lnTo>
                    <a:lnTo>
                      <a:pt x="87784" y="31552"/>
                    </a:lnTo>
                    <a:close/>
                    <a:moveTo>
                      <a:pt x="99967" y="31552"/>
                    </a:moveTo>
                    <a:lnTo>
                      <a:pt x="99967" y="37486"/>
                    </a:lnTo>
                    <a:lnTo>
                      <a:pt x="94031" y="37486"/>
                    </a:lnTo>
                    <a:lnTo>
                      <a:pt x="94031" y="31552"/>
                    </a:lnTo>
                    <a:close/>
                    <a:moveTo>
                      <a:pt x="106214" y="31552"/>
                    </a:moveTo>
                    <a:lnTo>
                      <a:pt x="106214" y="37486"/>
                    </a:lnTo>
                    <a:lnTo>
                      <a:pt x="100280" y="37486"/>
                    </a:lnTo>
                    <a:lnTo>
                      <a:pt x="100280" y="31552"/>
                    </a:lnTo>
                    <a:close/>
                    <a:moveTo>
                      <a:pt x="112461" y="31552"/>
                    </a:moveTo>
                    <a:lnTo>
                      <a:pt x="112461" y="37486"/>
                    </a:lnTo>
                    <a:lnTo>
                      <a:pt x="106527" y="37486"/>
                    </a:lnTo>
                    <a:lnTo>
                      <a:pt x="106527" y="31552"/>
                    </a:lnTo>
                    <a:close/>
                    <a:moveTo>
                      <a:pt x="118710" y="31552"/>
                    </a:moveTo>
                    <a:lnTo>
                      <a:pt x="118710" y="37486"/>
                    </a:lnTo>
                    <a:lnTo>
                      <a:pt x="112774" y="37486"/>
                    </a:lnTo>
                    <a:lnTo>
                      <a:pt x="112774" y="31552"/>
                    </a:lnTo>
                    <a:close/>
                    <a:moveTo>
                      <a:pt x="124957" y="31552"/>
                    </a:moveTo>
                    <a:lnTo>
                      <a:pt x="124957" y="37486"/>
                    </a:lnTo>
                    <a:lnTo>
                      <a:pt x="119021" y="37486"/>
                    </a:lnTo>
                    <a:lnTo>
                      <a:pt x="119021" y="31552"/>
                    </a:lnTo>
                    <a:close/>
                    <a:moveTo>
                      <a:pt x="131204" y="31552"/>
                    </a:moveTo>
                    <a:lnTo>
                      <a:pt x="131204" y="37486"/>
                    </a:lnTo>
                    <a:lnTo>
                      <a:pt x="125270" y="37486"/>
                    </a:lnTo>
                    <a:lnTo>
                      <a:pt x="125270" y="31552"/>
                    </a:lnTo>
                    <a:close/>
                    <a:moveTo>
                      <a:pt x="137451" y="31552"/>
                    </a:moveTo>
                    <a:lnTo>
                      <a:pt x="137451" y="37486"/>
                    </a:lnTo>
                    <a:lnTo>
                      <a:pt x="131517" y="37486"/>
                    </a:lnTo>
                    <a:lnTo>
                      <a:pt x="131517" y="31552"/>
                    </a:lnTo>
                    <a:close/>
                    <a:moveTo>
                      <a:pt x="143702" y="31552"/>
                    </a:moveTo>
                    <a:lnTo>
                      <a:pt x="143702" y="37486"/>
                    </a:lnTo>
                    <a:lnTo>
                      <a:pt x="137766" y="37486"/>
                    </a:lnTo>
                    <a:lnTo>
                      <a:pt x="137766" y="31552"/>
                    </a:lnTo>
                    <a:close/>
                    <a:moveTo>
                      <a:pt x="149949" y="31552"/>
                    </a:moveTo>
                    <a:lnTo>
                      <a:pt x="149949" y="37486"/>
                    </a:lnTo>
                    <a:lnTo>
                      <a:pt x="144015" y="37486"/>
                    </a:lnTo>
                    <a:lnTo>
                      <a:pt x="144015" y="31552"/>
                    </a:lnTo>
                    <a:close/>
                    <a:moveTo>
                      <a:pt x="156196" y="31552"/>
                    </a:moveTo>
                    <a:lnTo>
                      <a:pt x="156196" y="37486"/>
                    </a:lnTo>
                    <a:lnTo>
                      <a:pt x="150262" y="37486"/>
                    </a:lnTo>
                    <a:lnTo>
                      <a:pt x="150262" y="31552"/>
                    </a:lnTo>
                    <a:close/>
                    <a:moveTo>
                      <a:pt x="193684" y="31552"/>
                    </a:moveTo>
                    <a:lnTo>
                      <a:pt x="193684" y="37486"/>
                    </a:lnTo>
                    <a:lnTo>
                      <a:pt x="187749" y="37486"/>
                    </a:lnTo>
                    <a:lnTo>
                      <a:pt x="187749" y="31552"/>
                    </a:lnTo>
                    <a:close/>
                    <a:moveTo>
                      <a:pt x="199931" y="31552"/>
                    </a:moveTo>
                    <a:lnTo>
                      <a:pt x="199931" y="37486"/>
                    </a:lnTo>
                    <a:lnTo>
                      <a:pt x="193996" y="37486"/>
                    </a:lnTo>
                    <a:lnTo>
                      <a:pt x="193996" y="31552"/>
                    </a:lnTo>
                    <a:close/>
                    <a:moveTo>
                      <a:pt x="206180" y="31552"/>
                    </a:moveTo>
                    <a:lnTo>
                      <a:pt x="206180" y="37486"/>
                    </a:lnTo>
                    <a:lnTo>
                      <a:pt x="200244" y="37486"/>
                    </a:lnTo>
                    <a:lnTo>
                      <a:pt x="200244" y="31552"/>
                    </a:lnTo>
                    <a:close/>
                    <a:moveTo>
                      <a:pt x="212427" y="31552"/>
                    </a:moveTo>
                    <a:lnTo>
                      <a:pt x="212427" y="37486"/>
                    </a:lnTo>
                    <a:lnTo>
                      <a:pt x="206491" y="37486"/>
                    </a:lnTo>
                    <a:lnTo>
                      <a:pt x="206491" y="31552"/>
                    </a:lnTo>
                    <a:close/>
                    <a:moveTo>
                      <a:pt x="218674" y="31552"/>
                    </a:moveTo>
                    <a:lnTo>
                      <a:pt x="218674" y="37486"/>
                    </a:lnTo>
                    <a:lnTo>
                      <a:pt x="212739" y="37486"/>
                    </a:lnTo>
                    <a:lnTo>
                      <a:pt x="212739" y="31552"/>
                    </a:lnTo>
                    <a:close/>
                    <a:moveTo>
                      <a:pt x="224921" y="31552"/>
                    </a:moveTo>
                    <a:lnTo>
                      <a:pt x="224921" y="37486"/>
                    </a:lnTo>
                    <a:lnTo>
                      <a:pt x="218987" y="37486"/>
                    </a:lnTo>
                    <a:lnTo>
                      <a:pt x="218987" y="31552"/>
                    </a:lnTo>
                    <a:close/>
                    <a:moveTo>
                      <a:pt x="231170" y="31552"/>
                    </a:moveTo>
                    <a:lnTo>
                      <a:pt x="231170" y="37486"/>
                    </a:lnTo>
                    <a:lnTo>
                      <a:pt x="225234" y="37486"/>
                    </a:lnTo>
                    <a:lnTo>
                      <a:pt x="225234" y="31552"/>
                    </a:lnTo>
                    <a:close/>
                    <a:moveTo>
                      <a:pt x="237417" y="31552"/>
                    </a:moveTo>
                    <a:lnTo>
                      <a:pt x="237417" y="37486"/>
                    </a:lnTo>
                    <a:lnTo>
                      <a:pt x="231481" y="37486"/>
                    </a:lnTo>
                    <a:lnTo>
                      <a:pt x="231481" y="31552"/>
                    </a:lnTo>
                    <a:close/>
                    <a:moveTo>
                      <a:pt x="243664" y="31552"/>
                    </a:moveTo>
                    <a:lnTo>
                      <a:pt x="243664" y="37486"/>
                    </a:lnTo>
                    <a:lnTo>
                      <a:pt x="237729" y="37486"/>
                    </a:lnTo>
                    <a:lnTo>
                      <a:pt x="237729" y="31552"/>
                    </a:lnTo>
                    <a:close/>
                    <a:moveTo>
                      <a:pt x="249911" y="31552"/>
                    </a:moveTo>
                    <a:lnTo>
                      <a:pt x="249911" y="37486"/>
                    </a:lnTo>
                    <a:lnTo>
                      <a:pt x="243977" y="37486"/>
                    </a:lnTo>
                    <a:lnTo>
                      <a:pt x="243977" y="31552"/>
                    </a:lnTo>
                    <a:close/>
                    <a:moveTo>
                      <a:pt x="256161" y="31552"/>
                    </a:moveTo>
                    <a:lnTo>
                      <a:pt x="256161" y="37486"/>
                    </a:lnTo>
                    <a:lnTo>
                      <a:pt x="250225" y="37486"/>
                    </a:lnTo>
                    <a:lnTo>
                      <a:pt x="250225" y="31552"/>
                    </a:lnTo>
                    <a:close/>
                    <a:moveTo>
                      <a:pt x="262409" y="31552"/>
                    </a:moveTo>
                    <a:lnTo>
                      <a:pt x="262409" y="37486"/>
                    </a:lnTo>
                    <a:lnTo>
                      <a:pt x="256474" y="37486"/>
                    </a:lnTo>
                    <a:lnTo>
                      <a:pt x="256474" y="31552"/>
                    </a:lnTo>
                    <a:close/>
                    <a:moveTo>
                      <a:pt x="268656" y="31552"/>
                    </a:moveTo>
                    <a:lnTo>
                      <a:pt x="268656" y="37486"/>
                    </a:lnTo>
                    <a:lnTo>
                      <a:pt x="262721" y="37486"/>
                    </a:lnTo>
                    <a:lnTo>
                      <a:pt x="262721" y="31552"/>
                    </a:lnTo>
                    <a:close/>
                    <a:moveTo>
                      <a:pt x="274904" y="31552"/>
                    </a:moveTo>
                    <a:lnTo>
                      <a:pt x="274904" y="37486"/>
                    </a:lnTo>
                    <a:lnTo>
                      <a:pt x="268968" y="37486"/>
                    </a:lnTo>
                    <a:lnTo>
                      <a:pt x="268968" y="31552"/>
                    </a:lnTo>
                    <a:close/>
                    <a:moveTo>
                      <a:pt x="6251" y="37799"/>
                    </a:moveTo>
                    <a:lnTo>
                      <a:pt x="6251" y="43735"/>
                    </a:lnTo>
                    <a:lnTo>
                      <a:pt x="315" y="43735"/>
                    </a:lnTo>
                    <a:lnTo>
                      <a:pt x="315" y="37799"/>
                    </a:lnTo>
                    <a:close/>
                    <a:moveTo>
                      <a:pt x="12498" y="37799"/>
                    </a:moveTo>
                    <a:lnTo>
                      <a:pt x="12498" y="43735"/>
                    </a:lnTo>
                    <a:lnTo>
                      <a:pt x="6562" y="43735"/>
                    </a:lnTo>
                    <a:lnTo>
                      <a:pt x="6562" y="37799"/>
                    </a:lnTo>
                    <a:close/>
                    <a:moveTo>
                      <a:pt x="18745" y="37799"/>
                    </a:moveTo>
                    <a:lnTo>
                      <a:pt x="18745" y="43735"/>
                    </a:lnTo>
                    <a:lnTo>
                      <a:pt x="12810" y="43735"/>
                    </a:lnTo>
                    <a:lnTo>
                      <a:pt x="12810" y="37799"/>
                    </a:lnTo>
                    <a:close/>
                    <a:moveTo>
                      <a:pt x="24992" y="37799"/>
                    </a:moveTo>
                    <a:lnTo>
                      <a:pt x="24992" y="43735"/>
                    </a:lnTo>
                    <a:lnTo>
                      <a:pt x="19058" y="43735"/>
                    </a:lnTo>
                    <a:lnTo>
                      <a:pt x="19058" y="37799"/>
                    </a:lnTo>
                    <a:close/>
                    <a:moveTo>
                      <a:pt x="31242" y="37799"/>
                    </a:moveTo>
                    <a:lnTo>
                      <a:pt x="31242" y="43735"/>
                    </a:lnTo>
                    <a:lnTo>
                      <a:pt x="25305" y="43735"/>
                    </a:lnTo>
                    <a:lnTo>
                      <a:pt x="25305" y="37799"/>
                    </a:lnTo>
                    <a:close/>
                    <a:moveTo>
                      <a:pt x="37489" y="37799"/>
                    </a:moveTo>
                    <a:lnTo>
                      <a:pt x="37489" y="43735"/>
                    </a:lnTo>
                    <a:lnTo>
                      <a:pt x="31553" y="43735"/>
                    </a:lnTo>
                    <a:lnTo>
                      <a:pt x="31553" y="37799"/>
                    </a:lnTo>
                    <a:close/>
                    <a:moveTo>
                      <a:pt x="43737" y="37799"/>
                    </a:moveTo>
                    <a:lnTo>
                      <a:pt x="43737" y="43735"/>
                    </a:lnTo>
                    <a:lnTo>
                      <a:pt x="37802" y="43735"/>
                    </a:lnTo>
                    <a:lnTo>
                      <a:pt x="37802" y="37799"/>
                    </a:lnTo>
                    <a:close/>
                    <a:moveTo>
                      <a:pt x="49985" y="37799"/>
                    </a:moveTo>
                    <a:lnTo>
                      <a:pt x="49985" y="43735"/>
                    </a:lnTo>
                    <a:lnTo>
                      <a:pt x="44049" y="43735"/>
                    </a:lnTo>
                    <a:lnTo>
                      <a:pt x="44049" y="37799"/>
                    </a:lnTo>
                    <a:close/>
                    <a:moveTo>
                      <a:pt x="56232" y="37799"/>
                    </a:moveTo>
                    <a:lnTo>
                      <a:pt x="56232" y="43735"/>
                    </a:lnTo>
                    <a:lnTo>
                      <a:pt x="50296" y="43735"/>
                    </a:lnTo>
                    <a:lnTo>
                      <a:pt x="50296" y="37799"/>
                    </a:lnTo>
                    <a:close/>
                    <a:moveTo>
                      <a:pt x="62480" y="37799"/>
                    </a:moveTo>
                    <a:lnTo>
                      <a:pt x="62480" y="43735"/>
                    </a:lnTo>
                    <a:lnTo>
                      <a:pt x="56545" y="43735"/>
                    </a:lnTo>
                    <a:lnTo>
                      <a:pt x="56545" y="37799"/>
                    </a:lnTo>
                    <a:close/>
                    <a:moveTo>
                      <a:pt x="68727" y="37799"/>
                    </a:moveTo>
                    <a:lnTo>
                      <a:pt x="68727" y="43735"/>
                    </a:lnTo>
                    <a:lnTo>
                      <a:pt x="62792" y="43735"/>
                    </a:lnTo>
                    <a:lnTo>
                      <a:pt x="62792" y="37799"/>
                    </a:lnTo>
                    <a:close/>
                    <a:moveTo>
                      <a:pt x="74975" y="37799"/>
                    </a:moveTo>
                    <a:lnTo>
                      <a:pt x="74975" y="43735"/>
                    </a:lnTo>
                    <a:lnTo>
                      <a:pt x="69039" y="43735"/>
                    </a:lnTo>
                    <a:lnTo>
                      <a:pt x="69039" y="37799"/>
                    </a:lnTo>
                    <a:close/>
                    <a:moveTo>
                      <a:pt x="81223" y="37799"/>
                    </a:moveTo>
                    <a:lnTo>
                      <a:pt x="81223" y="43735"/>
                    </a:lnTo>
                    <a:lnTo>
                      <a:pt x="75286" y="43735"/>
                    </a:lnTo>
                    <a:lnTo>
                      <a:pt x="75286" y="37799"/>
                    </a:lnTo>
                    <a:close/>
                    <a:moveTo>
                      <a:pt x="87470" y="37799"/>
                    </a:moveTo>
                    <a:lnTo>
                      <a:pt x="87470" y="43735"/>
                    </a:lnTo>
                    <a:lnTo>
                      <a:pt x="81535" y="43735"/>
                    </a:lnTo>
                    <a:lnTo>
                      <a:pt x="81535" y="37799"/>
                    </a:lnTo>
                    <a:close/>
                    <a:moveTo>
                      <a:pt x="93720" y="37799"/>
                    </a:moveTo>
                    <a:lnTo>
                      <a:pt x="93720" y="43735"/>
                    </a:lnTo>
                    <a:lnTo>
                      <a:pt x="87784" y="43735"/>
                    </a:lnTo>
                    <a:lnTo>
                      <a:pt x="87784" y="37799"/>
                    </a:lnTo>
                    <a:close/>
                    <a:moveTo>
                      <a:pt x="99967" y="37799"/>
                    </a:moveTo>
                    <a:lnTo>
                      <a:pt x="99967" y="43735"/>
                    </a:lnTo>
                    <a:lnTo>
                      <a:pt x="94031" y="43735"/>
                    </a:lnTo>
                    <a:lnTo>
                      <a:pt x="94031" y="37799"/>
                    </a:lnTo>
                    <a:close/>
                    <a:moveTo>
                      <a:pt x="106214" y="37799"/>
                    </a:moveTo>
                    <a:lnTo>
                      <a:pt x="106214" y="43735"/>
                    </a:lnTo>
                    <a:lnTo>
                      <a:pt x="100280" y="43735"/>
                    </a:lnTo>
                    <a:lnTo>
                      <a:pt x="100280" y="37799"/>
                    </a:lnTo>
                    <a:close/>
                    <a:moveTo>
                      <a:pt x="112461" y="37799"/>
                    </a:moveTo>
                    <a:lnTo>
                      <a:pt x="112461" y="43735"/>
                    </a:lnTo>
                    <a:lnTo>
                      <a:pt x="106527" y="43735"/>
                    </a:lnTo>
                    <a:lnTo>
                      <a:pt x="106527" y="37799"/>
                    </a:lnTo>
                    <a:close/>
                    <a:moveTo>
                      <a:pt x="118710" y="37799"/>
                    </a:moveTo>
                    <a:lnTo>
                      <a:pt x="118710" y="43735"/>
                    </a:lnTo>
                    <a:lnTo>
                      <a:pt x="112774" y="43735"/>
                    </a:lnTo>
                    <a:lnTo>
                      <a:pt x="112774" y="37799"/>
                    </a:lnTo>
                    <a:close/>
                    <a:moveTo>
                      <a:pt x="124957" y="37799"/>
                    </a:moveTo>
                    <a:lnTo>
                      <a:pt x="124957" y="43735"/>
                    </a:lnTo>
                    <a:lnTo>
                      <a:pt x="119021" y="43735"/>
                    </a:lnTo>
                    <a:lnTo>
                      <a:pt x="119021" y="37799"/>
                    </a:lnTo>
                    <a:close/>
                    <a:moveTo>
                      <a:pt x="131204" y="37799"/>
                    </a:moveTo>
                    <a:lnTo>
                      <a:pt x="131204" y="43735"/>
                    </a:lnTo>
                    <a:lnTo>
                      <a:pt x="125270" y="43735"/>
                    </a:lnTo>
                    <a:lnTo>
                      <a:pt x="125270" y="37799"/>
                    </a:lnTo>
                    <a:close/>
                    <a:moveTo>
                      <a:pt x="137451" y="37799"/>
                    </a:moveTo>
                    <a:lnTo>
                      <a:pt x="137451" y="43735"/>
                    </a:lnTo>
                    <a:lnTo>
                      <a:pt x="131517" y="43735"/>
                    </a:lnTo>
                    <a:lnTo>
                      <a:pt x="131517" y="37799"/>
                    </a:lnTo>
                    <a:close/>
                    <a:moveTo>
                      <a:pt x="143702" y="37799"/>
                    </a:moveTo>
                    <a:lnTo>
                      <a:pt x="143702" y="43735"/>
                    </a:lnTo>
                    <a:lnTo>
                      <a:pt x="137766" y="43735"/>
                    </a:lnTo>
                    <a:lnTo>
                      <a:pt x="137766" y="37799"/>
                    </a:lnTo>
                    <a:close/>
                    <a:moveTo>
                      <a:pt x="149949" y="37799"/>
                    </a:moveTo>
                    <a:lnTo>
                      <a:pt x="149949" y="43735"/>
                    </a:lnTo>
                    <a:lnTo>
                      <a:pt x="144015" y="43735"/>
                    </a:lnTo>
                    <a:lnTo>
                      <a:pt x="144015" y="37799"/>
                    </a:lnTo>
                    <a:close/>
                    <a:moveTo>
                      <a:pt x="156196" y="37799"/>
                    </a:moveTo>
                    <a:lnTo>
                      <a:pt x="156196" y="43735"/>
                    </a:lnTo>
                    <a:lnTo>
                      <a:pt x="150262" y="43735"/>
                    </a:lnTo>
                    <a:lnTo>
                      <a:pt x="150262" y="37799"/>
                    </a:lnTo>
                    <a:close/>
                    <a:moveTo>
                      <a:pt x="162445" y="37799"/>
                    </a:moveTo>
                    <a:lnTo>
                      <a:pt x="162445" y="43735"/>
                    </a:lnTo>
                    <a:lnTo>
                      <a:pt x="156509" y="43735"/>
                    </a:lnTo>
                    <a:lnTo>
                      <a:pt x="156509" y="37799"/>
                    </a:lnTo>
                    <a:close/>
                    <a:moveTo>
                      <a:pt x="168692" y="37799"/>
                    </a:moveTo>
                    <a:lnTo>
                      <a:pt x="168692" y="43735"/>
                    </a:lnTo>
                    <a:lnTo>
                      <a:pt x="162756" y="43735"/>
                    </a:lnTo>
                    <a:lnTo>
                      <a:pt x="162756" y="37799"/>
                    </a:lnTo>
                    <a:close/>
                    <a:moveTo>
                      <a:pt x="174939" y="37799"/>
                    </a:moveTo>
                    <a:lnTo>
                      <a:pt x="174939" y="43735"/>
                    </a:lnTo>
                    <a:lnTo>
                      <a:pt x="169005" y="43735"/>
                    </a:lnTo>
                    <a:lnTo>
                      <a:pt x="169005" y="37799"/>
                    </a:lnTo>
                    <a:close/>
                    <a:moveTo>
                      <a:pt x="181186" y="37799"/>
                    </a:moveTo>
                    <a:lnTo>
                      <a:pt x="181186" y="43735"/>
                    </a:lnTo>
                    <a:lnTo>
                      <a:pt x="175252" y="43735"/>
                    </a:lnTo>
                    <a:lnTo>
                      <a:pt x="175252" y="37799"/>
                    </a:lnTo>
                    <a:close/>
                    <a:moveTo>
                      <a:pt x="187435" y="37799"/>
                    </a:moveTo>
                    <a:lnTo>
                      <a:pt x="187435" y="43735"/>
                    </a:lnTo>
                    <a:lnTo>
                      <a:pt x="181499" y="43735"/>
                    </a:lnTo>
                    <a:lnTo>
                      <a:pt x="181499" y="37799"/>
                    </a:lnTo>
                    <a:close/>
                    <a:moveTo>
                      <a:pt x="193684" y="37799"/>
                    </a:moveTo>
                    <a:lnTo>
                      <a:pt x="193684" y="43735"/>
                    </a:lnTo>
                    <a:lnTo>
                      <a:pt x="187749" y="43735"/>
                    </a:lnTo>
                    <a:lnTo>
                      <a:pt x="187749" y="37799"/>
                    </a:lnTo>
                    <a:close/>
                    <a:moveTo>
                      <a:pt x="199931" y="37799"/>
                    </a:moveTo>
                    <a:lnTo>
                      <a:pt x="199931" y="43735"/>
                    </a:lnTo>
                    <a:lnTo>
                      <a:pt x="193996" y="43735"/>
                    </a:lnTo>
                    <a:lnTo>
                      <a:pt x="193996" y="37799"/>
                    </a:lnTo>
                    <a:close/>
                    <a:moveTo>
                      <a:pt x="206180" y="37799"/>
                    </a:moveTo>
                    <a:lnTo>
                      <a:pt x="206180" y="43735"/>
                    </a:lnTo>
                    <a:lnTo>
                      <a:pt x="200244" y="43735"/>
                    </a:lnTo>
                    <a:lnTo>
                      <a:pt x="200244" y="37799"/>
                    </a:lnTo>
                    <a:close/>
                    <a:moveTo>
                      <a:pt x="212427" y="37799"/>
                    </a:moveTo>
                    <a:lnTo>
                      <a:pt x="212427" y="43735"/>
                    </a:lnTo>
                    <a:lnTo>
                      <a:pt x="206491" y="43735"/>
                    </a:lnTo>
                    <a:lnTo>
                      <a:pt x="206491" y="37799"/>
                    </a:lnTo>
                    <a:close/>
                    <a:moveTo>
                      <a:pt x="218674" y="37799"/>
                    </a:moveTo>
                    <a:lnTo>
                      <a:pt x="218674" y="43735"/>
                    </a:lnTo>
                    <a:lnTo>
                      <a:pt x="212739" y="43735"/>
                    </a:lnTo>
                    <a:lnTo>
                      <a:pt x="212739" y="37799"/>
                    </a:lnTo>
                    <a:close/>
                    <a:moveTo>
                      <a:pt x="224921" y="37799"/>
                    </a:moveTo>
                    <a:lnTo>
                      <a:pt x="224921" y="43735"/>
                    </a:lnTo>
                    <a:lnTo>
                      <a:pt x="218987" y="43735"/>
                    </a:lnTo>
                    <a:lnTo>
                      <a:pt x="218987" y="37799"/>
                    </a:lnTo>
                    <a:close/>
                    <a:moveTo>
                      <a:pt x="231170" y="37799"/>
                    </a:moveTo>
                    <a:lnTo>
                      <a:pt x="231170" y="43735"/>
                    </a:lnTo>
                    <a:lnTo>
                      <a:pt x="225234" y="43735"/>
                    </a:lnTo>
                    <a:lnTo>
                      <a:pt x="225234" y="37799"/>
                    </a:lnTo>
                    <a:close/>
                    <a:moveTo>
                      <a:pt x="237417" y="37799"/>
                    </a:moveTo>
                    <a:lnTo>
                      <a:pt x="237417" y="43735"/>
                    </a:lnTo>
                    <a:lnTo>
                      <a:pt x="231481" y="43735"/>
                    </a:lnTo>
                    <a:lnTo>
                      <a:pt x="231481" y="37799"/>
                    </a:lnTo>
                    <a:close/>
                    <a:moveTo>
                      <a:pt x="243664" y="37799"/>
                    </a:moveTo>
                    <a:lnTo>
                      <a:pt x="243664" y="43735"/>
                    </a:lnTo>
                    <a:lnTo>
                      <a:pt x="237729" y="43735"/>
                    </a:lnTo>
                    <a:lnTo>
                      <a:pt x="237729" y="37799"/>
                    </a:lnTo>
                    <a:close/>
                    <a:moveTo>
                      <a:pt x="249911" y="37799"/>
                    </a:moveTo>
                    <a:lnTo>
                      <a:pt x="249911" y="43735"/>
                    </a:lnTo>
                    <a:lnTo>
                      <a:pt x="243977" y="43735"/>
                    </a:lnTo>
                    <a:lnTo>
                      <a:pt x="243977" y="37799"/>
                    </a:lnTo>
                    <a:close/>
                    <a:moveTo>
                      <a:pt x="256161" y="37799"/>
                    </a:moveTo>
                    <a:lnTo>
                      <a:pt x="256161" y="43735"/>
                    </a:lnTo>
                    <a:lnTo>
                      <a:pt x="250225" y="43735"/>
                    </a:lnTo>
                    <a:lnTo>
                      <a:pt x="250225" y="37799"/>
                    </a:lnTo>
                    <a:close/>
                    <a:moveTo>
                      <a:pt x="262409" y="37799"/>
                    </a:moveTo>
                    <a:lnTo>
                      <a:pt x="262409" y="43735"/>
                    </a:lnTo>
                    <a:lnTo>
                      <a:pt x="256474" y="43735"/>
                    </a:lnTo>
                    <a:lnTo>
                      <a:pt x="256474" y="37799"/>
                    </a:lnTo>
                    <a:close/>
                    <a:moveTo>
                      <a:pt x="268656" y="37799"/>
                    </a:moveTo>
                    <a:lnTo>
                      <a:pt x="268656" y="43735"/>
                    </a:lnTo>
                    <a:lnTo>
                      <a:pt x="262721" y="43735"/>
                    </a:lnTo>
                    <a:lnTo>
                      <a:pt x="262721" y="37799"/>
                    </a:lnTo>
                    <a:close/>
                    <a:moveTo>
                      <a:pt x="274904" y="37799"/>
                    </a:moveTo>
                    <a:lnTo>
                      <a:pt x="274904" y="43735"/>
                    </a:lnTo>
                    <a:lnTo>
                      <a:pt x="268968" y="43735"/>
                    </a:lnTo>
                    <a:lnTo>
                      <a:pt x="268968" y="37799"/>
                    </a:lnTo>
                    <a:close/>
                    <a:moveTo>
                      <a:pt x="6251" y="44046"/>
                    </a:moveTo>
                    <a:lnTo>
                      <a:pt x="6251" y="49982"/>
                    </a:lnTo>
                    <a:lnTo>
                      <a:pt x="315" y="49982"/>
                    </a:lnTo>
                    <a:lnTo>
                      <a:pt x="315" y="44046"/>
                    </a:lnTo>
                    <a:close/>
                    <a:moveTo>
                      <a:pt x="12498" y="44046"/>
                    </a:moveTo>
                    <a:lnTo>
                      <a:pt x="12498" y="49982"/>
                    </a:lnTo>
                    <a:lnTo>
                      <a:pt x="6562" y="49982"/>
                    </a:lnTo>
                    <a:lnTo>
                      <a:pt x="6562" y="44046"/>
                    </a:lnTo>
                    <a:close/>
                    <a:moveTo>
                      <a:pt x="18745" y="44046"/>
                    </a:moveTo>
                    <a:lnTo>
                      <a:pt x="18745" y="49982"/>
                    </a:lnTo>
                    <a:lnTo>
                      <a:pt x="12810" y="49982"/>
                    </a:lnTo>
                    <a:lnTo>
                      <a:pt x="12810" y="44046"/>
                    </a:lnTo>
                    <a:close/>
                    <a:moveTo>
                      <a:pt x="24992" y="44046"/>
                    </a:moveTo>
                    <a:lnTo>
                      <a:pt x="24992" y="49982"/>
                    </a:lnTo>
                    <a:lnTo>
                      <a:pt x="19058" y="49982"/>
                    </a:lnTo>
                    <a:lnTo>
                      <a:pt x="19058" y="44046"/>
                    </a:lnTo>
                    <a:close/>
                    <a:moveTo>
                      <a:pt x="31242" y="44046"/>
                    </a:moveTo>
                    <a:lnTo>
                      <a:pt x="31242" y="49982"/>
                    </a:lnTo>
                    <a:lnTo>
                      <a:pt x="25305" y="49982"/>
                    </a:lnTo>
                    <a:lnTo>
                      <a:pt x="25305" y="44046"/>
                    </a:lnTo>
                    <a:close/>
                    <a:moveTo>
                      <a:pt x="37489" y="44046"/>
                    </a:moveTo>
                    <a:lnTo>
                      <a:pt x="37489" y="49982"/>
                    </a:lnTo>
                    <a:lnTo>
                      <a:pt x="31553" y="49982"/>
                    </a:lnTo>
                    <a:lnTo>
                      <a:pt x="31553" y="44046"/>
                    </a:lnTo>
                    <a:close/>
                    <a:moveTo>
                      <a:pt x="43737" y="44046"/>
                    </a:moveTo>
                    <a:lnTo>
                      <a:pt x="43737" y="49982"/>
                    </a:lnTo>
                    <a:lnTo>
                      <a:pt x="37802" y="49982"/>
                    </a:lnTo>
                    <a:lnTo>
                      <a:pt x="37802" y="44046"/>
                    </a:lnTo>
                    <a:close/>
                    <a:moveTo>
                      <a:pt x="49985" y="44046"/>
                    </a:moveTo>
                    <a:lnTo>
                      <a:pt x="49985" y="49982"/>
                    </a:lnTo>
                    <a:lnTo>
                      <a:pt x="44049" y="49982"/>
                    </a:lnTo>
                    <a:lnTo>
                      <a:pt x="44049" y="44046"/>
                    </a:lnTo>
                    <a:close/>
                    <a:moveTo>
                      <a:pt x="56232" y="44046"/>
                    </a:moveTo>
                    <a:lnTo>
                      <a:pt x="56232" y="49982"/>
                    </a:lnTo>
                    <a:lnTo>
                      <a:pt x="50296" y="49982"/>
                    </a:lnTo>
                    <a:lnTo>
                      <a:pt x="50296" y="44046"/>
                    </a:lnTo>
                    <a:close/>
                    <a:moveTo>
                      <a:pt x="62480" y="44046"/>
                    </a:moveTo>
                    <a:lnTo>
                      <a:pt x="62480" y="49982"/>
                    </a:lnTo>
                    <a:lnTo>
                      <a:pt x="56545" y="49982"/>
                    </a:lnTo>
                    <a:lnTo>
                      <a:pt x="56545" y="44046"/>
                    </a:lnTo>
                    <a:close/>
                    <a:moveTo>
                      <a:pt x="68727" y="44046"/>
                    </a:moveTo>
                    <a:lnTo>
                      <a:pt x="68727" y="49982"/>
                    </a:lnTo>
                    <a:lnTo>
                      <a:pt x="62792" y="49982"/>
                    </a:lnTo>
                    <a:lnTo>
                      <a:pt x="62792" y="44046"/>
                    </a:lnTo>
                    <a:close/>
                    <a:moveTo>
                      <a:pt x="74975" y="44046"/>
                    </a:moveTo>
                    <a:lnTo>
                      <a:pt x="74975" y="49982"/>
                    </a:lnTo>
                    <a:lnTo>
                      <a:pt x="69039" y="49982"/>
                    </a:lnTo>
                    <a:lnTo>
                      <a:pt x="69039" y="44046"/>
                    </a:lnTo>
                    <a:close/>
                    <a:moveTo>
                      <a:pt x="81223" y="44046"/>
                    </a:moveTo>
                    <a:lnTo>
                      <a:pt x="81223" y="49982"/>
                    </a:lnTo>
                    <a:lnTo>
                      <a:pt x="75286" y="49982"/>
                    </a:lnTo>
                    <a:lnTo>
                      <a:pt x="75286" y="44046"/>
                    </a:lnTo>
                    <a:close/>
                    <a:moveTo>
                      <a:pt x="87470" y="44046"/>
                    </a:moveTo>
                    <a:lnTo>
                      <a:pt x="87470" y="49982"/>
                    </a:lnTo>
                    <a:lnTo>
                      <a:pt x="81535" y="49982"/>
                    </a:lnTo>
                    <a:lnTo>
                      <a:pt x="81535" y="44046"/>
                    </a:lnTo>
                    <a:close/>
                    <a:moveTo>
                      <a:pt x="93720" y="44046"/>
                    </a:moveTo>
                    <a:lnTo>
                      <a:pt x="93720" y="49982"/>
                    </a:lnTo>
                    <a:lnTo>
                      <a:pt x="87784" y="49982"/>
                    </a:lnTo>
                    <a:lnTo>
                      <a:pt x="87784" y="44046"/>
                    </a:lnTo>
                    <a:close/>
                    <a:moveTo>
                      <a:pt x="99967" y="44046"/>
                    </a:moveTo>
                    <a:lnTo>
                      <a:pt x="99967" y="49982"/>
                    </a:lnTo>
                    <a:lnTo>
                      <a:pt x="94031" y="49982"/>
                    </a:lnTo>
                    <a:lnTo>
                      <a:pt x="94031" y="44046"/>
                    </a:lnTo>
                    <a:close/>
                    <a:moveTo>
                      <a:pt x="106214" y="44046"/>
                    </a:moveTo>
                    <a:lnTo>
                      <a:pt x="106214" y="49982"/>
                    </a:lnTo>
                    <a:lnTo>
                      <a:pt x="100278" y="49982"/>
                    </a:lnTo>
                    <a:lnTo>
                      <a:pt x="100278" y="44046"/>
                    </a:lnTo>
                    <a:close/>
                    <a:moveTo>
                      <a:pt x="112461" y="44046"/>
                    </a:moveTo>
                    <a:lnTo>
                      <a:pt x="112461" y="49982"/>
                    </a:lnTo>
                    <a:lnTo>
                      <a:pt x="106527" y="49982"/>
                    </a:lnTo>
                    <a:lnTo>
                      <a:pt x="106527" y="44046"/>
                    </a:lnTo>
                    <a:close/>
                    <a:moveTo>
                      <a:pt x="118710" y="44046"/>
                    </a:moveTo>
                    <a:lnTo>
                      <a:pt x="118710" y="49982"/>
                    </a:lnTo>
                    <a:lnTo>
                      <a:pt x="112774" y="49982"/>
                    </a:lnTo>
                    <a:lnTo>
                      <a:pt x="112774" y="44046"/>
                    </a:lnTo>
                    <a:close/>
                    <a:moveTo>
                      <a:pt x="124957" y="44046"/>
                    </a:moveTo>
                    <a:lnTo>
                      <a:pt x="124957" y="49982"/>
                    </a:lnTo>
                    <a:lnTo>
                      <a:pt x="119021" y="49982"/>
                    </a:lnTo>
                    <a:lnTo>
                      <a:pt x="119021" y="44046"/>
                    </a:lnTo>
                    <a:close/>
                    <a:moveTo>
                      <a:pt x="131204" y="44046"/>
                    </a:moveTo>
                    <a:lnTo>
                      <a:pt x="131204" y="49982"/>
                    </a:lnTo>
                    <a:lnTo>
                      <a:pt x="125270" y="49982"/>
                    </a:lnTo>
                    <a:lnTo>
                      <a:pt x="125270" y="44046"/>
                    </a:lnTo>
                    <a:close/>
                    <a:moveTo>
                      <a:pt x="137451" y="44046"/>
                    </a:moveTo>
                    <a:lnTo>
                      <a:pt x="137451" y="49982"/>
                    </a:lnTo>
                    <a:lnTo>
                      <a:pt x="131517" y="49982"/>
                    </a:lnTo>
                    <a:lnTo>
                      <a:pt x="131517" y="44046"/>
                    </a:lnTo>
                    <a:close/>
                    <a:moveTo>
                      <a:pt x="143702" y="44046"/>
                    </a:moveTo>
                    <a:lnTo>
                      <a:pt x="143702" y="49982"/>
                    </a:lnTo>
                    <a:lnTo>
                      <a:pt x="137766" y="49982"/>
                    </a:lnTo>
                    <a:lnTo>
                      <a:pt x="137766" y="44046"/>
                    </a:lnTo>
                    <a:close/>
                    <a:moveTo>
                      <a:pt x="149949" y="44046"/>
                    </a:moveTo>
                    <a:lnTo>
                      <a:pt x="149949" y="49982"/>
                    </a:lnTo>
                    <a:lnTo>
                      <a:pt x="144015" y="49982"/>
                    </a:lnTo>
                    <a:lnTo>
                      <a:pt x="144015" y="44046"/>
                    </a:lnTo>
                    <a:close/>
                    <a:moveTo>
                      <a:pt x="156196" y="44046"/>
                    </a:moveTo>
                    <a:lnTo>
                      <a:pt x="156196" y="49982"/>
                    </a:lnTo>
                    <a:lnTo>
                      <a:pt x="150262" y="49982"/>
                    </a:lnTo>
                    <a:lnTo>
                      <a:pt x="150262" y="44046"/>
                    </a:lnTo>
                    <a:close/>
                    <a:moveTo>
                      <a:pt x="162445" y="44046"/>
                    </a:moveTo>
                    <a:lnTo>
                      <a:pt x="162445" y="49982"/>
                    </a:lnTo>
                    <a:lnTo>
                      <a:pt x="156509" y="49982"/>
                    </a:lnTo>
                    <a:lnTo>
                      <a:pt x="156509" y="44046"/>
                    </a:lnTo>
                    <a:close/>
                    <a:moveTo>
                      <a:pt x="168692" y="44046"/>
                    </a:moveTo>
                    <a:lnTo>
                      <a:pt x="168692" y="49982"/>
                    </a:lnTo>
                    <a:lnTo>
                      <a:pt x="162756" y="49982"/>
                    </a:lnTo>
                    <a:lnTo>
                      <a:pt x="162756" y="44046"/>
                    </a:lnTo>
                    <a:close/>
                    <a:moveTo>
                      <a:pt x="174939" y="44046"/>
                    </a:moveTo>
                    <a:lnTo>
                      <a:pt x="174939" y="49982"/>
                    </a:lnTo>
                    <a:lnTo>
                      <a:pt x="169005" y="49982"/>
                    </a:lnTo>
                    <a:lnTo>
                      <a:pt x="169005" y="44046"/>
                    </a:lnTo>
                    <a:close/>
                    <a:moveTo>
                      <a:pt x="181186" y="44046"/>
                    </a:moveTo>
                    <a:lnTo>
                      <a:pt x="181186" y="49982"/>
                    </a:lnTo>
                    <a:lnTo>
                      <a:pt x="175252" y="49982"/>
                    </a:lnTo>
                    <a:lnTo>
                      <a:pt x="175252" y="44046"/>
                    </a:lnTo>
                    <a:close/>
                    <a:moveTo>
                      <a:pt x="187435" y="44046"/>
                    </a:moveTo>
                    <a:lnTo>
                      <a:pt x="187435" y="49982"/>
                    </a:lnTo>
                    <a:lnTo>
                      <a:pt x="181499" y="49982"/>
                    </a:lnTo>
                    <a:lnTo>
                      <a:pt x="181499" y="44046"/>
                    </a:lnTo>
                    <a:close/>
                    <a:moveTo>
                      <a:pt x="193684" y="44046"/>
                    </a:moveTo>
                    <a:lnTo>
                      <a:pt x="193684" y="49982"/>
                    </a:lnTo>
                    <a:lnTo>
                      <a:pt x="187749" y="49982"/>
                    </a:lnTo>
                    <a:lnTo>
                      <a:pt x="187749" y="44046"/>
                    </a:lnTo>
                    <a:close/>
                    <a:moveTo>
                      <a:pt x="199931" y="44046"/>
                    </a:moveTo>
                    <a:lnTo>
                      <a:pt x="199931" y="49982"/>
                    </a:lnTo>
                    <a:lnTo>
                      <a:pt x="193996" y="49982"/>
                    </a:lnTo>
                    <a:lnTo>
                      <a:pt x="193996" y="44046"/>
                    </a:lnTo>
                    <a:close/>
                    <a:moveTo>
                      <a:pt x="206180" y="44046"/>
                    </a:moveTo>
                    <a:lnTo>
                      <a:pt x="206180" y="49982"/>
                    </a:lnTo>
                    <a:lnTo>
                      <a:pt x="200244" y="49982"/>
                    </a:lnTo>
                    <a:lnTo>
                      <a:pt x="200244" y="44046"/>
                    </a:lnTo>
                    <a:close/>
                    <a:moveTo>
                      <a:pt x="212427" y="44046"/>
                    </a:moveTo>
                    <a:lnTo>
                      <a:pt x="212427" y="49982"/>
                    </a:lnTo>
                    <a:lnTo>
                      <a:pt x="206491" y="49982"/>
                    </a:lnTo>
                    <a:lnTo>
                      <a:pt x="206491" y="44046"/>
                    </a:lnTo>
                    <a:close/>
                    <a:moveTo>
                      <a:pt x="218674" y="44046"/>
                    </a:moveTo>
                    <a:lnTo>
                      <a:pt x="218674" y="49982"/>
                    </a:lnTo>
                    <a:lnTo>
                      <a:pt x="212739" y="49982"/>
                    </a:lnTo>
                    <a:lnTo>
                      <a:pt x="212739" y="44046"/>
                    </a:lnTo>
                    <a:close/>
                    <a:moveTo>
                      <a:pt x="224921" y="44046"/>
                    </a:moveTo>
                    <a:lnTo>
                      <a:pt x="224921" y="49982"/>
                    </a:lnTo>
                    <a:lnTo>
                      <a:pt x="218987" y="49982"/>
                    </a:lnTo>
                    <a:lnTo>
                      <a:pt x="218987" y="44046"/>
                    </a:lnTo>
                    <a:close/>
                    <a:moveTo>
                      <a:pt x="231170" y="44046"/>
                    </a:moveTo>
                    <a:lnTo>
                      <a:pt x="231170" y="49982"/>
                    </a:lnTo>
                    <a:lnTo>
                      <a:pt x="225234" y="49982"/>
                    </a:lnTo>
                    <a:lnTo>
                      <a:pt x="225234" y="44046"/>
                    </a:lnTo>
                    <a:close/>
                    <a:moveTo>
                      <a:pt x="237417" y="44046"/>
                    </a:moveTo>
                    <a:lnTo>
                      <a:pt x="237417" y="49982"/>
                    </a:lnTo>
                    <a:lnTo>
                      <a:pt x="231481" y="49982"/>
                    </a:lnTo>
                    <a:lnTo>
                      <a:pt x="231481" y="44046"/>
                    </a:lnTo>
                    <a:close/>
                    <a:moveTo>
                      <a:pt x="243664" y="44046"/>
                    </a:moveTo>
                    <a:lnTo>
                      <a:pt x="243664" y="49982"/>
                    </a:lnTo>
                    <a:lnTo>
                      <a:pt x="237729" y="49982"/>
                    </a:lnTo>
                    <a:lnTo>
                      <a:pt x="237729" y="44046"/>
                    </a:lnTo>
                    <a:close/>
                    <a:moveTo>
                      <a:pt x="249911" y="44046"/>
                    </a:moveTo>
                    <a:lnTo>
                      <a:pt x="249911" y="49982"/>
                    </a:lnTo>
                    <a:lnTo>
                      <a:pt x="243977" y="49982"/>
                    </a:lnTo>
                    <a:lnTo>
                      <a:pt x="243977" y="44046"/>
                    </a:lnTo>
                    <a:close/>
                    <a:moveTo>
                      <a:pt x="256161" y="44046"/>
                    </a:moveTo>
                    <a:lnTo>
                      <a:pt x="256161" y="49982"/>
                    </a:lnTo>
                    <a:lnTo>
                      <a:pt x="250225" y="49982"/>
                    </a:lnTo>
                    <a:lnTo>
                      <a:pt x="250225" y="44046"/>
                    </a:lnTo>
                    <a:close/>
                    <a:moveTo>
                      <a:pt x="262409" y="44046"/>
                    </a:moveTo>
                    <a:lnTo>
                      <a:pt x="262409" y="49982"/>
                    </a:lnTo>
                    <a:lnTo>
                      <a:pt x="256474" y="49982"/>
                    </a:lnTo>
                    <a:lnTo>
                      <a:pt x="256474" y="44046"/>
                    </a:lnTo>
                    <a:close/>
                    <a:moveTo>
                      <a:pt x="268656" y="44046"/>
                    </a:moveTo>
                    <a:lnTo>
                      <a:pt x="268656" y="49982"/>
                    </a:lnTo>
                    <a:lnTo>
                      <a:pt x="262721" y="49982"/>
                    </a:lnTo>
                    <a:lnTo>
                      <a:pt x="262721" y="44046"/>
                    </a:lnTo>
                    <a:close/>
                    <a:moveTo>
                      <a:pt x="274904" y="44046"/>
                    </a:moveTo>
                    <a:lnTo>
                      <a:pt x="274904" y="49982"/>
                    </a:lnTo>
                    <a:lnTo>
                      <a:pt x="268968" y="49982"/>
                    </a:lnTo>
                    <a:lnTo>
                      <a:pt x="268968" y="44046"/>
                    </a:lnTo>
                    <a:close/>
                    <a:moveTo>
                      <a:pt x="6251" y="50295"/>
                    </a:moveTo>
                    <a:lnTo>
                      <a:pt x="6251" y="56229"/>
                    </a:lnTo>
                    <a:lnTo>
                      <a:pt x="315" y="56229"/>
                    </a:lnTo>
                    <a:lnTo>
                      <a:pt x="315" y="50295"/>
                    </a:lnTo>
                    <a:close/>
                    <a:moveTo>
                      <a:pt x="12498" y="50295"/>
                    </a:moveTo>
                    <a:lnTo>
                      <a:pt x="12498" y="56229"/>
                    </a:lnTo>
                    <a:lnTo>
                      <a:pt x="6562" y="56229"/>
                    </a:lnTo>
                    <a:lnTo>
                      <a:pt x="6562" y="50295"/>
                    </a:lnTo>
                    <a:close/>
                    <a:moveTo>
                      <a:pt x="18745" y="50295"/>
                    </a:moveTo>
                    <a:lnTo>
                      <a:pt x="18745" y="56229"/>
                    </a:lnTo>
                    <a:lnTo>
                      <a:pt x="12810" y="56229"/>
                    </a:lnTo>
                    <a:lnTo>
                      <a:pt x="12810" y="50295"/>
                    </a:lnTo>
                    <a:close/>
                    <a:moveTo>
                      <a:pt x="24992" y="50295"/>
                    </a:moveTo>
                    <a:lnTo>
                      <a:pt x="24992" y="56229"/>
                    </a:lnTo>
                    <a:lnTo>
                      <a:pt x="19058" y="56229"/>
                    </a:lnTo>
                    <a:lnTo>
                      <a:pt x="19058" y="50295"/>
                    </a:lnTo>
                    <a:close/>
                    <a:moveTo>
                      <a:pt x="31242" y="50295"/>
                    </a:moveTo>
                    <a:lnTo>
                      <a:pt x="31242" y="56229"/>
                    </a:lnTo>
                    <a:lnTo>
                      <a:pt x="25305" y="56229"/>
                    </a:lnTo>
                    <a:lnTo>
                      <a:pt x="25305" y="50295"/>
                    </a:lnTo>
                    <a:close/>
                    <a:moveTo>
                      <a:pt x="37489" y="50295"/>
                    </a:moveTo>
                    <a:lnTo>
                      <a:pt x="37489" y="56229"/>
                    </a:lnTo>
                    <a:lnTo>
                      <a:pt x="31553" y="56229"/>
                    </a:lnTo>
                    <a:lnTo>
                      <a:pt x="31553" y="50295"/>
                    </a:lnTo>
                    <a:close/>
                    <a:moveTo>
                      <a:pt x="43737" y="50295"/>
                    </a:moveTo>
                    <a:lnTo>
                      <a:pt x="43737" y="56229"/>
                    </a:lnTo>
                    <a:lnTo>
                      <a:pt x="37802" y="56229"/>
                    </a:lnTo>
                    <a:lnTo>
                      <a:pt x="37802" y="50295"/>
                    </a:lnTo>
                    <a:close/>
                    <a:moveTo>
                      <a:pt x="49985" y="50295"/>
                    </a:moveTo>
                    <a:lnTo>
                      <a:pt x="49985" y="56229"/>
                    </a:lnTo>
                    <a:lnTo>
                      <a:pt x="44049" y="56229"/>
                    </a:lnTo>
                    <a:lnTo>
                      <a:pt x="44049" y="50295"/>
                    </a:lnTo>
                    <a:close/>
                    <a:moveTo>
                      <a:pt x="56232" y="50295"/>
                    </a:moveTo>
                    <a:lnTo>
                      <a:pt x="56232" y="56229"/>
                    </a:lnTo>
                    <a:lnTo>
                      <a:pt x="50296" y="56229"/>
                    </a:lnTo>
                    <a:lnTo>
                      <a:pt x="50296" y="50295"/>
                    </a:lnTo>
                    <a:close/>
                    <a:moveTo>
                      <a:pt x="62480" y="50295"/>
                    </a:moveTo>
                    <a:lnTo>
                      <a:pt x="62480" y="56229"/>
                    </a:lnTo>
                    <a:lnTo>
                      <a:pt x="56545" y="56229"/>
                    </a:lnTo>
                    <a:lnTo>
                      <a:pt x="56545" y="50295"/>
                    </a:lnTo>
                    <a:close/>
                    <a:moveTo>
                      <a:pt x="68727" y="50295"/>
                    </a:moveTo>
                    <a:lnTo>
                      <a:pt x="68727" y="56229"/>
                    </a:lnTo>
                    <a:lnTo>
                      <a:pt x="62792" y="56229"/>
                    </a:lnTo>
                    <a:lnTo>
                      <a:pt x="62792" y="50295"/>
                    </a:lnTo>
                    <a:close/>
                    <a:moveTo>
                      <a:pt x="74975" y="50295"/>
                    </a:moveTo>
                    <a:lnTo>
                      <a:pt x="74975" y="56229"/>
                    </a:lnTo>
                    <a:lnTo>
                      <a:pt x="69039" y="56229"/>
                    </a:lnTo>
                    <a:lnTo>
                      <a:pt x="69039" y="50295"/>
                    </a:lnTo>
                    <a:close/>
                    <a:moveTo>
                      <a:pt x="81223" y="50295"/>
                    </a:moveTo>
                    <a:lnTo>
                      <a:pt x="81223" y="56229"/>
                    </a:lnTo>
                    <a:lnTo>
                      <a:pt x="75286" y="56229"/>
                    </a:lnTo>
                    <a:lnTo>
                      <a:pt x="75286" y="50295"/>
                    </a:lnTo>
                    <a:close/>
                    <a:moveTo>
                      <a:pt x="87470" y="50295"/>
                    </a:moveTo>
                    <a:lnTo>
                      <a:pt x="87470" y="56229"/>
                    </a:lnTo>
                    <a:lnTo>
                      <a:pt x="81535" y="56229"/>
                    </a:lnTo>
                    <a:lnTo>
                      <a:pt x="81535" y="50295"/>
                    </a:lnTo>
                    <a:close/>
                    <a:moveTo>
                      <a:pt x="93720" y="50295"/>
                    </a:moveTo>
                    <a:lnTo>
                      <a:pt x="93720" y="56229"/>
                    </a:lnTo>
                    <a:lnTo>
                      <a:pt x="87784" y="56229"/>
                    </a:lnTo>
                    <a:lnTo>
                      <a:pt x="87784" y="50295"/>
                    </a:lnTo>
                    <a:close/>
                    <a:moveTo>
                      <a:pt x="99967" y="50295"/>
                    </a:moveTo>
                    <a:lnTo>
                      <a:pt x="99967" y="56229"/>
                    </a:lnTo>
                    <a:lnTo>
                      <a:pt x="94031" y="56229"/>
                    </a:lnTo>
                    <a:lnTo>
                      <a:pt x="94031" y="50295"/>
                    </a:lnTo>
                    <a:close/>
                    <a:moveTo>
                      <a:pt x="106214" y="50295"/>
                    </a:moveTo>
                    <a:lnTo>
                      <a:pt x="106214" y="56229"/>
                    </a:lnTo>
                    <a:lnTo>
                      <a:pt x="100278" y="56229"/>
                    </a:lnTo>
                    <a:lnTo>
                      <a:pt x="100278" y="50295"/>
                    </a:lnTo>
                    <a:close/>
                    <a:moveTo>
                      <a:pt x="112461" y="50295"/>
                    </a:moveTo>
                    <a:lnTo>
                      <a:pt x="112461" y="56229"/>
                    </a:lnTo>
                    <a:lnTo>
                      <a:pt x="106527" y="56229"/>
                    </a:lnTo>
                    <a:lnTo>
                      <a:pt x="106527" y="50295"/>
                    </a:lnTo>
                    <a:close/>
                    <a:moveTo>
                      <a:pt x="118710" y="50295"/>
                    </a:moveTo>
                    <a:lnTo>
                      <a:pt x="118710" y="56229"/>
                    </a:lnTo>
                    <a:lnTo>
                      <a:pt x="112774" y="56229"/>
                    </a:lnTo>
                    <a:lnTo>
                      <a:pt x="112774" y="50295"/>
                    </a:lnTo>
                    <a:close/>
                    <a:moveTo>
                      <a:pt x="124957" y="50295"/>
                    </a:moveTo>
                    <a:lnTo>
                      <a:pt x="124957" y="56229"/>
                    </a:lnTo>
                    <a:lnTo>
                      <a:pt x="119021" y="56229"/>
                    </a:lnTo>
                    <a:lnTo>
                      <a:pt x="119021" y="50295"/>
                    </a:lnTo>
                    <a:close/>
                    <a:moveTo>
                      <a:pt x="131204" y="50295"/>
                    </a:moveTo>
                    <a:lnTo>
                      <a:pt x="131204" y="56229"/>
                    </a:lnTo>
                    <a:lnTo>
                      <a:pt x="125270" y="56229"/>
                    </a:lnTo>
                    <a:lnTo>
                      <a:pt x="125270" y="50295"/>
                    </a:lnTo>
                    <a:close/>
                    <a:moveTo>
                      <a:pt x="137451" y="50295"/>
                    </a:moveTo>
                    <a:lnTo>
                      <a:pt x="137451" y="56229"/>
                    </a:lnTo>
                    <a:lnTo>
                      <a:pt x="131517" y="56229"/>
                    </a:lnTo>
                    <a:lnTo>
                      <a:pt x="131517" y="50295"/>
                    </a:lnTo>
                    <a:close/>
                    <a:moveTo>
                      <a:pt x="143702" y="50295"/>
                    </a:moveTo>
                    <a:lnTo>
                      <a:pt x="143702" y="56229"/>
                    </a:lnTo>
                    <a:lnTo>
                      <a:pt x="137766" y="56229"/>
                    </a:lnTo>
                    <a:lnTo>
                      <a:pt x="137766" y="50295"/>
                    </a:lnTo>
                    <a:close/>
                    <a:moveTo>
                      <a:pt x="149949" y="50295"/>
                    </a:moveTo>
                    <a:lnTo>
                      <a:pt x="149949" y="56229"/>
                    </a:lnTo>
                    <a:lnTo>
                      <a:pt x="144015" y="56229"/>
                    </a:lnTo>
                    <a:lnTo>
                      <a:pt x="144015" y="50295"/>
                    </a:lnTo>
                    <a:close/>
                    <a:moveTo>
                      <a:pt x="156196" y="50295"/>
                    </a:moveTo>
                    <a:lnTo>
                      <a:pt x="156196" y="56229"/>
                    </a:lnTo>
                    <a:lnTo>
                      <a:pt x="150262" y="56229"/>
                    </a:lnTo>
                    <a:lnTo>
                      <a:pt x="150262" y="50295"/>
                    </a:lnTo>
                    <a:close/>
                    <a:moveTo>
                      <a:pt x="162445" y="50295"/>
                    </a:moveTo>
                    <a:lnTo>
                      <a:pt x="162445" y="56229"/>
                    </a:lnTo>
                    <a:lnTo>
                      <a:pt x="156509" y="56229"/>
                    </a:lnTo>
                    <a:lnTo>
                      <a:pt x="156509" y="50295"/>
                    </a:lnTo>
                    <a:close/>
                    <a:moveTo>
                      <a:pt x="168692" y="50295"/>
                    </a:moveTo>
                    <a:lnTo>
                      <a:pt x="168692" y="56229"/>
                    </a:lnTo>
                    <a:lnTo>
                      <a:pt x="162756" y="56229"/>
                    </a:lnTo>
                    <a:lnTo>
                      <a:pt x="162756" y="50295"/>
                    </a:lnTo>
                    <a:close/>
                    <a:moveTo>
                      <a:pt x="174939" y="50295"/>
                    </a:moveTo>
                    <a:lnTo>
                      <a:pt x="174939" y="56229"/>
                    </a:lnTo>
                    <a:lnTo>
                      <a:pt x="169005" y="56229"/>
                    </a:lnTo>
                    <a:lnTo>
                      <a:pt x="169005" y="50295"/>
                    </a:lnTo>
                    <a:close/>
                    <a:moveTo>
                      <a:pt x="181186" y="50295"/>
                    </a:moveTo>
                    <a:lnTo>
                      <a:pt x="181186" y="56229"/>
                    </a:lnTo>
                    <a:lnTo>
                      <a:pt x="175252" y="56229"/>
                    </a:lnTo>
                    <a:lnTo>
                      <a:pt x="175252" y="50295"/>
                    </a:lnTo>
                    <a:close/>
                    <a:moveTo>
                      <a:pt x="187435" y="50295"/>
                    </a:moveTo>
                    <a:lnTo>
                      <a:pt x="187435" y="56229"/>
                    </a:lnTo>
                    <a:lnTo>
                      <a:pt x="181499" y="56229"/>
                    </a:lnTo>
                    <a:lnTo>
                      <a:pt x="181499" y="50295"/>
                    </a:lnTo>
                    <a:close/>
                    <a:moveTo>
                      <a:pt x="193684" y="50295"/>
                    </a:moveTo>
                    <a:lnTo>
                      <a:pt x="193684" y="56229"/>
                    </a:lnTo>
                    <a:lnTo>
                      <a:pt x="187749" y="56229"/>
                    </a:lnTo>
                    <a:lnTo>
                      <a:pt x="187749" y="50295"/>
                    </a:lnTo>
                    <a:close/>
                    <a:moveTo>
                      <a:pt x="199931" y="50295"/>
                    </a:moveTo>
                    <a:lnTo>
                      <a:pt x="199931" y="56229"/>
                    </a:lnTo>
                    <a:lnTo>
                      <a:pt x="193996" y="56229"/>
                    </a:lnTo>
                    <a:lnTo>
                      <a:pt x="193996" y="50295"/>
                    </a:lnTo>
                    <a:close/>
                    <a:moveTo>
                      <a:pt x="206180" y="50295"/>
                    </a:moveTo>
                    <a:lnTo>
                      <a:pt x="206180" y="56229"/>
                    </a:lnTo>
                    <a:lnTo>
                      <a:pt x="200244" y="56229"/>
                    </a:lnTo>
                    <a:lnTo>
                      <a:pt x="200244" y="50295"/>
                    </a:lnTo>
                    <a:close/>
                    <a:moveTo>
                      <a:pt x="212427" y="50295"/>
                    </a:moveTo>
                    <a:lnTo>
                      <a:pt x="212427" y="56229"/>
                    </a:lnTo>
                    <a:lnTo>
                      <a:pt x="206491" y="56229"/>
                    </a:lnTo>
                    <a:lnTo>
                      <a:pt x="206491" y="50295"/>
                    </a:lnTo>
                    <a:close/>
                    <a:moveTo>
                      <a:pt x="218674" y="50295"/>
                    </a:moveTo>
                    <a:lnTo>
                      <a:pt x="218674" y="56229"/>
                    </a:lnTo>
                    <a:lnTo>
                      <a:pt x="212739" y="56229"/>
                    </a:lnTo>
                    <a:lnTo>
                      <a:pt x="212739" y="50295"/>
                    </a:lnTo>
                    <a:close/>
                    <a:moveTo>
                      <a:pt x="224921" y="50295"/>
                    </a:moveTo>
                    <a:lnTo>
                      <a:pt x="224921" y="56229"/>
                    </a:lnTo>
                    <a:lnTo>
                      <a:pt x="218987" y="56229"/>
                    </a:lnTo>
                    <a:lnTo>
                      <a:pt x="218987" y="50295"/>
                    </a:lnTo>
                    <a:close/>
                    <a:moveTo>
                      <a:pt x="231170" y="50295"/>
                    </a:moveTo>
                    <a:lnTo>
                      <a:pt x="231170" y="56229"/>
                    </a:lnTo>
                    <a:lnTo>
                      <a:pt x="225234" y="56229"/>
                    </a:lnTo>
                    <a:lnTo>
                      <a:pt x="225234" y="50295"/>
                    </a:lnTo>
                    <a:close/>
                    <a:moveTo>
                      <a:pt x="237417" y="50295"/>
                    </a:moveTo>
                    <a:lnTo>
                      <a:pt x="237417" y="56229"/>
                    </a:lnTo>
                    <a:lnTo>
                      <a:pt x="231481" y="56229"/>
                    </a:lnTo>
                    <a:lnTo>
                      <a:pt x="231481" y="50295"/>
                    </a:lnTo>
                    <a:close/>
                    <a:moveTo>
                      <a:pt x="243664" y="50295"/>
                    </a:moveTo>
                    <a:lnTo>
                      <a:pt x="243664" y="56229"/>
                    </a:lnTo>
                    <a:lnTo>
                      <a:pt x="237729" y="56229"/>
                    </a:lnTo>
                    <a:lnTo>
                      <a:pt x="237729" y="50295"/>
                    </a:lnTo>
                    <a:close/>
                    <a:moveTo>
                      <a:pt x="249911" y="50295"/>
                    </a:moveTo>
                    <a:lnTo>
                      <a:pt x="249911" y="56229"/>
                    </a:lnTo>
                    <a:lnTo>
                      <a:pt x="243977" y="56229"/>
                    </a:lnTo>
                    <a:lnTo>
                      <a:pt x="243977" y="50295"/>
                    </a:lnTo>
                    <a:close/>
                    <a:moveTo>
                      <a:pt x="256161" y="50295"/>
                    </a:moveTo>
                    <a:lnTo>
                      <a:pt x="256161" y="56229"/>
                    </a:lnTo>
                    <a:lnTo>
                      <a:pt x="250225" y="56229"/>
                    </a:lnTo>
                    <a:lnTo>
                      <a:pt x="250225" y="50295"/>
                    </a:lnTo>
                    <a:close/>
                    <a:moveTo>
                      <a:pt x="262409" y="50295"/>
                    </a:moveTo>
                    <a:lnTo>
                      <a:pt x="262409" y="56229"/>
                    </a:lnTo>
                    <a:lnTo>
                      <a:pt x="256474" y="56229"/>
                    </a:lnTo>
                    <a:lnTo>
                      <a:pt x="256474" y="50295"/>
                    </a:lnTo>
                    <a:close/>
                    <a:moveTo>
                      <a:pt x="268656" y="50295"/>
                    </a:moveTo>
                    <a:lnTo>
                      <a:pt x="268656" y="56229"/>
                    </a:lnTo>
                    <a:lnTo>
                      <a:pt x="262721" y="56229"/>
                    </a:lnTo>
                    <a:lnTo>
                      <a:pt x="262721" y="50295"/>
                    </a:lnTo>
                    <a:close/>
                    <a:moveTo>
                      <a:pt x="274904" y="50295"/>
                    </a:moveTo>
                    <a:lnTo>
                      <a:pt x="274904" y="56229"/>
                    </a:lnTo>
                    <a:lnTo>
                      <a:pt x="268968" y="56229"/>
                    </a:lnTo>
                    <a:lnTo>
                      <a:pt x="268968" y="50295"/>
                    </a:lnTo>
                    <a:close/>
                    <a:moveTo>
                      <a:pt x="6251" y="56542"/>
                    </a:moveTo>
                    <a:lnTo>
                      <a:pt x="6251" y="62476"/>
                    </a:lnTo>
                    <a:lnTo>
                      <a:pt x="315" y="62476"/>
                    </a:lnTo>
                    <a:lnTo>
                      <a:pt x="315" y="56542"/>
                    </a:lnTo>
                    <a:close/>
                    <a:moveTo>
                      <a:pt x="12498" y="56542"/>
                    </a:moveTo>
                    <a:lnTo>
                      <a:pt x="12498" y="62476"/>
                    </a:lnTo>
                    <a:lnTo>
                      <a:pt x="6562" y="62476"/>
                    </a:lnTo>
                    <a:lnTo>
                      <a:pt x="6562" y="56542"/>
                    </a:lnTo>
                    <a:close/>
                    <a:moveTo>
                      <a:pt x="18745" y="56542"/>
                    </a:moveTo>
                    <a:lnTo>
                      <a:pt x="18745" y="62476"/>
                    </a:lnTo>
                    <a:lnTo>
                      <a:pt x="12810" y="62476"/>
                    </a:lnTo>
                    <a:lnTo>
                      <a:pt x="12810" y="56542"/>
                    </a:lnTo>
                    <a:close/>
                    <a:moveTo>
                      <a:pt x="24992" y="56542"/>
                    </a:moveTo>
                    <a:lnTo>
                      <a:pt x="24992" y="62476"/>
                    </a:lnTo>
                    <a:lnTo>
                      <a:pt x="19058" y="62476"/>
                    </a:lnTo>
                    <a:lnTo>
                      <a:pt x="19058" y="56542"/>
                    </a:lnTo>
                    <a:close/>
                    <a:moveTo>
                      <a:pt x="31242" y="56542"/>
                    </a:moveTo>
                    <a:lnTo>
                      <a:pt x="31242" y="62476"/>
                    </a:lnTo>
                    <a:lnTo>
                      <a:pt x="25305" y="62476"/>
                    </a:lnTo>
                    <a:lnTo>
                      <a:pt x="25305" y="56542"/>
                    </a:lnTo>
                    <a:close/>
                    <a:moveTo>
                      <a:pt x="37489" y="56542"/>
                    </a:moveTo>
                    <a:lnTo>
                      <a:pt x="37489" y="62476"/>
                    </a:lnTo>
                    <a:lnTo>
                      <a:pt x="31553" y="62476"/>
                    </a:lnTo>
                    <a:lnTo>
                      <a:pt x="31553" y="56542"/>
                    </a:lnTo>
                    <a:close/>
                    <a:moveTo>
                      <a:pt x="43737" y="56542"/>
                    </a:moveTo>
                    <a:lnTo>
                      <a:pt x="43737" y="62476"/>
                    </a:lnTo>
                    <a:lnTo>
                      <a:pt x="37802" y="62476"/>
                    </a:lnTo>
                    <a:lnTo>
                      <a:pt x="37802" y="56542"/>
                    </a:lnTo>
                    <a:close/>
                    <a:moveTo>
                      <a:pt x="49985" y="56542"/>
                    </a:moveTo>
                    <a:lnTo>
                      <a:pt x="49985" y="62476"/>
                    </a:lnTo>
                    <a:lnTo>
                      <a:pt x="44049" y="62476"/>
                    </a:lnTo>
                    <a:lnTo>
                      <a:pt x="44049" y="56542"/>
                    </a:lnTo>
                    <a:close/>
                    <a:moveTo>
                      <a:pt x="56232" y="56542"/>
                    </a:moveTo>
                    <a:lnTo>
                      <a:pt x="56232" y="62476"/>
                    </a:lnTo>
                    <a:lnTo>
                      <a:pt x="50296" y="62476"/>
                    </a:lnTo>
                    <a:lnTo>
                      <a:pt x="50296" y="56542"/>
                    </a:lnTo>
                    <a:close/>
                    <a:moveTo>
                      <a:pt x="62480" y="56542"/>
                    </a:moveTo>
                    <a:lnTo>
                      <a:pt x="62480" y="62476"/>
                    </a:lnTo>
                    <a:lnTo>
                      <a:pt x="56545" y="62476"/>
                    </a:lnTo>
                    <a:lnTo>
                      <a:pt x="56545" y="56542"/>
                    </a:lnTo>
                    <a:close/>
                    <a:moveTo>
                      <a:pt x="68727" y="56542"/>
                    </a:moveTo>
                    <a:lnTo>
                      <a:pt x="68727" y="62476"/>
                    </a:lnTo>
                    <a:lnTo>
                      <a:pt x="62792" y="62476"/>
                    </a:lnTo>
                    <a:lnTo>
                      <a:pt x="62792" y="56542"/>
                    </a:lnTo>
                    <a:close/>
                    <a:moveTo>
                      <a:pt x="74975" y="56542"/>
                    </a:moveTo>
                    <a:lnTo>
                      <a:pt x="74975" y="62476"/>
                    </a:lnTo>
                    <a:lnTo>
                      <a:pt x="69039" y="62476"/>
                    </a:lnTo>
                    <a:lnTo>
                      <a:pt x="69039" y="56542"/>
                    </a:lnTo>
                    <a:close/>
                    <a:moveTo>
                      <a:pt x="81223" y="56542"/>
                    </a:moveTo>
                    <a:lnTo>
                      <a:pt x="81223" y="62476"/>
                    </a:lnTo>
                    <a:lnTo>
                      <a:pt x="75286" y="62476"/>
                    </a:lnTo>
                    <a:lnTo>
                      <a:pt x="75286" y="56542"/>
                    </a:lnTo>
                    <a:close/>
                    <a:moveTo>
                      <a:pt x="87470" y="56542"/>
                    </a:moveTo>
                    <a:lnTo>
                      <a:pt x="87470" y="62476"/>
                    </a:lnTo>
                    <a:lnTo>
                      <a:pt x="81535" y="62476"/>
                    </a:lnTo>
                    <a:lnTo>
                      <a:pt x="81535" y="56542"/>
                    </a:lnTo>
                    <a:close/>
                    <a:moveTo>
                      <a:pt x="93718" y="56542"/>
                    </a:moveTo>
                    <a:lnTo>
                      <a:pt x="93718" y="62476"/>
                    </a:lnTo>
                    <a:lnTo>
                      <a:pt x="87784" y="62476"/>
                    </a:lnTo>
                    <a:lnTo>
                      <a:pt x="87784" y="56542"/>
                    </a:lnTo>
                    <a:close/>
                    <a:moveTo>
                      <a:pt x="99967" y="56542"/>
                    </a:moveTo>
                    <a:lnTo>
                      <a:pt x="99967" y="62476"/>
                    </a:lnTo>
                    <a:lnTo>
                      <a:pt x="94031" y="62476"/>
                    </a:lnTo>
                    <a:lnTo>
                      <a:pt x="94031" y="56542"/>
                    </a:lnTo>
                    <a:close/>
                    <a:moveTo>
                      <a:pt x="106214" y="56542"/>
                    </a:moveTo>
                    <a:lnTo>
                      <a:pt x="106214" y="62476"/>
                    </a:lnTo>
                    <a:lnTo>
                      <a:pt x="100278" y="62476"/>
                    </a:lnTo>
                    <a:lnTo>
                      <a:pt x="100278" y="56542"/>
                    </a:lnTo>
                    <a:close/>
                    <a:moveTo>
                      <a:pt x="112461" y="56542"/>
                    </a:moveTo>
                    <a:lnTo>
                      <a:pt x="112461" y="62476"/>
                    </a:lnTo>
                    <a:lnTo>
                      <a:pt x="106527" y="62476"/>
                    </a:lnTo>
                    <a:lnTo>
                      <a:pt x="106527" y="56542"/>
                    </a:lnTo>
                    <a:close/>
                    <a:moveTo>
                      <a:pt x="118710" y="56542"/>
                    </a:moveTo>
                    <a:lnTo>
                      <a:pt x="118710" y="62476"/>
                    </a:lnTo>
                    <a:lnTo>
                      <a:pt x="112774" y="62476"/>
                    </a:lnTo>
                    <a:lnTo>
                      <a:pt x="112774" y="56542"/>
                    </a:lnTo>
                    <a:close/>
                    <a:moveTo>
                      <a:pt x="124957" y="56542"/>
                    </a:moveTo>
                    <a:lnTo>
                      <a:pt x="124957" y="62476"/>
                    </a:lnTo>
                    <a:lnTo>
                      <a:pt x="119021" y="62476"/>
                    </a:lnTo>
                    <a:lnTo>
                      <a:pt x="119021" y="56542"/>
                    </a:lnTo>
                    <a:close/>
                    <a:moveTo>
                      <a:pt x="131204" y="56542"/>
                    </a:moveTo>
                    <a:lnTo>
                      <a:pt x="131204" y="62476"/>
                    </a:lnTo>
                    <a:lnTo>
                      <a:pt x="125270" y="62476"/>
                    </a:lnTo>
                    <a:lnTo>
                      <a:pt x="125270" y="56542"/>
                    </a:lnTo>
                    <a:close/>
                    <a:moveTo>
                      <a:pt x="137451" y="56542"/>
                    </a:moveTo>
                    <a:lnTo>
                      <a:pt x="137451" y="62476"/>
                    </a:lnTo>
                    <a:lnTo>
                      <a:pt x="131517" y="62476"/>
                    </a:lnTo>
                    <a:lnTo>
                      <a:pt x="131517" y="56542"/>
                    </a:lnTo>
                    <a:close/>
                    <a:moveTo>
                      <a:pt x="143702" y="56542"/>
                    </a:moveTo>
                    <a:lnTo>
                      <a:pt x="143702" y="62476"/>
                    </a:lnTo>
                    <a:lnTo>
                      <a:pt x="137766" y="62476"/>
                    </a:lnTo>
                    <a:lnTo>
                      <a:pt x="137766" y="56542"/>
                    </a:lnTo>
                    <a:close/>
                    <a:moveTo>
                      <a:pt x="149949" y="56542"/>
                    </a:moveTo>
                    <a:lnTo>
                      <a:pt x="149949" y="62476"/>
                    </a:lnTo>
                    <a:lnTo>
                      <a:pt x="144015" y="62476"/>
                    </a:lnTo>
                    <a:lnTo>
                      <a:pt x="144015" y="56542"/>
                    </a:lnTo>
                    <a:close/>
                    <a:moveTo>
                      <a:pt x="156196" y="56542"/>
                    </a:moveTo>
                    <a:lnTo>
                      <a:pt x="156196" y="62476"/>
                    </a:lnTo>
                    <a:lnTo>
                      <a:pt x="150262" y="62476"/>
                    </a:lnTo>
                    <a:lnTo>
                      <a:pt x="150262" y="56542"/>
                    </a:lnTo>
                    <a:close/>
                    <a:moveTo>
                      <a:pt x="162445" y="56542"/>
                    </a:moveTo>
                    <a:lnTo>
                      <a:pt x="162445" y="62476"/>
                    </a:lnTo>
                    <a:lnTo>
                      <a:pt x="156509" y="62476"/>
                    </a:lnTo>
                    <a:lnTo>
                      <a:pt x="156509" y="56542"/>
                    </a:lnTo>
                    <a:close/>
                    <a:moveTo>
                      <a:pt x="168692" y="56542"/>
                    </a:moveTo>
                    <a:lnTo>
                      <a:pt x="168692" y="62476"/>
                    </a:lnTo>
                    <a:lnTo>
                      <a:pt x="162756" y="62476"/>
                    </a:lnTo>
                    <a:lnTo>
                      <a:pt x="162756" y="56542"/>
                    </a:lnTo>
                    <a:close/>
                    <a:moveTo>
                      <a:pt x="174939" y="56542"/>
                    </a:moveTo>
                    <a:lnTo>
                      <a:pt x="174939" y="62476"/>
                    </a:lnTo>
                    <a:lnTo>
                      <a:pt x="169005" y="62476"/>
                    </a:lnTo>
                    <a:lnTo>
                      <a:pt x="169005" y="56542"/>
                    </a:lnTo>
                    <a:close/>
                    <a:moveTo>
                      <a:pt x="181186" y="56542"/>
                    </a:moveTo>
                    <a:lnTo>
                      <a:pt x="181186" y="62476"/>
                    </a:lnTo>
                    <a:lnTo>
                      <a:pt x="175252" y="62476"/>
                    </a:lnTo>
                    <a:lnTo>
                      <a:pt x="175252" y="56542"/>
                    </a:lnTo>
                    <a:close/>
                    <a:moveTo>
                      <a:pt x="187435" y="56542"/>
                    </a:moveTo>
                    <a:lnTo>
                      <a:pt x="187435" y="62476"/>
                    </a:lnTo>
                    <a:lnTo>
                      <a:pt x="181499" y="62476"/>
                    </a:lnTo>
                    <a:lnTo>
                      <a:pt x="181499" y="56542"/>
                    </a:lnTo>
                    <a:close/>
                    <a:moveTo>
                      <a:pt x="193684" y="56542"/>
                    </a:moveTo>
                    <a:lnTo>
                      <a:pt x="193684" y="62476"/>
                    </a:lnTo>
                    <a:lnTo>
                      <a:pt x="187749" y="62476"/>
                    </a:lnTo>
                    <a:lnTo>
                      <a:pt x="187749" y="56542"/>
                    </a:lnTo>
                    <a:close/>
                    <a:moveTo>
                      <a:pt x="199931" y="56542"/>
                    </a:moveTo>
                    <a:lnTo>
                      <a:pt x="199931" y="62476"/>
                    </a:lnTo>
                    <a:lnTo>
                      <a:pt x="193996" y="62476"/>
                    </a:lnTo>
                    <a:lnTo>
                      <a:pt x="193996" y="56542"/>
                    </a:lnTo>
                    <a:close/>
                    <a:moveTo>
                      <a:pt x="206180" y="56542"/>
                    </a:moveTo>
                    <a:lnTo>
                      <a:pt x="206180" y="62476"/>
                    </a:lnTo>
                    <a:lnTo>
                      <a:pt x="200244" y="62476"/>
                    </a:lnTo>
                    <a:lnTo>
                      <a:pt x="200244" y="56542"/>
                    </a:lnTo>
                    <a:close/>
                    <a:moveTo>
                      <a:pt x="212427" y="56542"/>
                    </a:moveTo>
                    <a:lnTo>
                      <a:pt x="212427" y="62476"/>
                    </a:lnTo>
                    <a:lnTo>
                      <a:pt x="206491" y="62476"/>
                    </a:lnTo>
                    <a:lnTo>
                      <a:pt x="206491" y="56542"/>
                    </a:lnTo>
                    <a:close/>
                    <a:moveTo>
                      <a:pt x="218674" y="56542"/>
                    </a:moveTo>
                    <a:lnTo>
                      <a:pt x="218674" y="62476"/>
                    </a:lnTo>
                    <a:lnTo>
                      <a:pt x="212739" y="62476"/>
                    </a:lnTo>
                    <a:lnTo>
                      <a:pt x="212739" y="56542"/>
                    </a:lnTo>
                    <a:close/>
                    <a:moveTo>
                      <a:pt x="224921" y="56542"/>
                    </a:moveTo>
                    <a:lnTo>
                      <a:pt x="224921" y="62476"/>
                    </a:lnTo>
                    <a:lnTo>
                      <a:pt x="218987" y="62476"/>
                    </a:lnTo>
                    <a:lnTo>
                      <a:pt x="218987" y="56542"/>
                    </a:lnTo>
                    <a:close/>
                    <a:moveTo>
                      <a:pt x="231170" y="56542"/>
                    </a:moveTo>
                    <a:lnTo>
                      <a:pt x="231170" y="62476"/>
                    </a:lnTo>
                    <a:lnTo>
                      <a:pt x="225234" y="62476"/>
                    </a:lnTo>
                    <a:lnTo>
                      <a:pt x="225234" y="56542"/>
                    </a:lnTo>
                    <a:close/>
                    <a:moveTo>
                      <a:pt x="237417" y="56542"/>
                    </a:moveTo>
                    <a:lnTo>
                      <a:pt x="237417" y="62476"/>
                    </a:lnTo>
                    <a:lnTo>
                      <a:pt x="231481" y="62476"/>
                    </a:lnTo>
                    <a:lnTo>
                      <a:pt x="231481" y="56542"/>
                    </a:lnTo>
                    <a:close/>
                    <a:moveTo>
                      <a:pt x="243664" y="56542"/>
                    </a:moveTo>
                    <a:lnTo>
                      <a:pt x="243664" y="62476"/>
                    </a:lnTo>
                    <a:lnTo>
                      <a:pt x="237729" y="62476"/>
                    </a:lnTo>
                    <a:lnTo>
                      <a:pt x="237729" y="56542"/>
                    </a:lnTo>
                    <a:close/>
                    <a:moveTo>
                      <a:pt x="249911" y="56542"/>
                    </a:moveTo>
                    <a:lnTo>
                      <a:pt x="249911" y="62476"/>
                    </a:lnTo>
                    <a:lnTo>
                      <a:pt x="243977" y="62476"/>
                    </a:lnTo>
                    <a:lnTo>
                      <a:pt x="243977" y="56542"/>
                    </a:lnTo>
                    <a:close/>
                    <a:moveTo>
                      <a:pt x="256161" y="56542"/>
                    </a:moveTo>
                    <a:lnTo>
                      <a:pt x="256161" y="62476"/>
                    </a:lnTo>
                    <a:lnTo>
                      <a:pt x="250225" y="62476"/>
                    </a:lnTo>
                    <a:lnTo>
                      <a:pt x="250225" y="56542"/>
                    </a:lnTo>
                    <a:close/>
                    <a:moveTo>
                      <a:pt x="262409" y="56542"/>
                    </a:moveTo>
                    <a:lnTo>
                      <a:pt x="262409" y="62476"/>
                    </a:lnTo>
                    <a:lnTo>
                      <a:pt x="256474" y="62476"/>
                    </a:lnTo>
                    <a:lnTo>
                      <a:pt x="256474" y="56542"/>
                    </a:lnTo>
                    <a:close/>
                    <a:moveTo>
                      <a:pt x="268656" y="56542"/>
                    </a:moveTo>
                    <a:lnTo>
                      <a:pt x="268656" y="62476"/>
                    </a:lnTo>
                    <a:lnTo>
                      <a:pt x="262721" y="62476"/>
                    </a:lnTo>
                    <a:lnTo>
                      <a:pt x="262721" y="56542"/>
                    </a:lnTo>
                    <a:close/>
                    <a:moveTo>
                      <a:pt x="274904" y="56542"/>
                    </a:moveTo>
                    <a:lnTo>
                      <a:pt x="274904" y="62476"/>
                    </a:lnTo>
                    <a:lnTo>
                      <a:pt x="268968" y="62476"/>
                    </a:lnTo>
                    <a:lnTo>
                      <a:pt x="268968" y="56542"/>
                    </a:lnTo>
                    <a:close/>
                    <a:moveTo>
                      <a:pt x="6251" y="62789"/>
                    </a:moveTo>
                    <a:lnTo>
                      <a:pt x="6251" y="68725"/>
                    </a:lnTo>
                    <a:lnTo>
                      <a:pt x="315" y="68725"/>
                    </a:lnTo>
                    <a:lnTo>
                      <a:pt x="315" y="62789"/>
                    </a:lnTo>
                    <a:close/>
                    <a:moveTo>
                      <a:pt x="12498" y="62789"/>
                    </a:moveTo>
                    <a:lnTo>
                      <a:pt x="12498" y="68725"/>
                    </a:lnTo>
                    <a:lnTo>
                      <a:pt x="6562" y="68725"/>
                    </a:lnTo>
                    <a:lnTo>
                      <a:pt x="6562" y="62789"/>
                    </a:lnTo>
                    <a:close/>
                    <a:moveTo>
                      <a:pt x="18745" y="62789"/>
                    </a:moveTo>
                    <a:lnTo>
                      <a:pt x="18745" y="68725"/>
                    </a:lnTo>
                    <a:lnTo>
                      <a:pt x="12810" y="68725"/>
                    </a:lnTo>
                    <a:lnTo>
                      <a:pt x="12810" y="62789"/>
                    </a:lnTo>
                    <a:close/>
                    <a:moveTo>
                      <a:pt x="24992" y="62789"/>
                    </a:moveTo>
                    <a:lnTo>
                      <a:pt x="24992" y="68725"/>
                    </a:lnTo>
                    <a:lnTo>
                      <a:pt x="19058" y="68725"/>
                    </a:lnTo>
                    <a:lnTo>
                      <a:pt x="19058" y="62789"/>
                    </a:lnTo>
                    <a:close/>
                    <a:moveTo>
                      <a:pt x="31242" y="62789"/>
                    </a:moveTo>
                    <a:lnTo>
                      <a:pt x="31242" y="68725"/>
                    </a:lnTo>
                    <a:lnTo>
                      <a:pt x="25305" y="68725"/>
                    </a:lnTo>
                    <a:lnTo>
                      <a:pt x="25305" y="62789"/>
                    </a:lnTo>
                    <a:close/>
                    <a:moveTo>
                      <a:pt x="37489" y="62789"/>
                    </a:moveTo>
                    <a:lnTo>
                      <a:pt x="37489" y="68725"/>
                    </a:lnTo>
                    <a:lnTo>
                      <a:pt x="31553" y="68725"/>
                    </a:lnTo>
                    <a:lnTo>
                      <a:pt x="31553" y="62789"/>
                    </a:lnTo>
                    <a:close/>
                    <a:moveTo>
                      <a:pt x="43737" y="62789"/>
                    </a:moveTo>
                    <a:lnTo>
                      <a:pt x="43737" y="68725"/>
                    </a:lnTo>
                    <a:lnTo>
                      <a:pt x="37802" y="68725"/>
                    </a:lnTo>
                    <a:lnTo>
                      <a:pt x="37802" y="62789"/>
                    </a:lnTo>
                    <a:close/>
                    <a:moveTo>
                      <a:pt x="49985" y="62789"/>
                    </a:moveTo>
                    <a:lnTo>
                      <a:pt x="49985" y="68725"/>
                    </a:lnTo>
                    <a:lnTo>
                      <a:pt x="44049" y="68725"/>
                    </a:lnTo>
                    <a:lnTo>
                      <a:pt x="44049" y="62789"/>
                    </a:lnTo>
                    <a:close/>
                    <a:moveTo>
                      <a:pt x="56232" y="62789"/>
                    </a:moveTo>
                    <a:lnTo>
                      <a:pt x="56232" y="68725"/>
                    </a:lnTo>
                    <a:lnTo>
                      <a:pt x="50296" y="68725"/>
                    </a:lnTo>
                    <a:lnTo>
                      <a:pt x="50296" y="62789"/>
                    </a:lnTo>
                    <a:close/>
                    <a:moveTo>
                      <a:pt x="62480" y="62789"/>
                    </a:moveTo>
                    <a:lnTo>
                      <a:pt x="62480" y="68725"/>
                    </a:lnTo>
                    <a:lnTo>
                      <a:pt x="56545" y="68725"/>
                    </a:lnTo>
                    <a:lnTo>
                      <a:pt x="56545" y="62789"/>
                    </a:lnTo>
                    <a:close/>
                    <a:moveTo>
                      <a:pt x="68727" y="62789"/>
                    </a:moveTo>
                    <a:lnTo>
                      <a:pt x="68727" y="68725"/>
                    </a:lnTo>
                    <a:lnTo>
                      <a:pt x="62792" y="68725"/>
                    </a:lnTo>
                    <a:lnTo>
                      <a:pt x="62792" y="62789"/>
                    </a:lnTo>
                    <a:close/>
                    <a:moveTo>
                      <a:pt x="74975" y="62789"/>
                    </a:moveTo>
                    <a:lnTo>
                      <a:pt x="74975" y="68725"/>
                    </a:lnTo>
                    <a:lnTo>
                      <a:pt x="69039" y="68725"/>
                    </a:lnTo>
                    <a:lnTo>
                      <a:pt x="69039" y="62789"/>
                    </a:lnTo>
                    <a:close/>
                    <a:moveTo>
                      <a:pt x="81223" y="62789"/>
                    </a:moveTo>
                    <a:lnTo>
                      <a:pt x="81223" y="68725"/>
                    </a:lnTo>
                    <a:lnTo>
                      <a:pt x="75286" y="68725"/>
                    </a:lnTo>
                    <a:lnTo>
                      <a:pt x="75286" y="62789"/>
                    </a:lnTo>
                    <a:close/>
                    <a:moveTo>
                      <a:pt x="87470" y="62789"/>
                    </a:moveTo>
                    <a:lnTo>
                      <a:pt x="87470" y="68725"/>
                    </a:lnTo>
                    <a:lnTo>
                      <a:pt x="81535" y="68725"/>
                    </a:lnTo>
                    <a:lnTo>
                      <a:pt x="81535" y="62789"/>
                    </a:lnTo>
                    <a:close/>
                    <a:moveTo>
                      <a:pt x="93718" y="62789"/>
                    </a:moveTo>
                    <a:lnTo>
                      <a:pt x="93718" y="68725"/>
                    </a:lnTo>
                    <a:lnTo>
                      <a:pt x="87784" y="68725"/>
                    </a:lnTo>
                    <a:lnTo>
                      <a:pt x="87784" y="62789"/>
                    </a:lnTo>
                    <a:close/>
                    <a:moveTo>
                      <a:pt x="99967" y="62789"/>
                    </a:moveTo>
                    <a:lnTo>
                      <a:pt x="99967" y="68725"/>
                    </a:lnTo>
                    <a:lnTo>
                      <a:pt x="94031" y="68725"/>
                    </a:lnTo>
                    <a:lnTo>
                      <a:pt x="94031" y="62789"/>
                    </a:lnTo>
                    <a:close/>
                    <a:moveTo>
                      <a:pt x="106214" y="62789"/>
                    </a:moveTo>
                    <a:lnTo>
                      <a:pt x="106214" y="68725"/>
                    </a:lnTo>
                    <a:lnTo>
                      <a:pt x="100278" y="68725"/>
                    </a:lnTo>
                    <a:lnTo>
                      <a:pt x="100278" y="62789"/>
                    </a:lnTo>
                    <a:close/>
                    <a:moveTo>
                      <a:pt x="112461" y="62789"/>
                    </a:moveTo>
                    <a:lnTo>
                      <a:pt x="112461" y="68725"/>
                    </a:lnTo>
                    <a:lnTo>
                      <a:pt x="106527" y="68725"/>
                    </a:lnTo>
                    <a:lnTo>
                      <a:pt x="106527" y="62789"/>
                    </a:lnTo>
                    <a:close/>
                    <a:moveTo>
                      <a:pt x="118710" y="62789"/>
                    </a:moveTo>
                    <a:lnTo>
                      <a:pt x="118710" y="68725"/>
                    </a:lnTo>
                    <a:lnTo>
                      <a:pt x="112774" y="68725"/>
                    </a:lnTo>
                    <a:lnTo>
                      <a:pt x="112774" y="62789"/>
                    </a:lnTo>
                    <a:close/>
                    <a:moveTo>
                      <a:pt x="124957" y="62789"/>
                    </a:moveTo>
                    <a:lnTo>
                      <a:pt x="124957" y="68725"/>
                    </a:lnTo>
                    <a:lnTo>
                      <a:pt x="119021" y="68725"/>
                    </a:lnTo>
                    <a:lnTo>
                      <a:pt x="119021" y="62789"/>
                    </a:lnTo>
                    <a:close/>
                    <a:moveTo>
                      <a:pt x="131204" y="62789"/>
                    </a:moveTo>
                    <a:lnTo>
                      <a:pt x="131204" y="68725"/>
                    </a:lnTo>
                    <a:lnTo>
                      <a:pt x="125270" y="68725"/>
                    </a:lnTo>
                    <a:lnTo>
                      <a:pt x="125270" y="62789"/>
                    </a:lnTo>
                    <a:close/>
                    <a:moveTo>
                      <a:pt x="137451" y="62789"/>
                    </a:moveTo>
                    <a:lnTo>
                      <a:pt x="137451" y="68725"/>
                    </a:lnTo>
                    <a:lnTo>
                      <a:pt x="131517" y="68725"/>
                    </a:lnTo>
                    <a:lnTo>
                      <a:pt x="131517" y="62789"/>
                    </a:lnTo>
                    <a:close/>
                    <a:moveTo>
                      <a:pt x="143702" y="62789"/>
                    </a:moveTo>
                    <a:lnTo>
                      <a:pt x="143702" y="68725"/>
                    </a:lnTo>
                    <a:lnTo>
                      <a:pt x="137766" y="68725"/>
                    </a:lnTo>
                    <a:lnTo>
                      <a:pt x="137766" y="62789"/>
                    </a:lnTo>
                    <a:close/>
                    <a:moveTo>
                      <a:pt x="149949" y="62789"/>
                    </a:moveTo>
                    <a:lnTo>
                      <a:pt x="149949" y="68725"/>
                    </a:lnTo>
                    <a:lnTo>
                      <a:pt x="144015" y="68725"/>
                    </a:lnTo>
                    <a:lnTo>
                      <a:pt x="144015" y="62789"/>
                    </a:lnTo>
                    <a:close/>
                    <a:moveTo>
                      <a:pt x="156196" y="62789"/>
                    </a:moveTo>
                    <a:lnTo>
                      <a:pt x="156196" y="68725"/>
                    </a:lnTo>
                    <a:lnTo>
                      <a:pt x="150262" y="68725"/>
                    </a:lnTo>
                    <a:lnTo>
                      <a:pt x="150262" y="62789"/>
                    </a:lnTo>
                    <a:close/>
                    <a:moveTo>
                      <a:pt x="162445" y="62789"/>
                    </a:moveTo>
                    <a:lnTo>
                      <a:pt x="162445" y="68725"/>
                    </a:lnTo>
                    <a:lnTo>
                      <a:pt x="156509" y="68725"/>
                    </a:lnTo>
                    <a:lnTo>
                      <a:pt x="156509" y="62789"/>
                    </a:lnTo>
                    <a:close/>
                    <a:moveTo>
                      <a:pt x="168692" y="62789"/>
                    </a:moveTo>
                    <a:lnTo>
                      <a:pt x="168692" y="68725"/>
                    </a:lnTo>
                    <a:lnTo>
                      <a:pt x="162756" y="68725"/>
                    </a:lnTo>
                    <a:lnTo>
                      <a:pt x="162756" y="62789"/>
                    </a:lnTo>
                    <a:close/>
                    <a:moveTo>
                      <a:pt x="174939" y="62789"/>
                    </a:moveTo>
                    <a:lnTo>
                      <a:pt x="174939" y="68725"/>
                    </a:lnTo>
                    <a:lnTo>
                      <a:pt x="169005" y="68725"/>
                    </a:lnTo>
                    <a:lnTo>
                      <a:pt x="169005" y="62789"/>
                    </a:lnTo>
                    <a:close/>
                    <a:moveTo>
                      <a:pt x="181186" y="62789"/>
                    </a:moveTo>
                    <a:lnTo>
                      <a:pt x="181186" y="68725"/>
                    </a:lnTo>
                    <a:lnTo>
                      <a:pt x="175252" y="68725"/>
                    </a:lnTo>
                    <a:lnTo>
                      <a:pt x="175252" y="62789"/>
                    </a:lnTo>
                    <a:close/>
                    <a:moveTo>
                      <a:pt x="187435" y="62789"/>
                    </a:moveTo>
                    <a:lnTo>
                      <a:pt x="187435" y="68725"/>
                    </a:lnTo>
                    <a:lnTo>
                      <a:pt x="181499" y="68725"/>
                    </a:lnTo>
                    <a:lnTo>
                      <a:pt x="181499" y="62789"/>
                    </a:lnTo>
                    <a:close/>
                    <a:moveTo>
                      <a:pt x="193684" y="62789"/>
                    </a:moveTo>
                    <a:lnTo>
                      <a:pt x="193684" y="68725"/>
                    </a:lnTo>
                    <a:lnTo>
                      <a:pt x="187749" y="68725"/>
                    </a:lnTo>
                    <a:lnTo>
                      <a:pt x="187749" y="62789"/>
                    </a:lnTo>
                    <a:close/>
                    <a:moveTo>
                      <a:pt x="199931" y="62789"/>
                    </a:moveTo>
                    <a:lnTo>
                      <a:pt x="199931" y="68725"/>
                    </a:lnTo>
                    <a:lnTo>
                      <a:pt x="193996" y="68725"/>
                    </a:lnTo>
                    <a:lnTo>
                      <a:pt x="193996" y="62789"/>
                    </a:lnTo>
                    <a:close/>
                    <a:moveTo>
                      <a:pt x="206180" y="62789"/>
                    </a:moveTo>
                    <a:lnTo>
                      <a:pt x="206180" y="68725"/>
                    </a:lnTo>
                    <a:lnTo>
                      <a:pt x="200244" y="68725"/>
                    </a:lnTo>
                    <a:lnTo>
                      <a:pt x="200244" y="62789"/>
                    </a:lnTo>
                    <a:close/>
                    <a:moveTo>
                      <a:pt x="212427" y="62789"/>
                    </a:moveTo>
                    <a:lnTo>
                      <a:pt x="212427" y="68725"/>
                    </a:lnTo>
                    <a:lnTo>
                      <a:pt x="206491" y="68725"/>
                    </a:lnTo>
                    <a:lnTo>
                      <a:pt x="206491" y="62789"/>
                    </a:lnTo>
                    <a:close/>
                    <a:moveTo>
                      <a:pt x="218674" y="62789"/>
                    </a:moveTo>
                    <a:lnTo>
                      <a:pt x="218674" y="68725"/>
                    </a:lnTo>
                    <a:lnTo>
                      <a:pt x="212739" y="68725"/>
                    </a:lnTo>
                    <a:lnTo>
                      <a:pt x="212739" y="62789"/>
                    </a:lnTo>
                    <a:close/>
                    <a:moveTo>
                      <a:pt x="224921" y="62789"/>
                    </a:moveTo>
                    <a:lnTo>
                      <a:pt x="224921" y="68725"/>
                    </a:lnTo>
                    <a:lnTo>
                      <a:pt x="218987" y="68725"/>
                    </a:lnTo>
                    <a:lnTo>
                      <a:pt x="218987" y="62789"/>
                    </a:lnTo>
                    <a:close/>
                    <a:moveTo>
                      <a:pt x="231170" y="62789"/>
                    </a:moveTo>
                    <a:lnTo>
                      <a:pt x="231170" y="68725"/>
                    </a:lnTo>
                    <a:lnTo>
                      <a:pt x="225234" y="68725"/>
                    </a:lnTo>
                    <a:lnTo>
                      <a:pt x="225234" y="62789"/>
                    </a:lnTo>
                    <a:close/>
                    <a:moveTo>
                      <a:pt x="237417" y="62789"/>
                    </a:moveTo>
                    <a:lnTo>
                      <a:pt x="237417" y="68725"/>
                    </a:lnTo>
                    <a:lnTo>
                      <a:pt x="231481" y="68725"/>
                    </a:lnTo>
                    <a:lnTo>
                      <a:pt x="231481" y="62789"/>
                    </a:lnTo>
                    <a:close/>
                    <a:moveTo>
                      <a:pt x="243664" y="62789"/>
                    </a:moveTo>
                    <a:lnTo>
                      <a:pt x="243664" y="68725"/>
                    </a:lnTo>
                    <a:lnTo>
                      <a:pt x="237729" y="68725"/>
                    </a:lnTo>
                    <a:lnTo>
                      <a:pt x="237729" y="62789"/>
                    </a:lnTo>
                    <a:close/>
                    <a:moveTo>
                      <a:pt x="249911" y="62789"/>
                    </a:moveTo>
                    <a:lnTo>
                      <a:pt x="249911" y="68725"/>
                    </a:lnTo>
                    <a:lnTo>
                      <a:pt x="243977" y="68725"/>
                    </a:lnTo>
                    <a:lnTo>
                      <a:pt x="243977" y="62789"/>
                    </a:lnTo>
                    <a:close/>
                    <a:moveTo>
                      <a:pt x="256161" y="62789"/>
                    </a:moveTo>
                    <a:lnTo>
                      <a:pt x="256161" y="68725"/>
                    </a:lnTo>
                    <a:lnTo>
                      <a:pt x="250225" y="68725"/>
                    </a:lnTo>
                    <a:lnTo>
                      <a:pt x="250225" y="62789"/>
                    </a:lnTo>
                    <a:close/>
                    <a:moveTo>
                      <a:pt x="262409" y="62789"/>
                    </a:moveTo>
                    <a:lnTo>
                      <a:pt x="262409" y="68725"/>
                    </a:lnTo>
                    <a:lnTo>
                      <a:pt x="256474" y="68725"/>
                    </a:lnTo>
                    <a:lnTo>
                      <a:pt x="256474" y="62789"/>
                    </a:lnTo>
                    <a:close/>
                    <a:moveTo>
                      <a:pt x="268656" y="62789"/>
                    </a:moveTo>
                    <a:lnTo>
                      <a:pt x="268656" y="68725"/>
                    </a:lnTo>
                    <a:lnTo>
                      <a:pt x="262721" y="68725"/>
                    </a:lnTo>
                    <a:lnTo>
                      <a:pt x="262721" y="62789"/>
                    </a:lnTo>
                    <a:close/>
                    <a:moveTo>
                      <a:pt x="274904" y="62789"/>
                    </a:moveTo>
                    <a:lnTo>
                      <a:pt x="274904" y="68725"/>
                    </a:lnTo>
                    <a:lnTo>
                      <a:pt x="268968" y="68725"/>
                    </a:lnTo>
                    <a:lnTo>
                      <a:pt x="268968" y="62789"/>
                    </a:lnTo>
                    <a:close/>
                    <a:moveTo>
                      <a:pt x="6251" y="69036"/>
                    </a:moveTo>
                    <a:lnTo>
                      <a:pt x="6251" y="74972"/>
                    </a:lnTo>
                    <a:lnTo>
                      <a:pt x="315" y="74972"/>
                    </a:lnTo>
                    <a:lnTo>
                      <a:pt x="315" y="69036"/>
                    </a:lnTo>
                    <a:close/>
                    <a:moveTo>
                      <a:pt x="12498" y="69036"/>
                    </a:moveTo>
                    <a:lnTo>
                      <a:pt x="12498" y="74972"/>
                    </a:lnTo>
                    <a:lnTo>
                      <a:pt x="6562" y="74972"/>
                    </a:lnTo>
                    <a:lnTo>
                      <a:pt x="6562" y="69036"/>
                    </a:lnTo>
                    <a:close/>
                    <a:moveTo>
                      <a:pt x="18745" y="69036"/>
                    </a:moveTo>
                    <a:lnTo>
                      <a:pt x="18745" y="74972"/>
                    </a:lnTo>
                    <a:lnTo>
                      <a:pt x="12810" y="74972"/>
                    </a:lnTo>
                    <a:lnTo>
                      <a:pt x="12810" y="69036"/>
                    </a:lnTo>
                    <a:close/>
                    <a:moveTo>
                      <a:pt x="24992" y="69036"/>
                    </a:moveTo>
                    <a:lnTo>
                      <a:pt x="24992" y="74972"/>
                    </a:lnTo>
                    <a:lnTo>
                      <a:pt x="19058" y="74972"/>
                    </a:lnTo>
                    <a:lnTo>
                      <a:pt x="19058" y="69036"/>
                    </a:lnTo>
                    <a:close/>
                    <a:moveTo>
                      <a:pt x="31242" y="69036"/>
                    </a:moveTo>
                    <a:lnTo>
                      <a:pt x="31242" y="74972"/>
                    </a:lnTo>
                    <a:lnTo>
                      <a:pt x="25305" y="74972"/>
                    </a:lnTo>
                    <a:lnTo>
                      <a:pt x="25305" y="69036"/>
                    </a:lnTo>
                    <a:close/>
                    <a:moveTo>
                      <a:pt x="37489" y="69036"/>
                    </a:moveTo>
                    <a:lnTo>
                      <a:pt x="37489" y="74972"/>
                    </a:lnTo>
                    <a:lnTo>
                      <a:pt x="31553" y="74972"/>
                    </a:lnTo>
                    <a:lnTo>
                      <a:pt x="31553" y="69036"/>
                    </a:lnTo>
                    <a:close/>
                    <a:moveTo>
                      <a:pt x="43737" y="69036"/>
                    </a:moveTo>
                    <a:lnTo>
                      <a:pt x="43737" y="74972"/>
                    </a:lnTo>
                    <a:lnTo>
                      <a:pt x="37802" y="74972"/>
                    </a:lnTo>
                    <a:lnTo>
                      <a:pt x="37802" y="69036"/>
                    </a:lnTo>
                    <a:close/>
                    <a:moveTo>
                      <a:pt x="49985" y="69036"/>
                    </a:moveTo>
                    <a:lnTo>
                      <a:pt x="49985" y="74972"/>
                    </a:lnTo>
                    <a:lnTo>
                      <a:pt x="44049" y="74972"/>
                    </a:lnTo>
                    <a:lnTo>
                      <a:pt x="44049" y="69036"/>
                    </a:lnTo>
                    <a:close/>
                    <a:moveTo>
                      <a:pt x="56232" y="69036"/>
                    </a:moveTo>
                    <a:lnTo>
                      <a:pt x="56232" y="74972"/>
                    </a:lnTo>
                    <a:lnTo>
                      <a:pt x="50296" y="74972"/>
                    </a:lnTo>
                    <a:lnTo>
                      <a:pt x="50296" y="69036"/>
                    </a:lnTo>
                    <a:close/>
                    <a:moveTo>
                      <a:pt x="62480" y="69036"/>
                    </a:moveTo>
                    <a:lnTo>
                      <a:pt x="62480" y="74972"/>
                    </a:lnTo>
                    <a:lnTo>
                      <a:pt x="56545" y="74972"/>
                    </a:lnTo>
                    <a:lnTo>
                      <a:pt x="56545" y="69036"/>
                    </a:lnTo>
                    <a:close/>
                    <a:moveTo>
                      <a:pt x="68727" y="69036"/>
                    </a:moveTo>
                    <a:lnTo>
                      <a:pt x="68727" y="74972"/>
                    </a:lnTo>
                    <a:lnTo>
                      <a:pt x="62792" y="74972"/>
                    </a:lnTo>
                    <a:lnTo>
                      <a:pt x="62792" y="69036"/>
                    </a:lnTo>
                    <a:close/>
                    <a:moveTo>
                      <a:pt x="74975" y="69036"/>
                    </a:moveTo>
                    <a:lnTo>
                      <a:pt x="74975" y="74972"/>
                    </a:lnTo>
                    <a:lnTo>
                      <a:pt x="69039" y="74972"/>
                    </a:lnTo>
                    <a:lnTo>
                      <a:pt x="69039" y="69036"/>
                    </a:lnTo>
                    <a:close/>
                    <a:moveTo>
                      <a:pt x="81223" y="69036"/>
                    </a:moveTo>
                    <a:lnTo>
                      <a:pt x="81223" y="74972"/>
                    </a:lnTo>
                    <a:lnTo>
                      <a:pt x="75286" y="74972"/>
                    </a:lnTo>
                    <a:lnTo>
                      <a:pt x="75286" y="69036"/>
                    </a:lnTo>
                    <a:close/>
                    <a:moveTo>
                      <a:pt x="87470" y="69036"/>
                    </a:moveTo>
                    <a:lnTo>
                      <a:pt x="87470" y="74972"/>
                    </a:lnTo>
                    <a:lnTo>
                      <a:pt x="81535" y="74972"/>
                    </a:lnTo>
                    <a:lnTo>
                      <a:pt x="81535" y="69036"/>
                    </a:lnTo>
                    <a:close/>
                    <a:moveTo>
                      <a:pt x="93718" y="69036"/>
                    </a:moveTo>
                    <a:lnTo>
                      <a:pt x="93718" y="74972"/>
                    </a:lnTo>
                    <a:lnTo>
                      <a:pt x="87784" y="74972"/>
                    </a:lnTo>
                    <a:lnTo>
                      <a:pt x="87784" y="69036"/>
                    </a:lnTo>
                    <a:close/>
                    <a:moveTo>
                      <a:pt x="99967" y="69036"/>
                    </a:moveTo>
                    <a:lnTo>
                      <a:pt x="99967" y="74972"/>
                    </a:lnTo>
                    <a:lnTo>
                      <a:pt x="94031" y="74972"/>
                    </a:lnTo>
                    <a:lnTo>
                      <a:pt x="94031" y="69036"/>
                    </a:lnTo>
                    <a:close/>
                    <a:moveTo>
                      <a:pt x="106214" y="69036"/>
                    </a:moveTo>
                    <a:lnTo>
                      <a:pt x="106214" y="74972"/>
                    </a:lnTo>
                    <a:lnTo>
                      <a:pt x="100278" y="74972"/>
                    </a:lnTo>
                    <a:lnTo>
                      <a:pt x="100278" y="69036"/>
                    </a:lnTo>
                    <a:close/>
                    <a:moveTo>
                      <a:pt x="112461" y="69036"/>
                    </a:moveTo>
                    <a:lnTo>
                      <a:pt x="112461" y="74972"/>
                    </a:lnTo>
                    <a:lnTo>
                      <a:pt x="106527" y="74972"/>
                    </a:lnTo>
                    <a:lnTo>
                      <a:pt x="106527" y="69036"/>
                    </a:lnTo>
                    <a:close/>
                    <a:moveTo>
                      <a:pt x="118710" y="69036"/>
                    </a:moveTo>
                    <a:lnTo>
                      <a:pt x="118710" y="74972"/>
                    </a:lnTo>
                    <a:lnTo>
                      <a:pt x="112774" y="74972"/>
                    </a:lnTo>
                    <a:lnTo>
                      <a:pt x="112774" y="69036"/>
                    </a:lnTo>
                    <a:close/>
                    <a:moveTo>
                      <a:pt x="124957" y="69036"/>
                    </a:moveTo>
                    <a:lnTo>
                      <a:pt x="124957" y="74972"/>
                    </a:lnTo>
                    <a:lnTo>
                      <a:pt x="119021" y="74972"/>
                    </a:lnTo>
                    <a:lnTo>
                      <a:pt x="119021" y="69036"/>
                    </a:lnTo>
                    <a:close/>
                    <a:moveTo>
                      <a:pt x="131204" y="69036"/>
                    </a:moveTo>
                    <a:lnTo>
                      <a:pt x="131204" y="74972"/>
                    </a:lnTo>
                    <a:lnTo>
                      <a:pt x="125270" y="74972"/>
                    </a:lnTo>
                    <a:lnTo>
                      <a:pt x="125270" y="69036"/>
                    </a:lnTo>
                    <a:close/>
                    <a:moveTo>
                      <a:pt x="137451" y="69036"/>
                    </a:moveTo>
                    <a:lnTo>
                      <a:pt x="137451" y="74972"/>
                    </a:lnTo>
                    <a:lnTo>
                      <a:pt x="131517" y="74972"/>
                    </a:lnTo>
                    <a:lnTo>
                      <a:pt x="131517" y="69036"/>
                    </a:lnTo>
                    <a:close/>
                    <a:moveTo>
                      <a:pt x="143702" y="69036"/>
                    </a:moveTo>
                    <a:lnTo>
                      <a:pt x="143702" y="74972"/>
                    </a:lnTo>
                    <a:lnTo>
                      <a:pt x="137766" y="74972"/>
                    </a:lnTo>
                    <a:lnTo>
                      <a:pt x="137766" y="69036"/>
                    </a:lnTo>
                    <a:close/>
                    <a:moveTo>
                      <a:pt x="149949" y="69036"/>
                    </a:moveTo>
                    <a:lnTo>
                      <a:pt x="149949" y="74972"/>
                    </a:lnTo>
                    <a:lnTo>
                      <a:pt x="144015" y="74972"/>
                    </a:lnTo>
                    <a:lnTo>
                      <a:pt x="144015" y="69036"/>
                    </a:lnTo>
                    <a:close/>
                    <a:moveTo>
                      <a:pt x="156196" y="69036"/>
                    </a:moveTo>
                    <a:lnTo>
                      <a:pt x="156196" y="74972"/>
                    </a:lnTo>
                    <a:lnTo>
                      <a:pt x="150262" y="74972"/>
                    </a:lnTo>
                    <a:lnTo>
                      <a:pt x="150262" y="69036"/>
                    </a:lnTo>
                    <a:close/>
                    <a:moveTo>
                      <a:pt x="162445" y="69036"/>
                    </a:moveTo>
                    <a:lnTo>
                      <a:pt x="162445" y="74972"/>
                    </a:lnTo>
                    <a:lnTo>
                      <a:pt x="156509" y="74972"/>
                    </a:lnTo>
                    <a:lnTo>
                      <a:pt x="156509" y="69036"/>
                    </a:lnTo>
                    <a:close/>
                    <a:moveTo>
                      <a:pt x="168692" y="69036"/>
                    </a:moveTo>
                    <a:lnTo>
                      <a:pt x="168692" y="74972"/>
                    </a:lnTo>
                    <a:lnTo>
                      <a:pt x="162756" y="74972"/>
                    </a:lnTo>
                    <a:lnTo>
                      <a:pt x="162756" y="69036"/>
                    </a:lnTo>
                    <a:close/>
                    <a:moveTo>
                      <a:pt x="174939" y="69036"/>
                    </a:moveTo>
                    <a:lnTo>
                      <a:pt x="174939" y="74972"/>
                    </a:lnTo>
                    <a:lnTo>
                      <a:pt x="169005" y="74972"/>
                    </a:lnTo>
                    <a:lnTo>
                      <a:pt x="169005" y="69036"/>
                    </a:lnTo>
                    <a:close/>
                    <a:moveTo>
                      <a:pt x="181186" y="69036"/>
                    </a:moveTo>
                    <a:lnTo>
                      <a:pt x="181186" y="74972"/>
                    </a:lnTo>
                    <a:lnTo>
                      <a:pt x="175252" y="74972"/>
                    </a:lnTo>
                    <a:lnTo>
                      <a:pt x="175252" y="69036"/>
                    </a:lnTo>
                    <a:close/>
                    <a:moveTo>
                      <a:pt x="187435" y="69036"/>
                    </a:moveTo>
                    <a:lnTo>
                      <a:pt x="187435" y="74972"/>
                    </a:lnTo>
                    <a:lnTo>
                      <a:pt x="181499" y="74972"/>
                    </a:lnTo>
                    <a:lnTo>
                      <a:pt x="181499" y="69036"/>
                    </a:lnTo>
                    <a:close/>
                    <a:moveTo>
                      <a:pt x="193684" y="69036"/>
                    </a:moveTo>
                    <a:lnTo>
                      <a:pt x="193684" y="74972"/>
                    </a:lnTo>
                    <a:lnTo>
                      <a:pt x="187749" y="74972"/>
                    </a:lnTo>
                    <a:lnTo>
                      <a:pt x="187749" y="69036"/>
                    </a:lnTo>
                    <a:close/>
                    <a:moveTo>
                      <a:pt x="199931" y="69036"/>
                    </a:moveTo>
                    <a:lnTo>
                      <a:pt x="199931" y="74972"/>
                    </a:lnTo>
                    <a:lnTo>
                      <a:pt x="193996" y="74972"/>
                    </a:lnTo>
                    <a:lnTo>
                      <a:pt x="193996" y="69036"/>
                    </a:lnTo>
                    <a:close/>
                    <a:moveTo>
                      <a:pt x="206180" y="69036"/>
                    </a:moveTo>
                    <a:lnTo>
                      <a:pt x="206180" y="74972"/>
                    </a:lnTo>
                    <a:lnTo>
                      <a:pt x="200244" y="74972"/>
                    </a:lnTo>
                    <a:lnTo>
                      <a:pt x="200244" y="69036"/>
                    </a:lnTo>
                    <a:close/>
                    <a:moveTo>
                      <a:pt x="212427" y="69036"/>
                    </a:moveTo>
                    <a:lnTo>
                      <a:pt x="212427" y="74972"/>
                    </a:lnTo>
                    <a:lnTo>
                      <a:pt x="206491" y="74972"/>
                    </a:lnTo>
                    <a:lnTo>
                      <a:pt x="206491" y="69036"/>
                    </a:lnTo>
                    <a:close/>
                    <a:moveTo>
                      <a:pt x="218674" y="69036"/>
                    </a:moveTo>
                    <a:lnTo>
                      <a:pt x="218674" y="74972"/>
                    </a:lnTo>
                    <a:lnTo>
                      <a:pt x="212739" y="74972"/>
                    </a:lnTo>
                    <a:lnTo>
                      <a:pt x="212739" y="69036"/>
                    </a:lnTo>
                    <a:close/>
                    <a:moveTo>
                      <a:pt x="224921" y="69036"/>
                    </a:moveTo>
                    <a:lnTo>
                      <a:pt x="224921" y="74972"/>
                    </a:lnTo>
                    <a:lnTo>
                      <a:pt x="218987" y="74972"/>
                    </a:lnTo>
                    <a:lnTo>
                      <a:pt x="218987" y="69036"/>
                    </a:lnTo>
                    <a:close/>
                    <a:moveTo>
                      <a:pt x="231170" y="69036"/>
                    </a:moveTo>
                    <a:lnTo>
                      <a:pt x="231170" y="74972"/>
                    </a:lnTo>
                    <a:lnTo>
                      <a:pt x="225234" y="74972"/>
                    </a:lnTo>
                    <a:lnTo>
                      <a:pt x="225234" y="69036"/>
                    </a:lnTo>
                    <a:close/>
                    <a:moveTo>
                      <a:pt x="237417" y="69036"/>
                    </a:moveTo>
                    <a:lnTo>
                      <a:pt x="237417" y="74972"/>
                    </a:lnTo>
                    <a:lnTo>
                      <a:pt x="231481" y="74972"/>
                    </a:lnTo>
                    <a:lnTo>
                      <a:pt x="231481" y="69036"/>
                    </a:lnTo>
                    <a:close/>
                    <a:moveTo>
                      <a:pt x="243664" y="69036"/>
                    </a:moveTo>
                    <a:lnTo>
                      <a:pt x="243664" y="74972"/>
                    </a:lnTo>
                    <a:lnTo>
                      <a:pt x="237729" y="74972"/>
                    </a:lnTo>
                    <a:lnTo>
                      <a:pt x="237729" y="69036"/>
                    </a:lnTo>
                    <a:close/>
                    <a:moveTo>
                      <a:pt x="249911" y="69036"/>
                    </a:moveTo>
                    <a:lnTo>
                      <a:pt x="249911" y="74972"/>
                    </a:lnTo>
                    <a:lnTo>
                      <a:pt x="243977" y="74972"/>
                    </a:lnTo>
                    <a:lnTo>
                      <a:pt x="243977" y="69036"/>
                    </a:lnTo>
                    <a:close/>
                    <a:moveTo>
                      <a:pt x="256161" y="69036"/>
                    </a:moveTo>
                    <a:lnTo>
                      <a:pt x="256161" y="74972"/>
                    </a:lnTo>
                    <a:lnTo>
                      <a:pt x="250225" y="74972"/>
                    </a:lnTo>
                    <a:lnTo>
                      <a:pt x="250225" y="69036"/>
                    </a:lnTo>
                    <a:close/>
                    <a:moveTo>
                      <a:pt x="262409" y="69036"/>
                    </a:moveTo>
                    <a:lnTo>
                      <a:pt x="262409" y="74972"/>
                    </a:lnTo>
                    <a:lnTo>
                      <a:pt x="256474" y="74972"/>
                    </a:lnTo>
                    <a:lnTo>
                      <a:pt x="256474" y="69036"/>
                    </a:lnTo>
                    <a:close/>
                    <a:moveTo>
                      <a:pt x="268656" y="69036"/>
                    </a:moveTo>
                    <a:lnTo>
                      <a:pt x="268656" y="74972"/>
                    </a:lnTo>
                    <a:lnTo>
                      <a:pt x="262721" y="74972"/>
                    </a:lnTo>
                    <a:lnTo>
                      <a:pt x="262721" y="69036"/>
                    </a:lnTo>
                    <a:close/>
                    <a:moveTo>
                      <a:pt x="274904" y="69036"/>
                    </a:moveTo>
                    <a:lnTo>
                      <a:pt x="274904" y="74972"/>
                    </a:lnTo>
                    <a:lnTo>
                      <a:pt x="268968" y="74972"/>
                    </a:lnTo>
                    <a:lnTo>
                      <a:pt x="268968" y="69036"/>
                    </a:lnTo>
                    <a:close/>
                    <a:moveTo>
                      <a:pt x="6251" y="75285"/>
                    </a:moveTo>
                    <a:lnTo>
                      <a:pt x="6251" y="81219"/>
                    </a:lnTo>
                    <a:lnTo>
                      <a:pt x="315" y="81219"/>
                    </a:lnTo>
                    <a:lnTo>
                      <a:pt x="315" y="75285"/>
                    </a:lnTo>
                    <a:close/>
                    <a:moveTo>
                      <a:pt x="12498" y="75285"/>
                    </a:moveTo>
                    <a:lnTo>
                      <a:pt x="12498" y="81219"/>
                    </a:lnTo>
                    <a:lnTo>
                      <a:pt x="6562" y="81219"/>
                    </a:lnTo>
                    <a:lnTo>
                      <a:pt x="6562" y="75285"/>
                    </a:lnTo>
                    <a:close/>
                    <a:moveTo>
                      <a:pt x="18745" y="75285"/>
                    </a:moveTo>
                    <a:lnTo>
                      <a:pt x="18745" y="81219"/>
                    </a:lnTo>
                    <a:lnTo>
                      <a:pt x="12810" y="81219"/>
                    </a:lnTo>
                    <a:lnTo>
                      <a:pt x="12810" y="75285"/>
                    </a:lnTo>
                    <a:close/>
                    <a:moveTo>
                      <a:pt x="24992" y="75285"/>
                    </a:moveTo>
                    <a:lnTo>
                      <a:pt x="24992" y="81219"/>
                    </a:lnTo>
                    <a:lnTo>
                      <a:pt x="19058" y="81219"/>
                    </a:lnTo>
                    <a:lnTo>
                      <a:pt x="19058" y="75285"/>
                    </a:lnTo>
                    <a:close/>
                    <a:moveTo>
                      <a:pt x="31242" y="75285"/>
                    </a:moveTo>
                    <a:lnTo>
                      <a:pt x="31242" y="81219"/>
                    </a:lnTo>
                    <a:lnTo>
                      <a:pt x="25305" y="81219"/>
                    </a:lnTo>
                    <a:lnTo>
                      <a:pt x="25305" y="75285"/>
                    </a:lnTo>
                    <a:close/>
                    <a:moveTo>
                      <a:pt x="37489" y="75285"/>
                    </a:moveTo>
                    <a:lnTo>
                      <a:pt x="37489" y="81219"/>
                    </a:lnTo>
                    <a:lnTo>
                      <a:pt x="31553" y="81219"/>
                    </a:lnTo>
                    <a:lnTo>
                      <a:pt x="31553" y="75285"/>
                    </a:lnTo>
                    <a:close/>
                    <a:moveTo>
                      <a:pt x="43737" y="75285"/>
                    </a:moveTo>
                    <a:lnTo>
                      <a:pt x="43737" y="81219"/>
                    </a:lnTo>
                    <a:lnTo>
                      <a:pt x="37802" y="81219"/>
                    </a:lnTo>
                    <a:lnTo>
                      <a:pt x="37802" y="75285"/>
                    </a:lnTo>
                    <a:close/>
                    <a:moveTo>
                      <a:pt x="49985" y="75285"/>
                    </a:moveTo>
                    <a:lnTo>
                      <a:pt x="49985" y="81219"/>
                    </a:lnTo>
                    <a:lnTo>
                      <a:pt x="44049" y="81219"/>
                    </a:lnTo>
                    <a:lnTo>
                      <a:pt x="44049" y="75285"/>
                    </a:lnTo>
                    <a:close/>
                    <a:moveTo>
                      <a:pt x="56232" y="75285"/>
                    </a:moveTo>
                    <a:lnTo>
                      <a:pt x="56232" y="81219"/>
                    </a:lnTo>
                    <a:lnTo>
                      <a:pt x="50296" y="81219"/>
                    </a:lnTo>
                    <a:lnTo>
                      <a:pt x="50296" y="75285"/>
                    </a:lnTo>
                    <a:close/>
                    <a:moveTo>
                      <a:pt x="62480" y="75285"/>
                    </a:moveTo>
                    <a:lnTo>
                      <a:pt x="62480" y="81219"/>
                    </a:lnTo>
                    <a:lnTo>
                      <a:pt x="56545" y="81219"/>
                    </a:lnTo>
                    <a:lnTo>
                      <a:pt x="56545" y="75285"/>
                    </a:lnTo>
                    <a:close/>
                    <a:moveTo>
                      <a:pt x="68727" y="75285"/>
                    </a:moveTo>
                    <a:lnTo>
                      <a:pt x="68727" y="81219"/>
                    </a:lnTo>
                    <a:lnTo>
                      <a:pt x="62792" y="81219"/>
                    </a:lnTo>
                    <a:lnTo>
                      <a:pt x="62792" y="75285"/>
                    </a:lnTo>
                    <a:close/>
                    <a:moveTo>
                      <a:pt x="74975" y="75285"/>
                    </a:moveTo>
                    <a:lnTo>
                      <a:pt x="74975" y="81219"/>
                    </a:lnTo>
                    <a:lnTo>
                      <a:pt x="69039" y="81219"/>
                    </a:lnTo>
                    <a:lnTo>
                      <a:pt x="69039" y="75285"/>
                    </a:lnTo>
                    <a:close/>
                    <a:moveTo>
                      <a:pt x="81223" y="75285"/>
                    </a:moveTo>
                    <a:lnTo>
                      <a:pt x="81223" y="81219"/>
                    </a:lnTo>
                    <a:lnTo>
                      <a:pt x="75286" y="81219"/>
                    </a:lnTo>
                    <a:lnTo>
                      <a:pt x="75286" y="75285"/>
                    </a:lnTo>
                    <a:close/>
                    <a:moveTo>
                      <a:pt x="87470" y="75285"/>
                    </a:moveTo>
                    <a:lnTo>
                      <a:pt x="87470" y="81219"/>
                    </a:lnTo>
                    <a:lnTo>
                      <a:pt x="81535" y="81219"/>
                    </a:lnTo>
                    <a:lnTo>
                      <a:pt x="81535" y="75285"/>
                    </a:lnTo>
                    <a:close/>
                    <a:moveTo>
                      <a:pt x="93718" y="75285"/>
                    </a:moveTo>
                    <a:lnTo>
                      <a:pt x="93718" y="81219"/>
                    </a:lnTo>
                    <a:lnTo>
                      <a:pt x="87784" y="81219"/>
                    </a:lnTo>
                    <a:lnTo>
                      <a:pt x="87784" y="75285"/>
                    </a:lnTo>
                    <a:close/>
                    <a:moveTo>
                      <a:pt x="99967" y="75285"/>
                    </a:moveTo>
                    <a:lnTo>
                      <a:pt x="99967" y="81219"/>
                    </a:lnTo>
                    <a:lnTo>
                      <a:pt x="94031" y="81219"/>
                    </a:lnTo>
                    <a:lnTo>
                      <a:pt x="94031" y="75285"/>
                    </a:lnTo>
                    <a:close/>
                    <a:moveTo>
                      <a:pt x="106214" y="75285"/>
                    </a:moveTo>
                    <a:lnTo>
                      <a:pt x="106214" y="81219"/>
                    </a:lnTo>
                    <a:lnTo>
                      <a:pt x="100278" y="81219"/>
                    </a:lnTo>
                    <a:lnTo>
                      <a:pt x="100278" y="75285"/>
                    </a:lnTo>
                    <a:close/>
                    <a:moveTo>
                      <a:pt x="112461" y="75285"/>
                    </a:moveTo>
                    <a:lnTo>
                      <a:pt x="112461" y="81219"/>
                    </a:lnTo>
                    <a:lnTo>
                      <a:pt x="106527" y="81219"/>
                    </a:lnTo>
                    <a:lnTo>
                      <a:pt x="106527" y="75285"/>
                    </a:lnTo>
                    <a:close/>
                    <a:moveTo>
                      <a:pt x="118710" y="75285"/>
                    </a:moveTo>
                    <a:lnTo>
                      <a:pt x="118710" y="81219"/>
                    </a:lnTo>
                    <a:lnTo>
                      <a:pt x="112774" y="81219"/>
                    </a:lnTo>
                    <a:lnTo>
                      <a:pt x="112774" y="75285"/>
                    </a:lnTo>
                    <a:close/>
                    <a:moveTo>
                      <a:pt x="124957" y="75285"/>
                    </a:moveTo>
                    <a:lnTo>
                      <a:pt x="124957" y="81219"/>
                    </a:lnTo>
                    <a:lnTo>
                      <a:pt x="119021" y="81219"/>
                    </a:lnTo>
                    <a:lnTo>
                      <a:pt x="119021" y="75285"/>
                    </a:lnTo>
                    <a:close/>
                    <a:moveTo>
                      <a:pt x="131204" y="75285"/>
                    </a:moveTo>
                    <a:lnTo>
                      <a:pt x="131204" y="81219"/>
                    </a:lnTo>
                    <a:lnTo>
                      <a:pt x="125270" y="81219"/>
                    </a:lnTo>
                    <a:lnTo>
                      <a:pt x="125270" y="75285"/>
                    </a:lnTo>
                    <a:close/>
                    <a:moveTo>
                      <a:pt x="137451" y="75285"/>
                    </a:moveTo>
                    <a:lnTo>
                      <a:pt x="137451" y="81219"/>
                    </a:lnTo>
                    <a:lnTo>
                      <a:pt x="131517" y="81219"/>
                    </a:lnTo>
                    <a:lnTo>
                      <a:pt x="131517" y="75285"/>
                    </a:lnTo>
                    <a:close/>
                    <a:moveTo>
                      <a:pt x="143702" y="75285"/>
                    </a:moveTo>
                    <a:lnTo>
                      <a:pt x="143702" y="81219"/>
                    </a:lnTo>
                    <a:lnTo>
                      <a:pt x="137766" y="81219"/>
                    </a:lnTo>
                    <a:lnTo>
                      <a:pt x="137766" y="75285"/>
                    </a:lnTo>
                    <a:close/>
                    <a:moveTo>
                      <a:pt x="149949" y="75285"/>
                    </a:moveTo>
                    <a:lnTo>
                      <a:pt x="149949" y="81219"/>
                    </a:lnTo>
                    <a:lnTo>
                      <a:pt x="144015" y="81219"/>
                    </a:lnTo>
                    <a:lnTo>
                      <a:pt x="144015" y="75285"/>
                    </a:lnTo>
                    <a:close/>
                    <a:moveTo>
                      <a:pt x="156196" y="75285"/>
                    </a:moveTo>
                    <a:lnTo>
                      <a:pt x="156196" y="81219"/>
                    </a:lnTo>
                    <a:lnTo>
                      <a:pt x="150262" y="81219"/>
                    </a:lnTo>
                    <a:lnTo>
                      <a:pt x="150262" y="75285"/>
                    </a:lnTo>
                    <a:close/>
                    <a:moveTo>
                      <a:pt x="162445" y="75285"/>
                    </a:moveTo>
                    <a:lnTo>
                      <a:pt x="162445" y="81219"/>
                    </a:lnTo>
                    <a:lnTo>
                      <a:pt x="156509" y="81219"/>
                    </a:lnTo>
                    <a:lnTo>
                      <a:pt x="156509" y="75285"/>
                    </a:lnTo>
                    <a:close/>
                    <a:moveTo>
                      <a:pt x="168692" y="75285"/>
                    </a:moveTo>
                    <a:lnTo>
                      <a:pt x="168692" y="81219"/>
                    </a:lnTo>
                    <a:lnTo>
                      <a:pt x="162756" y="81219"/>
                    </a:lnTo>
                    <a:lnTo>
                      <a:pt x="162756" y="75285"/>
                    </a:lnTo>
                    <a:close/>
                    <a:moveTo>
                      <a:pt x="174939" y="75285"/>
                    </a:moveTo>
                    <a:lnTo>
                      <a:pt x="174939" y="81219"/>
                    </a:lnTo>
                    <a:lnTo>
                      <a:pt x="169005" y="81219"/>
                    </a:lnTo>
                    <a:lnTo>
                      <a:pt x="169005" y="75285"/>
                    </a:lnTo>
                    <a:close/>
                    <a:moveTo>
                      <a:pt x="181186" y="75285"/>
                    </a:moveTo>
                    <a:lnTo>
                      <a:pt x="181186" y="81219"/>
                    </a:lnTo>
                    <a:lnTo>
                      <a:pt x="175252" y="81219"/>
                    </a:lnTo>
                    <a:lnTo>
                      <a:pt x="175252" y="75285"/>
                    </a:lnTo>
                    <a:close/>
                    <a:moveTo>
                      <a:pt x="187435" y="75285"/>
                    </a:moveTo>
                    <a:lnTo>
                      <a:pt x="187435" y="81219"/>
                    </a:lnTo>
                    <a:lnTo>
                      <a:pt x="181499" y="81219"/>
                    </a:lnTo>
                    <a:lnTo>
                      <a:pt x="181499" y="75285"/>
                    </a:lnTo>
                    <a:close/>
                    <a:moveTo>
                      <a:pt x="193684" y="75285"/>
                    </a:moveTo>
                    <a:lnTo>
                      <a:pt x="193684" y="81219"/>
                    </a:lnTo>
                    <a:lnTo>
                      <a:pt x="187749" y="81219"/>
                    </a:lnTo>
                    <a:lnTo>
                      <a:pt x="187749" y="75285"/>
                    </a:lnTo>
                    <a:close/>
                    <a:moveTo>
                      <a:pt x="199931" y="75285"/>
                    </a:moveTo>
                    <a:lnTo>
                      <a:pt x="199931" y="81219"/>
                    </a:lnTo>
                    <a:lnTo>
                      <a:pt x="193996" y="81219"/>
                    </a:lnTo>
                    <a:lnTo>
                      <a:pt x="193996" y="75285"/>
                    </a:lnTo>
                    <a:close/>
                    <a:moveTo>
                      <a:pt x="206180" y="75285"/>
                    </a:moveTo>
                    <a:lnTo>
                      <a:pt x="206180" y="81219"/>
                    </a:lnTo>
                    <a:lnTo>
                      <a:pt x="200244" y="81219"/>
                    </a:lnTo>
                    <a:lnTo>
                      <a:pt x="200244" y="75285"/>
                    </a:lnTo>
                    <a:close/>
                    <a:moveTo>
                      <a:pt x="212427" y="75285"/>
                    </a:moveTo>
                    <a:lnTo>
                      <a:pt x="212427" y="81219"/>
                    </a:lnTo>
                    <a:lnTo>
                      <a:pt x="206491" y="81219"/>
                    </a:lnTo>
                    <a:lnTo>
                      <a:pt x="206491" y="75285"/>
                    </a:lnTo>
                    <a:close/>
                    <a:moveTo>
                      <a:pt x="218674" y="75285"/>
                    </a:moveTo>
                    <a:lnTo>
                      <a:pt x="218674" y="81219"/>
                    </a:lnTo>
                    <a:lnTo>
                      <a:pt x="212739" y="81219"/>
                    </a:lnTo>
                    <a:lnTo>
                      <a:pt x="212739" y="75285"/>
                    </a:lnTo>
                    <a:close/>
                    <a:moveTo>
                      <a:pt x="224921" y="75285"/>
                    </a:moveTo>
                    <a:lnTo>
                      <a:pt x="224921" y="81219"/>
                    </a:lnTo>
                    <a:lnTo>
                      <a:pt x="218987" y="81219"/>
                    </a:lnTo>
                    <a:lnTo>
                      <a:pt x="218987" y="75285"/>
                    </a:lnTo>
                    <a:close/>
                    <a:moveTo>
                      <a:pt x="231170" y="75285"/>
                    </a:moveTo>
                    <a:lnTo>
                      <a:pt x="231170" y="81219"/>
                    </a:lnTo>
                    <a:lnTo>
                      <a:pt x="225234" y="81219"/>
                    </a:lnTo>
                    <a:lnTo>
                      <a:pt x="225234" y="75285"/>
                    </a:lnTo>
                    <a:close/>
                    <a:moveTo>
                      <a:pt x="237417" y="75285"/>
                    </a:moveTo>
                    <a:lnTo>
                      <a:pt x="237417" y="81219"/>
                    </a:lnTo>
                    <a:lnTo>
                      <a:pt x="231481" y="81219"/>
                    </a:lnTo>
                    <a:lnTo>
                      <a:pt x="231481" y="75285"/>
                    </a:lnTo>
                    <a:close/>
                    <a:moveTo>
                      <a:pt x="243664" y="75285"/>
                    </a:moveTo>
                    <a:lnTo>
                      <a:pt x="243664" y="81219"/>
                    </a:lnTo>
                    <a:lnTo>
                      <a:pt x="237729" y="81219"/>
                    </a:lnTo>
                    <a:lnTo>
                      <a:pt x="237729" y="75285"/>
                    </a:lnTo>
                    <a:close/>
                    <a:moveTo>
                      <a:pt x="249911" y="75285"/>
                    </a:moveTo>
                    <a:lnTo>
                      <a:pt x="249911" y="81219"/>
                    </a:lnTo>
                    <a:lnTo>
                      <a:pt x="243977" y="81219"/>
                    </a:lnTo>
                    <a:lnTo>
                      <a:pt x="243977" y="75285"/>
                    </a:lnTo>
                    <a:close/>
                    <a:moveTo>
                      <a:pt x="256161" y="75285"/>
                    </a:moveTo>
                    <a:lnTo>
                      <a:pt x="256161" y="81219"/>
                    </a:lnTo>
                    <a:lnTo>
                      <a:pt x="250225" y="81219"/>
                    </a:lnTo>
                    <a:lnTo>
                      <a:pt x="250225" y="75285"/>
                    </a:lnTo>
                    <a:close/>
                    <a:moveTo>
                      <a:pt x="262409" y="75285"/>
                    </a:moveTo>
                    <a:lnTo>
                      <a:pt x="262409" y="81219"/>
                    </a:lnTo>
                    <a:lnTo>
                      <a:pt x="256474" y="81219"/>
                    </a:lnTo>
                    <a:lnTo>
                      <a:pt x="256474" y="75285"/>
                    </a:lnTo>
                    <a:close/>
                    <a:moveTo>
                      <a:pt x="268656" y="75285"/>
                    </a:moveTo>
                    <a:lnTo>
                      <a:pt x="268656" y="81219"/>
                    </a:lnTo>
                    <a:lnTo>
                      <a:pt x="262721" y="81219"/>
                    </a:lnTo>
                    <a:lnTo>
                      <a:pt x="262721" y="75285"/>
                    </a:lnTo>
                    <a:close/>
                    <a:moveTo>
                      <a:pt x="274904" y="75285"/>
                    </a:moveTo>
                    <a:lnTo>
                      <a:pt x="274904" y="81219"/>
                    </a:lnTo>
                    <a:lnTo>
                      <a:pt x="268968" y="81219"/>
                    </a:lnTo>
                    <a:lnTo>
                      <a:pt x="268968" y="75285"/>
                    </a:lnTo>
                    <a:close/>
                    <a:moveTo>
                      <a:pt x="6251" y="81532"/>
                    </a:moveTo>
                    <a:lnTo>
                      <a:pt x="6251" y="87466"/>
                    </a:lnTo>
                    <a:lnTo>
                      <a:pt x="315" y="87466"/>
                    </a:lnTo>
                    <a:lnTo>
                      <a:pt x="315" y="81532"/>
                    </a:lnTo>
                    <a:close/>
                    <a:moveTo>
                      <a:pt x="12498" y="81532"/>
                    </a:moveTo>
                    <a:lnTo>
                      <a:pt x="12498" y="87466"/>
                    </a:lnTo>
                    <a:lnTo>
                      <a:pt x="6562" y="87466"/>
                    </a:lnTo>
                    <a:lnTo>
                      <a:pt x="6562" y="81532"/>
                    </a:lnTo>
                    <a:close/>
                    <a:moveTo>
                      <a:pt x="18745" y="81532"/>
                    </a:moveTo>
                    <a:lnTo>
                      <a:pt x="18745" y="87466"/>
                    </a:lnTo>
                    <a:lnTo>
                      <a:pt x="12810" y="87466"/>
                    </a:lnTo>
                    <a:lnTo>
                      <a:pt x="12810" y="81532"/>
                    </a:lnTo>
                    <a:close/>
                    <a:moveTo>
                      <a:pt x="24992" y="81532"/>
                    </a:moveTo>
                    <a:lnTo>
                      <a:pt x="24992" y="87466"/>
                    </a:lnTo>
                    <a:lnTo>
                      <a:pt x="19058" y="87466"/>
                    </a:lnTo>
                    <a:lnTo>
                      <a:pt x="19058" y="81532"/>
                    </a:lnTo>
                    <a:close/>
                    <a:moveTo>
                      <a:pt x="31242" y="81532"/>
                    </a:moveTo>
                    <a:lnTo>
                      <a:pt x="31242" y="87466"/>
                    </a:lnTo>
                    <a:lnTo>
                      <a:pt x="25305" y="87466"/>
                    </a:lnTo>
                    <a:lnTo>
                      <a:pt x="25305" y="81532"/>
                    </a:lnTo>
                    <a:close/>
                    <a:moveTo>
                      <a:pt x="37489" y="81532"/>
                    </a:moveTo>
                    <a:lnTo>
                      <a:pt x="37489" y="87466"/>
                    </a:lnTo>
                    <a:lnTo>
                      <a:pt x="31553" y="87466"/>
                    </a:lnTo>
                    <a:lnTo>
                      <a:pt x="31553" y="81532"/>
                    </a:lnTo>
                    <a:close/>
                    <a:moveTo>
                      <a:pt x="43737" y="81532"/>
                    </a:moveTo>
                    <a:lnTo>
                      <a:pt x="43737" y="87466"/>
                    </a:lnTo>
                    <a:lnTo>
                      <a:pt x="37802" y="87466"/>
                    </a:lnTo>
                    <a:lnTo>
                      <a:pt x="37802" y="81532"/>
                    </a:lnTo>
                    <a:close/>
                    <a:moveTo>
                      <a:pt x="49985" y="81532"/>
                    </a:moveTo>
                    <a:lnTo>
                      <a:pt x="49985" y="87466"/>
                    </a:lnTo>
                    <a:lnTo>
                      <a:pt x="44049" y="87466"/>
                    </a:lnTo>
                    <a:lnTo>
                      <a:pt x="44049" y="81532"/>
                    </a:lnTo>
                    <a:close/>
                    <a:moveTo>
                      <a:pt x="56232" y="81532"/>
                    </a:moveTo>
                    <a:lnTo>
                      <a:pt x="56232" y="87466"/>
                    </a:lnTo>
                    <a:lnTo>
                      <a:pt x="50296" y="87466"/>
                    </a:lnTo>
                    <a:lnTo>
                      <a:pt x="50296" y="81532"/>
                    </a:lnTo>
                    <a:close/>
                    <a:moveTo>
                      <a:pt x="62480" y="81532"/>
                    </a:moveTo>
                    <a:lnTo>
                      <a:pt x="62480" y="87466"/>
                    </a:lnTo>
                    <a:lnTo>
                      <a:pt x="56545" y="87466"/>
                    </a:lnTo>
                    <a:lnTo>
                      <a:pt x="56545" y="81532"/>
                    </a:lnTo>
                    <a:close/>
                    <a:moveTo>
                      <a:pt x="68727" y="81532"/>
                    </a:moveTo>
                    <a:lnTo>
                      <a:pt x="68727" y="87466"/>
                    </a:lnTo>
                    <a:lnTo>
                      <a:pt x="62792" y="87466"/>
                    </a:lnTo>
                    <a:lnTo>
                      <a:pt x="62792" y="81532"/>
                    </a:lnTo>
                    <a:close/>
                    <a:moveTo>
                      <a:pt x="74975" y="81532"/>
                    </a:moveTo>
                    <a:lnTo>
                      <a:pt x="74975" y="87466"/>
                    </a:lnTo>
                    <a:lnTo>
                      <a:pt x="69039" y="87466"/>
                    </a:lnTo>
                    <a:lnTo>
                      <a:pt x="69039" y="81532"/>
                    </a:lnTo>
                    <a:close/>
                    <a:moveTo>
                      <a:pt x="81223" y="81532"/>
                    </a:moveTo>
                    <a:lnTo>
                      <a:pt x="81223" y="87466"/>
                    </a:lnTo>
                    <a:lnTo>
                      <a:pt x="75286" y="87466"/>
                    </a:lnTo>
                    <a:lnTo>
                      <a:pt x="75286" y="81532"/>
                    </a:lnTo>
                    <a:close/>
                    <a:moveTo>
                      <a:pt x="87470" y="81532"/>
                    </a:moveTo>
                    <a:lnTo>
                      <a:pt x="87470" y="87466"/>
                    </a:lnTo>
                    <a:lnTo>
                      <a:pt x="81535" y="87466"/>
                    </a:lnTo>
                    <a:lnTo>
                      <a:pt x="81535" y="81532"/>
                    </a:lnTo>
                    <a:close/>
                    <a:moveTo>
                      <a:pt x="93718" y="81532"/>
                    </a:moveTo>
                    <a:lnTo>
                      <a:pt x="93718" y="87466"/>
                    </a:lnTo>
                    <a:lnTo>
                      <a:pt x="87784" y="87466"/>
                    </a:lnTo>
                    <a:lnTo>
                      <a:pt x="87784" y="81532"/>
                    </a:lnTo>
                    <a:close/>
                    <a:moveTo>
                      <a:pt x="99967" y="81532"/>
                    </a:moveTo>
                    <a:lnTo>
                      <a:pt x="99967" y="87466"/>
                    </a:lnTo>
                    <a:lnTo>
                      <a:pt x="94031" y="87466"/>
                    </a:lnTo>
                    <a:lnTo>
                      <a:pt x="94031" y="81532"/>
                    </a:lnTo>
                    <a:close/>
                    <a:moveTo>
                      <a:pt x="106214" y="81532"/>
                    </a:moveTo>
                    <a:lnTo>
                      <a:pt x="106214" y="87466"/>
                    </a:lnTo>
                    <a:lnTo>
                      <a:pt x="100278" y="87466"/>
                    </a:lnTo>
                    <a:lnTo>
                      <a:pt x="100278" y="81532"/>
                    </a:lnTo>
                    <a:close/>
                    <a:moveTo>
                      <a:pt x="112461" y="81532"/>
                    </a:moveTo>
                    <a:lnTo>
                      <a:pt x="112461" y="87466"/>
                    </a:lnTo>
                    <a:lnTo>
                      <a:pt x="106527" y="87466"/>
                    </a:lnTo>
                    <a:lnTo>
                      <a:pt x="106527" y="81532"/>
                    </a:lnTo>
                    <a:close/>
                    <a:moveTo>
                      <a:pt x="118710" y="81532"/>
                    </a:moveTo>
                    <a:lnTo>
                      <a:pt x="118710" y="87466"/>
                    </a:lnTo>
                    <a:lnTo>
                      <a:pt x="112774" y="87466"/>
                    </a:lnTo>
                    <a:lnTo>
                      <a:pt x="112774" y="81532"/>
                    </a:lnTo>
                    <a:close/>
                    <a:moveTo>
                      <a:pt x="124957" y="81532"/>
                    </a:moveTo>
                    <a:lnTo>
                      <a:pt x="124957" y="87466"/>
                    </a:lnTo>
                    <a:lnTo>
                      <a:pt x="119021" y="87466"/>
                    </a:lnTo>
                    <a:lnTo>
                      <a:pt x="119021" y="81532"/>
                    </a:lnTo>
                    <a:close/>
                    <a:moveTo>
                      <a:pt x="131204" y="81532"/>
                    </a:moveTo>
                    <a:lnTo>
                      <a:pt x="131204" y="87466"/>
                    </a:lnTo>
                    <a:lnTo>
                      <a:pt x="125270" y="87466"/>
                    </a:lnTo>
                    <a:lnTo>
                      <a:pt x="125270" y="81532"/>
                    </a:lnTo>
                    <a:close/>
                    <a:moveTo>
                      <a:pt x="137451" y="81532"/>
                    </a:moveTo>
                    <a:lnTo>
                      <a:pt x="137451" y="87466"/>
                    </a:lnTo>
                    <a:lnTo>
                      <a:pt x="131517" y="87466"/>
                    </a:lnTo>
                    <a:lnTo>
                      <a:pt x="131517" y="81532"/>
                    </a:lnTo>
                    <a:close/>
                    <a:moveTo>
                      <a:pt x="143702" y="81532"/>
                    </a:moveTo>
                    <a:lnTo>
                      <a:pt x="143702" y="87466"/>
                    </a:lnTo>
                    <a:lnTo>
                      <a:pt x="137766" y="87466"/>
                    </a:lnTo>
                    <a:lnTo>
                      <a:pt x="137766" y="81532"/>
                    </a:lnTo>
                    <a:close/>
                    <a:moveTo>
                      <a:pt x="149949" y="81532"/>
                    </a:moveTo>
                    <a:lnTo>
                      <a:pt x="149949" y="87466"/>
                    </a:lnTo>
                    <a:lnTo>
                      <a:pt x="144015" y="87466"/>
                    </a:lnTo>
                    <a:lnTo>
                      <a:pt x="144015" y="81532"/>
                    </a:lnTo>
                    <a:close/>
                    <a:moveTo>
                      <a:pt x="156196" y="81532"/>
                    </a:moveTo>
                    <a:lnTo>
                      <a:pt x="156196" y="87466"/>
                    </a:lnTo>
                    <a:lnTo>
                      <a:pt x="150262" y="87466"/>
                    </a:lnTo>
                    <a:lnTo>
                      <a:pt x="150262" y="81532"/>
                    </a:lnTo>
                    <a:close/>
                    <a:moveTo>
                      <a:pt x="162445" y="81532"/>
                    </a:moveTo>
                    <a:lnTo>
                      <a:pt x="162445" y="87466"/>
                    </a:lnTo>
                    <a:lnTo>
                      <a:pt x="156509" y="87466"/>
                    </a:lnTo>
                    <a:lnTo>
                      <a:pt x="156509" y="81532"/>
                    </a:lnTo>
                    <a:close/>
                    <a:moveTo>
                      <a:pt x="168692" y="81532"/>
                    </a:moveTo>
                    <a:lnTo>
                      <a:pt x="168692" y="87466"/>
                    </a:lnTo>
                    <a:lnTo>
                      <a:pt x="162756" y="87466"/>
                    </a:lnTo>
                    <a:lnTo>
                      <a:pt x="162756" y="81532"/>
                    </a:lnTo>
                    <a:close/>
                    <a:moveTo>
                      <a:pt x="174939" y="81532"/>
                    </a:moveTo>
                    <a:lnTo>
                      <a:pt x="174939" y="87466"/>
                    </a:lnTo>
                    <a:lnTo>
                      <a:pt x="169005" y="87466"/>
                    </a:lnTo>
                    <a:lnTo>
                      <a:pt x="169005" y="81532"/>
                    </a:lnTo>
                    <a:close/>
                    <a:moveTo>
                      <a:pt x="181186" y="81532"/>
                    </a:moveTo>
                    <a:lnTo>
                      <a:pt x="181186" y="87466"/>
                    </a:lnTo>
                    <a:lnTo>
                      <a:pt x="175252" y="87466"/>
                    </a:lnTo>
                    <a:lnTo>
                      <a:pt x="175252" y="81532"/>
                    </a:lnTo>
                    <a:close/>
                    <a:moveTo>
                      <a:pt x="187435" y="81532"/>
                    </a:moveTo>
                    <a:lnTo>
                      <a:pt x="187435" y="87466"/>
                    </a:lnTo>
                    <a:lnTo>
                      <a:pt x="181499" y="87466"/>
                    </a:lnTo>
                    <a:lnTo>
                      <a:pt x="181499" y="81532"/>
                    </a:lnTo>
                    <a:close/>
                    <a:moveTo>
                      <a:pt x="193684" y="81532"/>
                    </a:moveTo>
                    <a:lnTo>
                      <a:pt x="193684" y="87466"/>
                    </a:lnTo>
                    <a:lnTo>
                      <a:pt x="187749" y="87466"/>
                    </a:lnTo>
                    <a:lnTo>
                      <a:pt x="187749" y="81532"/>
                    </a:lnTo>
                    <a:close/>
                    <a:moveTo>
                      <a:pt x="199931" y="81532"/>
                    </a:moveTo>
                    <a:lnTo>
                      <a:pt x="199931" y="87466"/>
                    </a:lnTo>
                    <a:lnTo>
                      <a:pt x="193996" y="87466"/>
                    </a:lnTo>
                    <a:lnTo>
                      <a:pt x="193996" y="81532"/>
                    </a:lnTo>
                    <a:close/>
                    <a:moveTo>
                      <a:pt x="206180" y="81532"/>
                    </a:moveTo>
                    <a:lnTo>
                      <a:pt x="206180" y="87466"/>
                    </a:lnTo>
                    <a:lnTo>
                      <a:pt x="200244" y="87466"/>
                    </a:lnTo>
                    <a:lnTo>
                      <a:pt x="200244" y="81532"/>
                    </a:lnTo>
                    <a:close/>
                    <a:moveTo>
                      <a:pt x="212427" y="81532"/>
                    </a:moveTo>
                    <a:lnTo>
                      <a:pt x="212427" y="87466"/>
                    </a:lnTo>
                    <a:lnTo>
                      <a:pt x="206491" y="87466"/>
                    </a:lnTo>
                    <a:lnTo>
                      <a:pt x="206491" y="81532"/>
                    </a:lnTo>
                    <a:close/>
                    <a:moveTo>
                      <a:pt x="218674" y="81532"/>
                    </a:moveTo>
                    <a:lnTo>
                      <a:pt x="218674" y="87466"/>
                    </a:lnTo>
                    <a:lnTo>
                      <a:pt x="212739" y="87466"/>
                    </a:lnTo>
                    <a:lnTo>
                      <a:pt x="212739" y="81532"/>
                    </a:lnTo>
                    <a:close/>
                    <a:moveTo>
                      <a:pt x="224921" y="81532"/>
                    </a:moveTo>
                    <a:lnTo>
                      <a:pt x="224921" y="87466"/>
                    </a:lnTo>
                    <a:lnTo>
                      <a:pt x="218987" y="87466"/>
                    </a:lnTo>
                    <a:lnTo>
                      <a:pt x="218987" y="81532"/>
                    </a:lnTo>
                    <a:close/>
                    <a:moveTo>
                      <a:pt x="231170" y="81532"/>
                    </a:moveTo>
                    <a:lnTo>
                      <a:pt x="231170" y="87466"/>
                    </a:lnTo>
                    <a:lnTo>
                      <a:pt x="225234" y="87466"/>
                    </a:lnTo>
                    <a:lnTo>
                      <a:pt x="225234" y="81532"/>
                    </a:lnTo>
                    <a:close/>
                    <a:moveTo>
                      <a:pt x="237417" y="81532"/>
                    </a:moveTo>
                    <a:lnTo>
                      <a:pt x="237417" y="87466"/>
                    </a:lnTo>
                    <a:lnTo>
                      <a:pt x="231481" y="87466"/>
                    </a:lnTo>
                    <a:lnTo>
                      <a:pt x="231481" y="81532"/>
                    </a:lnTo>
                    <a:close/>
                    <a:moveTo>
                      <a:pt x="243664" y="81532"/>
                    </a:moveTo>
                    <a:lnTo>
                      <a:pt x="243664" y="87466"/>
                    </a:lnTo>
                    <a:lnTo>
                      <a:pt x="237729" y="87466"/>
                    </a:lnTo>
                    <a:lnTo>
                      <a:pt x="237729" y="81532"/>
                    </a:lnTo>
                    <a:close/>
                    <a:moveTo>
                      <a:pt x="249911" y="81532"/>
                    </a:moveTo>
                    <a:lnTo>
                      <a:pt x="249911" y="87466"/>
                    </a:lnTo>
                    <a:lnTo>
                      <a:pt x="243977" y="87466"/>
                    </a:lnTo>
                    <a:lnTo>
                      <a:pt x="243977" y="81532"/>
                    </a:lnTo>
                    <a:close/>
                    <a:moveTo>
                      <a:pt x="256161" y="81532"/>
                    </a:moveTo>
                    <a:lnTo>
                      <a:pt x="256161" y="87466"/>
                    </a:lnTo>
                    <a:lnTo>
                      <a:pt x="250225" y="87466"/>
                    </a:lnTo>
                    <a:lnTo>
                      <a:pt x="250225" y="81532"/>
                    </a:lnTo>
                    <a:close/>
                    <a:moveTo>
                      <a:pt x="262409" y="81532"/>
                    </a:moveTo>
                    <a:lnTo>
                      <a:pt x="262409" y="87466"/>
                    </a:lnTo>
                    <a:lnTo>
                      <a:pt x="256474" y="87466"/>
                    </a:lnTo>
                    <a:lnTo>
                      <a:pt x="256474" y="81532"/>
                    </a:lnTo>
                    <a:close/>
                    <a:moveTo>
                      <a:pt x="268656" y="81532"/>
                    </a:moveTo>
                    <a:lnTo>
                      <a:pt x="268656" y="87466"/>
                    </a:lnTo>
                    <a:lnTo>
                      <a:pt x="262721" y="87466"/>
                    </a:lnTo>
                    <a:lnTo>
                      <a:pt x="262721" y="81532"/>
                    </a:lnTo>
                    <a:close/>
                    <a:moveTo>
                      <a:pt x="274904" y="81532"/>
                    </a:moveTo>
                    <a:lnTo>
                      <a:pt x="274904" y="87466"/>
                    </a:lnTo>
                    <a:lnTo>
                      <a:pt x="268968" y="87466"/>
                    </a:lnTo>
                    <a:lnTo>
                      <a:pt x="268968" y="81532"/>
                    </a:lnTo>
                    <a:close/>
                    <a:moveTo>
                      <a:pt x="6251" y="87779"/>
                    </a:moveTo>
                    <a:lnTo>
                      <a:pt x="6251" y="93713"/>
                    </a:lnTo>
                    <a:lnTo>
                      <a:pt x="315" y="93713"/>
                    </a:lnTo>
                    <a:lnTo>
                      <a:pt x="315" y="87779"/>
                    </a:lnTo>
                    <a:close/>
                    <a:moveTo>
                      <a:pt x="12498" y="87779"/>
                    </a:moveTo>
                    <a:lnTo>
                      <a:pt x="12498" y="93713"/>
                    </a:lnTo>
                    <a:lnTo>
                      <a:pt x="6562" y="93713"/>
                    </a:lnTo>
                    <a:lnTo>
                      <a:pt x="6562" y="87779"/>
                    </a:lnTo>
                    <a:close/>
                    <a:moveTo>
                      <a:pt x="18745" y="87779"/>
                    </a:moveTo>
                    <a:lnTo>
                      <a:pt x="18745" y="93713"/>
                    </a:lnTo>
                    <a:lnTo>
                      <a:pt x="12810" y="93713"/>
                    </a:lnTo>
                    <a:lnTo>
                      <a:pt x="12810" y="87779"/>
                    </a:lnTo>
                    <a:close/>
                    <a:moveTo>
                      <a:pt x="24992" y="87779"/>
                    </a:moveTo>
                    <a:lnTo>
                      <a:pt x="24992" y="93713"/>
                    </a:lnTo>
                    <a:lnTo>
                      <a:pt x="19058" y="93713"/>
                    </a:lnTo>
                    <a:lnTo>
                      <a:pt x="19058" y="87779"/>
                    </a:lnTo>
                    <a:close/>
                    <a:moveTo>
                      <a:pt x="31242" y="87779"/>
                    </a:moveTo>
                    <a:lnTo>
                      <a:pt x="31242" y="93713"/>
                    </a:lnTo>
                    <a:lnTo>
                      <a:pt x="25305" y="93713"/>
                    </a:lnTo>
                    <a:lnTo>
                      <a:pt x="25305" y="87779"/>
                    </a:lnTo>
                    <a:close/>
                    <a:moveTo>
                      <a:pt x="37489" y="87779"/>
                    </a:moveTo>
                    <a:lnTo>
                      <a:pt x="37489" y="93713"/>
                    </a:lnTo>
                    <a:lnTo>
                      <a:pt x="31553" y="93713"/>
                    </a:lnTo>
                    <a:lnTo>
                      <a:pt x="31553" y="87779"/>
                    </a:lnTo>
                    <a:close/>
                    <a:moveTo>
                      <a:pt x="43737" y="87779"/>
                    </a:moveTo>
                    <a:lnTo>
                      <a:pt x="43737" y="93713"/>
                    </a:lnTo>
                    <a:lnTo>
                      <a:pt x="37802" y="93713"/>
                    </a:lnTo>
                    <a:lnTo>
                      <a:pt x="37802" y="87779"/>
                    </a:lnTo>
                    <a:close/>
                    <a:moveTo>
                      <a:pt x="49985" y="87779"/>
                    </a:moveTo>
                    <a:lnTo>
                      <a:pt x="49985" y="93713"/>
                    </a:lnTo>
                    <a:lnTo>
                      <a:pt x="44049" y="93713"/>
                    </a:lnTo>
                    <a:lnTo>
                      <a:pt x="44049" y="87779"/>
                    </a:lnTo>
                    <a:close/>
                    <a:moveTo>
                      <a:pt x="56232" y="87779"/>
                    </a:moveTo>
                    <a:lnTo>
                      <a:pt x="56232" y="93713"/>
                    </a:lnTo>
                    <a:lnTo>
                      <a:pt x="50296" y="93713"/>
                    </a:lnTo>
                    <a:lnTo>
                      <a:pt x="50296" y="87779"/>
                    </a:lnTo>
                    <a:close/>
                    <a:moveTo>
                      <a:pt x="62480" y="87779"/>
                    </a:moveTo>
                    <a:lnTo>
                      <a:pt x="62480" y="93713"/>
                    </a:lnTo>
                    <a:lnTo>
                      <a:pt x="56545" y="93713"/>
                    </a:lnTo>
                    <a:lnTo>
                      <a:pt x="56545" y="87779"/>
                    </a:lnTo>
                    <a:close/>
                    <a:moveTo>
                      <a:pt x="68727" y="87779"/>
                    </a:moveTo>
                    <a:lnTo>
                      <a:pt x="68727" y="93713"/>
                    </a:lnTo>
                    <a:lnTo>
                      <a:pt x="62792" y="93713"/>
                    </a:lnTo>
                    <a:lnTo>
                      <a:pt x="62792" y="87779"/>
                    </a:lnTo>
                    <a:close/>
                    <a:moveTo>
                      <a:pt x="74975" y="87779"/>
                    </a:moveTo>
                    <a:lnTo>
                      <a:pt x="74975" y="93713"/>
                    </a:lnTo>
                    <a:lnTo>
                      <a:pt x="69039" y="93713"/>
                    </a:lnTo>
                    <a:lnTo>
                      <a:pt x="69039" y="87779"/>
                    </a:lnTo>
                    <a:close/>
                    <a:moveTo>
                      <a:pt x="81223" y="87779"/>
                    </a:moveTo>
                    <a:lnTo>
                      <a:pt x="81223" y="93713"/>
                    </a:lnTo>
                    <a:lnTo>
                      <a:pt x="75286" y="93713"/>
                    </a:lnTo>
                    <a:lnTo>
                      <a:pt x="75286" y="87779"/>
                    </a:lnTo>
                    <a:close/>
                    <a:moveTo>
                      <a:pt x="87470" y="87779"/>
                    </a:moveTo>
                    <a:lnTo>
                      <a:pt x="87470" y="93713"/>
                    </a:lnTo>
                    <a:lnTo>
                      <a:pt x="81535" y="93713"/>
                    </a:lnTo>
                    <a:lnTo>
                      <a:pt x="81535" y="87779"/>
                    </a:lnTo>
                    <a:close/>
                    <a:moveTo>
                      <a:pt x="93718" y="87779"/>
                    </a:moveTo>
                    <a:lnTo>
                      <a:pt x="93718" y="93713"/>
                    </a:lnTo>
                    <a:lnTo>
                      <a:pt x="87784" y="93713"/>
                    </a:lnTo>
                    <a:lnTo>
                      <a:pt x="87784" y="87779"/>
                    </a:lnTo>
                    <a:close/>
                    <a:moveTo>
                      <a:pt x="162445" y="87779"/>
                    </a:moveTo>
                    <a:lnTo>
                      <a:pt x="162445" y="93713"/>
                    </a:lnTo>
                    <a:lnTo>
                      <a:pt x="156509" y="93713"/>
                    </a:lnTo>
                    <a:lnTo>
                      <a:pt x="156509" y="87779"/>
                    </a:lnTo>
                    <a:close/>
                    <a:moveTo>
                      <a:pt x="168692" y="87779"/>
                    </a:moveTo>
                    <a:lnTo>
                      <a:pt x="168692" y="93713"/>
                    </a:lnTo>
                    <a:lnTo>
                      <a:pt x="162756" y="93713"/>
                    </a:lnTo>
                    <a:lnTo>
                      <a:pt x="162756" y="87779"/>
                    </a:lnTo>
                    <a:close/>
                    <a:moveTo>
                      <a:pt x="174939" y="87779"/>
                    </a:moveTo>
                    <a:lnTo>
                      <a:pt x="174939" y="93713"/>
                    </a:lnTo>
                    <a:lnTo>
                      <a:pt x="169005" y="93713"/>
                    </a:lnTo>
                    <a:lnTo>
                      <a:pt x="169005" y="87779"/>
                    </a:lnTo>
                    <a:close/>
                    <a:moveTo>
                      <a:pt x="181186" y="87779"/>
                    </a:moveTo>
                    <a:lnTo>
                      <a:pt x="181186" y="93713"/>
                    </a:lnTo>
                    <a:lnTo>
                      <a:pt x="175252" y="93713"/>
                    </a:lnTo>
                    <a:lnTo>
                      <a:pt x="175252" y="87779"/>
                    </a:lnTo>
                    <a:close/>
                    <a:moveTo>
                      <a:pt x="187435" y="87779"/>
                    </a:moveTo>
                    <a:lnTo>
                      <a:pt x="187435" y="93713"/>
                    </a:lnTo>
                    <a:lnTo>
                      <a:pt x="181499" y="93713"/>
                    </a:lnTo>
                    <a:lnTo>
                      <a:pt x="181499" y="87779"/>
                    </a:lnTo>
                    <a:close/>
                    <a:moveTo>
                      <a:pt x="193684" y="87779"/>
                    </a:moveTo>
                    <a:lnTo>
                      <a:pt x="193684" y="93713"/>
                    </a:lnTo>
                    <a:lnTo>
                      <a:pt x="187749" y="93713"/>
                    </a:lnTo>
                    <a:lnTo>
                      <a:pt x="187749" y="87779"/>
                    </a:lnTo>
                    <a:close/>
                    <a:moveTo>
                      <a:pt x="199931" y="87779"/>
                    </a:moveTo>
                    <a:lnTo>
                      <a:pt x="199931" y="93713"/>
                    </a:lnTo>
                    <a:lnTo>
                      <a:pt x="193996" y="93713"/>
                    </a:lnTo>
                    <a:lnTo>
                      <a:pt x="193996" y="87779"/>
                    </a:lnTo>
                    <a:close/>
                    <a:moveTo>
                      <a:pt x="206180" y="87779"/>
                    </a:moveTo>
                    <a:lnTo>
                      <a:pt x="206180" y="93713"/>
                    </a:lnTo>
                    <a:lnTo>
                      <a:pt x="200244" y="93713"/>
                    </a:lnTo>
                    <a:lnTo>
                      <a:pt x="200244" y="87779"/>
                    </a:lnTo>
                    <a:close/>
                    <a:moveTo>
                      <a:pt x="212427" y="87779"/>
                    </a:moveTo>
                    <a:lnTo>
                      <a:pt x="212427" y="93713"/>
                    </a:lnTo>
                    <a:lnTo>
                      <a:pt x="206491" y="93713"/>
                    </a:lnTo>
                    <a:lnTo>
                      <a:pt x="206491" y="87779"/>
                    </a:lnTo>
                    <a:close/>
                    <a:moveTo>
                      <a:pt x="99967" y="87781"/>
                    </a:moveTo>
                    <a:lnTo>
                      <a:pt x="99967" y="93717"/>
                    </a:lnTo>
                    <a:lnTo>
                      <a:pt x="94031" y="93717"/>
                    </a:lnTo>
                    <a:lnTo>
                      <a:pt x="94031" y="87781"/>
                    </a:lnTo>
                    <a:close/>
                    <a:moveTo>
                      <a:pt x="106214" y="87781"/>
                    </a:moveTo>
                    <a:lnTo>
                      <a:pt x="106214" y="93717"/>
                    </a:lnTo>
                    <a:lnTo>
                      <a:pt x="100278" y="93717"/>
                    </a:lnTo>
                    <a:lnTo>
                      <a:pt x="100278" y="87781"/>
                    </a:lnTo>
                    <a:close/>
                    <a:moveTo>
                      <a:pt x="112461" y="87781"/>
                    </a:moveTo>
                    <a:lnTo>
                      <a:pt x="112461" y="93717"/>
                    </a:lnTo>
                    <a:lnTo>
                      <a:pt x="106527" y="93717"/>
                    </a:lnTo>
                    <a:lnTo>
                      <a:pt x="106527" y="87781"/>
                    </a:lnTo>
                    <a:close/>
                    <a:moveTo>
                      <a:pt x="118710" y="87781"/>
                    </a:moveTo>
                    <a:lnTo>
                      <a:pt x="118710" y="93717"/>
                    </a:lnTo>
                    <a:lnTo>
                      <a:pt x="112774" y="93717"/>
                    </a:lnTo>
                    <a:lnTo>
                      <a:pt x="112774" y="87781"/>
                    </a:lnTo>
                    <a:close/>
                    <a:moveTo>
                      <a:pt x="124957" y="87781"/>
                    </a:moveTo>
                    <a:lnTo>
                      <a:pt x="124957" y="93717"/>
                    </a:lnTo>
                    <a:lnTo>
                      <a:pt x="119021" y="93717"/>
                    </a:lnTo>
                    <a:lnTo>
                      <a:pt x="119021" y="87781"/>
                    </a:lnTo>
                    <a:close/>
                    <a:moveTo>
                      <a:pt x="131204" y="87781"/>
                    </a:moveTo>
                    <a:lnTo>
                      <a:pt x="131204" y="93717"/>
                    </a:lnTo>
                    <a:lnTo>
                      <a:pt x="125270" y="93717"/>
                    </a:lnTo>
                    <a:lnTo>
                      <a:pt x="125270" y="87781"/>
                    </a:lnTo>
                    <a:close/>
                    <a:moveTo>
                      <a:pt x="137451" y="87781"/>
                    </a:moveTo>
                    <a:lnTo>
                      <a:pt x="137451" y="93717"/>
                    </a:lnTo>
                    <a:lnTo>
                      <a:pt x="131517" y="93717"/>
                    </a:lnTo>
                    <a:lnTo>
                      <a:pt x="131517" y="87781"/>
                    </a:lnTo>
                    <a:close/>
                    <a:moveTo>
                      <a:pt x="143702" y="87781"/>
                    </a:moveTo>
                    <a:lnTo>
                      <a:pt x="143702" y="93717"/>
                    </a:lnTo>
                    <a:lnTo>
                      <a:pt x="137766" y="93717"/>
                    </a:lnTo>
                    <a:lnTo>
                      <a:pt x="137766" y="87781"/>
                    </a:lnTo>
                    <a:close/>
                    <a:moveTo>
                      <a:pt x="149949" y="87781"/>
                    </a:moveTo>
                    <a:lnTo>
                      <a:pt x="149949" y="93717"/>
                    </a:lnTo>
                    <a:lnTo>
                      <a:pt x="144015" y="93717"/>
                    </a:lnTo>
                    <a:lnTo>
                      <a:pt x="144015" y="87781"/>
                    </a:lnTo>
                    <a:close/>
                    <a:moveTo>
                      <a:pt x="156196" y="87781"/>
                    </a:moveTo>
                    <a:lnTo>
                      <a:pt x="156196" y="93717"/>
                    </a:lnTo>
                    <a:lnTo>
                      <a:pt x="150262" y="93717"/>
                    </a:lnTo>
                    <a:lnTo>
                      <a:pt x="150262" y="87781"/>
                    </a:lnTo>
                    <a:close/>
                    <a:moveTo>
                      <a:pt x="218674" y="87781"/>
                    </a:moveTo>
                    <a:lnTo>
                      <a:pt x="218674" y="93717"/>
                    </a:lnTo>
                    <a:lnTo>
                      <a:pt x="212739" y="93717"/>
                    </a:lnTo>
                    <a:lnTo>
                      <a:pt x="212739" y="87781"/>
                    </a:lnTo>
                    <a:close/>
                    <a:moveTo>
                      <a:pt x="224921" y="87781"/>
                    </a:moveTo>
                    <a:lnTo>
                      <a:pt x="224921" y="93717"/>
                    </a:lnTo>
                    <a:lnTo>
                      <a:pt x="218987" y="93717"/>
                    </a:lnTo>
                    <a:lnTo>
                      <a:pt x="218987" y="87781"/>
                    </a:lnTo>
                    <a:close/>
                    <a:moveTo>
                      <a:pt x="231170" y="87781"/>
                    </a:moveTo>
                    <a:lnTo>
                      <a:pt x="231170" y="93717"/>
                    </a:lnTo>
                    <a:lnTo>
                      <a:pt x="225234" y="93717"/>
                    </a:lnTo>
                    <a:lnTo>
                      <a:pt x="225234" y="87781"/>
                    </a:lnTo>
                    <a:close/>
                    <a:moveTo>
                      <a:pt x="237417" y="87781"/>
                    </a:moveTo>
                    <a:lnTo>
                      <a:pt x="237417" y="93717"/>
                    </a:lnTo>
                    <a:lnTo>
                      <a:pt x="231481" y="93717"/>
                    </a:lnTo>
                    <a:lnTo>
                      <a:pt x="231481" y="87781"/>
                    </a:lnTo>
                    <a:close/>
                    <a:moveTo>
                      <a:pt x="243664" y="87781"/>
                    </a:moveTo>
                    <a:lnTo>
                      <a:pt x="243664" y="93717"/>
                    </a:lnTo>
                    <a:lnTo>
                      <a:pt x="237729" y="93717"/>
                    </a:lnTo>
                    <a:lnTo>
                      <a:pt x="237729" y="87781"/>
                    </a:lnTo>
                    <a:close/>
                    <a:moveTo>
                      <a:pt x="249911" y="87781"/>
                    </a:moveTo>
                    <a:lnTo>
                      <a:pt x="249911" y="93717"/>
                    </a:lnTo>
                    <a:lnTo>
                      <a:pt x="243977" y="93717"/>
                    </a:lnTo>
                    <a:lnTo>
                      <a:pt x="243977" y="87781"/>
                    </a:lnTo>
                    <a:close/>
                    <a:moveTo>
                      <a:pt x="256161" y="87781"/>
                    </a:moveTo>
                    <a:lnTo>
                      <a:pt x="256161" y="93717"/>
                    </a:lnTo>
                    <a:lnTo>
                      <a:pt x="250225" y="93717"/>
                    </a:lnTo>
                    <a:lnTo>
                      <a:pt x="250225" y="87781"/>
                    </a:lnTo>
                    <a:close/>
                    <a:moveTo>
                      <a:pt x="262409" y="87781"/>
                    </a:moveTo>
                    <a:lnTo>
                      <a:pt x="262409" y="93717"/>
                    </a:lnTo>
                    <a:lnTo>
                      <a:pt x="256474" y="93717"/>
                    </a:lnTo>
                    <a:lnTo>
                      <a:pt x="256474" y="87781"/>
                    </a:lnTo>
                    <a:close/>
                    <a:moveTo>
                      <a:pt x="268656" y="87781"/>
                    </a:moveTo>
                    <a:lnTo>
                      <a:pt x="268656" y="93717"/>
                    </a:lnTo>
                    <a:lnTo>
                      <a:pt x="262721" y="93717"/>
                    </a:lnTo>
                    <a:lnTo>
                      <a:pt x="262721" y="87781"/>
                    </a:lnTo>
                    <a:close/>
                    <a:moveTo>
                      <a:pt x="274904" y="87781"/>
                    </a:moveTo>
                    <a:lnTo>
                      <a:pt x="274904" y="93717"/>
                    </a:lnTo>
                    <a:lnTo>
                      <a:pt x="268968" y="93717"/>
                    </a:lnTo>
                    <a:lnTo>
                      <a:pt x="268968" y="87781"/>
                    </a:lnTo>
                    <a:close/>
                    <a:moveTo>
                      <a:pt x="6251" y="94028"/>
                    </a:moveTo>
                    <a:lnTo>
                      <a:pt x="6251" y="99964"/>
                    </a:lnTo>
                    <a:lnTo>
                      <a:pt x="315" y="99964"/>
                    </a:lnTo>
                    <a:lnTo>
                      <a:pt x="315" y="94028"/>
                    </a:lnTo>
                    <a:close/>
                    <a:moveTo>
                      <a:pt x="12498" y="94028"/>
                    </a:moveTo>
                    <a:lnTo>
                      <a:pt x="12498" y="99964"/>
                    </a:lnTo>
                    <a:lnTo>
                      <a:pt x="6562" y="99964"/>
                    </a:lnTo>
                    <a:lnTo>
                      <a:pt x="6562" y="94028"/>
                    </a:lnTo>
                    <a:close/>
                    <a:moveTo>
                      <a:pt x="18745" y="94028"/>
                    </a:moveTo>
                    <a:lnTo>
                      <a:pt x="18745" y="99964"/>
                    </a:lnTo>
                    <a:lnTo>
                      <a:pt x="12810" y="99964"/>
                    </a:lnTo>
                    <a:lnTo>
                      <a:pt x="12810" y="94028"/>
                    </a:lnTo>
                    <a:close/>
                    <a:moveTo>
                      <a:pt x="24992" y="94028"/>
                    </a:moveTo>
                    <a:lnTo>
                      <a:pt x="24992" y="99964"/>
                    </a:lnTo>
                    <a:lnTo>
                      <a:pt x="19058" y="99964"/>
                    </a:lnTo>
                    <a:lnTo>
                      <a:pt x="19058" y="94028"/>
                    </a:lnTo>
                    <a:close/>
                    <a:moveTo>
                      <a:pt x="31242" y="94028"/>
                    </a:moveTo>
                    <a:lnTo>
                      <a:pt x="31242" y="99964"/>
                    </a:lnTo>
                    <a:lnTo>
                      <a:pt x="25305" y="99964"/>
                    </a:lnTo>
                    <a:lnTo>
                      <a:pt x="25305" y="94028"/>
                    </a:lnTo>
                    <a:close/>
                    <a:moveTo>
                      <a:pt x="37489" y="94028"/>
                    </a:moveTo>
                    <a:lnTo>
                      <a:pt x="37489" y="99964"/>
                    </a:lnTo>
                    <a:lnTo>
                      <a:pt x="31553" y="99964"/>
                    </a:lnTo>
                    <a:lnTo>
                      <a:pt x="31553" y="94028"/>
                    </a:lnTo>
                    <a:close/>
                    <a:moveTo>
                      <a:pt x="43737" y="94028"/>
                    </a:moveTo>
                    <a:lnTo>
                      <a:pt x="43737" y="99964"/>
                    </a:lnTo>
                    <a:lnTo>
                      <a:pt x="37802" y="99964"/>
                    </a:lnTo>
                    <a:lnTo>
                      <a:pt x="37802" y="94028"/>
                    </a:lnTo>
                    <a:close/>
                    <a:moveTo>
                      <a:pt x="49985" y="94028"/>
                    </a:moveTo>
                    <a:lnTo>
                      <a:pt x="49985" y="99964"/>
                    </a:lnTo>
                    <a:lnTo>
                      <a:pt x="44049" y="99964"/>
                    </a:lnTo>
                    <a:lnTo>
                      <a:pt x="44049" y="94028"/>
                    </a:lnTo>
                    <a:close/>
                    <a:moveTo>
                      <a:pt x="56232" y="94028"/>
                    </a:moveTo>
                    <a:lnTo>
                      <a:pt x="56232" y="99964"/>
                    </a:lnTo>
                    <a:lnTo>
                      <a:pt x="50296" y="99964"/>
                    </a:lnTo>
                    <a:lnTo>
                      <a:pt x="50296" y="94028"/>
                    </a:lnTo>
                    <a:close/>
                    <a:moveTo>
                      <a:pt x="62480" y="94028"/>
                    </a:moveTo>
                    <a:lnTo>
                      <a:pt x="62480" y="99964"/>
                    </a:lnTo>
                    <a:lnTo>
                      <a:pt x="56545" y="99964"/>
                    </a:lnTo>
                    <a:lnTo>
                      <a:pt x="56545" y="94028"/>
                    </a:lnTo>
                    <a:close/>
                    <a:moveTo>
                      <a:pt x="68727" y="94028"/>
                    </a:moveTo>
                    <a:lnTo>
                      <a:pt x="68727" y="99964"/>
                    </a:lnTo>
                    <a:lnTo>
                      <a:pt x="62792" y="99964"/>
                    </a:lnTo>
                    <a:lnTo>
                      <a:pt x="62792" y="94028"/>
                    </a:lnTo>
                    <a:close/>
                    <a:moveTo>
                      <a:pt x="74975" y="94028"/>
                    </a:moveTo>
                    <a:lnTo>
                      <a:pt x="74975" y="99964"/>
                    </a:lnTo>
                    <a:lnTo>
                      <a:pt x="69039" y="99964"/>
                    </a:lnTo>
                    <a:lnTo>
                      <a:pt x="69039" y="94028"/>
                    </a:lnTo>
                    <a:close/>
                    <a:moveTo>
                      <a:pt x="81223" y="94028"/>
                    </a:moveTo>
                    <a:lnTo>
                      <a:pt x="81223" y="99964"/>
                    </a:lnTo>
                    <a:lnTo>
                      <a:pt x="75286" y="99964"/>
                    </a:lnTo>
                    <a:lnTo>
                      <a:pt x="75286" y="94028"/>
                    </a:lnTo>
                    <a:close/>
                    <a:moveTo>
                      <a:pt x="87470" y="94028"/>
                    </a:moveTo>
                    <a:lnTo>
                      <a:pt x="87470" y="99964"/>
                    </a:lnTo>
                    <a:lnTo>
                      <a:pt x="81535" y="99964"/>
                    </a:lnTo>
                    <a:lnTo>
                      <a:pt x="81535" y="94028"/>
                    </a:lnTo>
                    <a:close/>
                    <a:moveTo>
                      <a:pt x="93718" y="94028"/>
                    </a:moveTo>
                    <a:lnTo>
                      <a:pt x="93718" y="99964"/>
                    </a:lnTo>
                    <a:lnTo>
                      <a:pt x="87784" y="99964"/>
                    </a:lnTo>
                    <a:lnTo>
                      <a:pt x="87784" y="94028"/>
                    </a:lnTo>
                    <a:close/>
                    <a:moveTo>
                      <a:pt x="99967" y="94028"/>
                    </a:moveTo>
                    <a:lnTo>
                      <a:pt x="99967" y="99964"/>
                    </a:lnTo>
                    <a:lnTo>
                      <a:pt x="94031" y="99964"/>
                    </a:lnTo>
                    <a:lnTo>
                      <a:pt x="94031" y="94028"/>
                    </a:lnTo>
                    <a:close/>
                    <a:moveTo>
                      <a:pt x="106214" y="94029"/>
                    </a:moveTo>
                    <a:lnTo>
                      <a:pt x="106214" y="99964"/>
                    </a:lnTo>
                    <a:lnTo>
                      <a:pt x="100278" y="99964"/>
                    </a:lnTo>
                    <a:lnTo>
                      <a:pt x="100278" y="94029"/>
                    </a:lnTo>
                    <a:close/>
                    <a:moveTo>
                      <a:pt x="112461" y="94029"/>
                    </a:moveTo>
                    <a:lnTo>
                      <a:pt x="112461" y="99964"/>
                    </a:lnTo>
                    <a:lnTo>
                      <a:pt x="106527" y="99964"/>
                    </a:lnTo>
                    <a:lnTo>
                      <a:pt x="106527" y="94029"/>
                    </a:lnTo>
                    <a:close/>
                    <a:moveTo>
                      <a:pt x="118710" y="94029"/>
                    </a:moveTo>
                    <a:lnTo>
                      <a:pt x="118710" y="99964"/>
                    </a:lnTo>
                    <a:lnTo>
                      <a:pt x="112774" y="99964"/>
                    </a:lnTo>
                    <a:lnTo>
                      <a:pt x="112774" y="94029"/>
                    </a:lnTo>
                    <a:close/>
                    <a:moveTo>
                      <a:pt x="124957" y="94029"/>
                    </a:moveTo>
                    <a:lnTo>
                      <a:pt x="124957" y="99964"/>
                    </a:lnTo>
                    <a:lnTo>
                      <a:pt x="119021" y="99964"/>
                    </a:lnTo>
                    <a:lnTo>
                      <a:pt x="119021" y="94029"/>
                    </a:lnTo>
                    <a:close/>
                    <a:moveTo>
                      <a:pt x="131204" y="94029"/>
                    </a:moveTo>
                    <a:lnTo>
                      <a:pt x="131204" y="99964"/>
                    </a:lnTo>
                    <a:lnTo>
                      <a:pt x="125270" y="99964"/>
                    </a:lnTo>
                    <a:lnTo>
                      <a:pt x="125270" y="94029"/>
                    </a:lnTo>
                    <a:close/>
                    <a:moveTo>
                      <a:pt x="137451" y="94029"/>
                    </a:moveTo>
                    <a:lnTo>
                      <a:pt x="137451" y="99964"/>
                    </a:lnTo>
                    <a:lnTo>
                      <a:pt x="131517" y="99964"/>
                    </a:lnTo>
                    <a:lnTo>
                      <a:pt x="131517" y="94029"/>
                    </a:lnTo>
                    <a:close/>
                    <a:moveTo>
                      <a:pt x="143702" y="94029"/>
                    </a:moveTo>
                    <a:lnTo>
                      <a:pt x="143702" y="99964"/>
                    </a:lnTo>
                    <a:lnTo>
                      <a:pt x="137766" y="99964"/>
                    </a:lnTo>
                    <a:lnTo>
                      <a:pt x="137766" y="94029"/>
                    </a:lnTo>
                    <a:close/>
                    <a:moveTo>
                      <a:pt x="149949" y="94029"/>
                    </a:moveTo>
                    <a:lnTo>
                      <a:pt x="149949" y="99964"/>
                    </a:lnTo>
                    <a:lnTo>
                      <a:pt x="144015" y="99964"/>
                    </a:lnTo>
                    <a:lnTo>
                      <a:pt x="144015" y="94029"/>
                    </a:lnTo>
                    <a:close/>
                    <a:moveTo>
                      <a:pt x="156196" y="94029"/>
                    </a:moveTo>
                    <a:lnTo>
                      <a:pt x="156196" y="99964"/>
                    </a:lnTo>
                    <a:lnTo>
                      <a:pt x="150262" y="99964"/>
                    </a:lnTo>
                    <a:lnTo>
                      <a:pt x="150262" y="94029"/>
                    </a:lnTo>
                    <a:close/>
                    <a:moveTo>
                      <a:pt x="162445" y="94028"/>
                    </a:moveTo>
                    <a:lnTo>
                      <a:pt x="162445" y="99964"/>
                    </a:lnTo>
                    <a:lnTo>
                      <a:pt x="156509" y="99964"/>
                    </a:lnTo>
                    <a:lnTo>
                      <a:pt x="156509" y="94028"/>
                    </a:lnTo>
                    <a:close/>
                    <a:moveTo>
                      <a:pt x="168692" y="94028"/>
                    </a:moveTo>
                    <a:lnTo>
                      <a:pt x="168692" y="99964"/>
                    </a:lnTo>
                    <a:lnTo>
                      <a:pt x="162756" y="99964"/>
                    </a:lnTo>
                    <a:lnTo>
                      <a:pt x="162756" y="94028"/>
                    </a:lnTo>
                    <a:close/>
                    <a:moveTo>
                      <a:pt x="174939" y="94028"/>
                    </a:moveTo>
                    <a:lnTo>
                      <a:pt x="174939" y="99964"/>
                    </a:lnTo>
                    <a:lnTo>
                      <a:pt x="169005" y="99964"/>
                    </a:lnTo>
                    <a:lnTo>
                      <a:pt x="169005" y="94028"/>
                    </a:lnTo>
                    <a:close/>
                    <a:moveTo>
                      <a:pt x="181186" y="94028"/>
                    </a:moveTo>
                    <a:lnTo>
                      <a:pt x="181186" y="99964"/>
                    </a:lnTo>
                    <a:lnTo>
                      <a:pt x="175252" y="99964"/>
                    </a:lnTo>
                    <a:lnTo>
                      <a:pt x="175252" y="94028"/>
                    </a:lnTo>
                    <a:close/>
                    <a:moveTo>
                      <a:pt x="187435" y="94028"/>
                    </a:moveTo>
                    <a:lnTo>
                      <a:pt x="187435" y="99964"/>
                    </a:lnTo>
                    <a:lnTo>
                      <a:pt x="181499" y="99964"/>
                    </a:lnTo>
                    <a:lnTo>
                      <a:pt x="181499" y="94028"/>
                    </a:lnTo>
                    <a:close/>
                    <a:moveTo>
                      <a:pt x="193684" y="94028"/>
                    </a:moveTo>
                    <a:lnTo>
                      <a:pt x="193684" y="99964"/>
                    </a:lnTo>
                    <a:lnTo>
                      <a:pt x="187749" y="99964"/>
                    </a:lnTo>
                    <a:lnTo>
                      <a:pt x="187749" y="94028"/>
                    </a:lnTo>
                    <a:close/>
                    <a:moveTo>
                      <a:pt x="199931" y="94028"/>
                    </a:moveTo>
                    <a:lnTo>
                      <a:pt x="199931" y="99964"/>
                    </a:lnTo>
                    <a:lnTo>
                      <a:pt x="193996" y="99964"/>
                    </a:lnTo>
                    <a:lnTo>
                      <a:pt x="193996" y="94028"/>
                    </a:lnTo>
                    <a:close/>
                    <a:moveTo>
                      <a:pt x="206180" y="94028"/>
                    </a:moveTo>
                    <a:lnTo>
                      <a:pt x="206180" y="99964"/>
                    </a:lnTo>
                    <a:lnTo>
                      <a:pt x="200244" y="99964"/>
                    </a:lnTo>
                    <a:lnTo>
                      <a:pt x="200244" y="94028"/>
                    </a:lnTo>
                    <a:close/>
                    <a:moveTo>
                      <a:pt x="212427" y="94028"/>
                    </a:moveTo>
                    <a:lnTo>
                      <a:pt x="212427" y="99964"/>
                    </a:lnTo>
                    <a:lnTo>
                      <a:pt x="206491" y="99964"/>
                    </a:lnTo>
                    <a:lnTo>
                      <a:pt x="206491" y="94028"/>
                    </a:lnTo>
                    <a:close/>
                    <a:moveTo>
                      <a:pt x="218674" y="94028"/>
                    </a:moveTo>
                    <a:lnTo>
                      <a:pt x="218674" y="99964"/>
                    </a:lnTo>
                    <a:lnTo>
                      <a:pt x="212739" y="99964"/>
                    </a:lnTo>
                    <a:lnTo>
                      <a:pt x="212739" y="94028"/>
                    </a:lnTo>
                    <a:close/>
                    <a:moveTo>
                      <a:pt x="224921" y="94029"/>
                    </a:moveTo>
                    <a:lnTo>
                      <a:pt x="224921" y="99964"/>
                    </a:lnTo>
                    <a:lnTo>
                      <a:pt x="218987" y="99964"/>
                    </a:lnTo>
                    <a:lnTo>
                      <a:pt x="218987" y="94029"/>
                    </a:lnTo>
                    <a:close/>
                    <a:moveTo>
                      <a:pt x="231170" y="94029"/>
                    </a:moveTo>
                    <a:lnTo>
                      <a:pt x="231170" y="99964"/>
                    </a:lnTo>
                    <a:lnTo>
                      <a:pt x="225234" y="99964"/>
                    </a:lnTo>
                    <a:lnTo>
                      <a:pt x="225234" y="94029"/>
                    </a:lnTo>
                    <a:close/>
                    <a:moveTo>
                      <a:pt x="237417" y="94029"/>
                    </a:moveTo>
                    <a:lnTo>
                      <a:pt x="237417" y="99964"/>
                    </a:lnTo>
                    <a:lnTo>
                      <a:pt x="231481" y="99964"/>
                    </a:lnTo>
                    <a:lnTo>
                      <a:pt x="231481" y="94029"/>
                    </a:lnTo>
                    <a:close/>
                    <a:moveTo>
                      <a:pt x="243664" y="94029"/>
                    </a:moveTo>
                    <a:lnTo>
                      <a:pt x="243664" y="99964"/>
                    </a:lnTo>
                    <a:lnTo>
                      <a:pt x="237729" y="99964"/>
                    </a:lnTo>
                    <a:lnTo>
                      <a:pt x="237729" y="94029"/>
                    </a:lnTo>
                    <a:close/>
                    <a:moveTo>
                      <a:pt x="249911" y="94029"/>
                    </a:moveTo>
                    <a:lnTo>
                      <a:pt x="249911" y="99964"/>
                    </a:lnTo>
                    <a:lnTo>
                      <a:pt x="243977" y="99964"/>
                    </a:lnTo>
                    <a:lnTo>
                      <a:pt x="243977" y="94029"/>
                    </a:lnTo>
                    <a:close/>
                    <a:moveTo>
                      <a:pt x="256161" y="94029"/>
                    </a:moveTo>
                    <a:lnTo>
                      <a:pt x="256161" y="99964"/>
                    </a:lnTo>
                    <a:lnTo>
                      <a:pt x="250225" y="99964"/>
                    </a:lnTo>
                    <a:lnTo>
                      <a:pt x="250225" y="94029"/>
                    </a:lnTo>
                    <a:close/>
                    <a:moveTo>
                      <a:pt x="262409" y="94029"/>
                    </a:moveTo>
                    <a:lnTo>
                      <a:pt x="262409" y="99964"/>
                    </a:lnTo>
                    <a:lnTo>
                      <a:pt x="256474" y="99964"/>
                    </a:lnTo>
                    <a:lnTo>
                      <a:pt x="256474" y="94029"/>
                    </a:lnTo>
                    <a:close/>
                    <a:moveTo>
                      <a:pt x="268656" y="94029"/>
                    </a:moveTo>
                    <a:lnTo>
                      <a:pt x="268656" y="99964"/>
                    </a:lnTo>
                    <a:lnTo>
                      <a:pt x="262721" y="99964"/>
                    </a:lnTo>
                    <a:lnTo>
                      <a:pt x="262721" y="94029"/>
                    </a:lnTo>
                    <a:close/>
                    <a:moveTo>
                      <a:pt x="274904" y="94029"/>
                    </a:moveTo>
                    <a:lnTo>
                      <a:pt x="274904" y="99964"/>
                    </a:lnTo>
                    <a:lnTo>
                      <a:pt x="268968" y="99964"/>
                    </a:lnTo>
                    <a:lnTo>
                      <a:pt x="268968" y="94029"/>
                    </a:lnTo>
                    <a:close/>
                    <a:moveTo>
                      <a:pt x="6251" y="100276"/>
                    </a:moveTo>
                    <a:lnTo>
                      <a:pt x="6251" y="106211"/>
                    </a:lnTo>
                    <a:lnTo>
                      <a:pt x="315" y="106211"/>
                    </a:lnTo>
                    <a:lnTo>
                      <a:pt x="315" y="100276"/>
                    </a:lnTo>
                    <a:close/>
                    <a:moveTo>
                      <a:pt x="12498" y="100276"/>
                    </a:moveTo>
                    <a:lnTo>
                      <a:pt x="12498" y="106211"/>
                    </a:lnTo>
                    <a:lnTo>
                      <a:pt x="6562" y="106211"/>
                    </a:lnTo>
                    <a:lnTo>
                      <a:pt x="6562" y="100276"/>
                    </a:lnTo>
                    <a:close/>
                    <a:moveTo>
                      <a:pt x="18745" y="100276"/>
                    </a:moveTo>
                    <a:lnTo>
                      <a:pt x="18745" y="106211"/>
                    </a:lnTo>
                    <a:lnTo>
                      <a:pt x="12810" y="106211"/>
                    </a:lnTo>
                    <a:lnTo>
                      <a:pt x="12810" y="100276"/>
                    </a:lnTo>
                    <a:close/>
                    <a:moveTo>
                      <a:pt x="24992" y="100276"/>
                    </a:moveTo>
                    <a:lnTo>
                      <a:pt x="24992" y="106211"/>
                    </a:lnTo>
                    <a:lnTo>
                      <a:pt x="19058" y="106211"/>
                    </a:lnTo>
                    <a:lnTo>
                      <a:pt x="19058" y="100276"/>
                    </a:lnTo>
                    <a:close/>
                    <a:moveTo>
                      <a:pt x="31242" y="100276"/>
                    </a:moveTo>
                    <a:lnTo>
                      <a:pt x="31242" y="106211"/>
                    </a:lnTo>
                    <a:lnTo>
                      <a:pt x="25305" y="106211"/>
                    </a:lnTo>
                    <a:lnTo>
                      <a:pt x="25305" y="100276"/>
                    </a:lnTo>
                    <a:close/>
                    <a:moveTo>
                      <a:pt x="37489" y="100276"/>
                    </a:moveTo>
                    <a:lnTo>
                      <a:pt x="37489" y="106211"/>
                    </a:lnTo>
                    <a:lnTo>
                      <a:pt x="31553" y="106211"/>
                    </a:lnTo>
                    <a:lnTo>
                      <a:pt x="31553" y="100276"/>
                    </a:lnTo>
                    <a:close/>
                    <a:moveTo>
                      <a:pt x="43737" y="100276"/>
                    </a:moveTo>
                    <a:lnTo>
                      <a:pt x="43737" y="106211"/>
                    </a:lnTo>
                    <a:lnTo>
                      <a:pt x="37802" y="106211"/>
                    </a:lnTo>
                    <a:lnTo>
                      <a:pt x="37802" y="100276"/>
                    </a:lnTo>
                    <a:close/>
                    <a:moveTo>
                      <a:pt x="49985" y="100276"/>
                    </a:moveTo>
                    <a:lnTo>
                      <a:pt x="49985" y="106211"/>
                    </a:lnTo>
                    <a:lnTo>
                      <a:pt x="44049" y="106211"/>
                    </a:lnTo>
                    <a:lnTo>
                      <a:pt x="44049" y="100276"/>
                    </a:lnTo>
                    <a:close/>
                    <a:moveTo>
                      <a:pt x="56232" y="100276"/>
                    </a:moveTo>
                    <a:lnTo>
                      <a:pt x="56232" y="106211"/>
                    </a:lnTo>
                    <a:lnTo>
                      <a:pt x="50296" y="106211"/>
                    </a:lnTo>
                    <a:lnTo>
                      <a:pt x="50296" y="100276"/>
                    </a:lnTo>
                    <a:close/>
                    <a:moveTo>
                      <a:pt x="62480" y="100276"/>
                    </a:moveTo>
                    <a:lnTo>
                      <a:pt x="62480" y="106211"/>
                    </a:lnTo>
                    <a:lnTo>
                      <a:pt x="56545" y="106211"/>
                    </a:lnTo>
                    <a:lnTo>
                      <a:pt x="56545" y="100276"/>
                    </a:lnTo>
                    <a:close/>
                    <a:moveTo>
                      <a:pt x="68727" y="100276"/>
                    </a:moveTo>
                    <a:lnTo>
                      <a:pt x="68727" y="106211"/>
                    </a:lnTo>
                    <a:lnTo>
                      <a:pt x="62792" y="106211"/>
                    </a:lnTo>
                    <a:lnTo>
                      <a:pt x="62792" y="100276"/>
                    </a:lnTo>
                    <a:close/>
                    <a:moveTo>
                      <a:pt x="74975" y="100276"/>
                    </a:moveTo>
                    <a:lnTo>
                      <a:pt x="74975" y="106211"/>
                    </a:lnTo>
                    <a:lnTo>
                      <a:pt x="69039" y="106211"/>
                    </a:lnTo>
                    <a:lnTo>
                      <a:pt x="69039" y="100276"/>
                    </a:lnTo>
                    <a:close/>
                    <a:moveTo>
                      <a:pt x="81223" y="100276"/>
                    </a:moveTo>
                    <a:lnTo>
                      <a:pt x="81223" y="106211"/>
                    </a:lnTo>
                    <a:lnTo>
                      <a:pt x="75286" y="106211"/>
                    </a:lnTo>
                    <a:lnTo>
                      <a:pt x="75286" y="100276"/>
                    </a:lnTo>
                    <a:close/>
                    <a:moveTo>
                      <a:pt x="87470" y="100276"/>
                    </a:moveTo>
                    <a:lnTo>
                      <a:pt x="87470" y="106211"/>
                    </a:lnTo>
                    <a:lnTo>
                      <a:pt x="81535" y="106211"/>
                    </a:lnTo>
                    <a:lnTo>
                      <a:pt x="81535" y="100276"/>
                    </a:lnTo>
                    <a:close/>
                    <a:moveTo>
                      <a:pt x="93718" y="100276"/>
                    </a:moveTo>
                    <a:lnTo>
                      <a:pt x="93718" y="106211"/>
                    </a:lnTo>
                    <a:lnTo>
                      <a:pt x="87784" y="106211"/>
                    </a:lnTo>
                    <a:lnTo>
                      <a:pt x="87784" y="100276"/>
                    </a:lnTo>
                    <a:close/>
                    <a:moveTo>
                      <a:pt x="99967" y="100276"/>
                    </a:moveTo>
                    <a:lnTo>
                      <a:pt x="99967" y="106211"/>
                    </a:lnTo>
                    <a:lnTo>
                      <a:pt x="94031" y="106211"/>
                    </a:lnTo>
                    <a:lnTo>
                      <a:pt x="94031" y="100276"/>
                    </a:lnTo>
                    <a:close/>
                    <a:moveTo>
                      <a:pt x="106214" y="100276"/>
                    </a:moveTo>
                    <a:lnTo>
                      <a:pt x="106214" y="106211"/>
                    </a:lnTo>
                    <a:lnTo>
                      <a:pt x="100278" y="106211"/>
                    </a:lnTo>
                    <a:lnTo>
                      <a:pt x="100278" y="100276"/>
                    </a:lnTo>
                    <a:close/>
                    <a:moveTo>
                      <a:pt x="112461" y="100276"/>
                    </a:moveTo>
                    <a:lnTo>
                      <a:pt x="112461" y="106211"/>
                    </a:lnTo>
                    <a:lnTo>
                      <a:pt x="106527" y="106211"/>
                    </a:lnTo>
                    <a:lnTo>
                      <a:pt x="106527" y="100276"/>
                    </a:lnTo>
                    <a:close/>
                    <a:moveTo>
                      <a:pt x="118710" y="100276"/>
                    </a:moveTo>
                    <a:lnTo>
                      <a:pt x="118710" y="106211"/>
                    </a:lnTo>
                    <a:lnTo>
                      <a:pt x="112774" y="106211"/>
                    </a:lnTo>
                    <a:lnTo>
                      <a:pt x="112774" y="100276"/>
                    </a:lnTo>
                    <a:close/>
                    <a:moveTo>
                      <a:pt x="124957" y="100276"/>
                    </a:moveTo>
                    <a:lnTo>
                      <a:pt x="124957" y="106211"/>
                    </a:lnTo>
                    <a:lnTo>
                      <a:pt x="119021" y="106211"/>
                    </a:lnTo>
                    <a:lnTo>
                      <a:pt x="119021" y="100276"/>
                    </a:lnTo>
                    <a:close/>
                    <a:moveTo>
                      <a:pt x="131204" y="100276"/>
                    </a:moveTo>
                    <a:lnTo>
                      <a:pt x="131204" y="106211"/>
                    </a:lnTo>
                    <a:lnTo>
                      <a:pt x="125270" y="106211"/>
                    </a:lnTo>
                    <a:lnTo>
                      <a:pt x="125270" y="100276"/>
                    </a:lnTo>
                    <a:close/>
                    <a:moveTo>
                      <a:pt x="137451" y="100276"/>
                    </a:moveTo>
                    <a:lnTo>
                      <a:pt x="137451" y="106211"/>
                    </a:lnTo>
                    <a:lnTo>
                      <a:pt x="131517" y="106211"/>
                    </a:lnTo>
                    <a:lnTo>
                      <a:pt x="131517" y="100276"/>
                    </a:lnTo>
                    <a:close/>
                    <a:moveTo>
                      <a:pt x="143702" y="100276"/>
                    </a:moveTo>
                    <a:lnTo>
                      <a:pt x="143702" y="106211"/>
                    </a:lnTo>
                    <a:lnTo>
                      <a:pt x="137766" y="106211"/>
                    </a:lnTo>
                    <a:lnTo>
                      <a:pt x="137766" y="100276"/>
                    </a:lnTo>
                    <a:close/>
                    <a:moveTo>
                      <a:pt x="149949" y="100276"/>
                    </a:moveTo>
                    <a:lnTo>
                      <a:pt x="149949" y="106211"/>
                    </a:lnTo>
                    <a:lnTo>
                      <a:pt x="144015" y="106211"/>
                    </a:lnTo>
                    <a:lnTo>
                      <a:pt x="144015" y="100276"/>
                    </a:lnTo>
                    <a:close/>
                    <a:moveTo>
                      <a:pt x="156196" y="100276"/>
                    </a:moveTo>
                    <a:lnTo>
                      <a:pt x="156196" y="106211"/>
                    </a:lnTo>
                    <a:lnTo>
                      <a:pt x="150262" y="106211"/>
                    </a:lnTo>
                    <a:lnTo>
                      <a:pt x="150262" y="100276"/>
                    </a:lnTo>
                    <a:close/>
                    <a:moveTo>
                      <a:pt x="162445" y="100276"/>
                    </a:moveTo>
                    <a:lnTo>
                      <a:pt x="162445" y="106211"/>
                    </a:lnTo>
                    <a:lnTo>
                      <a:pt x="156509" y="106211"/>
                    </a:lnTo>
                    <a:lnTo>
                      <a:pt x="156509" y="100276"/>
                    </a:lnTo>
                    <a:close/>
                    <a:moveTo>
                      <a:pt x="168692" y="100276"/>
                    </a:moveTo>
                    <a:lnTo>
                      <a:pt x="168692" y="106211"/>
                    </a:lnTo>
                    <a:lnTo>
                      <a:pt x="162756" y="106211"/>
                    </a:lnTo>
                    <a:lnTo>
                      <a:pt x="162756" y="100276"/>
                    </a:lnTo>
                    <a:close/>
                    <a:moveTo>
                      <a:pt x="174939" y="100276"/>
                    </a:moveTo>
                    <a:lnTo>
                      <a:pt x="174939" y="106211"/>
                    </a:lnTo>
                    <a:lnTo>
                      <a:pt x="169005" y="106211"/>
                    </a:lnTo>
                    <a:lnTo>
                      <a:pt x="169005" y="100276"/>
                    </a:lnTo>
                    <a:close/>
                    <a:moveTo>
                      <a:pt x="181186" y="100276"/>
                    </a:moveTo>
                    <a:lnTo>
                      <a:pt x="181186" y="106211"/>
                    </a:lnTo>
                    <a:lnTo>
                      <a:pt x="175252" y="106211"/>
                    </a:lnTo>
                    <a:lnTo>
                      <a:pt x="175252" y="100276"/>
                    </a:lnTo>
                    <a:close/>
                    <a:moveTo>
                      <a:pt x="187435" y="100276"/>
                    </a:moveTo>
                    <a:lnTo>
                      <a:pt x="187435" y="106211"/>
                    </a:lnTo>
                    <a:lnTo>
                      <a:pt x="181499" y="106211"/>
                    </a:lnTo>
                    <a:lnTo>
                      <a:pt x="181499" y="100276"/>
                    </a:lnTo>
                    <a:close/>
                    <a:moveTo>
                      <a:pt x="193684" y="100276"/>
                    </a:moveTo>
                    <a:lnTo>
                      <a:pt x="193684" y="106211"/>
                    </a:lnTo>
                    <a:lnTo>
                      <a:pt x="187749" y="106211"/>
                    </a:lnTo>
                    <a:lnTo>
                      <a:pt x="187749" y="100276"/>
                    </a:lnTo>
                    <a:close/>
                    <a:moveTo>
                      <a:pt x="199931" y="100276"/>
                    </a:moveTo>
                    <a:lnTo>
                      <a:pt x="199931" y="106211"/>
                    </a:lnTo>
                    <a:lnTo>
                      <a:pt x="193996" y="106211"/>
                    </a:lnTo>
                    <a:lnTo>
                      <a:pt x="193996" y="100276"/>
                    </a:lnTo>
                    <a:close/>
                    <a:moveTo>
                      <a:pt x="206180" y="100276"/>
                    </a:moveTo>
                    <a:lnTo>
                      <a:pt x="206180" y="106211"/>
                    </a:lnTo>
                    <a:lnTo>
                      <a:pt x="200244" y="106211"/>
                    </a:lnTo>
                    <a:lnTo>
                      <a:pt x="200244" y="100276"/>
                    </a:lnTo>
                    <a:close/>
                    <a:moveTo>
                      <a:pt x="212427" y="100276"/>
                    </a:moveTo>
                    <a:lnTo>
                      <a:pt x="212427" y="106211"/>
                    </a:lnTo>
                    <a:lnTo>
                      <a:pt x="206491" y="106211"/>
                    </a:lnTo>
                    <a:lnTo>
                      <a:pt x="206491" y="100276"/>
                    </a:lnTo>
                    <a:close/>
                    <a:moveTo>
                      <a:pt x="218674" y="100276"/>
                    </a:moveTo>
                    <a:lnTo>
                      <a:pt x="218674" y="106211"/>
                    </a:lnTo>
                    <a:lnTo>
                      <a:pt x="212739" y="106211"/>
                    </a:lnTo>
                    <a:lnTo>
                      <a:pt x="212739" y="100276"/>
                    </a:lnTo>
                    <a:close/>
                    <a:moveTo>
                      <a:pt x="224921" y="100276"/>
                    </a:moveTo>
                    <a:lnTo>
                      <a:pt x="224921" y="106211"/>
                    </a:lnTo>
                    <a:lnTo>
                      <a:pt x="218987" y="106211"/>
                    </a:lnTo>
                    <a:lnTo>
                      <a:pt x="218987" y="100276"/>
                    </a:lnTo>
                    <a:close/>
                    <a:moveTo>
                      <a:pt x="231170" y="100276"/>
                    </a:moveTo>
                    <a:lnTo>
                      <a:pt x="231170" y="106211"/>
                    </a:lnTo>
                    <a:lnTo>
                      <a:pt x="225234" y="106211"/>
                    </a:lnTo>
                    <a:lnTo>
                      <a:pt x="225234" y="100276"/>
                    </a:lnTo>
                    <a:close/>
                    <a:moveTo>
                      <a:pt x="237417" y="100276"/>
                    </a:moveTo>
                    <a:lnTo>
                      <a:pt x="237417" y="106211"/>
                    </a:lnTo>
                    <a:lnTo>
                      <a:pt x="231481" y="106211"/>
                    </a:lnTo>
                    <a:lnTo>
                      <a:pt x="231481" y="100276"/>
                    </a:lnTo>
                    <a:close/>
                    <a:moveTo>
                      <a:pt x="243664" y="100276"/>
                    </a:moveTo>
                    <a:lnTo>
                      <a:pt x="243664" y="106211"/>
                    </a:lnTo>
                    <a:lnTo>
                      <a:pt x="237729" y="106211"/>
                    </a:lnTo>
                    <a:lnTo>
                      <a:pt x="237729" y="100276"/>
                    </a:lnTo>
                    <a:close/>
                    <a:moveTo>
                      <a:pt x="249911" y="100276"/>
                    </a:moveTo>
                    <a:lnTo>
                      <a:pt x="249911" y="106211"/>
                    </a:lnTo>
                    <a:lnTo>
                      <a:pt x="243977" y="106211"/>
                    </a:lnTo>
                    <a:lnTo>
                      <a:pt x="243977" y="100276"/>
                    </a:lnTo>
                    <a:close/>
                    <a:moveTo>
                      <a:pt x="256161" y="100276"/>
                    </a:moveTo>
                    <a:lnTo>
                      <a:pt x="256161" y="106211"/>
                    </a:lnTo>
                    <a:lnTo>
                      <a:pt x="250225" y="106211"/>
                    </a:lnTo>
                    <a:lnTo>
                      <a:pt x="250225" y="100276"/>
                    </a:lnTo>
                    <a:close/>
                    <a:moveTo>
                      <a:pt x="262409" y="100276"/>
                    </a:moveTo>
                    <a:lnTo>
                      <a:pt x="262409" y="106211"/>
                    </a:lnTo>
                    <a:lnTo>
                      <a:pt x="256474" y="106211"/>
                    </a:lnTo>
                    <a:lnTo>
                      <a:pt x="256474" y="100276"/>
                    </a:lnTo>
                    <a:close/>
                    <a:moveTo>
                      <a:pt x="268656" y="100276"/>
                    </a:moveTo>
                    <a:lnTo>
                      <a:pt x="268656" y="106211"/>
                    </a:lnTo>
                    <a:lnTo>
                      <a:pt x="262721" y="106211"/>
                    </a:lnTo>
                    <a:lnTo>
                      <a:pt x="262721" y="100276"/>
                    </a:lnTo>
                    <a:close/>
                    <a:moveTo>
                      <a:pt x="274904" y="100276"/>
                    </a:moveTo>
                    <a:lnTo>
                      <a:pt x="274904" y="106211"/>
                    </a:lnTo>
                    <a:lnTo>
                      <a:pt x="268968" y="106211"/>
                    </a:lnTo>
                    <a:lnTo>
                      <a:pt x="268968" y="100276"/>
                    </a:lnTo>
                    <a:close/>
                    <a:moveTo>
                      <a:pt x="6251" y="106523"/>
                    </a:moveTo>
                    <a:lnTo>
                      <a:pt x="6251" y="112460"/>
                    </a:lnTo>
                    <a:lnTo>
                      <a:pt x="315" y="112460"/>
                    </a:lnTo>
                    <a:lnTo>
                      <a:pt x="315" y="106523"/>
                    </a:lnTo>
                    <a:close/>
                    <a:moveTo>
                      <a:pt x="12498" y="106523"/>
                    </a:moveTo>
                    <a:lnTo>
                      <a:pt x="12498" y="112460"/>
                    </a:lnTo>
                    <a:lnTo>
                      <a:pt x="6562" y="112460"/>
                    </a:lnTo>
                    <a:lnTo>
                      <a:pt x="6562" y="106523"/>
                    </a:lnTo>
                    <a:close/>
                    <a:moveTo>
                      <a:pt x="18745" y="106523"/>
                    </a:moveTo>
                    <a:lnTo>
                      <a:pt x="18745" y="112460"/>
                    </a:lnTo>
                    <a:lnTo>
                      <a:pt x="12810" y="112460"/>
                    </a:lnTo>
                    <a:lnTo>
                      <a:pt x="12810" y="106523"/>
                    </a:lnTo>
                    <a:close/>
                    <a:moveTo>
                      <a:pt x="24992" y="106523"/>
                    </a:moveTo>
                    <a:lnTo>
                      <a:pt x="24992" y="112460"/>
                    </a:lnTo>
                    <a:lnTo>
                      <a:pt x="19058" y="112460"/>
                    </a:lnTo>
                    <a:lnTo>
                      <a:pt x="19058" y="106523"/>
                    </a:lnTo>
                    <a:close/>
                    <a:moveTo>
                      <a:pt x="31242" y="106523"/>
                    </a:moveTo>
                    <a:lnTo>
                      <a:pt x="31242" y="112460"/>
                    </a:lnTo>
                    <a:lnTo>
                      <a:pt x="25305" y="112460"/>
                    </a:lnTo>
                    <a:lnTo>
                      <a:pt x="25305" y="106523"/>
                    </a:lnTo>
                    <a:close/>
                    <a:moveTo>
                      <a:pt x="37489" y="106523"/>
                    </a:moveTo>
                    <a:lnTo>
                      <a:pt x="37489" y="112460"/>
                    </a:lnTo>
                    <a:lnTo>
                      <a:pt x="31553" y="112460"/>
                    </a:lnTo>
                    <a:lnTo>
                      <a:pt x="31553" y="106523"/>
                    </a:lnTo>
                    <a:close/>
                    <a:moveTo>
                      <a:pt x="43737" y="106523"/>
                    </a:moveTo>
                    <a:lnTo>
                      <a:pt x="43737" y="112460"/>
                    </a:lnTo>
                    <a:lnTo>
                      <a:pt x="37802" y="112460"/>
                    </a:lnTo>
                    <a:lnTo>
                      <a:pt x="37802" y="106523"/>
                    </a:lnTo>
                    <a:close/>
                    <a:moveTo>
                      <a:pt x="49985" y="106523"/>
                    </a:moveTo>
                    <a:lnTo>
                      <a:pt x="49985" y="112460"/>
                    </a:lnTo>
                    <a:lnTo>
                      <a:pt x="44049" y="112460"/>
                    </a:lnTo>
                    <a:lnTo>
                      <a:pt x="44049" y="106523"/>
                    </a:lnTo>
                    <a:close/>
                    <a:moveTo>
                      <a:pt x="56232" y="106523"/>
                    </a:moveTo>
                    <a:lnTo>
                      <a:pt x="56232" y="112460"/>
                    </a:lnTo>
                    <a:lnTo>
                      <a:pt x="50296" y="112460"/>
                    </a:lnTo>
                    <a:lnTo>
                      <a:pt x="50296" y="106523"/>
                    </a:lnTo>
                    <a:close/>
                    <a:moveTo>
                      <a:pt x="62480" y="106523"/>
                    </a:moveTo>
                    <a:lnTo>
                      <a:pt x="62480" y="112460"/>
                    </a:lnTo>
                    <a:lnTo>
                      <a:pt x="56545" y="112460"/>
                    </a:lnTo>
                    <a:lnTo>
                      <a:pt x="56545" y="106523"/>
                    </a:lnTo>
                    <a:close/>
                    <a:moveTo>
                      <a:pt x="68727" y="106523"/>
                    </a:moveTo>
                    <a:lnTo>
                      <a:pt x="68727" y="112460"/>
                    </a:lnTo>
                    <a:lnTo>
                      <a:pt x="62792" y="112460"/>
                    </a:lnTo>
                    <a:lnTo>
                      <a:pt x="62792" y="106523"/>
                    </a:lnTo>
                    <a:close/>
                    <a:moveTo>
                      <a:pt x="74975" y="106523"/>
                    </a:moveTo>
                    <a:lnTo>
                      <a:pt x="74975" y="112460"/>
                    </a:lnTo>
                    <a:lnTo>
                      <a:pt x="69039" y="112460"/>
                    </a:lnTo>
                    <a:lnTo>
                      <a:pt x="69039" y="106523"/>
                    </a:lnTo>
                    <a:close/>
                    <a:moveTo>
                      <a:pt x="81223" y="106523"/>
                    </a:moveTo>
                    <a:lnTo>
                      <a:pt x="81223" y="112460"/>
                    </a:lnTo>
                    <a:lnTo>
                      <a:pt x="75286" y="112460"/>
                    </a:lnTo>
                    <a:lnTo>
                      <a:pt x="75286" y="106523"/>
                    </a:lnTo>
                    <a:close/>
                    <a:moveTo>
                      <a:pt x="87470" y="106523"/>
                    </a:moveTo>
                    <a:lnTo>
                      <a:pt x="87470" y="112460"/>
                    </a:lnTo>
                    <a:lnTo>
                      <a:pt x="81535" y="112460"/>
                    </a:lnTo>
                    <a:lnTo>
                      <a:pt x="81535" y="106523"/>
                    </a:lnTo>
                    <a:close/>
                    <a:moveTo>
                      <a:pt x="93718" y="106523"/>
                    </a:moveTo>
                    <a:lnTo>
                      <a:pt x="93718" y="112460"/>
                    </a:lnTo>
                    <a:lnTo>
                      <a:pt x="87784" y="112460"/>
                    </a:lnTo>
                    <a:lnTo>
                      <a:pt x="87784" y="106523"/>
                    </a:lnTo>
                    <a:close/>
                    <a:moveTo>
                      <a:pt x="99967" y="106523"/>
                    </a:moveTo>
                    <a:lnTo>
                      <a:pt x="99967" y="112460"/>
                    </a:lnTo>
                    <a:lnTo>
                      <a:pt x="94031" y="112460"/>
                    </a:lnTo>
                    <a:lnTo>
                      <a:pt x="94031" y="106523"/>
                    </a:lnTo>
                    <a:close/>
                    <a:moveTo>
                      <a:pt x="106214" y="106523"/>
                    </a:moveTo>
                    <a:lnTo>
                      <a:pt x="106214" y="112460"/>
                    </a:lnTo>
                    <a:lnTo>
                      <a:pt x="100278" y="112460"/>
                    </a:lnTo>
                    <a:lnTo>
                      <a:pt x="100278" y="106523"/>
                    </a:lnTo>
                    <a:close/>
                    <a:moveTo>
                      <a:pt x="112461" y="106523"/>
                    </a:moveTo>
                    <a:lnTo>
                      <a:pt x="112461" y="112460"/>
                    </a:lnTo>
                    <a:lnTo>
                      <a:pt x="106527" y="112460"/>
                    </a:lnTo>
                    <a:lnTo>
                      <a:pt x="106527" y="106523"/>
                    </a:lnTo>
                    <a:close/>
                    <a:moveTo>
                      <a:pt x="118710" y="106523"/>
                    </a:moveTo>
                    <a:lnTo>
                      <a:pt x="118710" y="112460"/>
                    </a:lnTo>
                    <a:lnTo>
                      <a:pt x="112774" y="112460"/>
                    </a:lnTo>
                    <a:lnTo>
                      <a:pt x="112774" y="106523"/>
                    </a:lnTo>
                    <a:close/>
                    <a:moveTo>
                      <a:pt x="124957" y="106523"/>
                    </a:moveTo>
                    <a:lnTo>
                      <a:pt x="124957" y="112460"/>
                    </a:lnTo>
                    <a:lnTo>
                      <a:pt x="119021" y="112460"/>
                    </a:lnTo>
                    <a:lnTo>
                      <a:pt x="119021" y="106523"/>
                    </a:lnTo>
                    <a:close/>
                    <a:moveTo>
                      <a:pt x="131204" y="106523"/>
                    </a:moveTo>
                    <a:lnTo>
                      <a:pt x="131204" y="112460"/>
                    </a:lnTo>
                    <a:lnTo>
                      <a:pt x="125270" y="112460"/>
                    </a:lnTo>
                    <a:lnTo>
                      <a:pt x="125270" y="106523"/>
                    </a:lnTo>
                    <a:close/>
                    <a:moveTo>
                      <a:pt x="137451" y="106523"/>
                    </a:moveTo>
                    <a:lnTo>
                      <a:pt x="137451" y="112460"/>
                    </a:lnTo>
                    <a:lnTo>
                      <a:pt x="131517" y="112460"/>
                    </a:lnTo>
                    <a:lnTo>
                      <a:pt x="131517" y="106523"/>
                    </a:lnTo>
                    <a:close/>
                    <a:moveTo>
                      <a:pt x="143702" y="106523"/>
                    </a:moveTo>
                    <a:lnTo>
                      <a:pt x="143702" y="112460"/>
                    </a:lnTo>
                    <a:lnTo>
                      <a:pt x="137766" y="112460"/>
                    </a:lnTo>
                    <a:lnTo>
                      <a:pt x="137766" y="106523"/>
                    </a:lnTo>
                    <a:close/>
                    <a:moveTo>
                      <a:pt x="149949" y="106523"/>
                    </a:moveTo>
                    <a:lnTo>
                      <a:pt x="149949" y="112460"/>
                    </a:lnTo>
                    <a:lnTo>
                      <a:pt x="144015" y="112460"/>
                    </a:lnTo>
                    <a:lnTo>
                      <a:pt x="144015" y="106523"/>
                    </a:lnTo>
                    <a:close/>
                    <a:moveTo>
                      <a:pt x="156196" y="106523"/>
                    </a:moveTo>
                    <a:lnTo>
                      <a:pt x="156196" y="112460"/>
                    </a:lnTo>
                    <a:lnTo>
                      <a:pt x="150262" y="112460"/>
                    </a:lnTo>
                    <a:lnTo>
                      <a:pt x="150262" y="106523"/>
                    </a:lnTo>
                    <a:close/>
                    <a:moveTo>
                      <a:pt x="162445" y="106523"/>
                    </a:moveTo>
                    <a:lnTo>
                      <a:pt x="162445" y="112460"/>
                    </a:lnTo>
                    <a:lnTo>
                      <a:pt x="156509" y="112460"/>
                    </a:lnTo>
                    <a:lnTo>
                      <a:pt x="156509" y="106523"/>
                    </a:lnTo>
                    <a:close/>
                    <a:moveTo>
                      <a:pt x="168692" y="106523"/>
                    </a:moveTo>
                    <a:lnTo>
                      <a:pt x="168692" y="112460"/>
                    </a:lnTo>
                    <a:lnTo>
                      <a:pt x="162756" y="112460"/>
                    </a:lnTo>
                    <a:lnTo>
                      <a:pt x="162756" y="106523"/>
                    </a:lnTo>
                    <a:close/>
                    <a:moveTo>
                      <a:pt x="174939" y="106523"/>
                    </a:moveTo>
                    <a:lnTo>
                      <a:pt x="174939" y="112460"/>
                    </a:lnTo>
                    <a:lnTo>
                      <a:pt x="169005" y="112460"/>
                    </a:lnTo>
                    <a:lnTo>
                      <a:pt x="169005" y="106523"/>
                    </a:lnTo>
                    <a:close/>
                    <a:moveTo>
                      <a:pt x="181186" y="106523"/>
                    </a:moveTo>
                    <a:lnTo>
                      <a:pt x="181186" y="112460"/>
                    </a:lnTo>
                    <a:lnTo>
                      <a:pt x="175252" y="112460"/>
                    </a:lnTo>
                    <a:lnTo>
                      <a:pt x="175252" y="106523"/>
                    </a:lnTo>
                    <a:close/>
                    <a:moveTo>
                      <a:pt x="187435" y="106523"/>
                    </a:moveTo>
                    <a:lnTo>
                      <a:pt x="187435" y="112460"/>
                    </a:lnTo>
                    <a:lnTo>
                      <a:pt x="181499" y="112460"/>
                    </a:lnTo>
                    <a:lnTo>
                      <a:pt x="181499" y="106523"/>
                    </a:lnTo>
                    <a:close/>
                    <a:moveTo>
                      <a:pt x="193684" y="106523"/>
                    </a:moveTo>
                    <a:lnTo>
                      <a:pt x="193684" y="112460"/>
                    </a:lnTo>
                    <a:lnTo>
                      <a:pt x="187749" y="112460"/>
                    </a:lnTo>
                    <a:lnTo>
                      <a:pt x="187749" y="106523"/>
                    </a:lnTo>
                    <a:close/>
                    <a:moveTo>
                      <a:pt x="199931" y="106523"/>
                    </a:moveTo>
                    <a:lnTo>
                      <a:pt x="199931" y="112460"/>
                    </a:lnTo>
                    <a:lnTo>
                      <a:pt x="193996" y="112460"/>
                    </a:lnTo>
                    <a:lnTo>
                      <a:pt x="193996" y="106523"/>
                    </a:lnTo>
                    <a:close/>
                    <a:moveTo>
                      <a:pt x="206180" y="106523"/>
                    </a:moveTo>
                    <a:lnTo>
                      <a:pt x="206180" y="112460"/>
                    </a:lnTo>
                    <a:lnTo>
                      <a:pt x="200244" y="112460"/>
                    </a:lnTo>
                    <a:lnTo>
                      <a:pt x="200244" y="106523"/>
                    </a:lnTo>
                    <a:close/>
                    <a:moveTo>
                      <a:pt x="212427" y="106523"/>
                    </a:moveTo>
                    <a:lnTo>
                      <a:pt x="212427" y="112460"/>
                    </a:lnTo>
                    <a:lnTo>
                      <a:pt x="206491" y="112460"/>
                    </a:lnTo>
                    <a:lnTo>
                      <a:pt x="206491" y="106523"/>
                    </a:lnTo>
                    <a:close/>
                    <a:moveTo>
                      <a:pt x="218674" y="106523"/>
                    </a:moveTo>
                    <a:lnTo>
                      <a:pt x="218674" y="112460"/>
                    </a:lnTo>
                    <a:lnTo>
                      <a:pt x="212739" y="112460"/>
                    </a:lnTo>
                    <a:lnTo>
                      <a:pt x="212739" y="106523"/>
                    </a:lnTo>
                    <a:close/>
                    <a:moveTo>
                      <a:pt x="224921" y="106523"/>
                    </a:moveTo>
                    <a:lnTo>
                      <a:pt x="224921" y="112460"/>
                    </a:lnTo>
                    <a:lnTo>
                      <a:pt x="218987" y="112460"/>
                    </a:lnTo>
                    <a:lnTo>
                      <a:pt x="218987" y="106523"/>
                    </a:lnTo>
                    <a:close/>
                    <a:moveTo>
                      <a:pt x="231170" y="106523"/>
                    </a:moveTo>
                    <a:lnTo>
                      <a:pt x="231170" y="112460"/>
                    </a:lnTo>
                    <a:lnTo>
                      <a:pt x="225234" y="112460"/>
                    </a:lnTo>
                    <a:lnTo>
                      <a:pt x="225234" y="106523"/>
                    </a:lnTo>
                    <a:close/>
                    <a:moveTo>
                      <a:pt x="237417" y="106523"/>
                    </a:moveTo>
                    <a:lnTo>
                      <a:pt x="237417" y="112460"/>
                    </a:lnTo>
                    <a:lnTo>
                      <a:pt x="231481" y="112460"/>
                    </a:lnTo>
                    <a:lnTo>
                      <a:pt x="231481" y="106523"/>
                    </a:lnTo>
                    <a:close/>
                    <a:moveTo>
                      <a:pt x="243664" y="106523"/>
                    </a:moveTo>
                    <a:lnTo>
                      <a:pt x="243664" y="112460"/>
                    </a:lnTo>
                    <a:lnTo>
                      <a:pt x="237729" y="112460"/>
                    </a:lnTo>
                    <a:lnTo>
                      <a:pt x="237729" y="106523"/>
                    </a:lnTo>
                    <a:close/>
                    <a:moveTo>
                      <a:pt x="249911" y="106523"/>
                    </a:moveTo>
                    <a:lnTo>
                      <a:pt x="249911" y="112460"/>
                    </a:lnTo>
                    <a:lnTo>
                      <a:pt x="243977" y="112460"/>
                    </a:lnTo>
                    <a:lnTo>
                      <a:pt x="243977" y="106523"/>
                    </a:lnTo>
                    <a:close/>
                    <a:moveTo>
                      <a:pt x="256161" y="106523"/>
                    </a:moveTo>
                    <a:lnTo>
                      <a:pt x="256161" y="112460"/>
                    </a:lnTo>
                    <a:lnTo>
                      <a:pt x="250225" y="112460"/>
                    </a:lnTo>
                    <a:lnTo>
                      <a:pt x="250225" y="106523"/>
                    </a:lnTo>
                    <a:close/>
                    <a:moveTo>
                      <a:pt x="262409" y="106523"/>
                    </a:moveTo>
                    <a:lnTo>
                      <a:pt x="262409" y="112460"/>
                    </a:lnTo>
                    <a:lnTo>
                      <a:pt x="256474" y="112460"/>
                    </a:lnTo>
                    <a:lnTo>
                      <a:pt x="256474" y="106523"/>
                    </a:lnTo>
                    <a:close/>
                    <a:moveTo>
                      <a:pt x="268656" y="106523"/>
                    </a:moveTo>
                    <a:lnTo>
                      <a:pt x="268656" y="112460"/>
                    </a:lnTo>
                    <a:lnTo>
                      <a:pt x="262721" y="112460"/>
                    </a:lnTo>
                    <a:lnTo>
                      <a:pt x="262721" y="106523"/>
                    </a:lnTo>
                    <a:close/>
                    <a:moveTo>
                      <a:pt x="274904" y="106523"/>
                    </a:moveTo>
                    <a:lnTo>
                      <a:pt x="274904" y="112460"/>
                    </a:lnTo>
                    <a:lnTo>
                      <a:pt x="268968" y="112460"/>
                    </a:lnTo>
                    <a:lnTo>
                      <a:pt x="268968" y="106523"/>
                    </a:lnTo>
                    <a:close/>
                    <a:moveTo>
                      <a:pt x="6251" y="112771"/>
                    </a:moveTo>
                    <a:lnTo>
                      <a:pt x="6251" y="118707"/>
                    </a:lnTo>
                    <a:lnTo>
                      <a:pt x="315" y="118707"/>
                    </a:lnTo>
                    <a:lnTo>
                      <a:pt x="315" y="112771"/>
                    </a:lnTo>
                    <a:close/>
                    <a:moveTo>
                      <a:pt x="12498" y="112771"/>
                    </a:moveTo>
                    <a:lnTo>
                      <a:pt x="12498" y="118707"/>
                    </a:lnTo>
                    <a:lnTo>
                      <a:pt x="6562" y="118707"/>
                    </a:lnTo>
                    <a:lnTo>
                      <a:pt x="6562" y="112771"/>
                    </a:lnTo>
                    <a:close/>
                    <a:moveTo>
                      <a:pt x="18745" y="112771"/>
                    </a:moveTo>
                    <a:lnTo>
                      <a:pt x="18745" y="118707"/>
                    </a:lnTo>
                    <a:lnTo>
                      <a:pt x="12810" y="118707"/>
                    </a:lnTo>
                    <a:lnTo>
                      <a:pt x="12810" y="112771"/>
                    </a:lnTo>
                    <a:close/>
                    <a:moveTo>
                      <a:pt x="24992" y="112771"/>
                    </a:moveTo>
                    <a:lnTo>
                      <a:pt x="24992" y="118707"/>
                    </a:lnTo>
                    <a:lnTo>
                      <a:pt x="19058" y="118707"/>
                    </a:lnTo>
                    <a:lnTo>
                      <a:pt x="19058" y="112771"/>
                    </a:lnTo>
                    <a:close/>
                    <a:moveTo>
                      <a:pt x="31242" y="112771"/>
                    </a:moveTo>
                    <a:lnTo>
                      <a:pt x="31242" y="118707"/>
                    </a:lnTo>
                    <a:lnTo>
                      <a:pt x="25305" y="118707"/>
                    </a:lnTo>
                    <a:lnTo>
                      <a:pt x="25305" y="112771"/>
                    </a:lnTo>
                    <a:close/>
                    <a:moveTo>
                      <a:pt x="37489" y="112771"/>
                    </a:moveTo>
                    <a:lnTo>
                      <a:pt x="37489" y="118707"/>
                    </a:lnTo>
                    <a:lnTo>
                      <a:pt x="31553" y="118707"/>
                    </a:lnTo>
                    <a:lnTo>
                      <a:pt x="31553" y="112771"/>
                    </a:lnTo>
                    <a:close/>
                    <a:moveTo>
                      <a:pt x="43737" y="112771"/>
                    </a:moveTo>
                    <a:lnTo>
                      <a:pt x="43737" y="118707"/>
                    </a:lnTo>
                    <a:lnTo>
                      <a:pt x="37802" y="118707"/>
                    </a:lnTo>
                    <a:lnTo>
                      <a:pt x="37802" y="112771"/>
                    </a:lnTo>
                    <a:close/>
                    <a:moveTo>
                      <a:pt x="49985" y="112771"/>
                    </a:moveTo>
                    <a:lnTo>
                      <a:pt x="49985" y="118707"/>
                    </a:lnTo>
                    <a:lnTo>
                      <a:pt x="44049" y="118707"/>
                    </a:lnTo>
                    <a:lnTo>
                      <a:pt x="44049" y="112771"/>
                    </a:lnTo>
                    <a:close/>
                    <a:moveTo>
                      <a:pt x="56232" y="112771"/>
                    </a:moveTo>
                    <a:lnTo>
                      <a:pt x="56232" y="118707"/>
                    </a:lnTo>
                    <a:lnTo>
                      <a:pt x="50296" y="118707"/>
                    </a:lnTo>
                    <a:lnTo>
                      <a:pt x="50296" y="112771"/>
                    </a:lnTo>
                    <a:close/>
                    <a:moveTo>
                      <a:pt x="62480" y="112771"/>
                    </a:moveTo>
                    <a:lnTo>
                      <a:pt x="62480" y="118707"/>
                    </a:lnTo>
                    <a:lnTo>
                      <a:pt x="56545" y="118707"/>
                    </a:lnTo>
                    <a:lnTo>
                      <a:pt x="56545" y="112771"/>
                    </a:lnTo>
                    <a:close/>
                    <a:moveTo>
                      <a:pt x="68727" y="112771"/>
                    </a:moveTo>
                    <a:lnTo>
                      <a:pt x="68727" y="118707"/>
                    </a:lnTo>
                    <a:lnTo>
                      <a:pt x="62792" y="118707"/>
                    </a:lnTo>
                    <a:lnTo>
                      <a:pt x="62792" y="112771"/>
                    </a:lnTo>
                    <a:close/>
                    <a:moveTo>
                      <a:pt x="74975" y="112771"/>
                    </a:moveTo>
                    <a:lnTo>
                      <a:pt x="74975" y="118707"/>
                    </a:lnTo>
                    <a:lnTo>
                      <a:pt x="69039" y="118707"/>
                    </a:lnTo>
                    <a:lnTo>
                      <a:pt x="69039" y="112771"/>
                    </a:lnTo>
                    <a:close/>
                    <a:moveTo>
                      <a:pt x="81223" y="112771"/>
                    </a:moveTo>
                    <a:lnTo>
                      <a:pt x="81223" y="118707"/>
                    </a:lnTo>
                    <a:lnTo>
                      <a:pt x="75286" y="118707"/>
                    </a:lnTo>
                    <a:lnTo>
                      <a:pt x="75286" y="112771"/>
                    </a:lnTo>
                    <a:close/>
                    <a:moveTo>
                      <a:pt x="87470" y="112771"/>
                    </a:moveTo>
                    <a:lnTo>
                      <a:pt x="87470" y="118707"/>
                    </a:lnTo>
                    <a:lnTo>
                      <a:pt x="81535" y="118707"/>
                    </a:lnTo>
                    <a:lnTo>
                      <a:pt x="81535" y="112771"/>
                    </a:lnTo>
                    <a:close/>
                    <a:moveTo>
                      <a:pt x="93718" y="112771"/>
                    </a:moveTo>
                    <a:lnTo>
                      <a:pt x="93718" y="118707"/>
                    </a:lnTo>
                    <a:lnTo>
                      <a:pt x="87784" y="118707"/>
                    </a:lnTo>
                    <a:lnTo>
                      <a:pt x="87784" y="112771"/>
                    </a:lnTo>
                    <a:close/>
                    <a:moveTo>
                      <a:pt x="99967" y="112771"/>
                    </a:moveTo>
                    <a:lnTo>
                      <a:pt x="99967" y="118707"/>
                    </a:lnTo>
                    <a:lnTo>
                      <a:pt x="94031" y="118707"/>
                    </a:lnTo>
                    <a:lnTo>
                      <a:pt x="94031" y="112771"/>
                    </a:lnTo>
                    <a:close/>
                    <a:moveTo>
                      <a:pt x="106214" y="112771"/>
                    </a:moveTo>
                    <a:lnTo>
                      <a:pt x="106214" y="118707"/>
                    </a:lnTo>
                    <a:lnTo>
                      <a:pt x="100278" y="118707"/>
                    </a:lnTo>
                    <a:lnTo>
                      <a:pt x="100278" y="112771"/>
                    </a:lnTo>
                    <a:close/>
                    <a:moveTo>
                      <a:pt x="112461" y="112771"/>
                    </a:moveTo>
                    <a:lnTo>
                      <a:pt x="112461" y="118707"/>
                    </a:lnTo>
                    <a:lnTo>
                      <a:pt x="106527" y="118707"/>
                    </a:lnTo>
                    <a:lnTo>
                      <a:pt x="106527" y="112771"/>
                    </a:lnTo>
                    <a:close/>
                    <a:moveTo>
                      <a:pt x="118710" y="112771"/>
                    </a:moveTo>
                    <a:lnTo>
                      <a:pt x="118710" y="118707"/>
                    </a:lnTo>
                    <a:lnTo>
                      <a:pt x="112774" y="118707"/>
                    </a:lnTo>
                    <a:lnTo>
                      <a:pt x="112774" y="112771"/>
                    </a:lnTo>
                    <a:close/>
                    <a:moveTo>
                      <a:pt x="124957" y="112771"/>
                    </a:moveTo>
                    <a:lnTo>
                      <a:pt x="124957" y="118707"/>
                    </a:lnTo>
                    <a:lnTo>
                      <a:pt x="119021" y="118707"/>
                    </a:lnTo>
                    <a:lnTo>
                      <a:pt x="119021" y="112771"/>
                    </a:lnTo>
                    <a:close/>
                    <a:moveTo>
                      <a:pt x="131204" y="112771"/>
                    </a:moveTo>
                    <a:lnTo>
                      <a:pt x="131204" y="118707"/>
                    </a:lnTo>
                    <a:lnTo>
                      <a:pt x="125270" y="118707"/>
                    </a:lnTo>
                    <a:lnTo>
                      <a:pt x="125270" y="112771"/>
                    </a:lnTo>
                    <a:close/>
                    <a:moveTo>
                      <a:pt x="137451" y="112771"/>
                    </a:moveTo>
                    <a:lnTo>
                      <a:pt x="137451" y="118707"/>
                    </a:lnTo>
                    <a:lnTo>
                      <a:pt x="131517" y="118707"/>
                    </a:lnTo>
                    <a:lnTo>
                      <a:pt x="131517" y="112771"/>
                    </a:lnTo>
                    <a:close/>
                    <a:moveTo>
                      <a:pt x="143702" y="112771"/>
                    </a:moveTo>
                    <a:lnTo>
                      <a:pt x="143702" y="118707"/>
                    </a:lnTo>
                    <a:lnTo>
                      <a:pt x="137766" y="118707"/>
                    </a:lnTo>
                    <a:lnTo>
                      <a:pt x="137766" y="112771"/>
                    </a:lnTo>
                    <a:close/>
                    <a:moveTo>
                      <a:pt x="149949" y="112771"/>
                    </a:moveTo>
                    <a:lnTo>
                      <a:pt x="149949" y="118707"/>
                    </a:lnTo>
                    <a:lnTo>
                      <a:pt x="144015" y="118707"/>
                    </a:lnTo>
                    <a:lnTo>
                      <a:pt x="144015" y="112771"/>
                    </a:lnTo>
                    <a:close/>
                    <a:moveTo>
                      <a:pt x="156196" y="112771"/>
                    </a:moveTo>
                    <a:lnTo>
                      <a:pt x="156196" y="118707"/>
                    </a:lnTo>
                    <a:lnTo>
                      <a:pt x="150262" y="118707"/>
                    </a:lnTo>
                    <a:lnTo>
                      <a:pt x="150262" y="112771"/>
                    </a:lnTo>
                    <a:close/>
                    <a:moveTo>
                      <a:pt x="162445" y="112771"/>
                    </a:moveTo>
                    <a:lnTo>
                      <a:pt x="162445" y="118707"/>
                    </a:lnTo>
                    <a:lnTo>
                      <a:pt x="156509" y="118707"/>
                    </a:lnTo>
                    <a:lnTo>
                      <a:pt x="156509" y="112771"/>
                    </a:lnTo>
                    <a:close/>
                    <a:moveTo>
                      <a:pt x="168692" y="112771"/>
                    </a:moveTo>
                    <a:lnTo>
                      <a:pt x="168692" y="118707"/>
                    </a:lnTo>
                    <a:lnTo>
                      <a:pt x="162756" y="118707"/>
                    </a:lnTo>
                    <a:lnTo>
                      <a:pt x="162756" y="112771"/>
                    </a:lnTo>
                    <a:close/>
                    <a:moveTo>
                      <a:pt x="174939" y="112771"/>
                    </a:moveTo>
                    <a:lnTo>
                      <a:pt x="174939" y="118707"/>
                    </a:lnTo>
                    <a:lnTo>
                      <a:pt x="169005" y="118707"/>
                    </a:lnTo>
                    <a:lnTo>
                      <a:pt x="169005" y="112771"/>
                    </a:lnTo>
                    <a:close/>
                    <a:moveTo>
                      <a:pt x="181186" y="112771"/>
                    </a:moveTo>
                    <a:lnTo>
                      <a:pt x="181186" y="118707"/>
                    </a:lnTo>
                    <a:lnTo>
                      <a:pt x="175252" y="118707"/>
                    </a:lnTo>
                    <a:lnTo>
                      <a:pt x="175252" y="112771"/>
                    </a:lnTo>
                    <a:close/>
                    <a:moveTo>
                      <a:pt x="187435" y="112771"/>
                    </a:moveTo>
                    <a:lnTo>
                      <a:pt x="187435" y="118707"/>
                    </a:lnTo>
                    <a:lnTo>
                      <a:pt x="181499" y="118707"/>
                    </a:lnTo>
                    <a:lnTo>
                      <a:pt x="181499" y="112771"/>
                    </a:lnTo>
                    <a:close/>
                    <a:moveTo>
                      <a:pt x="193684" y="112771"/>
                    </a:moveTo>
                    <a:lnTo>
                      <a:pt x="193684" y="118707"/>
                    </a:lnTo>
                    <a:lnTo>
                      <a:pt x="187749" y="118707"/>
                    </a:lnTo>
                    <a:lnTo>
                      <a:pt x="187749" y="112771"/>
                    </a:lnTo>
                    <a:close/>
                    <a:moveTo>
                      <a:pt x="199931" y="112771"/>
                    </a:moveTo>
                    <a:lnTo>
                      <a:pt x="199931" y="118707"/>
                    </a:lnTo>
                    <a:lnTo>
                      <a:pt x="193996" y="118707"/>
                    </a:lnTo>
                    <a:lnTo>
                      <a:pt x="193996" y="112771"/>
                    </a:lnTo>
                    <a:close/>
                    <a:moveTo>
                      <a:pt x="206180" y="112771"/>
                    </a:moveTo>
                    <a:lnTo>
                      <a:pt x="206180" y="118707"/>
                    </a:lnTo>
                    <a:lnTo>
                      <a:pt x="200244" y="118707"/>
                    </a:lnTo>
                    <a:lnTo>
                      <a:pt x="200244" y="112771"/>
                    </a:lnTo>
                    <a:close/>
                    <a:moveTo>
                      <a:pt x="212427" y="112771"/>
                    </a:moveTo>
                    <a:lnTo>
                      <a:pt x="212427" y="118707"/>
                    </a:lnTo>
                    <a:lnTo>
                      <a:pt x="206491" y="118707"/>
                    </a:lnTo>
                    <a:lnTo>
                      <a:pt x="206491" y="112771"/>
                    </a:lnTo>
                    <a:close/>
                    <a:moveTo>
                      <a:pt x="218674" y="112771"/>
                    </a:moveTo>
                    <a:lnTo>
                      <a:pt x="218674" y="118707"/>
                    </a:lnTo>
                    <a:lnTo>
                      <a:pt x="212739" y="118707"/>
                    </a:lnTo>
                    <a:lnTo>
                      <a:pt x="212739" y="112771"/>
                    </a:lnTo>
                    <a:close/>
                    <a:moveTo>
                      <a:pt x="224921" y="112771"/>
                    </a:moveTo>
                    <a:lnTo>
                      <a:pt x="224921" y="118707"/>
                    </a:lnTo>
                    <a:lnTo>
                      <a:pt x="218987" y="118707"/>
                    </a:lnTo>
                    <a:lnTo>
                      <a:pt x="218987" y="112771"/>
                    </a:lnTo>
                    <a:close/>
                    <a:moveTo>
                      <a:pt x="231170" y="112771"/>
                    </a:moveTo>
                    <a:lnTo>
                      <a:pt x="231170" y="118707"/>
                    </a:lnTo>
                    <a:lnTo>
                      <a:pt x="225234" y="118707"/>
                    </a:lnTo>
                    <a:lnTo>
                      <a:pt x="225234" y="112771"/>
                    </a:lnTo>
                    <a:close/>
                    <a:moveTo>
                      <a:pt x="237417" y="112771"/>
                    </a:moveTo>
                    <a:lnTo>
                      <a:pt x="237417" y="118707"/>
                    </a:lnTo>
                    <a:lnTo>
                      <a:pt x="231481" y="118707"/>
                    </a:lnTo>
                    <a:lnTo>
                      <a:pt x="231481" y="112771"/>
                    </a:lnTo>
                    <a:close/>
                    <a:moveTo>
                      <a:pt x="243664" y="112771"/>
                    </a:moveTo>
                    <a:lnTo>
                      <a:pt x="243664" y="118707"/>
                    </a:lnTo>
                    <a:lnTo>
                      <a:pt x="237729" y="118707"/>
                    </a:lnTo>
                    <a:lnTo>
                      <a:pt x="237729" y="112771"/>
                    </a:lnTo>
                    <a:close/>
                    <a:moveTo>
                      <a:pt x="249911" y="112771"/>
                    </a:moveTo>
                    <a:lnTo>
                      <a:pt x="249911" y="118707"/>
                    </a:lnTo>
                    <a:lnTo>
                      <a:pt x="243977" y="118707"/>
                    </a:lnTo>
                    <a:lnTo>
                      <a:pt x="243977" y="112771"/>
                    </a:lnTo>
                    <a:close/>
                    <a:moveTo>
                      <a:pt x="256161" y="112771"/>
                    </a:moveTo>
                    <a:lnTo>
                      <a:pt x="256161" y="118707"/>
                    </a:lnTo>
                    <a:lnTo>
                      <a:pt x="250225" y="118707"/>
                    </a:lnTo>
                    <a:lnTo>
                      <a:pt x="250225" y="112771"/>
                    </a:lnTo>
                    <a:close/>
                    <a:moveTo>
                      <a:pt x="262409" y="112771"/>
                    </a:moveTo>
                    <a:lnTo>
                      <a:pt x="262409" y="118707"/>
                    </a:lnTo>
                    <a:lnTo>
                      <a:pt x="256474" y="118707"/>
                    </a:lnTo>
                    <a:lnTo>
                      <a:pt x="256474" y="112771"/>
                    </a:lnTo>
                    <a:close/>
                    <a:moveTo>
                      <a:pt x="268656" y="112771"/>
                    </a:moveTo>
                    <a:lnTo>
                      <a:pt x="268656" y="118707"/>
                    </a:lnTo>
                    <a:lnTo>
                      <a:pt x="262721" y="118707"/>
                    </a:lnTo>
                    <a:lnTo>
                      <a:pt x="262721" y="112771"/>
                    </a:lnTo>
                    <a:close/>
                    <a:moveTo>
                      <a:pt x="274904" y="112771"/>
                    </a:moveTo>
                    <a:lnTo>
                      <a:pt x="274904" y="118707"/>
                    </a:lnTo>
                    <a:lnTo>
                      <a:pt x="268968" y="118707"/>
                    </a:lnTo>
                    <a:lnTo>
                      <a:pt x="268968" y="112771"/>
                    </a:lnTo>
                    <a:close/>
                    <a:moveTo>
                      <a:pt x="6251" y="119019"/>
                    </a:moveTo>
                    <a:lnTo>
                      <a:pt x="6251" y="124954"/>
                    </a:lnTo>
                    <a:lnTo>
                      <a:pt x="315" y="124954"/>
                    </a:lnTo>
                    <a:lnTo>
                      <a:pt x="315" y="119019"/>
                    </a:lnTo>
                    <a:close/>
                    <a:moveTo>
                      <a:pt x="12498" y="119019"/>
                    </a:moveTo>
                    <a:lnTo>
                      <a:pt x="12498" y="124954"/>
                    </a:lnTo>
                    <a:lnTo>
                      <a:pt x="6562" y="124954"/>
                    </a:lnTo>
                    <a:lnTo>
                      <a:pt x="6562" y="119019"/>
                    </a:lnTo>
                    <a:close/>
                    <a:moveTo>
                      <a:pt x="18745" y="119019"/>
                    </a:moveTo>
                    <a:lnTo>
                      <a:pt x="18745" y="124954"/>
                    </a:lnTo>
                    <a:lnTo>
                      <a:pt x="12810" y="124954"/>
                    </a:lnTo>
                    <a:lnTo>
                      <a:pt x="12810" y="119019"/>
                    </a:lnTo>
                    <a:close/>
                    <a:moveTo>
                      <a:pt x="24992" y="119019"/>
                    </a:moveTo>
                    <a:lnTo>
                      <a:pt x="24992" y="124954"/>
                    </a:lnTo>
                    <a:lnTo>
                      <a:pt x="19058" y="124954"/>
                    </a:lnTo>
                    <a:lnTo>
                      <a:pt x="19058" y="119019"/>
                    </a:lnTo>
                    <a:close/>
                    <a:moveTo>
                      <a:pt x="31242" y="119019"/>
                    </a:moveTo>
                    <a:lnTo>
                      <a:pt x="31242" y="124954"/>
                    </a:lnTo>
                    <a:lnTo>
                      <a:pt x="25305" y="124954"/>
                    </a:lnTo>
                    <a:lnTo>
                      <a:pt x="25305" y="119019"/>
                    </a:lnTo>
                    <a:close/>
                    <a:moveTo>
                      <a:pt x="37489" y="119019"/>
                    </a:moveTo>
                    <a:lnTo>
                      <a:pt x="37489" y="124954"/>
                    </a:lnTo>
                    <a:lnTo>
                      <a:pt x="31553" y="124954"/>
                    </a:lnTo>
                    <a:lnTo>
                      <a:pt x="31553" y="119019"/>
                    </a:lnTo>
                    <a:close/>
                    <a:moveTo>
                      <a:pt x="43737" y="119019"/>
                    </a:moveTo>
                    <a:lnTo>
                      <a:pt x="43737" y="124954"/>
                    </a:lnTo>
                    <a:lnTo>
                      <a:pt x="37802" y="124954"/>
                    </a:lnTo>
                    <a:lnTo>
                      <a:pt x="37802" y="119019"/>
                    </a:lnTo>
                    <a:close/>
                    <a:moveTo>
                      <a:pt x="49985" y="119019"/>
                    </a:moveTo>
                    <a:lnTo>
                      <a:pt x="49985" y="124954"/>
                    </a:lnTo>
                    <a:lnTo>
                      <a:pt x="44049" y="124954"/>
                    </a:lnTo>
                    <a:lnTo>
                      <a:pt x="44049" y="119019"/>
                    </a:lnTo>
                    <a:close/>
                    <a:moveTo>
                      <a:pt x="56232" y="119019"/>
                    </a:moveTo>
                    <a:lnTo>
                      <a:pt x="56232" y="124954"/>
                    </a:lnTo>
                    <a:lnTo>
                      <a:pt x="50296" y="124954"/>
                    </a:lnTo>
                    <a:lnTo>
                      <a:pt x="50296" y="119019"/>
                    </a:lnTo>
                    <a:close/>
                    <a:moveTo>
                      <a:pt x="62480" y="119019"/>
                    </a:moveTo>
                    <a:lnTo>
                      <a:pt x="62480" y="124954"/>
                    </a:lnTo>
                    <a:lnTo>
                      <a:pt x="56545" y="124954"/>
                    </a:lnTo>
                    <a:lnTo>
                      <a:pt x="56545" y="119019"/>
                    </a:lnTo>
                    <a:close/>
                    <a:moveTo>
                      <a:pt x="68727" y="119019"/>
                    </a:moveTo>
                    <a:lnTo>
                      <a:pt x="68727" y="124954"/>
                    </a:lnTo>
                    <a:lnTo>
                      <a:pt x="62792" y="124954"/>
                    </a:lnTo>
                    <a:lnTo>
                      <a:pt x="62792" y="119019"/>
                    </a:lnTo>
                    <a:close/>
                    <a:moveTo>
                      <a:pt x="74975" y="119019"/>
                    </a:moveTo>
                    <a:lnTo>
                      <a:pt x="74975" y="124954"/>
                    </a:lnTo>
                    <a:lnTo>
                      <a:pt x="69039" y="124954"/>
                    </a:lnTo>
                    <a:lnTo>
                      <a:pt x="69039" y="119019"/>
                    </a:lnTo>
                    <a:close/>
                    <a:moveTo>
                      <a:pt x="81223" y="119019"/>
                    </a:moveTo>
                    <a:lnTo>
                      <a:pt x="81223" y="124954"/>
                    </a:lnTo>
                    <a:lnTo>
                      <a:pt x="75286" y="124954"/>
                    </a:lnTo>
                    <a:lnTo>
                      <a:pt x="75286" y="119019"/>
                    </a:lnTo>
                    <a:close/>
                    <a:moveTo>
                      <a:pt x="87470" y="119019"/>
                    </a:moveTo>
                    <a:lnTo>
                      <a:pt x="87470" y="124954"/>
                    </a:lnTo>
                    <a:lnTo>
                      <a:pt x="81535" y="124954"/>
                    </a:lnTo>
                    <a:lnTo>
                      <a:pt x="81535" y="119019"/>
                    </a:lnTo>
                    <a:close/>
                    <a:moveTo>
                      <a:pt x="93718" y="119019"/>
                    </a:moveTo>
                    <a:lnTo>
                      <a:pt x="93718" y="124954"/>
                    </a:lnTo>
                    <a:lnTo>
                      <a:pt x="87784" y="124954"/>
                    </a:lnTo>
                    <a:lnTo>
                      <a:pt x="87784" y="119019"/>
                    </a:lnTo>
                    <a:close/>
                    <a:moveTo>
                      <a:pt x="99967" y="119019"/>
                    </a:moveTo>
                    <a:lnTo>
                      <a:pt x="99967" y="124954"/>
                    </a:lnTo>
                    <a:lnTo>
                      <a:pt x="94031" y="124954"/>
                    </a:lnTo>
                    <a:lnTo>
                      <a:pt x="94031" y="119019"/>
                    </a:lnTo>
                    <a:close/>
                    <a:moveTo>
                      <a:pt x="106214" y="119019"/>
                    </a:moveTo>
                    <a:lnTo>
                      <a:pt x="106214" y="124954"/>
                    </a:lnTo>
                    <a:lnTo>
                      <a:pt x="100278" y="124954"/>
                    </a:lnTo>
                    <a:lnTo>
                      <a:pt x="100278" y="119019"/>
                    </a:lnTo>
                    <a:close/>
                    <a:moveTo>
                      <a:pt x="112461" y="119019"/>
                    </a:moveTo>
                    <a:lnTo>
                      <a:pt x="112461" y="124954"/>
                    </a:lnTo>
                    <a:lnTo>
                      <a:pt x="106527" y="124954"/>
                    </a:lnTo>
                    <a:lnTo>
                      <a:pt x="106527" y="119019"/>
                    </a:lnTo>
                    <a:close/>
                    <a:moveTo>
                      <a:pt x="118710" y="119019"/>
                    </a:moveTo>
                    <a:lnTo>
                      <a:pt x="118710" y="124954"/>
                    </a:lnTo>
                    <a:lnTo>
                      <a:pt x="112774" y="124954"/>
                    </a:lnTo>
                    <a:lnTo>
                      <a:pt x="112774" y="119019"/>
                    </a:lnTo>
                    <a:close/>
                    <a:moveTo>
                      <a:pt x="124957" y="119019"/>
                    </a:moveTo>
                    <a:lnTo>
                      <a:pt x="124957" y="124954"/>
                    </a:lnTo>
                    <a:lnTo>
                      <a:pt x="119021" y="124954"/>
                    </a:lnTo>
                    <a:lnTo>
                      <a:pt x="119021" y="119019"/>
                    </a:lnTo>
                    <a:close/>
                    <a:moveTo>
                      <a:pt x="131204" y="119019"/>
                    </a:moveTo>
                    <a:lnTo>
                      <a:pt x="131204" y="124954"/>
                    </a:lnTo>
                    <a:lnTo>
                      <a:pt x="125270" y="124954"/>
                    </a:lnTo>
                    <a:lnTo>
                      <a:pt x="125270" y="119019"/>
                    </a:lnTo>
                    <a:close/>
                    <a:moveTo>
                      <a:pt x="137451" y="119019"/>
                    </a:moveTo>
                    <a:lnTo>
                      <a:pt x="137451" y="124954"/>
                    </a:lnTo>
                    <a:lnTo>
                      <a:pt x="131517" y="124954"/>
                    </a:lnTo>
                    <a:lnTo>
                      <a:pt x="131517" y="119019"/>
                    </a:lnTo>
                    <a:close/>
                    <a:moveTo>
                      <a:pt x="143702" y="119019"/>
                    </a:moveTo>
                    <a:lnTo>
                      <a:pt x="143702" y="124954"/>
                    </a:lnTo>
                    <a:lnTo>
                      <a:pt x="137766" y="124954"/>
                    </a:lnTo>
                    <a:lnTo>
                      <a:pt x="137766" y="119019"/>
                    </a:lnTo>
                    <a:close/>
                    <a:moveTo>
                      <a:pt x="149949" y="119019"/>
                    </a:moveTo>
                    <a:lnTo>
                      <a:pt x="149949" y="124954"/>
                    </a:lnTo>
                    <a:lnTo>
                      <a:pt x="144015" y="124954"/>
                    </a:lnTo>
                    <a:lnTo>
                      <a:pt x="144015" y="119019"/>
                    </a:lnTo>
                    <a:close/>
                    <a:moveTo>
                      <a:pt x="156196" y="119019"/>
                    </a:moveTo>
                    <a:lnTo>
                      <a:pt x="156196" y="124954"/>
                    </a:lnTo>
                    <a:lnTo>
                      <a:pt x="150262" y="124954"/>
                    </a:lnTo>
                    <a:lnTo>
                      <a:pt x="150262" y="119019"/>
                    </a:lnTo>
                    <a:close/>
                    <a:moveTo>
                      <a:pt x="162445" y="119019"/>
                    </a:moveTo>
                    <a:lnTo>
                      <a:pt x="162445" y="124954"/>
                    </a:lnTo>
                    <a:lnTo>
                      <a:pt x="156509" y="124954"/>
                    </a:lnTo>
                    <a:lnTo>
                      <a:pt x="156509" y="119019"/>
                    </a:lnTo>
                    <a:close/>
                    <a:moveTo>
                      <a:pt x="168692" y="119019"/>
                    </a:moveTo>
                    <a:lnTo>
                      <a:pt x="168692" y="124954"/>
                    </a:lnTo>
                    <a:lnTo>
                      <a:pt x="162756" y="124954"/>
                    </a:lnTo>
                    <a:lnTo>
                      <a:pt x="162756" y="119019"/>
                    </a:lnTo>
                    <a:close/>
                    <a:moveTo>
                      <a:pt x="174939" y="119019"/>
                    </a:moveTo>
                    <a:lnTo>
                      <a:pt x="174939" y="124954"/>
                    </a:lnTo>
                    <a:lnTo>
                      <a:pt x="169005" y="124954"/>
                    </a:lnTo>
                    <a:lnTo>
                      <a:pt x="169005" y="119019"/>
                    </a:lnTo>
                    <a:close/>
                    <a:moveTo>
                      <a:pt x="181186" y="119019"/>
                    </a:moveTo>
                    <a:lnTo>
                      <a:pt x="181186" y="124954"/>
                    </a:lnTo>
                    <a:lnTo>
                      <a:pt x="175252" y="124954"/>
                    </a:lnTo>
                    <a:lnTo>
                      <a:pt x="175252" y="119019"/>
                    </a:lnTo>
                    <a:close/>
                    <a:moveTo>
                      <a:pt x="187435" y="119019"/>
                    </a:moveTo>
                    <a:lnTo>
                      <a:pt x="187435" y="124954"/>
                    </a:lnTo>
                    <a:lnTo>
                      <a:pt x="181499" y="124954"/>
                    </a:lnTo>
                    <a:lnTo>
                      <a:pt x="181499" y="119019"/>
                    </a:lnTo>
                    <a:close/>
                    <a:moveTo>
                      <a:pt x="193684" y="119019"/>
                    </a:moveTo>
                    <a:lnTo>
                      <a:pt x="193684" y="124954"/>
                    </a:lnTo>
                    <a:lnTo>
                      <a:pt x="187749" y="124954"/>
                    </a:lnTo>
                    <a:lnTo>
                      <a:pt x="187749" y="119019"/>
                    </a:lnTo>
                    <a:close/>
                    <a:moveTo>
                      <a:pt x="199931" y="119019"/>
                    </a:moveTo>
                    <a:lnTo>
                      <a:pt x="199931" y="124954"/>
                    </a:lnTo>
                    <a:lnTo>
                      <a:pt x="193996" y="124954"/>
                    </a:lnTo>
                    <a:lnTo>
                      <a:pt x="193996" y="119019"/>
                    </a:lnTo>
                    <a:close/>
                    <a:moveTo>
                      <a:pt x="206180" y="119019"/>
                    </a:moveTo>
                    <a:lnTo>
                      <a:pt x="206180" y="124954"/>
                    </a:lnTo>
                    <a:lnTo>
                      <a:pt x="200244" y="124954"/>
                    </a:lnTo>
                    <a:lnTo>
                      <a:pt x="200244" y="119019"/>
                    </a:lnTo>
                    <a:close/>
                    <a:moveTo>
                      <a:pt x="212427" y="119019"/>
                    </a:moveTo>
                    <a:lnTo>
                      <a:pt x="212427" y="124954"/>
                    </a:lnTo>
                    <a:lnTo>
                      <a:pt x="206491" y="124954"/>
                    </a:lnTo>
                    <a:lnTo>
                      <a:pt x="206491" y="119019"/>
                    </a:lnTo>
                    <a:close/>
                    <a:moveTo>
                      <a:pt x="218674" y="119019"/>
                    </a:moveTo>
                    <a:lnTo>
                      <a:pt x="218674" y="124954"/>
                    </a:lnTo>
                    <a:lnTo>
                      <a:pt x="212739" y="124954"/>
                    </a:lnTo>
                    <a:lnTo>
                      <a:pt x="212739" y="119019"/>
                    </a:lnTo>
                    <a:close/>
                    <a:moveTo>
                      <a:pt x="224921" y="119019"/>
                    </a:moveTo>
                    <a:lnTo>
                      <a:pt x="224921" y="124954"/>
                    </a:lnTo>
                    <a:lnTo>
                      <a:pt x="218987" y="124954"/>
                    </a:lnTo>
                    <a:lnTo>
                      <a:pt x="218987" y="119019"/>
                    </a:lnTo>
                    <a:close/>
                    <a:moveTo>
                      <a:pt x="231170" y="119019"/>
                    </a:moveTo>
                    <a:lnTo>
                      <a:pt x="231170" y="124954"/>
                    </a:lnTo>
                    <a:lnTo>
                      <a:pt x="225234" y="124954"/>
                    </a:lnTo>
                    <a:lnTo>
                      <a:pt x="225234" y="119019"/>
                    </a:lnTo>
                    <a:close/>
                    <a:moveTo>
                      <a:pt x="237417" y="119019"/>
                    </a:moveTo>
                    <a:lnTo>
                      <a:pt x="237417" y="124954"/>
                    </a:lnTo>
                    <a:lnTo>
                      <a:pt x="231481" y="124954"/>
                    </a:lnTo>
                    <a:lnTo>
                      <a:pt x="231481" y="119019"/>
                    </a:lnTo>
                    <a:close/>
                    <a:moveTo>
                      <a:pt x="243664" y="119019"/>
                    </a:moveTo>
                    <a:lnTo>
                      <a:pt x="243664" y="124954"/>
                    </a:lnTo>
                    <a:lnTo>
                      <a:pt x="237729" y="124954"/>
                    </a:lnTo>
                    <a:lnTo>
                      <a:pt x="237729" y="119019"/>
                    </a:lnTo>
                    <a:close/>
                    <a:moveTo>
                      <a:pt x="249911" y="119019"/>
                    </a:moveTo>
                    <a:lnTo>
                      <a:pt x="249911" y="124954"/>
                    </a:lnTo>
                    <a:lnTo>
                      <a:pt x="243977" y="124954"/>
                    </a:lnTo>
                    <a:lnTo>
                      <a:pt x="243977" y="119019"/>
                    </a:lnTo>
                    <a:close/>
                    <a:moveTo>
                      <a:pt x="256161" y="119019"/>
                    </a:moveTo>
                    <a:lnTo>
                      <a:pt x="256161" y="124954"/>
                    </a:lnTo>
                    <a:lnTo>
                      <a:pt x="250225" y="124954"/>
                    </a:lnTo>
                    <a:lnTo>
                      <a:pt x="250225" y="119019"/>
                    </a:lnTo>
                    <a:close/>
                    <a:moveTo>
                      <a:pt x="262409" y="119019"/>
                    </a:moveTo>
                    <a:lnTo>
                      <a:pt x="262409" y="124954"/>
                    </a:lnTo>
                    <a:lnTo>
                      <a:pt x="256474" y="124954"/>
                    </a:lnTo>
                    <a:lnTo>
                      <a:pt x="256474" y="119019"/>
                    </a:lnTo>
                    <a:close/>
                    <a:moveTo>
                      <a:pt x="268656" y="119019"/>
                    </a:moveTo>
                    <a:lnTo>
                      <a:pt x="268656" y="124954"/>
                    </a:lnTo>
                    <a:lnTo>
                      <a:pt x="262721" y="124954"/>
                    </a:lnTo>
                    <a:lnTo>
                      <a:pt x="262721" y="119019"/>
                    </a:lnTo>
                    <a:close/>
                    <a:moveTo>
                      <a:pt x="274904" y="119019"/>
                    </a:moveTo>
                    <a:lnTo>
                      <a:pt x="274904" y="124954"/>
                    </a:lnTo>
                    <a:lnTo>
                      <a:pt x="268968" y="124954"/>
                    </a:lnTo>
                    <a:lnTo>
                      <a:pt x="268968" y="119019"/>
                    </a:lnTo>
                    <a:close/>
                    <a:moveTo>
                      <a:pt x="6251" y="125266"/>
                    </a:moveTo>
                    <a:lnTo>
                      <a:pt x="6251" y="131201"/>
                    </a:lnTo>
                    <a:lnTo>
                      <a:pt x="315" y="131201"/>
                    </a:lnTo>
                    <a:lnTo>
                      <a:pt x="315" y="125266"/>
                    </a:lnTo>
                    <a:close/>
                    <a:moveTo>
                      <a:pt x="12498" y="125266"/>
                    </a:moveTo>
                    <a:lnTo>
                      <a:pt x="12498" y="131201"/>
                    </a:lnTo>
                    <a:lnTo>
                      <a:pt x="6562" y="131201"/>
                    </a:lnTo>
                    <a:lnTo>
                      <a:pt x="6562" y="125266"/>
                    </a:lnTo>
                    <a:close/>
                    <a:moveTo>
                      <a:pt x="18745" y="125266"/>
                    </a:moveTo>
                    <a:lnTo>
                      <a:pt x="18745" y="131201"/>
                    </a:lnTo>
                    <a:lnTo>
                      <a:pt x="12810" y="131201"/>
                    </a:lnTo>
                    <a:lnTo>
                      <a:pt x="12810" y="125266"/>
                    </a:lnTo>
                    <a:close/>
                    <a:moveTo>
                      <a:pt x="24992" y="125266"/>
                    </a:moveTo>
                    <a:lnTo>
                      <a:pt x="24992" y="131201"/>
                    </a:lnTo>
                    <a:lnTo>
                      <a:pt x="19058" y="131201"/>
                    </a:lnTo>
                    <a:lnTo>
                      <a:pt x="19058" y="125266"/>
                    </a:lnTo>
                    <a:close/>
                    <a:moveTo>
                      <a:pt x="31242" y="125266"/>
                    </a:moveTo>
                    <a:lnTo>
                      <a:pt x="31242" y="131201"/>
                    </a:lnTo>
                    <a:lnTo>
                      <a:pt x="25305" y="131201"/>
                    </a:lnTo>
                    <a:lnTo>
                      <a:pt x="25305" y="125266"/>
                    </a:lnTo>
                    <a:close/>
                    <a:moveTo>
                      <a:pt x="37489" y="125266"/>
                    </a:moveTo>
                    <a:lnTo>
                      <a:pt x="37489" y="131201"/>
                    </a:lnTo>
                    <a:lnTo>
                      <a:pt x="31553" y="131201"/>
                    </a:lnTo>
                    <a:lnTo>
                      <a:pt x="31553" y="125266"/>
                    </a:lnTo>
                    <a:close/>
                    <a:moveTo>
                      <a:pt x="43737" y="125266"/>
                    </a:moveTo>
                    <a:lnTo>
                      <a:pt x="43737" y="131201"/>
                    </a:lnTo>
                    <a:lnTo>
                      <a:pt x="37802" y="131201"/>
                    </a:lnTo>
                    <a:lnTo>
                      <a:pt x="37802" y="125266"/>
                    </a:lnTo>
                    <a:close/>
                    <a:moveTo>
                      <a:pt x="49985" y="125266"/>
                    </a:moveTo>
                    <a:lnTo>
                      <a:pt x="49985" y="131201"/>
                    </a:lnTo>
                    <a:lnTo>
                      <a:pt x="44049" y="131201"/>
                    </a:lnTo>
                    <a:lnTo>
                      <a:pt x="44049" y="125266"/>
                    </a:lnTo>
                    <a:close/>
                    <a:moveTo>
                      <a:pt x="56232" y="125266"/>
                    </a:moveTo>
                    <a:lnTo>
                      <a:pt x="56232" y="131201"/>
                    </a:lnTo>
                    <a:lnTo>
                      <a:pt x="50296" y="131201"/>
                    </a:lnTo>
                    <a:lnTo>
                      <a:pt x="50296" y="125266"/>
                    </a:lnTo>
                    <a:close/>
                    <a:moveTo>
                      <a:pt x="62480" y="125266"/>
                    </a:moveTo>
                    <a:lnTo>
                      <a:pt x="62480" y="131201"/>
                    </a:lnTo>
                    <a:lnTo>
                      <a:pt x="56545" y="131201"/>
                    </a:lnTo>
                    <a:lnTo>
                      <a:pt x="56545" y="125266"/>
                    </a:lnTo>
                    <a:close/>
                    <a:moveTo>
                      <a:pt x="68727" y="125266"/>
                    </a:moveTo>
                    <a:lnTo>
                      <a:pt x="68727" y="131201"/>
                    </a:lnTo>
                    <a:lnTo>
                      <a:pt x="62792" y="131201"/>
                    </a:lnTo>
                    <a:lnTo>
                      <a:pt x="62792" y="125266"/>
                    </a:lnTo>
                    <a:close/>
                    <a:moveTo>
                      <a:pt x="74975" y="125266"/>
                    </a:moveTo>
                    <a:lnTo>
                      <a:pt x="74975" y="131201"/>
                    </a:lnTo>
                    <a:lnTo>
                      <a:pt x="69039" y="131201"/>
                    </a:lnTo>
                    <a:lnTo>
                      <a:pt x="69039" y="125266"/>
                    </a:lnTo>
                    <a:close/>
                    <a:moveTo>
                      <a:pt x="81223" y="125266"/>
                    </a:moveTo>
                    <a:lnTo>
                      <a:pt x="81223" y="131201"/>
                    </a:lnTo>
                    <a:lnTo>
                      <a:pt x="75286" y="131201"/>
                    </a:lnTo>
                    <a:lnTo>
                      <a:pt x="75286" y="125266"/>
                    </a:lnTo>
                    <a:close/>
                    <a:moveTo>
                      <a:pt x="87470" y="125266"/>
                    </a:moveTo>
                    <a:lnTo>
                      <a:pt x="87470" y="131201"/>
                    </a:lnTo>
                    <a:lnTo>
                      <a:pt x="81535" y="131201"/>
                    </a:lnTo>
                    <a:lnTo>
                      <a:pt x="81535" y="125266"/>
                    </a:lnTo>
                    <a:close/>
                    <a:moveTo>
                      <a:pt x="93718" y="125266"/>
                    </a:moveTo>
                    <a:lnTo>
                      <a:pt x="93718" y="131201"/>
                    </a:lnTo>
                    <a:lnTo>
                      <a:pt x="87784" y="131201"/>
                    </a:lnTo>
                    <a:lnTo>
                      <a:pt x="87784" y="125266"/>
                    </a:lnTo>
                    <a:close/>
                    <a:moveTo>
                      <a:pt x="99967" y="125266"/>
                    </a:moveTo>
                    <a:lnTo>
                      <a:pt x="99967" y="131201"/>
                    </a:lnTo>
                    <a:lnTo>
                      <a:pt x="94031" y="131201"/>
                    </a:lnTo>
                    <a:lnTo>
                      <a:pt x="94031" y="125266"/>
                    </a:lnTo>
                    <a:close/>
                    <a:moveTo>
                      <a:pt x="106214" y="125266"/>
                    </a:moveTo>
                    <a:lnTo>
                      <a:pt x="106214" y="131201"/>
                    </a:lnTo>
                    <a:lnTo>
                      <a:pt x="100278" y="131201"/>
                    </a:lnTo>
                    <a:lnTo>
                      <a:pt x="100278" y="125266"/>
                    </a:lnTo>
                    <a:close/>
                    <a:moveTo>
                      <a:pt x="112461" y="125266"/>
                    </a:moveTo>
                    <a:lnTo>
                      <a:pt x="112461" y="131201"/>
                    </a:lnTo>
                    <a:lnTo>
                      <a:pt x="106527" y="131201"/>
                    </a:lnTo>
                    <a:lnTo>
                      <a:pt x="106527" y="125266"/>
                    </a:lnTo>
                    <a:close/>
                    <a:moveTo>
                      <a:pt x="118710" y="125266"/>
                    </a:moveTo>
                    <a:lnTo>
                      <a:pt x="118710" y="131201"/>
                    </a:lnTo>
                    <a:lnTo>
                      <a:pt x="112774" y="131201"/>
                    </a:lnTo>
                    <a:lnTo>
                      <a:pt x="112774" y="125266"/>
                    </a:lnTo>
                    <a:close/>
                    <a:moveTo>
                      <a:pt x="124957" y="125266"/>
                    </a:moveTo>
                    <a:lnTo>
                      <a:pt x="124957" y="131201"/>
                    </a:lnTo>
                    <a:lnTo>
                      <a:pt x="119021" y="131201"/>
                    </a:lnTo>
                    <a:lnTo>
                      <a:pt x="119021" y="125266"/>
                    </a:lnTo>
                    <a:close/>
                    <a:moveTo>
                      <a:pt x="131204" y="125266"/>
                    </a:moveTo>
                    <a:lnTo>
                      <a:pt x="131204" y="131201"/>
                    </a:lnTo>
                    <a:lnTo>
                      <a:pt x="125270" y="131201"/>
                    </a:lnTo>
                    <a:lnTo>
                      <a:pt x="125270" y="125266"/>
                    </a:lnTo>
                    <a:close/>
                    <a:moveTo>
                      <a:pt x="137451" y="125266"/>
                    </a:moveTo>
                    <a:lnTo>
                      <a:pt x="137451" y="131201"/>
                    </a:lnTo>
                    <a:lnTo>
                      <a:pt x="131517" y="131201"/>
                    </a:lnTo>
                    <a:lnTo>
                      <a:pt x="131517" y="125266"/>
                    </a:lnTo>
                    <a:close/>
                    <a:moveTo>
                      <a:pt x="143702" y="125266"/>
                    </a:moveTo>
                    <a:lnTo>
                      <a:pt x="143702" y="131201"/>
                    </a:lnTo>
                    <a:lnTo>
                      <a:pt x="137766" y="131201"/>
                    </a:lnTo>
                    <a:lnTo>
                      <a:pt x="137766" y="125266"/>
                    </a:lnTo>
                    <a:close/>
                    <a:moveTo>
                      <a:pt x="149949" y="125266"/>
                    </a:moveTo>
                    <a:lnTo>
                      <a:pt x="149949" y="131201"/>
                    </a:lnTo>
                    <a:lnTo>
                      <a:pt x="144015" y="131201"/>
                    </a:lnTo>
                    <a:lnTo>
                      <a:pt x="144015" y="125266"/>
                    </a:lnTo>
                    <a:close/>
                    <a:moveTo>
                      <a:pt x="156196" y="125266"/>
                    </a:moveTo>
                    <a:lnTo>
                      <a:pt x="156196" y="131201"/>
                    </a:lnTo>
                    <a:lnTo>
                      <a:pt x="150262" y="131201"/>
                    </a:lnTo>
                    <a:lnTo>
                      <a:pt x="150262" y="125266"/>
                    </a:lnTo>
                    <a:close/>
                    <a:moveTo>
                      <a:pt x="162445" y="125266"/>
                    </a:moveTo>
                    <a:lnTo>
                      <a:pt x="162445" y="131201"/>
                    </a:lnTo>
                    <a:lnTo>
                      <a:pt x="156509" y="131201"/>
                    </a:lnTo>
                    <a:lnTo>
                      <a:pt x="156509" y="125266"/>
                    </a:lnTo>
                    <a:close/>
                    <a:moveTo>
                      <a:pt x="168692" y="125266"/>
                    </a:moveTo>
                    <a:lnTo>
                      <a:pt x="168692" y="131201"/>
                    </a:lnTo>
                    <a:lnTo>
                      <a:pt x="162756" y="131201"/>
                    </a:lnTo>
                    <a:lnTo>
                      <a:pt x="162756" y="125266"/>
                    </a:lnTo>
                    <a:close/>
                    <a:moveTo>
                      <a:pt x="174939" y="125266"/>
                    </a:moveTo>
                    <a:lnTo>
                      <a:pt x="174939" y="131201"/>
                    </a:lnTo>
                    <a:lnTo>
                      <a:pt x="169005" y="131201"/>
                    </a:lnTo>
                    <a:lnTo>
                      <a:pt x="169005" y="125266"/>
                    </a:lnTo>
                    <a:close/>
                    <a:moveTo>
                      <a:pt x="181186" y="125266"/>
                    </a:moveTo>
                    <a:lnTo>
                      <a:pt x="181186" y="131201"/>
                    </a:lnTo>
                    <a:lnTo>
                      <a:pt x="175252" y="131201"/>
                    </a:lnTo>
                    <a:lnTo>
                      <a:pt x="175252" y="125266"/>
                    </a:lnTo>
                    <a:close/>
                    <a:moveTo>
                      <a:pt x="187435" y="125266"/>
                    </a:moveTo>
                    <a:lnTo>
                      <a:pt x="187435" y="131201"/>
                    </a:lnTo>
                    <a:lnTo>
                      <a:pt x="181499" y="131201"/>
                    </a:lnTo>
                    <a:lnTo>
                      <a:pt x="181499" y="125266"/>
                    </a:lnTo>
                    <a:close/>
                    <a:moveTo>
                      <a:pt x="193682" y="125266"/>
                    </a:moveTo>
                    <a:lnTo>
                      <a:pt x="193682" y="131201"/>
                    </a:lnTo>
                    <a:lnTo>
                      <a:pt x="187746" y="131201"/>
                    </a:lnTo>
                    <a:lnTo>
                      <a:pt x="187746" y="125266"/>
                    </a:lnTo>
                    <a:close/>
                    <a:moveTo>
                      <a:pt x="199931" y="125266"/>
                    </a:moveTo>
                    <a:lnTo>
                      <a:pt x="199931" y="131201"/>
                    </a:lnTo>
                    <a:lnTo>
                      <a:pt x="193996" y="131201"/>
                    </a:lnTo>
                    <a:lnTo>
                      <a:pt x="193996" y="125266"/>
                    </a:lnTo>
                    <a:close/>
                    <a:moveTo>
                      <a:pt x="206180" y="125266"/>
                    </a:moveTo>
                    <a:lnTo>
                      <a:pt x="206180" y="131201"/>
                    </a:lnTo>
                    <a:lnTo>
                      <a:pt x="200244" y="131201"/>
                    </a:lnTo>
                    <a:lnTo>
                      <a:pt x="200244" y="125266"/>
                    </a:lnTo>
                    <a:close/>
                    <a:moveTo>
                      <a:pt x="212427" y="125266"/>
                    </a:moveTo>
                    <a:lnTo>
                      <a:pt x="212427" y="131201"/>
                    </a:lnTo>
                    <a:lnTo>
                      <a:pt x="206491" y="131201"/>
                    </a:lnTo>
                    <a:lnTo>
                      <a:pt x="206491" y="125266"/>
                    </a:lnTo>
                    <a:close/>
                    <a:moveTo>
                      <a:pt x="218674" y="125266"/>
                    </a:moveTo>
                    <a:lnTo>
                      <a:pt x="218674" y="131201"/>
                    </a:lnTo>
                    <a:lnTo>
                      <a:pt x="212739" y="131201"/>
                    </a:lnTo>
                    <a:lnTo>
                      <a:pt x="212739" y="125266"/>
                    </a:lnTo>
                    <a:close/>
                    <a:moveTo>
                      <a:pt x="224921" y="125266"/>
                    </a:moveTo>
                    <a:lnTo>
                      <a:pt x="224921" y="131201"/>
                    </a:lnTo>
                    <a:lnTo>
                      <a:pt x="218987" y="131201"/>
                    </a:lnTo>
                    <a:lnTo>
                      <a:pt x="218987" y="125266"/>
                    </a:lnTo>
                    <a:close/>
                    <a:moveTo>
                      <a:pt x="231170" y="125266"/>
                    </a:moveTo>
                    <a:lnTo>
                      <a:pt x="231170" y="131201"/>
                    </a:lnTo>
                    <a:lnTo>
                      <a:pt x="225234" y="131201"/>
                    </a:lnTo>
                    <a:lnTo>
                      <a:pt x="225234" y="125266"/>
                    </a:lnTo>
                    <a:close/>
                    <a:moveTo>
                      <a:pt x="237417" y="125266"/>
                    </a:moveTo>
                    <a:lnTo>
                      <a:pt x="237417" y="131201"/>
                    </a:lnTo>
                    <a:lnTo>
                      <a:pt x="231481" y="131201"/>
                    </a:lnTo>
                    <a:lnTo>
                      <a:pt x="231481" y="125266"/>
                    </a:lnTo>
                    <a:close/>
                    <a:moveTo>
                      <a:pt x="243664" y="125266"/>
                    </a:moveTo>
                    <a:lnTo>
                      <a:pt x="243664" y="131201"/>
                    </a:lnTo>
                    <a:lnTo>
                      <a:pt x="237729" y="131201"/>
                    </a:lnTo>
                    <a:lnTo>
                      <a:pt x="237729" y="125266"/>
                    </a:lnTo>
                    <a:close/>
                    <a:moveTo>
                      <a:pt x="249911" y="125266"/>
                    </a:moveTo>
                    <a:lnTo>
                      <a:pt x="249911" y="131201"/>
                    </a:lnTo>
                    <a:lnTo>
                      <a:pt x="243977" y="131201"/>
                    </a:lnTo>
                    <a:lnTo>
                      <a:pt x="243977" y="125266"/>
                    </a:lnTo>
                    <a:close/>
                    <a:moveTo>
                      <a:pt x="256161" y="125266"/>
                    </a:moveTo>
                    <a:lnTo>
                      <a:pt x="256161" y="131201"/>
                    </a:lnTo>
                    <a:lnTo>
                      <a:pt x="250225" y="131201"/>
                    </a:lnTo>
                    <a:lnTo>
                      <a:pt x="250225" y="125266"/>
                    </a:lnTo>
                    <a:close/>
                    <a:moveTo>
                      <a:pt x="262409" y="125266"/>
                    </a:moveTo>
                    <a:lnTo>
                      <a:pt x="262409" y="131201"/>
                    </a:lnTo>
                    <a:lnTo>
                      <a:pt x="256474" y="131201"/>
                    </a:lnTo>
                    <a:lnTo>
                      <a:pt x="256474" y="125266"/>
                    </a:lnTo>
                    <a:close/>
                    <a:moveTo>
                      <a:pt x="268656" y="125266"/>
                    </a:moveTo>
                    <a:lnTo>
                      <a:pt x="268656" y="131201"/>
                    </a:lnTo>
                    <a:lnTo>
                      <a:pt x="262721" y="131201"/>
                    </a:lnTo>
                    <a:lnTo>
                      <a:pt x="262721" y="125266"/>
                    </a:lnTo>
                    <a:close/>
                    <a:moveTo>
                      <a:pt x="274904" y="125266"/>
                    </a:moveTo>
                    <a:lnTo>
                      <a:pt x="274904" y="131201"/>
                    </a:lnTo>
                    <a:lnTo>
                      <a:pt x="268968" y="131201"/>
                    </a:lnTo>
                    <a:lnTo>
                      <a:pt x="268968" y="125266"/>
                    </a:lnTo>
                    <a:close/>
                    <a:moveTo>
                      <a:pt x="6251" y="131513"/>
                    </a:moveTo>
                    <a:lnTo>
                      <a:pt x="6251" y="137449"/>
                    </a:lnTo>
                    <a:lnTo>
                      <a:pt x="315" y="137449"/>
                    </a:lnTo>
                    <a:lnTo>
                      <a:pt x="315" y="131513"/>
                    </a:lnTo>
                    <a:close/>
                    <a:moveTo>
                      <a:pt x="12498" y="131513"/>
                    </a:moveTo>
                    <a:lnTo>
                      <a:pt x="12498" y="137449"/>
                    </a:lnTo>
                    <a:lnTo>
                      <a:pt x="6562" y="137449"/>
                    </a:lnTo>
                    <a:lnTo>
                      <a:pt x="6562" y="131513"/>
                    </a:lnTo>
                    <a:close/>
                    <a:moveTo>
                      <a:pt x="18745" y="131513"/>
                    </a:moveTo>
                    <a:lnTo>
                      <a:pt x="18745" y="137449"/>
                    </a:lnTo>
                    <a:lnTo>
                      <a:pt x="12810" y="137449"/>
                    </a:lnTo>
                    <a:lnTo>
                      <a:pt x="12810" y="131513"/>
                    </a:lnTo>
                    <a:close/>
                    <a:moveTo>
                      <a:pt x="24992" y="131513"/>
                    </a:moveTo>
                    <a:lnTo>
                      <a:pt x="24992" y="137449"/>
                    </a:lnTo>
                    <a:lnTo>
                      <a:pt x="19058" y="137449"/>
                    </a:lnTo>
                    <a:lnTo>
                      <a:pt x="19058" y="131513"/>
                    </a:lnTo>
                    <a:close/>
                    <a:moveTo>
                      <a:pt x="31241" y="131513"/>
                    </a:moveTo>
                    <a:lnTo>
                      <a:pt x="31241" y="137449"/>
                    </a:lnTo>
                    <a:lnTo>
                      <a:pt x="25305" y="137449"/>
                    </a:lnTo>
                    <a:lnTo>
                      <a:pt x="25305" y="131513"/>
                    </a:lnTo>
                    <a:close/>
                    <a:moveTo>
                      <a:pt x="37489" y="131513"/>
                    </a:moveTo>
                    <a:lnTo>
                      <a:pt x="37489" y="137449"/>
                    </a:lnTo>
                    <a:lnTo>
                      <a:pt x="31553" y="137449"/>
                    </a:lnTo>
                    <a:lnTo>
                      <a:pt x="31553" y="131513"/>
                    </a:lnTo>
                    <a:close/>
                    <a:moveTo>
                      <a:pt x="43737" y="131513"/>
                    </a:moveTo>
                    <a:lnTo>
                      <a:pt x="43737" y="137449"/>
                    </a:lnTo>
                    <a:lnTo>
                      <a:pt x="37802" y="137449"/>
                    </a:lnTo>
                    <a:lnTo>
                      <a:pt x="37802" y="131513"/>
                    </a:lnTo>
                    <a:close/>
                    <a:moveTo>
                      <a:pt x="49985" y="131513"/>
                    </a:moveTo>
                    <a:lnTo>
                      <a:pt x="49985" y="137449"/>
                    </a:lnTo>
                    <a:lnTo>
                      <a:pt x="44049" y="137449"/>
                    </a:lnTo>
                    <a:lnTo>
                      <a:pt x="44049" y="131513"/>
                    </a:lnTo>
                    <a:close/>
                    <a:moveTo>
                      <a:pt x="56232" y="131513"/>
                    </a:moveTo>
                    <a:lnTo>
                      <a:pt x="56232" y="137449"/>
                    </a:lnTo>
                    <a:lnTo>
                      <a:pt x="50296" y="137449"/>
                    </a:lnTo>
                    <a:lnTo>
                      <a:pt x="50296" y="131513"/>
                    </a:lnTo>
                    <a:close/>
                    <a:moveTo>
                      <a:pt x="62480" y="131513"/>
                    </a:moveTo>
                    <a:lnTo>
                      <a:pt x="62480" y="137449"/>
                    </a:lnTo>
                    <a:lnTo>
                      <a:pt x="56545" y="137449"/>
                    </a:lnTo>
                    <a:lnTo>
                      <a:pt x="56545" y="131513"/>
                    </a:lnTo>
                    <a:close/>
                    <a:moveTo>
                      <a:pt x="68727" y="131513"/>
                    </a:moveTo>
                    <a:lnTo>
                      <a:pt x="68727" y="137449"/>
                    </a:lnTo>
                    <a:lnTo>
                      <a:pt x="62792" y="137449"/>
                    </a:lnTo>
                    <a:lnTo>
                      <a:pt x="62792" y="131513"/>
                    </a:lnTo>
                    <a:close/>
                    <a:moveTo>
                      <a:pt x="74975" y="131513"/>
                    </a:moveTo>
                    <a:lnTo>
                      <a:pt x="74975" y="137449"/>
                    </a:lnTo>
                    <a:lnTo>
                      <a:pt x="69039" y="137449"/>
                    </a:lnTo>
                    <a:lnTo>
                      <a:pt x="69039" y="131513"/>
                    </a:lnTo>
                    <a:close/>
                    <a:moveTo>
                      <a:pt x="81223" y="131513"/>
                    </a:moveTo>
                    <a:lnTo>
                      <a:pt x="81223" y="137449"/>
                    </a:lnTo>
                    <a:lnTo>
                      <a:pt x="75286" y="137449"/>
                    </a:lnTo>
                    <a:lnTo>
                      <a:pt x="75286" y="131513"/>
                    </a:lnTo>
                    <a:close/>
                    <a:moveTo>
                      <a:pt x="87470" y="131513"/>
                    </a:moveTo>
                    <a:lnTo>
                      <a:pt x="87470" y="137449"/>
                    </a:lnTo>
                    <a:lnTo>
                      <a:pt x="81535" y="137449"/>
                    </a:lnTo>
                    <a:lnTo>
                      <a:pt x="81535" y="131513"/>
                    </a:lnTo>
                    <a:close/>
                    <a:moveTo>
                      <a:pt x="93718" y="131513"/>
                    </a:moveTo>
                    <a:lnTo>
                      <a:pt x="93718" y="137449"/>
                    </a:lnTo>
                    <a:lnTo>
                      <a:pt x="87784" y="137449"/>
                    </a:lnTo>
                    <a:lnTo>
                      <a:pt x="87784" y="131513"/>
                    </a:lnTo>
                    <a:close/>
                    <a:moveTo>
                      <a:pt x="99967" y="131513"/>
                    </a:moveTo>
                    <a:lnTo>
                      <a:pt x="99967" y="137449"/>
                    </a:lnTo>
                    <a:lnTo>
                      <a:pt x="94031" y="137449"/>
                    </a:lnTo>
                    <a:lnTo>
                      <a:pt x="94031" y="131513"/>
                    </a:lnTo>
                    <a:close/>
                    <a:moveTo>
                      <a:pt x="106214" y="131513"/>
                    </a:moveTo>
                    <a:lnTo>
                      <a:pt x="106214" y="137449"/>
                    </a:lnTo>
                    <a:lnTo>
                      <a:pt x="100278" y="137449"/>
                    </a:lnTo>
                    <a:lnTo>
                      <a:pt x="100278" y="131513"/>
                    </a:lnTo>
                    <a:close/>
                    <a:moveTo>
                      <a:pt x="112461" y="131513"/>
                    </a:moveTo>
                    <a:lnTo>
                      <a:pt x="112461" y="137449"/>
                    </a:lnTo>
                    <a:lnTo>
                      <a:pt x="106527" y="137449"/>
                    </a:lnTo>
                    <a:lnTo>
                      <a:pt x="106527" y="131513"/>
                    </a:lnTo>
                    <a:close/>
                    <a:moveTo>
                      <a:pt x="118710" y="131513"/>
                    </a:moveTo>
                    <a:lnTo>
                      <a:pt x="118710" y="137449"/>
                    </a:lnTo>
                    <a:lnTo>
                      <a:pt x="112774" y="137449"/>
                    </a:lnTo>
                    <a:lnTo>
                      <a:pt x="112774" y="131513"/>
                    </a:lnTo>
                    <a:close/>
                    <a:moveTo>
                      <a:pt x="124957" y="131513"/>
                    </a:moveTo>
                    <a:lnTo>
                      <a:pt x="124957" y="137449"/>
                    </a:lnTo>
                    <a:lnTo>
                      <a:pt x="119021" y="137449"/>
                    </a:lnTo>
                    <a:lnTo>
                      <a:pt x="119021" y="131513"/>
                    </a:lnTo>
                    <a:close/>
                    <a:moveTo>
                      <a:pt x="131204" y="131513"/>
                    </a:moveTo>
                    <a:lnTo>
                      <a:pt x="131204" y="137449"/>
                    </a:lnTo>
                    <a:lnTo>
                      <a:pt x="125270" y="137449"/>
                    </a:lnTo>
                    <a:lnTo>
                      <a:pt x="125270" y="131513"/>
                    </a:lnTo>
                    <a:close/>
                    <a:moveTo>
                      <a:pt x="137451" y="131513"/>
                    </a:moveTo>
                    <a:lnTo>
                      <a:pt x="137451" y="137449"/>
                    </a:lnTo>
                    <a:lnTo>
                      <a:pt x="131517" y="137449"/>
                    </a:lnTo>
                    <a:lnTo>
                      <a:pt x="131517" y="131513"/>
                    </a:lnTo>
                    <a:close/>
                    <a:moveTo>
                      <a:pt x="143702" y="131513"/>
                    </a:moveTo>
                    <a:lnTo>
                      <a:pt x="143702" y="137449"/>
                    </a:lnTo>
                    <a:lnTo>
                      <a:pt x="137766" y="137449"/>
                    </a:lnTo>
                    <a:lnTo>
                      <a:pt x="137766" y="131513"/>
                    </a:lnTo>
                    <a:close/>
                    <a:moveTo>
                      <a:pt x="149949" y="131513"/>
                    </a:moveTo>
                    <a:lnTo>
                      <a:pt x="149949" y="137449"/>
                    </a:lnTo>
                    <a:lnTo>
                      <a:pt x="144015" y="137449"/>
                    </a:lnTo>
                    <a:lnTo>
                      <a:pt x="144015" y="131513"/>
                    </a:lnTo>
                    <a:close/>
                    <a:moveTo>
                      <a:pt x="156196" y="131513"/>
                    </a:moveTo>
                    <a:lnTo>
                      <a:pt x="156196" y="137449"/>
                    </a:lnTo>
                    <a:lnTo>
                      <a:pt x="150262" y="137449"/>
                    </a:lnTo>
                    <a:lnTo>
                      <a:pt x="150262" y="131513"/>
                    </a:lnTo>
                    <a:close/>
                    <a:moveTo>
                      <a:pt x="162445" y="131513"/>
                    </a:moveTo>
                    <a:lnTo>
                      <a:pt x="162445" y="137449"/>
                    </a:lnTo>
                    <a:lnTo>
                      <a:pt x="156509" y="137449"/>
                    </a:lnTo>
                    <a:lnTo>
                      <a:pt x="156509" y="131513"/>
                    </a:lnTo>
                    <a:close/>
                    <a:moveTo>
                      <a:pt x="168692" y="131513"/>
                    </a:moveTo>
                    <a:lnTo>
                      <a:pt x="168692" y="137449"/>
                    </a:lnTo>
                    <a:lnTo>
                      <a:pt x="162756" y="137449"/>
                    </a:lnTo>
                    <a:lnTo>
                      <a:pt x="162756" y="131513"/>
                    </a:lnTo>
                    <a:close/>
                    <a:moveTo>
                      <a:pt x="174939" y="131513"/>
                    </a:moveTo>
                    <a:lnTo>
                      <a:pt x="174939" y="137449"/>
                    </a:lnTo>
                    <a:lnTo>
                      <a:pt x="169005" y="137449"/>
                    </a:lnTo>
                    <a:lnTo>
                      <a:pt x="169005" y="131513"/>
                    </a:lnTo>
                    <a:close/>
                    <a:moveTo>
                      <a:pt x="181186" y="131513"/>
                    </a:moveTo>
                    <a:lnTo>
                      <a:pt x="181186" y="137449"/>
                    </a:lnTo>
                    <a:lnTo>
                      <a:pt x="175252" y="137449"/>
                    </a:lnTo>
                    <a:lnTo>
                      <a:pt x="175252" y="131513"/>
                    </a:lnTo>
                    <a:close/>
                    <a:moveTo>
                      <a:pt x="187433" y="131513"/>
                    </a:moveTo>
                    <a:lnTo>
                      <a:pt x="187433" y="137449"/>
                    </a:lnTo>
                    <a:lnTo>
                      <a:pt x="181499" y="137449"/>
                    </a:lnTo>
                    <a:lnTo>
                      <a:pt x="181499" y="131513"/>
                    </a:lnTo>
                    <a:close/>
                    <a:moveTo>
                      <a:pt x="193682" y="131513"/>
                    </a:moveTo>
                    <a:lnTo>
                      <a:pt x="193682" y="137449"/>
                    </a:lnTo>
                    <a:lnTo>
                      <a:pt x="187746" y="137449"/>
                    </a:lnTo>
                    <a:lnTo>
                      <a:pt x="187746" y="131513"/>
                    </a:lnTo>
                    <a:close/>
                    <a:moveTo>
                      <a:pt x="199931" y="131513"/>
                    </a:moveTo>
                    <a:lnTo>
                      <a:pt x="199931" y="137449"/>
                    </a:lnTo>
                    <a:lnTo>
                      <a:pt x="193996" y="137449"/>
                    </a:lnTo>
                    <a:lnTo>
                      <a:pt x="193996" y="131513"/>
                    </a:lnTo>
                    <a:close/>
                    <a:moveTo>
                      <a:pt x="206180" y="131513"/>
                    </a:moveTo>
                    <a:lnTo>
                      <a:pt x="206180" y="137449"/>
                    </a:lnTo>
                    <a:lnTo>
                      <a:pt x="200244" y="137449"/>
                    </a:lnTo>
                    <a:lnTo>
                      <a:pt x="200244" y="131513"/>
                    </a:lnTo>
                    <a:close/>
                    <a:moveTo>
                      <a:pt x="212427" y="131513"/>
                    </a:moveTo>
                    <a:lnTo>
                      <a:pt x="212427" y="137449"/>
                    </a:lnTo>
                    <a:lnTo>
                      <a:pt x="206491" y="137449"/>
                    </a:lnTo>
                    <a:lnTo>
                      <a:pt x="206491" y="131513"/>
                    </a:lnTo>
                    <a:close/>
                    <a:moveTo>
                      <a:pt x="218674" y="131513"/>
                    </a:moveTo>
                    <a:lnTo>
                      <a:pt x="218674" y="137449"/>
                    </a:lnTo>
                    <a:lnTo>
                      <a:pt x="212739" y="137449"/>
                    </a:lnTo>
                    <a:lnTo>
                      <a:pt x="212739" y="131513"/>
                    </a:lnTo>
                    <a:close/>
                    <a:moveTo>
                      <a:pt x="224921" y="131513"/>
                    </a:moveTo>
                    <a:lnTo>
                      <a:pt x="224921" y="137449"/>
                    </a:lnTo>
                    <a:lnTo>
                      <a:pt x="218987" y="137449"/>
                    </a:lnTo>
                    <a:lnTo>
                      <a:pt x="218987" y="131513"/>
                    </a:lnTo>
                    <a:close/>
                    <a:moveTo>
                      <a:pt x="231170" y="131513"/>
                    </a:moveTo>
                    <a:lnTo>
                      <a:pt x="231170" y="137449"/>
                    </a:lnTo>
                    <a:lnTo>
                      <a:pt x="225234" y="137449"/>
                    </a:lnTo>
                    <a:lnTo>
                      <a:pt x="225234" y="131513"/>
                    </a:lnTo>
                    <a:close/>
                    <a:moveTo>
                      <a:pt x="237417" y="131513"/>
                    </a:moveTo>
                    <a:lnTo>
                      <a:pt x="237417" y="137449"/>
                    </a:lnTo>
                    <a:lnTo>
                      <a:pt x="231481" y="137449"/>
                    </a:lnTo>
                    <a:lnTo>
                      <a:pt x="231481" y="131513"/>
                    </a:lnTo>
                    <a:close/>
                    <a:moveTo>
                      <a:pt x="243664" y="131513"/>
                    </a:moveTo>
                    <a:lnTo>
                      <a:pt x="243664" y="137449"/>
                    </a:lnTo>
                    <a:lnTo>
                      <a:pt x="237729" y="137449"/>
                    </a:lnTo>
                    <a:lnTo>
                      <a:pt x="237729" y="131513"/>
                    </a:lnTo>
                    <a:close/>
                    <a:moveTo>
                      <a:pt x="249911" y="131513"/>
                    </a:moveTo>
                    <a:lnTo>
                      <a:pt x="249911" y="137449"/>
                    </a:lnTo>
                    <a:lnTo>
                      <a:pt x="243977" y="137449"/>
                    </a:lnTo>
                    <a:lnTo>
                      <a:pt x="243977" y="131513"/>
                    </a:lnTo>
                    <a:close/>
                    <a:moveTo>
                      <a:pt x="256161" y="131513"/>
                    </a:moveTo>
                    <a:lnTo>
                      <a:pt x="256161" y="137449"/>
                    </a:lnTo>
                    <a:lnTo>
                      <a:pt x="250225" y="137449"/>
                    </a:lnTo>
                    <a:lnTo>
                      <a:pt x="250225" y="131513"/>
                    </a:lnTo>
                    <a:close/>
                    <a:moveTo>
                      <a:pt x="262409" y="131513"/>
                    </a:moveTo>
                    <a:lnTo>
                      <a:pt x="262409" y="137449"/>
                    </a:lnTo>
                    <a:lnTo>
                      <a:pt x="256474" y="137449"/>
                    </a:lnTo>
                    <a:lnTo>
                      <a:pt x="256474" y="131513"/>
                    </a:lnTo>
                    <a:close/>
                    <a:moveTo>
                      <a:pt x="268656" y="131513"/>
                    </a:moveTo>
                    <a:lnTo>
                      <a:pt x="268656" y="137449"/>
                    </a:lnTo>
                    <a:lnTo>
                      <a:pt x="262721" y="137449"/>
                    </a:lnTo>
                    <a:lnTo>
                      <a:pt x="262721" y="131513"/>
                    </a:lnTo>
                    <a:close/>
                    <a:moveTo>
                      <a:pt x="274904" y="131513"/>
                    </a:moveTo>
                    <a:lnTo>
                      <a:pt x="274904" y="137449"/>
                    </a:lnTo>
                    <a:lnTo>
                      <a:pt x="268968" y="137449"/>
                    </a:lnTo>
                    <a:lnTo>
                      <a:pt x="268968" y="131513"/>
                    </a:lnTo>
                    <a:close/>
                    <a:moveTo>
                      <a:pt x="6251" y="137760"/>
                    </a:moveTo>
                    <a:lnTo>
                      <a:pt x="6251" y="143697"/>
                    </a:lnTo>
                    <a:lnTo>
                      <a:pt x="315" y="143697"/>
                    </a:lnTo>
                    <a:lnTo>
                      <a:pt x="315" y="137760"/>
                    </a:lnTo>
                    <a:close/>
                    <a:moveTo>
                      <a:pt x="12498" y="137760"/>
                    </a:moveTo>
                    <a:lnTo>
                      <a:pt x="12498" y="143697"/>
                    </a:lnTo>
                    <a:lnTo>
                      <a:pt x="6562" y="143697"/>
                    </a:lnTo>
                    <a:lnTo>
                      <a:pt x="6562" y="137760"/>
                    </a:lnTo>
                    <a:close/>
                    <a:moveTo>
                      <a:pt x="18745" y="137760"/>
                    </a:moveTo>
                    <a:lnTo>
                      <a:pt x="18745" y="143697"/>
                    </a:lnTo>
                    <a:lnTo>
                      <a:pt x="12810" y="143697"/>
                    </a:lnTo>
                    <a:lnTo>
                      <a:pt x="12810" y="137760"/>
                    </a:lnTo>
                    <a:close/>
                    <a:moveTo>
                      <a:pt x="24992" y="137760"/>
                    </a:moveTo>
                    <a:lnTo>
                      <a:pt x="24992" y="143697"/>
                    </a:lnTo>
                    <a:lnTo>
                      <a:pt x="19058" y="143697"/>
                    </a:lnTo>
                    <a:lnTo>
                      <a:pt x="19058" y="137760"/>
                    </a:lnTo>
                    <a:close/>
                    <a:moveTo>
                      <a:pt x="31241" y="137760"/>
                    </a:moveTo>
                    <a:lnTo>
                      <a:pt x="31241" y="143697"/>
                    </a:lnTo>
                    <a:lnTo>
                      <a:pt x="25305" y="143697"/>
                    </a:lnTo>
                    <a:lnTo>
                      <a:pt x="25305" y="137760"/>
                    </a:lnTo>
                    <a:close/>
                    <a:moveTo>
                      <a:pt x="37489" y="137760"/>
                    </a:moveTo>
                    <a:lnTo>
                      <a:pt x="37489" y="143697"/>
                    </a:lnTo>
                    <a:lnTo>
                      <a:pt x="31553" y="143697"/>
                    </a:lnTo>
                    <a:lnTo>
                      <a:pt x="31553" y="137760"/>
                    </a:lnTo>
                    <a:close/>
                    <a:moveTo>
                      <a:pt x="43737" y="137760"/>
                    </a:moveTo>
                    <a:lnTo>
                      <a:pt x="43737" y="143697"/>
                    </a:lnTo>
                    <a:lnTo>
                      <a:pt x="37802" y="143697"/>
                    </a:lnTo>
                    <a:lnTo>
                      <a:pt x="37802" y="137760"/>
                    </a:lnTo>
                    <a:close/>
                    <a:moveTo>
                      <a:pt x="49985" y="137760"/>
                    </a:moveTo>
                    <a:lnTo>
                      <a:pt x="49985" y="143697"/>
                    </a:lnTo>
                    <a:lnTo>
                      <a:pt x="44049" y="143697"/>
                    </a:lnTo>
                    <a:lnTo>
                      <a:pt x="44049" y="137760"/>
                    </a:lnTo>
                    <a:close/>
                    <a:moveTo>
                      <a:pt x="56232" y="137760"/>
                    </a:moveTo>
                    <a:lnTo>
                      <a:pt x="56232" y="143697"/>
                    </a:lnTo>
                    <a:lnTo>
                      <a:pt x="50296" y="143697"/>
                    </a:lnTo>
                    <a:lnTo>
                      <a:pt x="50296" y="137760"/>
                    </a:lnTo>
                    <a:close/>
                    <a:moveTo>
                      <a:pt x="62480" y="137760"/>
                    </a:moveTo>
                    <a:lnTo>
                      <a:pt x="62480" y="143697"/>
                    </a:lnTo>
                    <a:lnTo>
                      <a:pt x="56545" y="143697"/>
                    </a:lnTo>
                    <a:lnTo>
                      <a:pt x="56545" y="137760"/>
                    </a:lnTo>
                    <a:close/>
                    <a:moveTo>
                      <a:pt x="68727" y="137760"/>
                    </a:moveTo>
                    <a:lnTo>
                      <a:pt x="68727" y="143697"/>
                    </a:lnTo>
                    <a:lnTo>
                      <a:pt x="62792" y="143697"/>
                    </a:lnTo>
                    <a:lnTo>
                      <a:pt x="62792" y="137760"/>
                    </a:lnTo>
                    <a:close/>
                    <a:moveTo>
                      <a:pt x="74975" y="137760"/>
                    </a:moveTo>
                    <a:lnTo>
                      <a:pt x="74975" y="143697"/>
                    </a:lnTo>
                    <a:lnTo>
                      <a:pt x="69039" y="143697"/>
                    </a:lnTo>
                    <a:lnTo>
                      <a:pt x="69039" y="137760"/>
                    </a:lnTo>
                    <a:close/>
                    <a:moveTo>
                      <a:pt x="81223" y="137760"/>
                    </a:moveTo>
                    <a:lnTo>
                      <a:pt x="81223" y="143697"/>
                    </a:lnTo>
                    <a:lnTo>
                      <a:pt x="75286" y="143697"/>
                    </a:lnTo>
                    <a:lnTo>
                      <a:pt x="75286" y="137760"/>
                    </a:lnTo>
                    <a:close/>
                    <a:moveTo>
                      <a:pt x="87470" y="137760"/>
                    </a:moveTo>
                    <a:lnTo>
                      <a:pt x="87470" y="143697"/>
                    </a:lnTo>
                    <a:lnTo>
                      <a:pt x="81535" y="143697"/>
                    </a:lnTo>
                    <a:lnTo>
                      <a:pt x="81535" y="137760"/>
                    </a:lnTo>
                    <a:close/>
                    <a:moveTo>
                      <a:pt x="93718" y="137760"/>
                    </a:moveTo>
                    <a:lnTo>
                      <a:pt x="93718" y="143697"/>
                    </a:lnTo>
                    <a:lnTo>
                      <a:pt x="87784" y="143697"/>
                    </a:lnTo>
                    <a:lnTo>
                      <a:pt x="87784" y="137760"/>
                    </a:lnTo>
                    <a:close/>
                    <a:moveTo>
                      <a:pt x="99967" y="137760"/>
                    </a:moveTo>
                    <a:lnTo>
                      <a:pt x="99967" y="143697"/>
                    </a:lnTo>
                    <a:lnTo>
                      <a:pt x="94031" y="143697"/>
                    </a:lnTo>
                    <a:lnTo>
                      <a:pt x="94031" y="137760"/>
                    </a:lnTo>
                    <a:close/>
                    <a:moveTo>
                      <a:pt x="106214" y="137760"/>
                    </a:moveTo>
                    <a:lnTo>
                      <a:pt x="106214" y="143697"/>
                    </a:lnTo>
                    <a:lnTo>
                      <a:pt x="100278" y="143697"/>
                    </a:lnTo>
                    <a:lnTo>
                      <a:pt x="100278" y="137760"/>
                    </a:lnTo>
                    <a:close/>
                    <a:moveTo>
                      <a:pt x="112461" y="137760"/>
                    </a:moveTo>
                    <a:lnTo>
                      <a:pt x="112461" y="143697"/>
                    </a:lnTo>
                    <a:lnTo>
                      <a:pt x="106527" y="143697"/>
                    </a:lnTo>
                    <a:lnTo>
                      <a:pt x="106527" y="137760"/>
                    </a:lnTo>
                    <a:close/>
                    <a:moveTo>
                      <a:pt x="118710" y="137760"/>
                    </a:moveTo>
                    <a:lnTo>
                      <a:pt x="118710" y="143697"/>
                    </a:lnTo>
                    <a:lnTo>
                      <a:pt x="112774" y="143697"/>
                    </a:lnTo>
                    <a:lnTo>
                      <a:pt x="112774" y="137760"/>
                    </a:lnTo>
                    <a:close/>
                    <a:moveTo>
                      <a:pt x="124957" y="137760"/>
                    </a:moveTo>
                    <a:lnTo>
                      <a:pt x="124957" y="143697"/>
                    </a:lnTo>
                    <a:lnTo>
                      <a:pt x="119021" y="143697"/>
                    </a:lnTo>
                    <a:lnTo>
                      <a:pt x="119021" y="137760"/>
                    </a:lnTo>
                    <a:close/>
                    <a:moveTo>
                      <a:pt x="131204" y="137760"/>
                    </a:moveTo>
                    <a:lnTo>
                      <a:pt x="131204" y="143697"/>
                    </a:lnTo>
                    <a:lnTo>
                      <a:pt x="125270" y="143697"/>
                    </a:lnTo>
                    <a:lnTo>
                      <a:pt x="125270" y="137760"/>
                    </a:lnTo>
                    <a:close/>
                    <a:moveTo>
                      <a:pt x="137451" y="137760"/>
                    </a:moveTo>
                    <a:lnTo>
                      <a:pt x="137451" y="143697"/>
                    </a:lnTo>
                    <a:lnTo>
                      <a:pt x="131517" y="143697"/>
                    </a:lnTo>
                    <a:lnTo>
                      <a:pt x="131517" y="137760"/>
                    </a:lnTo>
                    <a:close/>
                    <a:moveTo>
                      <a:pt x="143702" y="137760"/>
                    </a:moveTo>
                    <a:lnTo>
                      <a:pt x="143702" y="143697"/>
                    </a:lnTo>
                    <a:lnTo>
                      <a:pt x="137766" y="143697"/>
                    </a:lnTo>
                    <a:lnTo>
                      <a:pt x="137766" y="137760"/>
                    </a:lnTo>
                    <a:close/>
                    <a:moveTo>
                      <a:pt x="149949" y="137760"/>
                    </a:moveTo>
                    <a:lnTo>
                      <a:pt x="149949" y="143697"/>
                    </a:lnTo>
                    <a:lnTo>
                      <a:pt x="144015" y="143697"/>
                    </a:lnTo>
                    <a:lnTo>
                      <a:pt x="144015" y="137760"/>
                    </a:lnTo>
                    <a:close/>
                    <a:moveTo>
                      <a:pt x="156196" y="137760"/>
                    </a:moveTo>
                    <a:lnTo>
                      <a:pt x="156196" y="143697"/>
                    </a:lnTo>
                    <a:lnTo>
                      <a:pt x="150262" y="143697"/>
                    </a:lnTo>
                    <a:lnTo>
                      <a:pt x="150262" y="137760"/>
                    </a:lnTo>
                    <a:close/>
                    <a:moveTo>
                      <a:pt x="162445" y="137760"/>
                    </a:moveTo>
                    <a:lnTo>
                      <a:pt x="162445" y="143697"/>
                    </a:lnTo>
                    <a:lnTo>
                      <a:pt x="156509" y="143697"/>
                    </a:lnTo>
                    <a:lnTo>
                      <a:pt x="156509" y="137760"/>
                    </a:lnTo>
                    <a:close/>
                    <a:moveTo>
                      <a:pt x="168692" y="137760"/>
                    </a:moveTo>
                    <a:lnTo>
                      <a:pt x="168692" y="143697"/>
                    </a:lnTo>
                    <a:lnTo>
                      <a:pt x="162756" y="143697"/>
                    </a:lnTo>
                    <a:lnTo>
                      <a:pt x="162756" y="137760"/>
                    </a:lnTo>
                    <a:close/>
                    <a:moveTo>
                      <a:pt x="174939" y="137760"/>
                    </a:moveTo>
                    <a:lnTo>
                      <a:pt x="174939" y="143697"/>
                    </a:lnTo>
                    <a:lnTo>
                      <a:pt x="169005" y="143697"/>
                    </a:lnTo>
                    <a:lnTo>
                      <a:pt x="169005" y="137760"/>
                    </a:lnTo>
                    <a:close/>
                    <a:moveTo>
                      <a:pt x="181186" y="137760"/>
                    </a:moveTo>
                    <a:lnTo>
                      <a:pt x="181186" y="143697"/>
                    </a:lnTo>
                    <a:lnTo>
                      <a:pt x="175252" y="143697"/>
                    </a:lnTo>
                    <a:lnTo>
                      <a:pt x="175252" y="137760"/>
                    </a:lnTo>
                    <a:close/>
                    <a:moveTo>
                      <a:pt x="187433" y="137760"/>
                    </a:moveTo>
                    <a:lnTo>
                      <a:pt x="187433" y="143697"/>
                    </a:lnTo>
                    <a:lnTo>
                      <a:pt x="181499" y="143697"/>
                    </a:lnTo>
                    <a:lnTo>
                      <a:pt x="181499" y="137760"/>
                    </a:lnTo>
                    <a:close/>
                    <a:moveTo>
                      <a:pt x="193682" y="137760"/>
                    </a:moveTo>
                    <a:lnTo>
                      <a:pt x="193682" y="143697"/>
                    </a:lnTo>
                    <a:lnTo>
                      <a:pt x="187746" y="143697"/>
                    </a:lnTo>
                    <a:lnTo>
                      <a:pt x="187746" y="137760"/>
                    </a:lnTo>
                    <a:close/>
                    <a:moveTo>
                      <a:pt x="199931" y="137760"/>
                    </a:moveTo>
                    <a:lnTo>
                      <a:pt x="199931" y="143697"/>
                    </a:lnTo>
                    <a:lnTo>
                      <a:pt x="193996" y="143697"/>
                    </a:lnTo>
                    <a:lnTo>
                      <a:pt x="193996" y="137760"/>
                    </a:lnTo>
                    <a:close/>
                    <a:moveTo>
                      <a:pt x="206180" y="137760"/>
                    </a:moveTo>
                    <a:lnTo>
                      <a:pt x="206180" y="143697"/>
                    </a:lnTo>
                    <a:lnTo>
                      <a:pt x="200244" y="143697"/>
                    </a:lnTo>
                    <a:lnTo>
                      <a:pt x="200244" y="137760"/>
                    </a:lnTo>
                    <a:close/>
                    <a:moveTo>
                      <a:pt x="212427" y="137760"/>
                    </a:moveTo>
                    <a:lnTo>
                      <a:pt x="212427" y="143697"/>
                    </a:lnTo>
                    <a:lnTo>
                      <a:pt x="206491" y="143697"/>
                    </a:lnTo>
                    <a:lnTo>
                      <a:pt x="206491" y="137760"/>
                    </a:lnTo>
                    <a:close/>
                    <a:moveTo>
                      <a:pt x="218674" y="137760"/>
                    </a:moveTo>
                    <a:lnTo>
                      <a:pt x="218674" y="143697"/>
                    </a:lnTo>
                    <a:lnTo>
                      <a:pt x="212739" y="143697"/>
                    </a:lnTo>
                    <a:lnTo>
                      <a:pt x="212739" y="137760"/>
                    </a:lnTo>
                    <a:close/>
                    <a:moveTo>
                      <a:pt x="224921" y="137760"/>
                    </a:moveTo>
                    <a:lnTo>
                      <a:pt x="224921" y="143697"/>
                    </a:lnTo>
                    <a:lnTo>
                      <a:pt x="218987" y="143697"/>
                    </a:lnTo>
                    <a:lnTo>
                      <a:pt x="218987" y="137760"/>
                    </a:lnTo>
                    <a:close/>
                    <a:moveTo>
                      <a:pt x="231170" y="137760"/>
                    </a:moveTo>
                    <a:lnTo>
                      <a:pt x="231170" y="143697"/>
                    </a:lnTo>
                    <a:lnTo>
                      <a:pt x="225234" y="143697"/>
                    </a:lnTo>
                    <a:lnTo>
                      <a:pt x="225234" y="137760"/>
                    </a:lnTo>
                    <a:close/>
                    <a:moveTo>
                      <a:pt x="237417" y="137760"/>
                    </a:moveTo>
                    <a:lnTo>
                      <a:pt x="237417" y="143697"/>
                    </a:lnTo>
                    <a:lnTo>
                      <a:pt x="231481" y="143697"/>
                    </a:lnTo>
                    <a:lnTo>
                      <a:pt x="231481" y="137760"/>
                    </a:lnTo>
                    <a:close/>
                    <a:moveTo>
                      <a:pt x="243664" y="137760"/>
                    </a:moveTo>
                    <a:lnTo>
                      <a:pt x="243664" y="143697"/>
                    </a:lnTo>
                    <a:lnTo>
                      <a:pt x="237729" y="143697"/>
                    </a:lnTo>
                    <a:lnTo>
                      <a:pt x="237729" y="137760"/>
                    </a:lnTo>
                    <a:close/>
                    <a:moveTo>
                      <a:pt x="249911" y="137760"/>
                    </a:moveTo>
                    <a:lnTo>
                      <a:pt x="249911" y="143697"/>
                    </a:lnTo>
                    <a:lnTo>
                      <a:pt x="243977" y="143697"/>
                    </a:lnTo>
                    <a:lnTo>
                      <a:pt x="243977" y="137760"/>
                    </a:lnTo>
                    <a:close/>
                    <a:moveTo>
                      <a:pt x="256161" y="137760"/>
                    </a:moveTo>
                    <a:lnTo>
                      <a:pt x="256161" y="143697"/>
                    </a:lnTo>
                    <a:lnTo>
                      <a:pt x="250225" y="143697"/>
                    </a:lnTo>
                    <a:lnTo>
                      <a:pt x="250225" y="137760"/>
                    </a:lnTo>
                    <a:close/>
                    <a:moveTo>
                      <a:pt x="262409" y="137760"/>
                    </a:moveTo>
                    <a:lnTo>
                      <a:pt x="262409" y="143697"/>
                    </a:lnTo>
                    <a:lnTo>
                      <a:pt x="256474" y="143697"/>
                    </a:lnTo>
                    <a:lnTo>
                      <a:pt x="256474" y="137760"/>
                    </a:lnTo>
                    <a:close/>
                    <a:moveTo>
                      <a:pt x="268656" y="137760"/>
                    </a:moveTo>
                    <a:lnTo>
                      <a:pt x="268656" y="143697"/>
                    </a:lnTo>
                    <a:lnTo>
                      <a:pt x="262721" y="143697"/>
                    </a:lnTo>
                    <a:lnTo>
                      <a:pt x="262721" y="137760"/>
                    </a:lnTo>
                    <a:close/>
                    <a:moveTo>
                      <a:pt x="274904" y="137760"/>
                    </a:moveTo>
                    <a:lnTo>
                      <a:pt x="274904" y="143697"/>
                    </a:lnTo>
                    <a:lnTo>
                      <a:pt x="268968" y="143697"/>
                    </a:lnTo>
                    <a:lnTo>
                      <a:pt x="268968" y="137760"/>
                    </a:lnTo>
                    <a:close/>
                    <a:moveTo>
                      <a:pt x="6251" y="144011"/>
                    </a:moveTo>
                    <a:lnTo>
                      <a:pt x="6251" y="149945"/>
                    </a:lnTo>
                    <a:lnTo>
                      <a:pt x="315" y="149945"/>
                    </a:lnTo>
                    <a:lnTo>
                      <a:pt x="315" y="144011"/>
                    </a:lnTo>
                    <a:close/>
                    <a:moveTo>
                      <a:pt x="12498" y="144011"/>
                    </a:moveTo>
                    <a:lnTo>
                      <a:pt x="12498" y="149945"/>
                    </a:lnTo>
                    <a:lnTo>
                      <a:pt x="6562" y="149945"/>
                    </a:lnTo>
                    <a:lnTo>
                      <a:pt x="6562" y="144011"/>
                    </a:lnTo>
                    <a:close/>
                    <a:moveTo>
                      <a:pt x="18745" y="144011"/>
                    </a:moveTo>
                    <a:lnTo>
                      <a:pt x="18745" y="149945"/>
                    </a:lnTo>
                    <a:lnTo>
                      <a:pt x="12810" y="149945"/>
                    </a:lnTo>
                    <a:lnTo>
                      <a:pt x="12810" y="144011"/>
                    </a:lnTo>
                    <a:close/>
                    <a:moveTo>
                      <a:pt x="24992" y="144011"/>
                    </a:moveTo>
                    <a:lnTo>
                      <a:pt x="24992" y="149945"/>
                    </a:lnTo>
                    <a:lnTo>
                      <a:pt x="19058" y="149945"/>
                    </a:lnTo>
                    <a:lnTo>
                      <a:pt x="19058" y="144011"/>
                    </a:lnTo>
                    <a:close/>
                    <a:moveTo>
                      <a:pt x="31241" y="144011"/>
                    </a:moveTo>
                    <a:lnTo>
                      <a:pt x="31241" y="149945"/>
                    </a:lnTo>
                    <a:lnTo>
                      <a:pt x="25305" y="149945"/>
                    </a:lnTo>
                    <a:lnTo>
                      <a:pt x="25305" y="144011"/>
                    </a:lnTo>
                    <a:close/>
                    <a:moveTo>
                      <a:pt x="37489" y="144011"/>
                    </a:moveTo>
                    <a:lnTo>
                      <a:pt x="37489" y="149945"/>
                    </a:lnTo>
                    <a:lnTo>
                      <a:pt x="31553" y="149945"/>
                    </a:lnTo>
                    <a:lnTo>
                      <a:pt x="31553" y="144011"/>
                    </a:lnTo>
                    <a:close/>
                    <a:moveTo>
                      <a:pt x="43737" y="144011"/>
                    </a:moveTo>
                    <a:lnTo>
                      <a:pt x="43737" y="149945"/>
                    </a:lnTo>
                    <a:lnTo>
                      <a:pt x="37802" y="149945"/>
                    </a:lnTo>
                    <a:lnTo>
                      <a:pt x="37802" y="144011"/>
                    </a:lnTo>
                    <a:close/>
                    <a:moveTo>
                      <a:pt x="49985" y="144011"/>
                    </a:moveTo>
                    <a:lnTo>
                      <a:pt x="49985" y="149945"/>
                    </a:lnTo>
                    <a:lnTo>
                      <a:pt x="44049" y="149945"/>
                    </a:lnTo>
                    <a:lnTo>
                      <a:pt x="44049" y="144011"/>
                    </a:lnTo>
                    <a:close/>
                    <a:moveTo>
                      <a:pt x="56232" y="144011"/>
                    </a:moveTo>
                    <a:lnTo>
                      <a:pt x="56232" y="149945"/>
                    </a:lnTo>
                    <a:lnTo>
                      <a:pt x="50296" y="149945"/>
                    </a:lnTo>
                    <a:lnTo>
                      <a:pt x="50296" y="144011"/>
                    </a:lnTo>
                    <a:close/>
                    <a:moveTo>
                      <a:pt x="62480" y="144011"/>
                    </a:moveTo>
                    <a:lnTo>
                      <a:pt x="62480" y="149945"/>
                    </a:lnTo>
                    <a:lnTo>
                      <a:pt x="56545" y="149945"/>
                    </a:lnTo>
                    <a:lnTo>
                      <a:pt x="56545" y="144011"/>
                    </a:lnTo>
                    <a:close/>
                    <a:moveTo>
                      <a:pt x="68727" y="144011"/>
                    </a:moveTo>
                    <a:lnTo>
                      <a:pt x="68727" y="149945"/>
                    </a:lnTo>
                    <a:lnTo>
                      <a:pt x="62792" y="149945"/>
                    </a:lnTo>
                    <a:lnTo>
                      <a:pt x="62792" y="144011"/>
                    </a:lnTo>
                    <a:close/>
                    <a:moveTo>
                      <a:pt x="74975" y="144011"/>
                    </a:moveTo>
                    <a:lnTo>
                      <a:pt x="74975" y="149945"/>
                    </a:lnTo>
                    <a:lnTo>
                      <a:pt x="69039" y="149945"/>
                    </a:lnTo>
                    <a:lnTo>
                      <a:pt x="69039" y="144011"/>
                    </a:lnTo>
                    <a:close/>
                    <a:moveTo>
                      <a:pt x="81223" y="144011"/>
                    </a:moveTo>
                    <a:lnTo>
                      <a:pt x="81223" y="149945"/>
                    </a:lnTo>
                    <a:lnTo>
                      <a:pt x="75286" y="149945"/>
                    </a:lnTo>
                    <a:lnTo>
                      <a:pt x="75286" y="144011"/>
                    </a:lnTo>
                    <a:close/>
                    <a:moveTo>
                      <a:pt x="87470" y="144011"/>
                    </a:moveTo>
                    <a:lnTo>
                      <a:pt x="87470" y="149945"/>
                    </a:lnTo>
                    <a:lnTo>
                      <a:pt x="81535" y="149945"/>
                    </a:lnTo>
                    <a:lnTo>
                      <a:pt x="81535" y="144011"/>
                    </a:lnTo>
                    <a:close/>
                    <a:moveTo>
                      <a:pt x="93718" y="144011"/>
                    </a:moveTo>
                    <a:lnTo>
                      <a:pt x="93718" y="149945"/>
                    </a:lnTo>
                    <a:lnTo>
                      <a:pt x="87784" y="149945"/>
                    </a:lnTo>
                    <a:lnTo>
                      <a:pt x="87784" y="144011"/>
                    </a:lnTo>
                    <a:close/>
                    <a:moveTo>
                      <a:pt x="99967" y="144011"/>
                    </a:moveTo>
                    <a:lnTo>
                      <a:pt x="99967" y="149945"/>
                    </a:lnTo>
                    <a:lnTo>
                      <a:pt x="94031" y="149945"/>
                    </a:lnTo>
                    <a:lnTo>
                      <a:pt x="94031" y="144011"/>
                    </a:lnTo>
                    <a:close/>
                    <a:moveTo>
                      <a:pt x="106214" y="144011"/>
                    </a:moveTo>
                    <a:lnTo>
                      <a:pt x="106214" y="149945"/>
                    </a:lnTo>
                    <a:lnTo>
                      <a:pt x="100278" y="149945"/>
                    </a:lnTo>
                    <a:lnTo>
                      <a:pt x="100278" y="144011"/>
                    </a:lnTo>
                    <a:close/>
                    <a:moveTo>
                      <a:pt x="112461" y="144011"/>
                    </a:moveTo>
                    <a:lnTo>
                      <a:pt x="112461" y="149945"/>
                    </a:lnTo>
                    <a:lnTo>
                      <a:pt x="106527" y="149945"/>
                    </a:lnTo>
                    <a:lnTo>
                      <a:pt x="106527" y="144011"/>
                    </a:lnTo>
                    <a:close/>
                    <a:moveTo>
                      <a:pt x="118710" y="144011"/>
                    </a:moveTo>
                    <a:lnTo>
                      <a:pt x="118710" y="149945"/>
                    </a:lnTo>
                    <a:lnTo>
                      <a:pt x="112774" y="149945"/>
                    </a:lnTo>
                    <a:lnTo>
                      <a:pt x="112774" y="144011"/>
                    </a:lnTo>
                    <a:close/>
                    <a:moveTo>
                      <a:pt x="124957" y="144011"/>
                    </a:moveTo>
                    <a:lnTo>
                      <a:pt x="124957" y="149945"/>
                    </a:lnTo>
                    <a:lnTo>
                      <a:pt x="119021" y="149945"/>
                    </a:lnTo>
                    <a:lnTo>
                      <a:pt x="119021" y="144011"/>
                    </a:lnTo>
                    <a:close/>
                    <a:moveTo>
                      <a:pt x="131204" y="144011"/>
                    </a:moveTo>
                    <a:lnTo>
                      <a:pt x="131204" y="149945"/>
                    </a:lnTo>
                    <a:lnTo>
                      <a:pt x="125270" y="149945"/>
                    </a:lnTo>
                    <a:lnTo>
                      <a:pt x="125270" y="144011"/>
                    </a:lnTo>
                    <a:close/>
                    <a:moveTo>
                      <a:pt x="137451" y="144011"/>
                    </a:moveTo>
                    <a:lnTo>
                      <a:pt x="137451" y="149945"/>
                    </a:lnTo>
                    <a:lnTo>
                      <a:pt x="131517" y="149945"/>
                    </a:lnTo>
                    <a:lnTo>
                      <a:pt x="131517" y="144011"/>
                    </a:lnTo>
                    <a:close/>
                    <a:moveTo>
                      <a:pt x="143702" y="144011"/>
                    </a:moveTo>
                    <a:lnTo>
                      <a:pt x="143702" y="149945"/>
                    </a:lnTo>
                    <a:lnTo>
                      <a:pt x="137766" y="149945"/>
                    </a:lnTo>
                    <a:lnTo>
                      <a:pt x="137766" y="144011"/>
                    </a:lnTo>
                    <a:close/>
                    <a:moveTo>
                      <a:pt x="149949" y="144011"/>
                    </a:moveTo>
                    <a:lnTo>
                      <a:pt x="149949" y="149945"/>
                    </a:lnTo>
                    <a:lnTo>
                      <a:pt x="144015" y="149945"/>
                    </a:lnTo>
                    <a:lnTo>
                      <a:pt x="144015" y="144011"/>
                    </a:lnTo>
                    <a:close/>
                    <a:moveTo>
                      <a:pt x="156196" y="144011"/>
                    </a:moveTo>
                    <a:lnTo>
                      <a:pt x="156196" y="149945"/>
                    </a:lnTo>
                    <a:lnTo>
                      <a:pt x="150262" y="149945"/>
                    </a:lnTo>
                    <a:lnTo>
                      <a:pt x="150262" y="144011"/>
                    </a:lnTo>
                    <a:close/>
                    <a:moveTo>
                      <a:pt x="162445" y="144011"/>
                    </a:moveTo>
                    <a:lnTo>
                      <a:pt x="162445" y="149945"/>
                    </a:lnTo>
                    <a:lnTo>
                      <a:pt x="156509" y="149945"/>
                    </a:lnTo>
                    <a:lnTo>
                      <a:pt x="156509" y="144011"/>
                    </a:lnTo>
                    <a:close/>
                    <a:moveTo>
                      <a:pt x="168692" y="144011"/>
                    </a:moveTo>
                    <a:lnTo>
                      <a:pt x="168692" y="149945"/>
                    </a:lnTo>
                    <a:lnTo>
                      <a:pt x="162756" y="149945"/>
                    </a:lnTo>
                    <a:lnTo>
                      <a:pt x="162756" y="144011"/>
                    </a:lnTo>
                    <a:close/>
                    <a:moveTo>
                      <a:pt x="174939" y="144011"/>
                    </a:moveTo>
                    <a:lnTo>
                      <a:pt x="174939" y="149945"/>
                    </a:lnTo>
                    <a:lnTo>
                      <a:pt x="169005" y="149945"/>
                    </a:lnTo>
                    <a:lnTo>
                      <a:pt x="169005" y="144011"/>
                    </a:lnTo>
                    <a:close/>
                    <a:moveTo>
                      <a:pt x="181186" y="144011"/>
                    </a:moveTo>
                    <a:lnTo>
                      <a:pt x="181186" y="149945"/>
                    </a:lnTo>
                    <a:lnTo>
                      <a:pt x="175252" y="149945"/>
                    </a:lnTo>
                    <a:lnTo>
                      <a:pt x="175252" y="144011"/>
                    </a:lnTo>
                    <a:close/>
                    <a:moveTo>
                      <a:pt x="187433" y="144011"/>
                    </a:moveTo>
                    <a:lnTo>
                      <a:pt x="187433" y="149945"/>
                    </a:lnTo>
                    <a:lnTo>
                      <a:pt x="181499" y="149945"/>
                    </a:lnTo>
                    <a:lnTo>
                      <a:pt x="181499" y="144011"/>
                    </a:lnTo>
                    <a:close/>
                    <a:moveTo>
                      <a:pt x="193682" y="144011"/>
                    </a:moveTo>
                    <a:lnTo>
                      <a:pt x="193682" y="149945"/>
                    </a:lnTo>
                    <a:lnTo>
                      <a:pt x="187746" y="149945"/>
                    </a:lnTo>
                    <a:lnTo>
                      <a:pt x="187746" y="144011"/>
                    </a:lnTo>
                    <a:close/>
                    <a:moveTo>
                      <a:pt x="199931" y="144011"/>
                    </a:moveTo>
                    <a:lnTo>
                      <a:pt x="199931" y="149945"/>
                    </a:lnTo>
                    <a:lnTo>
                      <a:pt x="193996" y="149945"/>
                    </a:lnTo>
                    <a:lnTo>
                      <a:pt x="193996" y="144011"/>
                    </a:lnTo>
                    <a:close/>
                    <a:moveTo>
                      <a:pt x="206180" y="144011"/>
                    </a:moveTo>
                    <a:lnTo>
                      <a:pt x="206180" y="149945"/>
                    </a:lnTo>
                    <a:lnTo>
                      <a:pt x="200244" y="149945"/>
                    </a:lnTo>
                    <a:lnTo>
                      <a:pt x="200244" y="144011"/>
                    </a:lnTo>
                    <a:close/>
                    <a:moveTo>
                      <a:pt x="212427" y="144011"/>
                    </a:moveTo>
                    <a:lnTo>
                      <a:pt x="212427" y="149945"/>
                    </a:lnTo>
                    <a:lnTo>
                      <a:pt x="206491" y="149945"/>
                    </a:lnTo>
                    <a:lnTo>
                      <a:pt x="206491" y="144011"/>
                    </a:lnTo>
                    <a:close/>
                    <a:moveTo>
                      <a:pt x="218674" y="144011"/>
                    </a:moveTo>
                    <a:lnTo>
                      <a:pt x="218674" y="149945"/>
                    </a:lnTo>
                    <a:lnTo>
                      <a:pt x="212739" y="149945"/>
                    </a:lnTo>
                    <a:lnTo>
                      <a:pt x="212739" y="144011"/>
                    </a:lnTo>
                    <a:close/>
                    <a:moveTo>
                      <a:pt x="224921" y="144011"/>
                    </a:moveTo>
                    <a:lnTo>
                      <a:pt x="224921" y="149945"/>
                    </a:lnTo>
                    <a:lnTo>
                      <a:pt x="218987" y="149945"/>
                    </a:lnTo>
                    <a:lnTo>
                      <a:pt x="218987" y="144011"/>
                    </a:lnTo>
                    <a:close/>
                    <a:moveTo>
                      <a:pt x="231170" y="144011"/>
                    </a:moveTo>
                    <a:lnTo>
                      <a:pt x="231170" y="149945"/>
                    </a:lnTo>
                    <a:lnTo>
                      <a:pt x="225234" y="149945"/>
                    </a:lnTo>
                    <a:lnTo>
                      <a:pt x="225234" y="144011"/>
                    </a:lnTo>
                    <a:close/>
                    <a:moveTo>
                      <a:pt x="237417" y="144011"/>
                    </a:moveTo>
                    <a:lnTo>
                      <a:pt x="237417" y="149945"/>
                    </a:lnTo>
                    <a:lnTo>
                      <a:pt x="231481" y="149945"/>
                    </a:lnTo>
                    <a:lnTo>
                      <a:pt x="231481" y="144011"/>
                    </a:lnTo>
                    <a:close/>
                    <a:moveTo>
                      <a:pt x="243664" y="144011"/>
                    </a:moveTo>
                    <a:lnTo>
                      <a:pt x="243664" y="149945"/>
                    </a:lnTo>
                    <a:lnTo>
                      <a:pt x="237729" y="149945"/>
                    </a:lnTo>
                    <a:lnTo>
                      <a:pt x="237729" y="144011"/>
                    </a:lnTo>
                    <a:close/>
                    <a:moveTo>
                      <a:pt x="249911" y="144011"/>
                    </a:moveTo>
                    <a:lnTo>
                      <a:pt x="249911" y="149945"/>
                    </a:lnTo>
                    <a:lnTo>
                      <a:pt x="243977" y="149945"/>
                    </a:lnTo>
                    <a:lnTo>
                      <a:pt x="243977" y="144011"/>
                    </a:lnTo>
                    <a:close/>
                    <a:moveTo>
                      <a:pt x="256161" y="144011"/>
                    </a:moveTo>
                    <a:lnTo>
                      <a:pt x="256161" y="149945"/>
                    </a:lnTo>
                    <a:lnTo>
                      <a:pt x="250225" y="149945"/>
                    </a:lnTo>
                    <a:lnTo>
                      <a:pt x="250225" y="144011"/>
                    </a:lnTo>
                    <a:close/>
                    <a:moveTo>
                      <a:pt x="262409" y="144011"/>
                    </a:moveTo>
                    <a:lnTo>
                      <a:pt x="262409" y="149945"/>
                    </a:lnTo>
                    <a:lnTo>
                      <a:pt x="256474" y="149945"/>
                    </a:lnTo>
                    <a:lnTo>
                      <a:pt x="256474" y="144011"/>
                    </a:lnTo>
                    <a:close/>
                    <a:moveTo>
                      <a:pt x="268656" y="144011"/>
                    </a:moveTo>
                    <a:lnTo>
                      <a:pt x="268656" y="149945"/>
                    </a:lnTo>
                    <a:lnTo>
                      <a:pt x="262721" y="149945"/>
                    </a:lnTo>
                    <a:lnTo>
                      <a:pt x="262721" y="144011"/>
                    </a:lnTo>
                    <a:close/>
                    <a:moveTo>
                      <a:pt x="274904" y="144011"/>
                    </a:moveTo>
                    <a:lnTo>
                      <a:pt x="274904" y="149945"/>
                    </a:lnTo>
                    <a:lnTo>
                      <a:pt x="268968" y="149945"/>
                    </a:lnTo>
                    <a:lnTo>
                      <a:pt x="268968" y="144011"/>
                    </a:lnTo>
                    <a:close/>
                    <a:moveTo>
                      <a:pt x="6251" y="150258"/>
                    </a:moveTo>
                    <a:lnTo>
                      <a:pt x="6251" y="156192"/>
                    </a:lnTo>
                    <a:lnTo>
                      <a:pt x="315" y="156192"/>
                    </a:lnTo>
                    <a:lnTo>
                      <a:pt x="315" y="150258"/>
                    </a:lnTo>
                    <a:close/>
                    <a:moveTo>
                      <a:pt x="12498" y="150258"/>
                    </a:moveTo>
                    <a:lnTo>
                      <a:pt x="12498" y="156192"/>
                    </a:lnTo>
                    <a:lnTo>
                      <a:pt x="6562" y="156192"/>
                    </a:lnTo>
                    <a:lnTo>
                      <a:pt x="6562" y="150258"/>
                    </a:lnTo>
                    <a:close/>
                    <a:moveTo>
                      <a:pt x="18745" y="150258"/>
                    </a:moveTo>
                    <a:lnTo>
                      <a:pt x="18745" y="156192"/>
                    </a:lnTo>
                    <a:lnTo>
                      <a:pt x="12810" y="156192"/>
                    </a:lnTo>
                    <a:lnTo>
                      <a:pt x="12810" y="150258"/>
                    </a:lnTo>
                    <a:close/>
                    <a:moveTo>
                      <a:pt x="24992" y="150258"/>
                    </a:moveTo>
                    <a:lnTo>
                      <a:pt x="24992" y="156192"/>
                    </a:lnTo>
                    <a:lnTo>
                      <a:pt x="19058" y="156192"/>
                    </a:lnTo>
                    <a:lnTo>
                      <a:pt x="19058" y="150258"/>
                    </a:lnTo>
                    <a:close/>
                    <a:moveTo>
                      <a:pt x="31241" y="150258"/>
                    </a:moveTo>
                    <a:lnTo>
                      <a:pt x="31241" y="156192"/>
                    </a:lnTo>
                    <a:lnTo>
                      <a:pt x="25305" y="156192"/>
                    </a:lnTo>
                    <a:lnTo>
                      <a:pt x="25305" y="150258"/>
                    </a:lnTo>
                    <a:close/>
                    <a:moveTo>
                      <a:pt x="37489" y="150258"/>
                    </a:moveTo>
                    <a:lnTo>
                      <a:pt x="37489" y="156192"/>
                    </a:lnTo>
                    <a:lnTo>
                      <a:pt x="31553" y="156192"/>
                    </a:lnTo>
                    <a:lnTo>
                      <a:pt x="31553" y="150258"/>
                    </a:lnTo>
                    <a:close/>
                    <a:moveTo>
                      <a:pt x="43737" y="150258"/>
                    </a:moveTo>
                    <a:lnTo>
                      <a:pt x="43737" y="156192"/>
                    </a:lnTo>
                    <a:lnTo>
                      <a:pt x="37802" y="156192"/>
                    </a:lnTo>
                    <a:lnTo>
                      <a:pt x="37802" y="150258"/>
                    </a:lnTo>
                    <a:close/>
                    <a:moveTo>
                      <a:pt x="49985" y="150258"/>
                    </a:moveTo>
                    <a:lnTo>
                      <a:pt x="49985" y="156192"/>
                    </a:lnTo>
                    <a:lnTo>
                      <a:pt x="44049" y="156192"/>
                    </a:lnTo>
                    <a:lnTo>
                      <a:pt x="44049" y="150258"/>
                    </a:lnTo>
                    <a:close/>
                    <a:moveTo>
                      <a:pt x="56232" y="150258"/>
                    </a:moveTo>
                    <a:lnTo>
                      <a:pt x="56232" y="156192"/>
                    </a:lnTo>
                    <a:lnTo>
                      <a:pt x="50296" y="156192"/>
                    </a:lnTo>
                    <a:lnTo>
                      <a:pt x="50296" y="150258"/>
                    </a:lnTo>
                    <a:close/>
                    <a:moveTo>
                      <a:pt x="62480" y="150258"/>
                    </a:moveTo>
                    <a:lnTo>
                      <a:pt x="62480" y="156192"/>
                    </a:lnTo>
                    <a:lnTo>
                      <a:pt x="56545" y="156192"/>
                    </a:lnTo>
                    <a:lnTo>
                      <a:pt x="56545" y="150258"/>
                    </a:lnTo>
                    <a:close/>
                    <a:moveTo>
                      <a:pt x="68727" y="150258"/>
                    </a:moveTo>
                    <a:lnTo>
                      <a:pt x="68727" y="156192"/>
                    </a:lnTo>
                    <a:lnTo>
                      <a:pt x="62792" y="156192"/>
                    </a:lnTo>
                    <a:lnTo>
                      <a:pt x="62792" y="150258"/>
                    </a:lnTo>
                    <a:close/>
                    <a:moveTo>
                      <a:pt x="74975" y="150258"/>
                    </a:moveTo>
                    <a:lnTo>
                      <a:pt x="74975" y="156192"/>
                    </a:lnTo>
                    <a:lnTo>
                      <a:pt x="69039" y="156192"/>
                    </a:lnTo>
                    <a:lnTo>
                      <a:pt x="69039" y="150258"/>
                    </a:lnTo>
                    <a:close/>
                    <a:moveTo>
                      <a:pt x="81223" y="150258"/>
                    </a:moveTo>
                    <a:lnTo>
                      <a:pt x="81223" y="156192"/>
                    </a:lnTo>
                    <a:lnTo>
                      <a:pt x="75286" y="156192"/>
                    </a:lnTo>
                    <a:lnTo>
                      <a:pt x="75286" y="150258"/>
                    </a:lnTo>
                    <a:close/>
                    <a:moveTo>
                      <a:pt x="87470" y="150258"/>
                    </a:moveTo>
                    <a:lnTo>
                      <a:pt x="87470" y="156192"/>
                    </a:lnTo>
                    <a:lnTo>
                      <a:pt x="81535" y="156192"/>
                    </a:lnTo>
                    <a:lnTo>
                      <a:pt x="81535" y="150258"/>
                    </a:lnTo>
                    <a:close/>
                    <a:moveTo>
                      <a:pt x="93718" y="150258"/>
                    </a:moveTo>
                    <a:lnTo>
                      <a:pt x="93718" y="156192"/>
                    </a:lnTo>
                    <a:lnTo>
                      <a:pt x="87784" y="156192"/>
                    </a:lnTo>
                    <a:lnTo>
                      <a:pt x="87784" y="150258"/>
                    </a:lnTo>
                    <a:close/>
                    <a:moveTo>
                      <a:pt x="99967" y="150258"/>
                    </a:moveTo>
                    <a:lnTo>
                      <a:pt x="99967" y="156192"/>
                    </a:lnTo>
                    <a:lnTo>
                      <a:pt x="94031" y="156192"/>
                    </a:lnTo>
                    <a:lnTo>
                      <a:pt x="94031" y="150258"/>
                    </a:lnTo>
                    <a:close/>
                    <a:moveTo>
                      <a:pt x="106214" y="150258"/>
                    </a:moveTo>
                    <a:lnTo>
                      <a:pt x="106214" y="156192"/>
                    </a:lnTo>
                    <a:lnTo>
                      <a:pt x="100278" y="156192"/>
                    </a:lnTo>
                    <a:lnTo>
                      <a:pt x="100278" y="150258"/>
                    </a:lnTo>
                    <a:close/>
                    <a:moveTo>
                      <a:pt x="112461" y="150258"/>
                    </a:moveTo>
                    <a:lnTo>
                      <a:pt x="112461" y="156192"/>
                    </a:lnTo>
                    <a:lnTo>
                      <a:pt x="106527" y="156192"/>
                    </a:lnTo>
                    <a:lnTo>
                      <a:pt x="106527" y="150258"/>
                    </a:lnTo>
                    <a:close/>
                    <a:moveTo>
                      <a:pt x="118710" y="150258"/>
                    </a:moveTo>
                    <a:lnTo>
                      <a:pt x="118710" y="156192"/>
                    </a:lnTo>
                    <a:lnTo>
                      <a:pt x="112774" y="156192"/>
                    </a:lnTo>
                    <a:lnTo>
                      <a:pt x="112774" y="150258"/>
                    </a:lnTo>
                    <a:close/>
                    <a:moveTo>
                      <a:pt x="124957" y="150258"/>
                    </a:moveTo>
                    <a:lnTo>
                      <a:pt x="124957" y="156192"/>
                    </a:lnTo>
                    <a:lnTo>
                      <a:pt x="119021" y="156192"/>
                    </a:lnTo>
                    <a:lnTo>
                      <a:pt x="119021" y="150258"/>
                    </a:lnTo>
                    <a:close/>
                    <a:moveTo>
                      <a:pt x="131204" y="150258"/>
                    </a:moveTo>
                    <a:lnTo>
                      <a:pt x="131204" y="156192"/>
                    </a:lnTo>
                    <a:lnTo>
                      <a:pt x="125270" y="156192"/>
                    </a:lnTo>
                    <a:lnTo>
                      <a:pt x="125270" y="150258"/>
                    </a:lnTo>
                    <a:close/>
                    <a:moveTo>
                      <a:pt x="137451" y="150258"/>
                    </a:moveTo>
                    <a:lnTo>
                      <a:pt x="137451" y="156192"/>
                    </a:lnTo>
                    <a:lnTo>
                      <a:pt x="131517" y="156192"/>
                    </a:lnTo>
                    <a:lnTo>
                      <a:pt x="131517" y="150258"/>
                    </a:lnTo>
                    <a:close/>
                    <a:moveTo>
                      <a:pt x="143702" y="150258"/>
                    </a:moveTo>
                    <a:lnTo>
                      <a:pt x="143702" y="156192"/>
                    </a:lnTo>
                    <a:lnTo>
                      <a:pt x="137766" y="156192"/>
                    </a:lnTo>
                    <a:lnTo>
                      <a:pt x="137766" y="150258"/>
                    </a:lnTo>
                    <a:close/>
                    <a:moveTo>
                      <a:pt x="149949" y="150258"/>
                    </a:moveTo>
                    <a:lnTo>
                      <a:pt x="149949" y="156192"/>
                    </a:lnTo>
                    <a:lnTo>
                      <a:pt x="144015" y="156192"/>
                    </a:lnTo>
                    <a:lnTo>
                      <a:pt x="144015" y="150258"/>
                    </a:lnTo>
                    <a:close/>
                    <a:moveTo>
                      <a:pt x="156196" y="150258"/>
                    </a:moveTo>
                    <a:lnTo>
                      <a:pt x="156196" y="156192"/>
                    </a:lnTo>
                    <a:lnTo>
                      <a:pt x="150262" y="156192"/>
                    </a:lnTo>
                    <a:lnTo>
                      <a:pt x="150262" y="150258"/>
                    </a:lnTo>
                    <a:close/>
                    <a:moveTo>
                      <a:pt x="162445" y="150258"/>
                    </a:moveTo>
                    <a:lnTo>
                      <a:pt x="162445" y="156192"/>
                    </a:lnTo>
                    <a:lnTo>
                      <a:pt x="156509" y="156192"/>
                    </a:lnTo>
                    <a:lnTo>
                      <a:pt x="156509" y="150258"/>
                    </a:lnTo>
                    <a:close/>
                    <a:moveTo>
                      <a:pt x="168692" y="150258"/>
                    </a:moveTo>
                    <a:lnTo>
                      <a:pt x="168692" y="156192"/>
                    </a:lnTo>
                    <a:lnTo>
                      <a:pt x="162756" y="156192"/>
                    </a:lnTo>
                    <a:lnTo>
                      <a:pt x="162756" y="150258"/>
                    </a:lnTo>
                    <a:close/>
                    <a:moveTo>
                      <a:pt x="174939" y="150258"/>
                    </a:moveTo>
                    <a:lnTo>
                      <a:pt x="174939" y="156192"/>
                    </a:lnTo>
                    <a:lnTo>
                      <a:pt x="169005" y="156192"/>
                    </a:lnTo>
                    <a:lnTo>
                      <a:pt x="169005" y="150258"/>
                    </a:lnTo>
                    <a:close/>
                    <a:moveTo>
                      <a:pt x="181186" y="150258"/>
                    </a:moveTo>
                    <a:lnTo>
                      <a:pt x="181186" y="156192"/>
                    </a:lnTo>
                    <a:lnTo>
                      <a:pt x="175252" y="156192"/>
                    </a:lnTo>
                    <a:lnTo>
                      <a:pt x="175252" y="150258"/>
                    </a:lnTo>
                    <a:close/>
                    <a:moveTo>
                      <a:pt x="187433" y="150258"/>
                    </a:moveTo>
                    <a:lnTo>
                      <a:pt x="187433" y="156192"/>
                    </a:lnTo>
                    <a:lnTo>
                      <a:pt x="181499" y="156192"/>
                    </a:lnTo>
                    <a:lnTo>
                      <a:pt x="181499" y="150258"/>
                    </a:lnTo>
                    <a:close/>
                    <a:moveTo>
                      <a:pt x="193682" y="150258"/>
                    </a:moveTo>
                    <a:lnTo>
                      <a:pt x="193682" y="156192"/>
                    </a:lnTo>
                    <a:lnTo>
                      <a:pt x="187746" y="156192"/>
                    </a:lnTo>
                    <a:lnTo>
                      <a:pt x="187746" y="150258"/>
                    </a:lnTo>
                    <a:close/>
                    <a:moveTo>
                      <a:pt x="199931" y="150258"/>
                    </a:moveTo>
                    <a:lnTo>
                      <a:pt x="199931" y="156192"/>
                    </a:lnTo>
                    <a:lnTo>
                      <a:pt x="193996" y="156192"/>
                    </a:lnTo>
                    <a:lnTo>
                      <a:pt x="193996" y="150258"/>
                    </a:lnTo>
                    <a:close/>
                    <a:moveTo>
                      <a:pt x="206180" y="150258"/>
                    </a:moveTo>
                    <a:lnTo>
                      <a:pt x="206180" y="156192"/>
                    </a:lnTo>
                    <a:lnTo>
                      <a:pt x="200244" y="156192"/>
                    </a:lnTo>
                    <a:lnTo>
                      <a:pt x="200244" y="150258"/>
                    </a:lnTo>
                    <a:close/>
                    <a:moveTo>
                      <a:pt x="212427" y="150258"/>
                    </a:moveTo>
                    <a:lnTo>
                      <a:pt x="212427" y="156192"/>
                    </a:lnTo>
                    <a:lnTo>
                      <a:pt x="206491" y="156192"/>
                    </a:lnTo>
                    <a:lnTo>
                      <a:pt x="206491" y="150258"/>
                    </a:lnTo>
                    <a:close/>
                    <a:moveTo>
                      <a:pt x="218674" y="150258"/>
                    </a:moveTo>
                    <a:lnTo>
                      <a:pt x="218674" y="156192"/>
                    </a:lnTo>
                    <a:lnTo>
                      <a:pt x="212739" y="156192"/>
                    </a:lnTo>
                    <a:lnTo>
                      <a:pt x="212739" y="150258"/>
                    </a:lnTo>
                    <a:close/>
                    <a:moveTo>
                      <a:pt x="224921" y="150258"/>
                    </a:moveTo>
                    <a:lnTo>
                      <a:pt x="224921" y="156192"/>
                    </a:lnTo>
                    <a:lnTo>
                      <a:pt x="218987" y="156192"/>
                    </a:lnTo>
                    <a:lnTo>
                      <a:pt x="218987" y="150258"/>
                    </a:lnTo>
                    <a:close/>
                    <a:moveTo>
                      <a:pt x="231170" y="150258"/>
                    </a:moveTo>
                    <a:lnTo>
                      <a:pt x="231170" y="156192"/>
                    </a:lnTo>
                    <a:lnTo>
                      <a:pt x="225234" y="156192"/>
                    </a:lnTo>
                    <a:lnTo>
                      <a:pt x="225234" y="150258"/>
                    </a:lnTo>
                    <a:close/>
                    <a:moveTo>
                      <a:pt x="237417" y="150258"/>
                    </a:moveTo>
                    <a:lnTo>
                      <a:pt x="237417" y="156192"/>
                    </a:lnTo>
                    <a:lnTo>
                      <a:pt x="231481" y="156192"/>
                    </a:lnTo>
                    <a:lnTo>
                      <a:pt x="231481" y="150258"/>
                    </a:lnTo>
                    <a:close/>
                    <a:moveTo>
                      <a:pt x="243664" y="150258"/>
                    </a:moveTo>
                    <a:lnTo>
                      <a:pt x="243664" y="156192"/>
                    </a:lnTo>
                    <a:lnTo>
                      <a:pt x="237729" y="156192"/>
                    </a:lnTo>
                    <a:lnTo>
                      <a:pt x="237729" y="150258"/>
                    </a:lnTo>
                    <a:close/>
                    <a:moveTo>
                      <a:pt x="249911" y="150258"/>
                    </a:moveTo>
                    <a:lnTo>
                      <a:pt x="249911" y="156192"/>
                    </a:lnTo>
                    <a:lnTo>
                      <a:pt x="243977" y="156192"/>
                    </a:lnTo>
                    <a:lnTo>
                      <a:pt x="243977" y="150258"/>
                    </a:lnTo>
                    <a:close/>
                    <a:moveTo>
                      <a:pt x="256161" y="150258"/>
                    </a:moveTo>
                    <a:lnTo>
                      <a:pt x="256161" y="156192"/>
                    </a:lnTo>
                    <a:lnTo>
                      <a:pt x="250225" y="156192"/>
                    </a:lnTo>
                    <a:lnTo>
                      <a:pt x="250225" y="150258"/>
                    </a:lnTo>
                    <a:close/>
                    <a:moveTo>
                      <a:pt x="262409" y="150258"/>
                    </a:moveTo>
                    <a:lnTo>
                      <a:pt x="262409" y="156192"/>
                    </a:lnTo>
                    <a:lnTo>
                      <a:pt x="256474" y="156192"/>
                    </a:lnTo>
                    <a:lnTo>
                      <a:pt x="256474" y="150258"/>
                    </a:lnTo>
                    <a:close/>
                    <a:moveTo>
                      <a:pt x="268656" y="150258"/>
                    </a:moveTo>
                    <a:lnTo>
                      <a:pt x="268656" y="156192"/>
                    </a:lnTo>
                    <a:lnTo>
                      <a:pt x="262721" y="156192"/>
                    </a:lnTo>
                    <a:lnTo>
                      <a:pt x="262721" y="150258"/>
                    </a:lnTo>
                    <a:close/>
                    <a:moveTo>
                      <a:pt x="274904" y="150258"/>
                    </a:moveTo>
                    <a:lnTo>
                      <a:pt x="274904" y="156192"/>
                    </a:lnTo>
                    <a:lnTo>
                      <a:pt x="268968" y="156192"/>
                    </a:lnTo>
                    <a:lnTo>
                      <a:pt x="268968" y="150258"/>
                    </a:lnTo>
                    <a:close/>
                    <a:moveTo>
                      <a:pt x="158" y="0"/>
                    </a:moveTo>
                    <a:lnTo>
                      <a:pt x="158" y="157"/>
                    </a:lnTo>
                    <a:lnTo>
                      <a:pt x="0" y="157"/>
                    </a:lnTo>
                    <a:lnTo>
                      <a:pt x="0" y="156350"/>
                    </a:lnTo>
                    <a:lnTo>
                      <a:pt x="158" y="156350"/>
                    </a:lnTo>
                    <a:lnTo>
                      <a:pt x="158" y="156508"/>
                    </a:lnTo>
                    <a:lnTo>
                      <a:pt x="275059" y="156508"/>
                    </a:lnTo>
                    <a:lnTo>
                      <a:pt x="275059" y="156350"/>
                    </a:lnTo>
                    <a:lnTo>
                      <a:pt x="275215" y="156350"/>
                    </a:lnTo>
                    <a:lnTo>
                      <a:pt x="275215" y="155"/>
                    </a:lnTo>
                    <a:lnTo>
                      <a:pt x="275059" y="155"/>
                    </a:lnTo>
                    <a:lnTo>
                      <a:pt x="27505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cxnSp>
            <p:nvCxnSpPr>
              <p:cNvPr id="551" name="Google Shape;551;p11"/>
              <p:cNvCxnSpPr/>
              <p:nvPr/>
            </p:nvCxnSpPr>
            <p:spPr>
              <a:xfrm>
                <a:off x="607100" y="213850"/>
                <a:ext cx="0" cy="4720800"/>
              </a:xfrm>
              <a:prstGeom prst="straightConnector1">
                <a:avLst/>
              </a:prstGeom>
              <a:noFill/>
              <a:ln w="19050" cap="flat" cmpd="sng">
                <a:solidFill>
                  <a:schemeClr val="accent1"/>
                </a:solidFill>
                <a:prstDash val="solid"/>
                <a:round/>
                <a:headEnd type="none" w="med" len="med"/>
                <a:tailEnd type="none" w="med" len="med"/>
              </a:ln>
            </p:spPr>
          </p:cxnSp>
          <p:cxnSp>
            <p:nvCxnSpPr>
              <p:cNvPr id="552" name="Google Shape;552;p11"/>
              <p:cNvCxnSpPr/>
              <p:nvPr/>
            </p:nvCxnSpPr>
            <p:spPr>
              <a:xfrm>
                <a:off x="552800" y="213850"/>
                <a:ext cx="0" cy="4720800"/>
              </a:xfrm>
              <a:prstGeom prst="straightConnector1">
                <a:avLst/>
              </a:prstGeom>
              <a:noFill/>
              <a:ln w="19050" cap="flat" cmpd="sng">
                <a:solidFill>
                  <a:schemeClr val="accent1"/>
                </a:solidFill>
                <a:prstDash val="solid"/>
                <a:round/>
                <a:headEnd type="none" w="med" len="med"/>
                <a:tailEnd type="none" w="med" len="med"/>
              </a:ln>
            </p:spPr>
          </p:cxnSp>
          <p:sp>
            <p:nvSpPr>
              <p:cNvPr id="553" name="Google Shape;553;p11"/>
              <p:cNvSpPr/>
              <p:nvPr/>
            </p:nvSpPr>
            <p:spPr>
              <a:xfrm>
                <a:off x="309638" y="1298388"/>
                <a:ext cx="108600" cy="1086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554" name="Google Shape;554;p11"/>
              <p:cNvSpPr/>
              <p:nvPr/>
            </p:nvSpPr>
            <p:spPr>
              <a:xfrm>
                <a:off x="309638" y="485688"/>
                <a:ext cx="108600" cy="1086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555" name="Google Shape;555;p11"/>
              <p:cNvSpPr/>
              <p:nvPr/>
            </p:nvSpPr>
            <p:spPr>
              <a:xfrm>
                <a:off x="309638" y="4549188"/>
                <a:ext cx="108600" cy="1086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556" name="Google Shape;556;p11"/>
              <p:cNvSpPr/>
              <p:nvPr/>
            </p:nvSpPr>
            <p:spPr>
              <a:xfrm>
                <a:off x="309638" y="3736488"/>
                <a:ext cx="108600" cy="1086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557" name="Google Shape;557;p11"/>
              <p:cNvSpPr/>
              <p:nvPr/>
            </p:nvSpPr>
            <p:spPr>
              <a:xfrm>
                <a:off x="309638" y="2923788"/>
                <a:ext cx="108600" cy="1086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558" name="Google Shape;558;p11"/>
              <p:cNvSpPr/>
              <p:nvPr/>
            </p:nvSpPr>
            <p:spPr>
              <a:xfrm>
                <a:off x="309638" y="2111088"/>
                <a:ext cx="108600" cy="1086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grpSp>
      </p:grpSp>
      <p:grpSp>
        <p:nvGrpSpPr>
          <p:cNvPr id="559" name="Google Shape;559;p11"/>
          <p:cNvGrpSpPr/>
          <p:nvPr/>
        </p:nvGrpSpPr>
        <p:grpSpPr>
          <a:xfrm>
            <a:off x="350022" y="209011"/>
            <a:ext cx="12417228" cy="6537856"/>
            <a:chOff x="262516" y="156758"/>
            <a:chExt cx="9312921" cy="4903392"/>
          </a:xfrm>
        </p:grpSpPr>
        <p:grpSp>
          <p:nvGrpSpPr>
            <p:cNvPr id="560" name="Google Shape;560;p11"/>
            <p:cNvGrpSpPr/>
            <p:nvPr/>
          </p:nvGrpSpPr>
          <p:grpSpPr>
            <a:xfrm flipH="1">
              <a:off x="7635102" y="156758"/>
              <a:ext cx="1940335" cy="1644971"/>
              <a:chOff x="-526246" y="128858"/>
              <a:chExt cx="1940335" cy="1644971"/>
            </a:xfrm>
          </p:grpSpPr>
          <p:grpSp>
            <p:nvGrpSpPr>
              <p:cNvPr id="561" name="Google Shape;561;p11"/>
              <p:cNvGrpSpPr/>
              <p:nvPr/>
            </p:nvGrpSpPr>
            <p:grpSpPr>
              <a:xfrm rot="-1788659">
                <a:off x="1029677" y="201277"/>
                <a:ext cx="351497" cy="225982"/>
                <a:chOff x="2671300" y="2198700"/>
                <a:chExt cx="351525" cy="226000"/>
              </a:xfrm>
            </p:grpSpPr>
            <p:sp>
              <p:nvSpPr>
                <p:cNvPr id="562" name="Google Shape;562;p11"/>
                <p:cNvSpPr/>
                <p:nvPr/>
              </p:nvSpPr>
              <p:spPr>
                <a:xfrm>
                  <a:off x="2671300" y="2198700"/>
                  <a:ext cx="351525" cy="225425"/>
                </a:xfrm>
                <a:custGeom>
                  <a:avLst/>
                  <a:gdLst/>
                  <a:ahLst/>
                  <a:cxnLst/>
                  <a:rect l="l" t="t" r="r" b="b"/>
                  <a:pathLst>
                    <a:path w="14061" h="9017" fill="none" extrusionOk="0">
                      <a:moveTo>
                        <a:pt x="2351" y="0"/>
                      </a:moveTo>
                      <a:cubicBezTo>
                        <a:pt x="5547" y="2694"/>
                        <a:pt x="10865" y="6323"/>
                        <a:pt x="14060" y="9016"/>
                      </a:cubicBezTo>
                      <a:cubicBezTo>
                        <a:pt x="9199" y="8605"/>
                        <a:pt x="5250" y="8309"/>
                        <a:pt x="0" y="7601"/>
                      </a:cubicBezTo>
                      <a:cubicBezTo>
                        <a:pt x="297" y="6734"/>
                        <a:pt x="1027" y="4291"/>
                        <a:pt x="1164" y="4246"/>
                      </a:cubicBezTo>
                      <a:cubicBezTo>
                        <a:pt x="1255" y="4223"/>
                        <a:pt x="5364" y="5592"/>
                        <a:pt x="7350" y="6254"/>
                      </a:cubicBezTo>
                      <a:cubicBezTo>
                        <a:pt x="5159" y="5067"/>
                        <a:pt x="3447" y="4451"/>
                        <a:pt x="1415" y="3424"/>
                      </a:cubicBezTo>
                      <a:cubicBezTo>
                        <a:pt x="1712" y="2488"/>
                        <a:pt x="2077" y="936"/>
                        <a:pt x="2351" y="0"/>
                      </a:cubicBezTo>
                      <a:close/>
                    </a:path>
                  </a:pathLst>
                </a:custGeom>
                <a:noFill/>
                <a:ln w="1905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563" name="Google Shape;563;p11"/>
                <p:cNvSpPr/>
                <p:nvPr/>
              </p:nvSpPr>
              <p:spPr>
                <a:xfrm>
                  <a:off x="2706675" y="2283725"/>
                  <a:ext cx="4575" cy="23425"/>
                </a:xfrm>
                <a:custGeom>
                  <a:avLst/>
                  <a:gdLst/>
                  <a:ahLst/>
                  <a:cxnLst/>
                  <a:rect l="l" t="t" r="r" b="b"/>
                  <a:pathLst>
                    <a:path w="183" h="937" fill="none" extrusionOk="0">
                      <a:moveTo>
                        <a:pt x="0" y="0"/>
                      </a:moveTo>
                      <a:cubicBezTo>
                        <a:pt x="69" y="343"/>
                        <a:pt x="114" y="594"/>
                        <a:pt x="183" y="936"/>
                      </a:cubicBezTo>
                    </a:path>
                  </a:pathLst>
                </a:custGeom>
                <a:noFill/>
                <a:ln w="1905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564" name="Google Shape;564;p11"/>
                <p:cNvSpPr/>
                <p:nvPr/>
              </p:nvSpPr>
              <p:spPr>
                <a:xfrm>
                  <a:off x="2718650" y="2397850"/>
                  <a:ext cx="301900" cy="26850"/>
                </a:xfrm>
                <a:custGeom>
                  <a:avLst/>
                  <a:gdLst/>
                  <a:ahLst/>
                  <a:cxnLst/>
                  <a:rect l="l" t="t" r="r" b="b"/>
                  <a:pathLst>
                    <a:path w="12076" h="1074" fill="none" extrusionOk="0">
                      <a:moveTo>
                        <a:pt x="12075" y="1073"/>
                      </a:moveTo>
                      <a:cubicBezTo>
                        <a:pt x="6666" y="1005"/>
                        <a:pt x="3949" y="982"/>
                        <a:pt x="138" y="822"/>
                      </a:cubicBezTo>
                      <a:cubicBezTo>
                        <a:pt x="92" y="548"/>
                        <a:pt x="46" y="274"/>
                        <a:pt x="1" y="0"/>
                      </a:cubicBezTo>
                    </a:path>
                  </a:pathLst>
                </a:custGeom>
                <a:noFill/>
                <a:ln w="1905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grpSp>
          <p:sp>
            <p:nvSpPr>
              <p:cNvPr id="565" name="Google Shape;565;p11"/>
              <p:cNvSpPr/>
              <p:nvPr/>
            </p:nvSpPr>
            <p:spPr>
              <a:xfrm rot="-1788659">
                <a:off x="-451083" y="658040"/>
                <a:ext cx="1676414" cy="748614"/>
              </a:xfrm>
              <a:custGeom>
                <a:avLst/>
                <a:gdLst/>
                <a:ahLst/>
                <a:cxnLst/>
                <a:rect l="l" t="t" r="r" b="b"/>
                <a:pathLst>
                  <a:path w="67062" h="29947" fill="none" extrusionOk="0">
                    <a:moveTo>
                      <a:pt x="67061" y="4542"/>
                    </a:moveTo>
                    <a:cubicBezTo>
                      <a:pt x="54850" y="0"/>
                      <a:pt x="40972" y="23"/>
                      <a:pt x="28760" y="4656"/>
                    </a:cubicBezTo>
                    <a:cubicBezTo>
                      <a:pt x="16572" y="9267"/>
                      <a:pt x="6141" y="18420"/>
                      <a:pt x="1" y="29947"/>
                    </a:cubicBezTo>
                  </a:path>
                </a:pathLst>
              </a:custGeom>
              <a:noFill/>
              <a:ln w="19050" cap="rnd" cmpd="sng">
                <a:solidFill>
                  <a:schemeClr val="lt2"/>
                </a:solidFill>
                <a:prstDash val="dash"/>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grpSp>
        <p:sp>
          <p:nvSpPr>
            <p:cNvPr id="566" name="Google Shape;566;p11"/>
            <p:cNvSpPr/>
            <p:nvPr/>
          </p:nvSpPr>
          <p:spPr>
            <a:xfrm flipH="1">
              <a:off x="6754579" y="4924300"/>
              <a:ext cx="122125" cy="135850"/>
            </a:xfrm>
            <a:custGeom>
              <a:avLst/>
              <a:gdLst/>
              <a:ahLst/>
              <a:cxnLst/>
              <a:rect l="l" t="t" r="r" b="b"/>
              <a:pathLst>
                <a:path w="4885" h="5434" fill="none" extrusionOk="0">
                  <a:moveTo>
                    <a:pt x="274" y="3493"/>
                  </a:moveTo>
                  <a:cubicBezTo>
                    <a:pt x="411" y="4452"/>
                    <a:pt x="1370" y="5273"/>
                    <a:pt x="2351" y="5319"/>
                  </a:cubicBezTo>
                  <a:cubicBezTo>
                    <a:pt x="3903" y="5433"/>
                    <a:pt x="4702" y="4315"/>
                    <a:pt x="4816" y="3151"/>
                  </a:cubicBezTo>
                  <a:cubicBezTo>
                    <a:pt x="4885" y="2420"/>
                    <a:pt x="4519" y="1507"/>
                    <a:pt x="3903" y="1119"/>
                  </a:cubicBezTo>
                  <a:cubicBezTo>
                    <a:pt x="2191" y="1"/>
                    <a:pt x="0" y="1530"/>
                    <a:pt x="274" y="3493"/>
                  </a:cubicBezTo>
                  <a:close/>
                </a:path>
              </a:pathLst>
            </a:custGeom>
            <a:noFill/>
            <a:ln w="1905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grpSp>
          <p:nvGrpSpPr>
            <p:cNvPr id="567" name="Google Shape;567;p11"/>
            <p:cNvGrpSpPr/>
            <p:nvPr/>
          </p:nvGrpSpPr>
          <p:grpSpPr>
            <a:xfrm flipH="1">
              <a:off x="8619816" y="3932988"/>
              <a:ext cx="103900" cy="115875"/>
              <a:chOff x="1385075" y="3682325"/>
              <a:chExt cx="103900" cy="115875"/>
            </a:xfrm>
          </p:grpSpPr>
          <p:sp>
            <p:nvSpPr>
              <p:cNvPr id="568" name="Google Shape;568;p11"/>
              <p:cNvSpPr/>
              <p:nvPr/>
            </p:nvSpPr>
            <p:spPr>
              <a:xfrm>
                <a:off x="1399350" y="3682325"/>
                <a:ext cx="86200" cy="115875"/>
              </a:xfrm>
              <a:custGeom>
                <a:avLst/>
                <a:gdLst/>
                <a:ahLst/>
                <a:cxnLst/>
                <a:rect l="l" t="t" r="r" b="b"/>
                <a:pathLst>
                  <a:path w="3448" h="4635" fill="none" extrusionOk="0">
                    <a:moveTo>
                      <a:pt x="0" y="1"/>
                    </a:moveTo>
                    <a:cubicBezTo>
                      <a:pt x="1073" y="1599"/>
                      <a:pt x="2215" y="3128"/>
                      <a:pt x="3447" y="4634"/>
                    </a:cubicBezTo>
                  </a:path>
                </a:pathLst>
              </a:custGeom>
              <a:noFill/>
              <a:ln w="1905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569" name="Google Shape;569;p11"/>
              <p:cNvSpPr/>
              <p:nvPr/>
            </p:nvSpPr>
            <p:spPr>
              <a:xfrm>
                <a:off x="1385075" y="3685200"/>
                <a:ext cx="103900" cy="110725"/>
              </a:xfrm>
              <a:custGeom>
                <a:avLst/>
                <a:gdLst/>
                <a:ahLst/>
                <a:cxnLst/>
                <a:rect l="l" t="t" r="r" b="b"/>
                <a:pathLst>
                  <a:path w="4156" h="4429" fill="none" extrusionOk="0">
                    <a:moveTo>
                      <a:pt x="1" y="4428"/>
                    </a:moveTo>
                    <a:cubicBezTo>
                      <a:pt x="1644" y="2785"/>
                      <a:pt x="2534" y="1666"/>
                      <a:pt x="4155" y="0"/>
                    </a:cubicBezTo>
                  </a:path>
                </a:pathLst>
              </a:custGeom>
              <a:noFill/>
              <a:ln w="1905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grpSp>
        <p:sp>
          <p:nvSpPr>
            <p:cNvPr id="570" name="Google Shape;570;p11"/>
            <p:cNvSpPr/>
            <p:nvPr/>
          </p:nvSpPr>
          <p:spPr>
            <a:xfrm flipH="1">
              <a:off x="8507741" y="2148175"/>
              <a:ext cx="195075" cy="211500"/>
            </a:xfrm>
            <a:custGeom>
              <a:avLst/>
              <a:gdLst/>
              <a:ahLst/>
              <a:cxnLst/>
              <a:rect l="l" t="t" r="r" b="b"/>
              <a:pathLst>
                <a:path w="7803" h="8460" extrusionOk="0">
                  <a:moveTo>
                    <a:pt x="5958" y="1015"/>
                  </a:moveTo>
                  <a:lnTo>
                    <a:pt x="5270" y="3433"/>
                  </a:lnTo>
                  <a:lnTo>
                    <a:pt x="3993" y="2794"/>
                  </a:lnTo>
                  <a:lnTo>
                    <a:pt x="5958" y="1015"/>
                  </a:lnTo>
                  <a:close/>
                  <a:moveTo>
                    <a:pt x="1414" y="2059"/>
                  </a:moveTo>
                  <a:lnTo>
                    <a:pt x="3117" y="2912"/>
                  </a:lnTo>
                  <a:lnTo>
                    <a:pt x="2229" y="3716"/>
                  </a:lnTo>
                  <a:lnTo>
                    <a:pt x="1414" y="2059"/>
                  </a:lnTo>
                  <a:close/>
                  <a:moveTo>
                    <a:pt x="5584" y="4146"/>
                  </a:moveTo>
                  <a:lnTo>
                    <a:pt x="6706" y="4710"/>
                  </a:lnTo>
                  <a:lnTo>
                    <a:pt x="5373" y="4888"/>
                  </a:lnTo>
                  <a:lnTo>
                    <a:pt x="5584" y="4146"/>
                  </a:lnTo>
                  <a:close/>
                  <a:moveTo>
                    <a:pt x="3595" y="3151"/>
                  </a:moveTo>
                  <a:lnTo>
                    <a:pt x="5130" y="3919"/>
                  </a:lnTo>
                  <a:lnTo>
                    <a:pt x="4834" y="4958"/>
                  </a:lnTo>
                  <a:lnTo>
                    <a:pt x="2964" y="5208"/>
                  </a:lnTo>
                  <a:lnTo>
                    <a:pt x="2457" y="4179"/>
                  </a:lnTo>
                  <a:lnTo>
                    <a:pt x="3595" y="3151"/>
                  </a:lnTo>
                  <a:close/>
                  <a:moveTo>
                    <a:pt x="2074" y="4528"/>
                  </a:moveTo>
                  <a:lnTo>
                    <a:pt x="2445" y="5280"/>
                  </a:lnTo>
                  <a:lnTo>
                    <a:pt x="1034" y="5469"/>
                  </a:lnTo>
                  <a:lnTo>
                    <a:pt x="2074" y="4528"/>
                  </a:lnTo>
                  <a:close/>
                  <a:moveTo>
                    <a:pt x="4686" y="5480"/>
                  </a:moveTo>
                  <a:lnTo>
                    <a:pt x="4104" y="7522"/>
                  </a:lnTo>
                  <a:lnTo>
                    <a:pt x="3197" y="5680"/>
                  </a:lnTo>
                  <a:lnTo>
                    <a:pt x="4686" y="5480"/>
                  </a:lnTo>
                  <a:close/>
                  <a:moveTo>
                    <a:pt x="6436" y="1"/>
                  </a:moveTo>
                  <a:cubicBezTo>
                    <a:pt x="6376" y="1"/>
                    <a:pt x="6316" y="23"/>
                    <a:pt x="6269" y="65"/>
                  </a:cubicBezTo>
                  <a:lnTo>
                    <a:pt x="3515" y="2555"/>
                  </a:lnTo>
                  <a:lnTo>
                    <a:pt x="975" y="1283"/>
                  </a:lnTo>
                  <a:cubicBezTo>
                    <a:pt x="940" y="1266"/>
                    <a:pt x="901" y="1257"/>
                    <a:pt x="863" y="1257"/>
                  </a:cubicBezTo>
                  <a:cubicBezTo>
                    <a:pt x="799" y="1257"/>
                    <a:pt x="736" y="1282"/>
                    <a:pt x="688" y="1329"/>
                  </a:cubicBezTo>
                  <a:cubicBezTo>
                    <a:pt x="613" y="1405"/>
                    <a:pt x="593" y="1520"/>
                    <a:pt x="640" y="1616"/>
                  </a:cubicBezTo>
                  <a:lnTo>
                    <a:pt x="1845" y="4063"/>
                  </a:lnTo>
                  <a:lnTo>
                    <a:pt x="105" y="5636"/>
                  </a:lnTo>
                  <a:cubicBezTo>
                    <a:pt x="23" y="5709"/>
                    <a:pt x="0" y="5827"/>
                    <a:pt x="46" y="5925"/>
                  </a:cubicBezTo>
                  <a:cubicBezTo>
                    <a:pt x="86" y="6011"/>
                    <a:pt x="170" y="6070"/>
                    <a:pt x="263" y="6070"/>
                  </a:cubicBezTo>
                  <a:cubicBezTo>
                    <a:pt x="277" y="6070"/>
                    <a:pt x="291" y="6069"/>
                    <a:pt x="305" y="6066"/>
                  </a:cubicBezTo>
                  <a:lnTo>
                    <a:pt x="2676" y="5749"/>
                  </a:lnTo>
                  <a:lnTo>
                    <a:pt x="3943" y="8321"/>
                  </a:lnTo>
                  <a:cubicBezTo>
                    <a:pt x="3986" y="8406"/>
                    <a:pt x="4073" y="8460"/>
                    <a:pt x="4167" y="8460"/>
                  </a:cubicBezTo>
                  <a:lnTo>
                    <a:pt x="4189" y="8460"/>
                  </a:lnTo>
                  <a:cubicBezTo>
                    <a:pt x="4292" y="8450"/>
                    <a:pt x="4377" y="8380"/>
                    <a:pt x="4405" y="8281"/>
                  </a:cubicBezTo>
                  <a:lnTo>
                    <a:pt x="5224" y="5409"/>
                  </a:lnTo>
                  <a:lnTo>
                    <a:pt x="7574" y="5095"/>
                  </a:lnTo>
                  <a:cubicBezTo>
                    <a:pt x="7681" y="5081"/>
                    <a:pt x="7768" y="4998"/>
                    <a:pt x="7786" y="4890"/>
                  </a:cubicBezTo>
                  <a:cubicBezTo>
                    <a:pt x="7802" y="4783"/>
                    <a:pt x="7749" y="4676"/>
                    <a:pt x="7651" y="4627"/>
                  </a:cubicBezTo>
                  <a:lnTo>
                    <a:pt x="5722" y="3661"/>
                  </a:lnTo>
                  <a:lnTo>
                    <a:pt x="6675" y="319"/>
                  </a:lnTo>
                  <a:cubicBezTo>
                    <a:pt x="6706" y="211"/>
                    <a:pt x="6661" y="98"/>
                    <a:pt x="6567" y="39"/>
                  </a:cubicBezTo>
                  <a:cubicBezTo>
                    <a:pt x="6527" y="13"/>
                    <a:pt x="6482" y="1"/>
                    <a:pt x="643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571" name="Google Shape;571;p11"/>
            <p:cNvSpPr/>
            <p:nvPr/>
          </p:nvSpPr>
          <p:spPr>
            <a:xfrm flipH="1">
              <a:off x="262516" y="4294200"/>
              <a:ext cx="195075" cy="211500"/>
            </a:xfrm>
            <a:custGeom>
              <a:avLst/>
              <a:gdLst/>
              <a:ahLst/>
              <a:cxnLst/>
              <a:rect l="l" t="t" r="r" b="b"/>
              <a:pathLst>
                <a:path w="7803" h="8460" extrusionOk="0">
                  <a:moveTo>
                    <a:pt x="5958" y="1015"/>
                  </a:moveTo>
                  <a:lnTo>
                    <a:pt x="5270" y="3433"/>
                  </a:lnTo>
                  <a:lnTo>
                    <a:pt x="3993" y="2794"/>
                  </a:lnTo>
                  <a:lnTo>
                    <a:pt x="5958" y="1015"/>
                  </a:lnTo>
                  <a:close/>
                  <a:moveTo>
                    <a:pt x="1414" y="2059"/>
                  </a:moveTo>
                  <a:lnTo>
                    <a:pt x="3117" y="2912"/>
                  </a:lnTo>
                  <a:lnTo>
                    <a:pt x="2229" y="3716"/>
                  </a:lnTo>
                  <a:lnTo>
                    <a:pt x="1414" y="2059"/>
                  </a:lnTo>
                  <a:close/>
                  <a:moveTo>
                    <a:pt x="5584" y="4146"/>
                  </a:moveTo>
                  <a:lnTo>
                    <a:pt x="6706" y="4710"/>
                  </a:lnTo>
                  <a:lnTo>
                    <a:pt x="5373" y="4888"/>
                  </a:lnTo>
                  <a:lnTo>
                    <a:pt x="5584" y="4146"/>
                  </a:lnTo>
                  <a:close/>
                  <a:moveTo>
                    <a:pt x="3595" y="3151"/>
                  </a:moveTo>
                  <a:lnTo>
                    <a:pt x="5130" y="3919"/>
                  </a:lnTo>
                  <a:lnTo>
                    <a:pt x="4834" y="4958"/>
                  </a:lnTo>
                  <a:lnTo>
                    <a:pt x="2964" y="5208"/>
                  </a:lnTo>
                  <a:lnTo>
                    <a:pt x="2457" y="4179"/>
                  </a:lnTo>
                  <a:lnTo>
                    <a:pt x="3595" y="3151"/>
                  </a:lnTo>
                  <a:close/>
                  <a:moveTo>
                    <a:pt x="2074" y="4528"/>
                  </a:moveTo>
                  <a:lnTo>
                    <a:pt x="2445" y="5280"/>
                  </a:lnTo>
                  <a:lnTo>
                    <a:pt x="1034" y="5469"/>
                  </a:lnTo>
                  <a:lnTo>
                    <a:pt x="2074" y="4528"/>
                  </a:lnTo>
                  <a:close/>
                  <a:moveTo>
                    <a:pt x="4686" y="5480"/>
                  </a:moveTo>
                  <a:lnTo>
                    <a:pt x="4104" y="7522"/>
                  </a:lnTo>
                  <a:lnTo>
                    <a:pt x="3197" y="5680"/>
                  </a:lnTo>
                  <a:lnTo>
                    <a:pt x="4686" y="5480"/>
                  </a:lnTo>
                  <a:close/>
                  <a:moveTo>
                    <a:pt x="6436" y="1"/>
                  </a:moveTo>
                  <a:cubicBezTo>
                    <a:pt x="6376" y="1"/>
                    <a:pt x="6316" y="23"/>
                    <a:pt x="6269" y="65"/>
                  </a:cubicBezTo>
                  <a:lnTo>
                    <a:pt x="3515" y="2555"/>
                  </a:lnTo>
                  <a:lnTo>
                    <a:pt x="975" y="1283"/>
                  </a:lnTo>
                  <a:cubicBezTo>
                    <a:pt x="940" y="1266"/>
                    <a:pt x="901" y="1257"/>
                    <a:pt x="863" y="1257"/>
                  </a:cubicBezTo>
                  <a:cubicBezTo>
                    <a:pt x="799" y="1257"/>
                    <a:pt x="736" y="1282"/>
                    <a:pt x="688" y="1329"/>
                  </a:cubicBezTo>
                  <a:cubicBezTo>
                    <a:pt x="613" y="1405"/>
                    <a:pt x="593" y="1520"/>
                    <a:pt x="640" y="1616"/>
                  </a:cubicBezTo>
                  <a:lnTo>
                    <a:pt x="1845" y="4063"/>
                  </a:lnTo>
                  <a:lnTo>
                    <a:pt x="105" y="5636"/>
                  </a:lnTo>
                  <a:cubicBezTo>
                    <a:pt x="23" y="5709"/>
                    <a:pt x="0" y="5827"/>
                    <a:pt x="46" y="5925"/>
                  </a:cubicBezTo>
                  <a:cubicBezTo>
                    <a:pt x="86" y="6011"/>
                    <a:pt x="170" y="6070"/>
                    <a:pt x="263" y="6070"/>
                  </a:cubicBezTo>
                  <a:cubicBezTo>
                    <a:pt x="277" y="6070"/>
                    <a:pt x="291" y="6069"/>
                    <a:pt x="305" y="6066"/>
                  </a:cubicBezTo>
                  <a:lnTo>
                    <a:pt x="2676" y="5749"/>
                  </a:lnTo>
                  <a:lnTo>
                    <a:pt x="3943" y="8321"/>
                  </a:lnTo>
                  <a:cubicBezTo>
                    <a:pt x="3986" y="8406"/>
                    <a:pt x="4073" y="8460"/>
                    <a:pt x="4167" y="8460"/>
                  </a:cubicBezTo>
                  <a:lnTo>
                    <a:pt x="4189" y="8460"/>
                  </a:lnTo>
                  <a:cubicBezTo>
                    <a:pt x="4292" y="8450"/>
                    <a:pt x="4377" y="8380"/>
                    <a:pt x="4405" y="8281"/>
                  </a:cubicBezTo>
                  <a:lnTo>
                    <a:pt x="5224" y="5409"/>
                  </a:lnTo>
                  <a:lnTo>
                    <a:pt x="7574" y="5095"/>
                  </a:lnTo>
                  <a:cubicBezTo>
                    <a:pt x="7681" y="5081"/>
                    <a:pt x="7768" y="4998"/>
                    <a:pt x="7786" y="4890"/>
                  </a:cubicBezTo>
                  <a:cubicBezTo>
                    <a:pt x="7802" y="4783"/>
                    <a:pt x="7749" y="4676"/>
                    <a:pt x="7651" y="4627"/>
                  </a:cubicBezTo>
                  <a:lnTo>
                    <a:pt x="5722" y="3661"/>
                  </a:lnTo>
                  <a:lnTo>
                    <a:pt x="6675" y="319"/>
                  </a:lnTo>
                  <a:cubicBezTo>
                    <a:pt x="6706" y="211"/>
                    <a:pt x="6661" y="98"/>
                    <a:pt x="6567" y="39"/>
                  </a:cubicBezTo>
                  <a:cubicBezTo>
                    <a:pt x="6527" y="13"/>
                    <a:pt x="6482" y="1"/>
                    <a:pt x="643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grpSp>
          <p:nvGrpSpPr>
            <p:cNvPr id="572" name="Google Shape;572;p11"/>
            <p:cNvGrpSpPr/>
            <p:nvPr/>
          </p:nvGrpSpPr>
          <p:grpSpPr>
            <a:xfrm flipH="1">
              <a:off x="561241" y="1952038"/>
              <a:ext cx="103900" cy="115875"/>
              <a:chOff x="1385075" y="3682325"/>
              <a:chExt cx="103900" cy="115875"/>
            </a:xfrm>
          </p:grpSpPr>
          <p:sp>
            <p:nvSpPr>
              <p:cNvPr id="573" name="Google Shape;573;p11"/>
              <p:cNvSpPr/>
              <p:nvPr/>
            </p:nvSpPr>
            <p:spPr>
              <a:xfrm>
                <a:off x="1399350" y="3682325"/>
                <a:ext cx="86200" cy="115875"/>
              </a:xfrm>
              <a:custGeom>
                <a:avLst/>
                <a:gdLst/>
                <a:ahLst/>
                <a:cxnLst/>
                <a:rect l="l" t="t" r="r" b="b"/>
                <a:pathLst>
                  <a:path w="3448" h="4635" fill="none" extrusionOk="0">
                    <a:moveTo>
                      <a:pt x="0" y="1"/>
                    </a:moveTo>
                    <a:cubicBezTo>
                      <a:pt x="1073" y="1599"/>
                      <a:pt x="2215" y="3128"/>
                      <a:pt x="3447" y="4634"/>
                    </a:cubicBezTo>
                  </a:path>
                </a:pathLst>
              </a:custGeom>
              <a:noFill/>
              <a:ln w="1905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574" name="Google Shape;574;p11"/>
              <p:cNvSpPr/>
              <p:nvPr/>
            </p:nvSpPr>
            <p:spPr>
              <a:xfrm>
                <a:off x="1385075" y="3685200"/>
                <a:ext cx="103900" cy="110725"/>
              </a:xfrm>
              <a:custGeom>
                <a:avLst/>
                <a:gdLst/>
                <a:ahLst/>
                <a:cxnLst/>
                <a:rect l="l" t="t" r="r" b="b"/>
                <a:pathLst>
                  <a:path w="4156" h="4429" fill="none" extrusionOk="0">
                    <a:moveTo>
                      <a:pt x="1" y="4428"/>
                    </a:moveTo>
                    <a:cubicBezTo>
                      <a:pt x="1644" y="2785"/>
                      <a:pt x="2534" y="1666"/>
                      <a:pt x="4155" y="0"/>
                    </a:cubicBezTo>
                  </a:path>
                </a:pathLst>
              </a:custGeom>
              <a:noFill/>
              <a:ln w="1905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grpSp>
        <p:sp>
          <p:nvSpPr>
            <p:cNvPr id="575" name="Google Shape;575;p11"/>
            <p:cNvSpPr/>
            <p:nvPr/>
          </p:nvSpPr>
          <p:spPr>
            <a:xfrm flipH="1">
              <a:off x="262529" y="675700"/>
              <a:ext cx="122125" cy="135850"/>
            </a:xfrm>
            <a:custGeom>
              <a:avLst/>
              <a:gdLst/>
              <a:ahLst/>
              <a:cxnLst/>
              <a:rect l="l" t="t" r="r" b="b"/>
              <a:pathLst>
                <a:path w="4885" h="5434" fill="none" extrusionOk="0">
                  <a:moveTo>
                    <a:pt x="274" y="3493"/>
                  </a:moveTo>
                  <a:cubicBezTo>
                    <a:pt x="411" y="4452"/>
                    <a:pt x="1370" y="5273"/>
                    <a:pt x="2351" y="5319"/>
                  </a:cubicBezTo>
                  <a:cubicBezTo>
                    <a:pt x="3903" y="5433"/>
                    <a:pt x="4702" y="4315"/>
                    <a:pt x="4816" y="3151"/>
                  </a:cubicBezTo>
                  <a:cubicBezTo>
                    <a:pt x="4885" y="2420"/>
                    <a:pt x="4519" y="1507"/>
                    <a:pt x="3903" y="1119"/>
                  </a:cubicBezTo>
                  <a:cubicBezTo>
                    <a:pt x="2191" y="1"/>
                    <a:pt x="0" y="1530"/>
                    <a:pt x="274" y="3493"/>
                  </a:cubicBezTo>
                  <a:close/>
                </a:path>
              </a:pathLst>
            </a:custGeom>
            <a:noFill/>
            <a:ln w="1905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576" name="Google Shape;576;p11"/>
            <p:cNvSpPr/>
            <p:nvPr/>
          </p:nvSpPr>
          <p:spPr>
            <a:xfrm flipH="1">
              <a:off x="4233066" y="240800"/>
              <a:ext cx="195075" cy="211500"/>
            </a:xfrm>
            <a:custGeom>
              <a:avLst/>
              <a:gdLst/>
              <a:ahLst/>
              <a:cxnLst/>
              <a:rect l="l" t="t" r="r" b="b"/>
              <a:pathLst>
                <a:path w="7803" h="8460" extrusionOk="0">
                  <a:moveTo>
                    <a:pt x="5958" y="1015"/>
                  </a:moveTo>
                  <a:lnTo>
                    <a:pt x="5270" y="3433"/>
                  </a:lnTo>
                  <a:lnTo>
                    <a:pt x="3993" y="2794"/>
                  </a:lnTo>
                  <a:lnTo>
                    <a:pt x="5958" y="1015"/>
                  </a:lnTo>
                  <a:close/>
                  <a:moveTo>
                    <a:pt x="1414" y="2059"/>
                  </a:moveTo>
                  <a:lnTo>
                    <a:pt x="3117" y="2912"/>
                  </a:lnTo>
                  <a:lnTo>
                    <a:pt x="2229" y="3716"/>
                  </a:lnTo>
                  <a:lnTo>
                    <a:pt x="1414" y="2059"/>
                  </a:lnTo>
                  <a:close/>
                  <a:moveTo>
                    <a:pt x="5584" y="4146"/>
                  </a:moveTo>
                  <a:lnTo>
                    <a:pt x="6706" y="4710"/>
                  </a:lnTo>
                  <a:lnTo>
                    <a:pt x="5373" y="4888"/>
                  </a:lnTo>
                  <a:lnTo>
                    <a:pt x="5584" y="4146"/>
                  </a:lnTo>
                  <a:close/>
                  <a:moveTo>
                    <a:pt x="3595" y="3151"/>
                  </a:moveTo>
                  <a:lnTo>
                    <a:pt x="5130" y="3919"/>
                  </a:lnTo>
                  <a:lnTo>
                    <a:pt x="4834" y="4958"/>
                  </a:lnTo>
                  <a:lnTo>
                    <a:pt x="2964" y="5208"/>
                  </a:lnTo>
                  <a:lnTo>
                    <a:pt x="2457" y="4179"/>
                  </a:lnTo>
                  <a:lnTo>
                    <a:pt x="3595" y="3151"/>
                  </a:lnTo>
                  <a:close/>
                  <a:moveTo>
                    <a:pt x="2074" y="4528"/>
                  </a:moveTo>
                  <a:lnTo>
                    <a:pt x="2445" y="5280"/>
                  </a:lnTo>
                  <a:lnTo>
                    <a:pt x="1034" y="5469"/>
                  </a:lnTo>
                  <a:lnTo>
                    <a:pt x="2074" y="4528"/>
                  </a:lnTo>
                  <a:close/>
                  <a:moveTo>
                    <a:pt x="4686" y="5480"/>
                  </a:moveTo>
                  <a:lnTo>
                    <a:pt x="4104" y="7522"/>
                  </a:lnTo>
                  <a:lnTo>
                    <a:pt x="3197" y="5680"/>
                  </a:lnTo>
                  <a:lnTo>
                    <a:pt x="4686" y="5480"/>
                  </a:lnTo>
                  <a:close/>
                  <a:moveTo>
                    <a:pt x="6436" y="1"/>
                  </a:moveTo>
                  <a:cubicBezTo>
                    <a:pt x="6376" y="1"/>
                    <a:pt x="6316" y="23"/>
                    <a:pt x="6269" y="65"/>
                  </a:cubicBezTo>
                  <a:lnTo>
                    <a:pt x="3515" y="2555"/>
                  </a:lnTo>
                  <a:lnTo>
                    <a:pt x="975" y="1283"/>
                  </a:lnTo>
                  <a:cubicBezTo>
                    <a:pt x="940" y="1266"/>
                    <a:pt x="901" y="1257"/>
                    <a:pt x="863" y="1257"/>
                  </a:cubicBezTo>
                  <a:cubicBezTo>
                    <a:pt x="799" y="1257"/>
                    <a:pt x="736" y="1282"/>
                    <a:pt x="688" y="1329"/>
                  </a:cubicBezTo>
                  <a:cubicBezTo>
                    <a:pt x="613" y="1405"/>
                    <a:pt x="593" y="1520"/>
                    <a:pt x="640" y="1616"/>
                  </a:cubicBezTo>
                  <a:lnTo>
                    <a:pt x="1845" y="4063"/>
                  </a:lnTo>
                  <a:lnTo>
                    <a:pt x="105" y="5636"/>
                  </a:lnTo>
                  <a:cubicBezTo>
                    <a:pt x="23" y="5709"/>
                    <a:pt x="0" y="5827"/>
                    <a:pt x="46" y="5925"/>
                  </a:cubicBezTo>
                  <a:cubicBezTo>
                    <a:pt x="86" y="6011"/>
                    <a:pt x="170" y="6070"/>
                    <a:pt x="263" y="6070"/>
                  </a:cubicBezTo>
                  <a:cubicBezTo>
                    <a:pt x="277" y="6070"/>
                    <a:pt x="291" y="6069"/>
                    <a:pt x="305" y="6066"/>
                  </a:cubicBezTo>
                  <a:lnTo>
                    <a:pt x="2676" y="5749"/>
                  </a:lnTo>
                  <a:lnTo>
                    <a:pt x="3943" y="8321"/>
                  </a:lnTo>
                  <a:cubicBezTo>
                    <a:pt x="3986" y="8406"/>
                    <a:pt x="4073" y="8460"/>
                    <a:pt x="4167" y="8460"/>
                  </a:cubicBezTo>
                  <a:lnTo>
                    <a:pt x="4189" y="8460"/>
                  </a:lnTo>
                  <a:cubicBezTo>
                    <a:pt x="4292" y="8450"/>
                    <a:pt x="4377" y="8380"/>
                    <a:pt x="4405" y="8281"/>
                  </a:cubicBezTo>
                  <a:lnTo>
                    <a:pt x="5224" y="5409"/>
                  </a:lnTo>
                  <a:lnTo>
                    <a:pt x="7574" y="5095"/>
                  </a:lnTo>
                  <a:cubicBezTo>
                    <a:pt x="7681" y="5081"/>
                    <a:pt x="7768" y="4998"/>
                    <a:pt x="7786" y="4890"/>
                  </a:cubicBezTo>
                  <a:cubicBezTo>
                    <a:pt x="7802" y="4783"/>
                    <a:pt x="7749" y="4676"/>
                    <a:pt x="7651" y="4627"/>
                  </a:cubicBezTo>
                  <a:lnTo>
                    <a:pt x="5722" y="3661"/>
                  </a:lnTo>
                  <a:lnTo>
                    <a:pt x="6675" y="319"/>
                  </a:lnTo>
                  <a:cubicBezTo>
                    <a:pt x="6706" y="211"/>
                    <a:pt x="6661" y="98"/>
                    <a:pt x="6567" y="39"/>
                  </a:cubicBezTo>
                  <a:cubicBezTo>
                    <a:pt x="6527" y="13"/>
                    <a:pt x="6482" y="1"/>
                    <a:pt x="643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grpSp>
      <p:sp>
        <p:nvSpPr>
          <p:cNvPr id="577" name="Google Shape;577;p11"/>
          <p:cNvSpPr txBox="1">
            <a:spLocks noGrp="1"/>
          </p:cNvSpPr>
          <p:nvPr>
            <p:ph type="title" hasCustomPrompt="1"/>
          </p:nvPr>
        </p:nvSpPr>
        <p:spPr>
          <a:xfrm rot="150945">
            <a:off x="2634118" y="1605103"/>
            <a:ext cx="6953101" cy="2800293"/>
          </a:xfrm>
          <a:prstGeom prst="rect">
            <a:avLst/>
          </a:prstGeom>
        </p:spPr>
        <p:txBody>
          <a:bodyPr spcFirstLastPara="1" wrap="square" lIns="91425" tIns="91425" rIns="91425" bIns="91425" anchor="ctr" anchorCtr="0">
            <a:noAutofit/>
          </a:bodyPr>
          <a:lstStyle>
            <a:lvl1pPr lvl="0" algn="ctr">
              <a:spcBef>
                <a:spcPts val="0"/>
              </a:spcBef>
              <a:spcAft>
                <a:spcPts val="0"/>
              </a:spcAft>
              <a:buSzPts val="9600"/>
              <a:buNone/>
              <a:defRPr sz="19866">
                <a:solidFill>
                  <a:schemeClr val="lt2"/>
                </a:solidFill>
              </a:defRPr>
            </a:lvl1pPr>
            <a:lvl2pPr lvl="1" algn="ctr">
              <a:spcBef>
                <a:spcPts val="0"/>
              </a:spcBef>
              <a:spcAft>
                <a:spcPts val="0"/>
              </a:spcAft>
              <a:buSzPts val="9600"/>
              <a:buNone/>
              <a:defRPr sz="12800"/>
            </a:lvl2pPr>
            <a:lvl3pPr lvl="2" algn="ctr">
              <a:spcBef>
                <a:spcPts val="0"/>
              </a:spcBef>
              <a:spcAft>
                <a:spcPts val="0"/>
              </a:spcAft>
              <a:buSzPts val="9600"/>
              <a:buNone/>
              <a:defRPr sz="12800"/>
            </a:lvl3pPr>
            <a:lvl4pPr lvl="3" algn="ctr">
              <a:spcBef>
                <a:spcPts val="0"/>
              </a:spcBef>
              <a:spcAft>
                <a:spcPts val="0"/>
              </a:spcAft>
              <a:buSzPts val="9600"/>
              <a:buNone/>
              <a:defRPr sz="12800"/>
            </a:lvl4pPr>
            <a:lvl5pPr lvl="4" algn="ctr">
              <a:spcBef>
                <a:spcPts val="0"/>
              </a:spcBef>
              <a:spcAft>
                <a:spcPts val="0"/>
              </a:spcAft>
              <a:buSzPts val="9600"/>
              <a:buNone/>
              <a:defRPr sz="12800"/>
            </a:lvl5pPr>
            <a:lvl6pPr lvl="5" algn="ctr">
              <a:spcBef>
                <a:spcPts val="0"/>
              </a:spcBef>
              <a:spcAft>
                <a:spcPts val="0"/>
              </a:spcAft>
              <a:buSzPts val="9600"/>
              <a:buNone/>
              <a:defRPr sz="12800"/>
            </a:lvl6pPr>
            <a:lvl7pPr lvl="6" algn="ctr">
              <a:spcBef>
                <a:spcPts val="0"/>
              </a:spcBef>
              <a:spcAft>
                <a:spcPts val="0"/>
              </a:spcAft>
              <a:buSzPts val="9600"/>
              <a:buNone/>
              <a:defRPr sz="12800"/>
            </a:lvl7pPr>
            <a:lvl8pPr lvl="7" algn="ctr">
              <a:spcBef>
                <a:spcPts val="0"/>
              </a:spcBef>
              <a:spcAft>
                <a:spcPts val="0"/>
              </a:spcAft>
              <a:buSzPts val="9600"/>
              <a:buNone/>
              <a:defRPr sz="12800"/>
            </a:lvl8pPr>
            <a:lvl9pPr lvl="8" algn="ctr">
              <a:spcBef>
                <a:spcPts val="0"/>
              </a:spcBef>
              <a:spcAft>
                <a:spcPts val="0"/>
              </a:spcAft>
              <a:buSzPts val="9600"/>
              <a:buNone/>
              <a:defRPr sz="12800"/>
            </a:lvl9pPr>
          </a:lstStyle>
          <a:p>
            <a:r>
              <a:t>xx%</a:t>
            </a:r>
          </a:p>
        </p:txBody>
      </p:sp>
      <p:sp>
        <p:nvSpPr>
          <p:cNvPr id="578" name="Google Shape;578;p11"/>
          <p:cNvSpPr txBox="1">
            <a:spLocks noGrp="1"/>
          </p:cNvSpPr>
          <p:nvPr>
            <p:ph type="subTitle" idx="1"/>
          </p:nvPr>
        </p:nvSpPr>
        <p:spPr>
          <a:xfrm rot="150945">
            <a:off x="2557982" y="4403829"/>
            <a:ext cx="6953101" cy="662644"/>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sz="2133"/>
            </a:lvl1pPr>
            <a:lvl2pPr lvl="1" algn="ctr" rtl="0">
              <a:lnSpc>
                <a:spcPct val="100000"/>
              </a:lnSpc>
              <a:spcBef>
                <a:spcPts val="0"/>
              </a:spcBef>
              <a:spcAft>
                <a:spcPts val="0"/>
              </a:spcAft>
              <a:buSzPts val="1600"/>
              <a:buNone/>
              <a:defRPr sz="2133"/>
            </a:lvl2pPr>
            <a:lvl3pPr lvl="2" algn="ctr" rtl="0">
              <a:lnSpc>
                <a:spcPct val="100000"/>
              </a:lnSpc>
              <a:spcBef>
                <a:spcPts val="2133"/>
              </a:spcBef>
              <a:spcAft>
                <a:spcPts val="0"/>
              </a:spcAft>
              <a:buSzPts val="1600"/>
              <a:buNone/>
              <a:defRPr sz="2133"/>
            </a:lvl3pPr>
            <a:lvl4pPr lvl="3" algn="ctr" rtl="0">
              <a:lnSpc>
                <a:spcPct val="100000"/>
              </a:lnSpc>
              <a:spcBef>
                <a:spcPts val="2133"/>
              </a:spcBef>
              <a:spcAft>
                <a:spcPts val="0"/>
              </a:spcAft>
              <a:buSzPts val="1600"/>
              <a:buNone/>
              <a:defRPr sz="2133"/>
            </a:lvl4pPr>
            <a:lvl5pPr lvl="4" algn="ctr" rtl="0">
              <a:lnSpc>
                <a:spcPct val="100000"/>
              </a:lnSpc>
              <a:spcBef>
                <a:spcPts val="2133"/>
              </a:spcBef>
              <a:spcAft>
                <a:spcPts val="0"/>
              </a:spcAft>
              <a:buSzPts val="1600"/>
              <a:buNone/>
              <a:defRPr sz="2133"/>
            </a:lvl5pPr>
            <a:lvl6pPr lvl="5" algn="ctr" rtl="0">
              <a:lnSpc>
                <a:spcPct val="100000"/>
              </a:lnSpc>
              <a:spcBef>
                <a:spcPts val="2133"/>
              </a:spcBef>
              <a:spcAft>
                <a:spcPts val="0"/>
              </a:spcAft>
              <a:buSzPts val="1600"/>
              <a:buNone/>
              <a:defRPr sz="2133"/>
            </a:lvl6pPr>
            <a:lvl7pPr lvl="6" algn="ctr" rtl="0">
              <a:lnSpc>
                <a:spcPct val="100000"/>
              </a:lnSpc>
              <a:spcBef>
                <a:spcPts val="2133"/>
              </a:spcBef>
              <a:spcAft>
                <a:spcPts val="0"/>
              </a:spcAft>
              <a:buSzPts val="1600"/>
              <a:buNone/>
              <a:defRPr sz="2133"/>
            </a:lvl7pPr>
            <a:lvl8pPr lvl="7" algn="ctr" rtl="0">
              <a:lnSpc>
                <a:spcPct val="100000"/>
              </a:lnSpc>
              <a:spcBef>
                <a:spcPts val="2133"/>
              </a:spcBef>
              <a:spcAft>
                <a:spcPts val="0"/>
              </a:spcAft>
              <a:buSzPts val="1600"/>
              <a:buNone/>
              <a:defRPr sz="2133"/>
            </a:lvl8pPr>
            <a:lvl9pPr lvl="8" algn="ctr" rtl="0">
              <a:lnSpc>
                <a:spcPct val="100000"/>
              </a:lnSpc>
              <a:spcBef>
                <a:spcPts val="2133"/>
              </a:spcBef>
              <a:spcAft>
                <a:spcPts val="2133"/>
              </a:spcAft>
              <a:buSzPts val="1600"/>
              <a:buNone/>
              <a:defRPr sz="2133"/>
            </a:lvl9pPr>
          </a:lstStyle>
          <a:p>
            <a:endParaRPr/>
          </a:p>
        </p:txBody>
      </p:sp>
    </p:spTree>
    <p:extLst>
      <p:ext uri="{BB962C8B-B14F-4D97-AF65-F5344CB8AC3E}">
        <p14:creationId xmlns:p14="http://schemas.microsoft.com/office/powerpoint/2010/main" val="37840951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145"/>
        <p:cNvGrpSpPr/>
        <p:nvPr/>
      </p:nvGrpSpPr>
      <p:grpSpPr>
        <a:xfrm>
          <a:off x="0" y="0"/>
          <a:ext cx="0" cy="0"/>
          <a:chOff x="0" y="0"/>
          <a:chExt cx="0" cy="0"/>
        </a:xfrm>
      </p:grpSpPr>
      <p:grpSp>
        <p:nvGrpSpPr>
          <p:cNvPr id="146" name="Google Shape;146;p10"/>
          <p:cNvGrpSpPr/>
          <p:nvPr/>
        </p:nvGrpSpPr>
        <p:grpSpPr>
          <a:xfrm>
            <a:off x="0" y="-22467"/>
            <a:ext cx="12192000" cy="6880400"/>
            <a:chOff x="0" y="-16850"/>
            <a:chExt cx="9144000" cy="5160300"/>
          </a:xfrm>
        </p:grpSpPr>
        <p:cxnSp>
          <p:nvCxnSpPr>
            <p:cNvPr id="147" name="Google Shape;147;p10"/>
            <p:cNvCxnSpPr/>
            <p:nvPr/>
          </p:nvCxnSpPr>
          <p:spPr>
            <a:xfrm>
              <a:off x="716700" y="866275"/>
              <a:ext cx="8427300" cy="0"/>
            </a:xfrm>
            <a:prstGeom prst="straightConnector1">
              <a:avLst/>
            </a:prstGeom>
            <a:noFill/>
            <a:ln w="9525" cap="flat" cmpd="sng">
              <a:solidFill>
                <a:srgbClr val="EAE9E5"/>
              </a:solidFill>
              <a:prstDash val="solid"/>
              <a:round/>
              <a:headEnd type="none" w="med" len="med"/>
              <a:tailEnd type="none" w="med" len="med"/>
            </a:ln>
          </p:spPr>
        </p:cxnSp>
        <p:cxnSp>
          <p:nvCxnSpPr>
            <p:cNvPr id="148" name="Google Shape;148;p10"/>
            <p:cNvCxnSpPr/>
            <p:nvPr/>
          </p:nvCxnSpPr>
          <p:spPr>
            <a:xfrm>
              <a:off x="716700" y="1419625"/>
              <a:ext cx="8427300" cy="0"/>
            </a:xfrm>
            <a:prstGeom prst="straightConnector1">
              <a:avLst/>
            </a:prstGeom>
            <a:noFill/>
            <a:ln w="9525" cap="flat" cmpd="sng">
              <a:solidFill>
                <a:srgbClr val="EAE9E5"/>
              </a:solidFill>
              <a:prstDash val="solid"/>
              <a:round/>
              <a:headEnd type="none" w="med" len="med"/>
              <a:tailEnd type="none" w="med" len="med"/>
            </a:ln>
          </p:spPr>
        </p:cxnSp>
        <p:cxnSp>
          <p:nvCxnSpPr>
            <p:cNvPr id="149" name="Google Shape;149;p10"/>
            <p:cNvCxnSpPr/>
            <p:nvPr/>
          </p:nvCxnSpPr>
          <p:spPr>
            <a:xfrm>
              <a:off x="716700" y="1972975"/>
              <a:ext cx="8427300" cy="0"/>
            </a:xfrm>
            <a:prstGeom prst="straightConnector1">
              <a:avLst/>
            </a:prstGeom>
            <a:noFill/>
            <a:ln w="9525" cap="flat" cmpd="sng">
              <a:solidFill>
                <a:srgbClr val="EAE9E5"/>
              </a:solidFill>
              <a:prstDash val="solid"/>
              <a:round/>
              <a:headEnd type="none" w="med" len="med"/>
              <a:tailEnd type="none" w="med" len="med"/>
            </a:ln>
          </p:spPr>
        </p:cxnSp>
        <p:cxnSp>
          <p:nvCxnSpPr>
            <p:cNvPr id="150" name="Google Shape;150;p10"/>
            <p:cNvCxnSpPr/>
            <p:nvPr/>
          </p:nvCxnSpPr>
          <p:spPr>
            <a:xfrm>
              <a:off x="716700" y="2526325"/>
              <a:ext cx="8427300" cy="0"/>
            </a:xfrm>
            <a:prstGeom prst="straightConnector1">
              <a:avLst/>
            </a:prstGeom>
            <a:noFill/>
            <a:ln w="9525" cap="flat" cmpd="sng">
              <a:solidFill>
                <a:srgbClr val="EAE9E5"/>
              </a:solidFill>
              <a:prstDash val="solid"/>
              <a:round/>
              <a:headEnd type="none" w="med" len="med"/>
              <a:tailEnd type="none" w="med" len="med"/>
            </a:ln>
          </p:spPr>
        </p:cxnSp>
        <p:cxnSp>
          <p:nvCxnSpPr>
            <p:cNvPr id="151" name="Google Shape;151;p10"/>
            <p:cNvCxnSpPr/>
            <p:nvPr/>
          </p:nvCxnSpPr>
          <p:spPr>
            <a:xfrm>
              <a:off x="716700" y="3079675"/>
              <a:ext cx="8427300" cy="0"/>
            </a:xfrm>
            <a:prstGeom prst="straightConnector1">
              <a:avLst/>
            </a:prstGeom>
            <a:noFill/>
            <a:ln w="9525" cap="flat" cmpd="sng">
              <a:solidFill>
                <a:srgbClr val="EAE9E5"/>
              </a:solidFill>
              <a:prstDash val="solid"/>
              <a:round/>
              <a:headEnd type="none" w="med" len="med"/>
              <a:tailEnd type="none" w="med" len="med"/>
            </a:ln>
          </p:spPr>
        </p:cxnSp>
        <p:cxnSp>
          <p:nvCxnSpPr>
            <p:cNvPr id="152" name="Google Shape;152;p10"/>
            <p:cNvCxnSpPr/>
            <p:nvPr/>
          </p:nvCxnSpPr>
          <p:spPr>
            <a:xfrm>
              <a:off x="716700" y="3633025"/>
              <a:ext cx="8427300" cy="0"/>
            </a:xfrm>
            <a:prstGeom prst="straightConnector1">
              <a:avLst/>
            </a:prstGeom>
            <a:noFill/>
            <a:ln w="9525" cap="flat" cmpd="sng">
              <a:solidFill>
                <a:srgbClr val="EAE9E5"/>
              </a:solidFill>
              <a:prstDash val="solid"/>
              <a:round/>
              <a:headEnd type="none" w="med" len="med"/>
              <a:tailEnd type="none" w="med" len="med"/>
            </a:ln>
          </p:spPr>
        </p:cxnSp>
        <p:cxnSp>
          <p:nvCxnSpPr>
            <p:cNvPr id="153" name="Google Shape;153;p10"/>
            <p:cNvCxnSpPr/>
            <p:nvPr/>
          </p:nvCxnSpPr>
          <p:spPr>
            <a:xfrm>
              <a:off x="716700" y="4186375"/>
              <a:ext cx="8427300" cy="0"/>
            </a:xfrm>
            <a:prstGeom prst="straightConnector1">
              <a:avLst/>
            </a:prstGeom>
            <a:noFill/>
            <a:ln w="9525" cap="flat" cmpd="sng">
              <a:solidFill>
                <a:srgbClr val="EAE9E5"/>
              </a:solidFill>
              <a:prstDash val="solid"/>
              <a:round/>
              <a:headEnd type="none" w="med" len="med"/>
              <a:tailEnd type="none" w="med" len="med"/>
            </a:ln>
          </p:spPr>
        </p:cxnSp>
        <p:cxnSp>
          <p:nvCxnSpPr>
            <p:cNvPr id="154" name="Google Shape;154;p10"/>
            <p:cNvCxnSpPr/>
            <p:nvPr/>
          </p:nvCxnSpPr>
          <p:spPr>
            <a:xfrm>
              <a:off x="716700" y="4739725"/>
              <a:ext cx="8427300" cy="0"/>
            </a:xfrm>
            <a:prstGeom prst="straightConnector1">
              <a:avLst/>
            </a:prstGeom>
            <a:noFill/>
            <a:ln w="9525" cap="flat" cmpd="sng">
              <a:solidFill>
                <a:srgbClr val="EAE9E5"/>
              </a:solidFill>
              <a:prstDash val="solid"/>
              <a:round/>
              <a:headEnd type="none" w="med" len="med"/>
              <a:tailEnd type="none" w="med" len="med"/>
            </a:ln>
          </p:spPr>
        </p:cxnSp>
        <p:sp>
          <p:nvSpPr>
            <p:cNvPr id="155" name="Google Shape;155;p10"/>
            <p:cNvSpPr/>
            <p:nvPr/>
          </p:nvSpPr>
          <p:spPr>
            <a:xfrm>
              <a:off x="0" y="-16850"/>
              <a:ext cx="716700" cy="5160300"/>
            </a:xfrm>
            <a:prstGeom prst="rect">
              <a:avLst/>
            </a:prstGeom>
            <a:solidFill>
              <a:schemeClr val="accent1"/>
            </a:solidFill>
            <a:ln>
              <a:noFill/>
            </a:ln>
            <a:effectLst>
              <a:outerShdw blurRad="28575" dist="19050" dir="19380000" algn="bl" rotWithShape="0">
                <a:srgbClr val="000000">
                  <a:alpha val="21000"/>
                </a:srgbClr>
              </a:outerShdw>
            </a:effectLst>
          </p:spPr>
          <p:txBody>
            <a:bodyPr spcFirstLastPara="1" wrap="square" lIns="91425" tIns="91425" rIns="91425" bIns="91425" anchor="ctr" anchorCtr="0">
              <a:noAutofit/>
            </a:bodyPr>
            <a:lstStyle/>
            <a:p>
              <a:endParaRPr sz="2400">
                <a:latin typeface="UTM Avo" panose="02040603050506020204" pitchFamily="18" charset="0"/>
              </a:endParaRPr>
            </a:p>
          </p:txBody>
        </p:sp>
        <p:sp>
          <p:nvSpPr>
            <p:cNvPr id="156" name="Google Shape;156;p10"/>
            <p:cNvSpPr/>
            <p:nvPr/>
          </p:nvSpPr>
          <p:spPr>
            <a:xfrm>
              <a:off x="273607" y="784675"/>
              <a:ext cx="163200" cy="163200"/>
            </a:xfrm>
            <a:prstGeom prst="ellipse">
              <a:avLst/>
            </a:prstGeom>
            <a:solidFill>
              <a:srgbClr val="FFFFFF"/>
            </a:solidFill>
            <a:ln>
              <a:noFill/>
            </a:ln>
          </p:spPr>
          <p:txBody>
            <a:bodyPr spcFirstLastPara="1" wrap="square" lIns="91425" tIns="91425" rIns="91425" bIns="91425" anchor="ctr" anchorCtr="0">
              <a:noAutofit/>
            </a:bodyPr>
            <a:lstStyle/>
            <a:p>
              <a:endParaRPr sz="2400">
                <a:latin typeface="UTM Avo" panose="02040603050506020204" pitchFamily="18" charset="0"/>
              </a:endParaRPr>
            </a:p>
          </p:txBody>
        </p:sp>
        <p:sp>
          <p:nvSpPr>
            <p:cNvPr id="157" name="Google Shape;157;p10"/>
            <p:cNvSpPr/>
            <p:nvPr/>
          </p:nvSpPr>
          <p:spPr>
            <a:xfrm>
              <a:off x="273607" y="1891375"/>
              <a:ext cx="163200" cy="163200"/>
            </a:xfrm>
            <a:prstGeom prst="ellipse">
              <a:avLst/>
            </a:prstGeom>
            <a:solidFill>
              <a:srgbClr val="FFFFFF"/>
            </a:solidFill>
            <a:ln>
              <a:noFill/>
            </a:ln>
          </p:spPr>
          <p:txBody>
            <a:bodyPr spcFirstLastPara="1" wrap="square" lIns="91425" tIns="91425" rIns="91425" bIns="91425" anchor="ctr" anchorCtr="0">
              <a:noAutofit/>
            </a:bodyPr>
            <a:lstStyle/>
            <a:p>
              <a:endParaRPr sz="2400">
                <a:latin typeface="UTM Avo" panose="02040603050506020204" pitchFamily="18" charset="0"/>
              </a:endParaRPr>
            </a:p>
          </p:txBody>
        </p:sp>
        <p:sp>
          <p:nvSpPr>
            <p:cNvPr id="158" name="Google Shape;158;p10"/>
            <p:cNvSpPr/>
            <p:nvPr/>
          </p:nvSpPr>
          <p:spPr>
            <a:xfrm>
              <a:off x="273607" y="3079675"/>
              <a:ext cx="163200" cy="163200"/>
            </a:xfrm>
            <a:prstGeom prst="ellipse">
              <a:avLst/>
            </a:prstGeom>
            <a:solidFill>
              <a:srgbClr val="FFFFFF"/>
            </a:solidFill>
            <a:ln>
              <a:noFill/>
            </a:ln>
          </p:spPr>
          <p:txBody>
            <a:bodyPr spcFirstLastPara="1" wrap="square" lIns="91425" tIns="91425" rIns="91425" bIns="91425" anchor="ctr" anchorCtr="0">
              <a:noAutofit/>
            </a:bodyPr>
            <a:lstStyle/>
            <a:p>
              <a:endParaRPr sz="2400">
                <a:latin typeface="UTM Avo" panose="02040603050506020204" pitchFamily="18" charset="0"/>
              </a:endParaRPr>
            </a:p>
          </p:txBody>
        </p:sp>
        <p:sp>
          <p:nvSpPr>
            <p:cNvPr id="159" name="Google Shape;159;p10"/>
            <p:cNvSpPr/>
            <p:nvPr/>
          </p:nvSpPr>
          <p:spPr>
            <a:xfrm>
              <a:off x="273607" y="4104775"/>
              <a:ext cx="163200" cy="163200"/>
            </a:xfrm>
            <a:prstGeom prst="ellipse">
              <a:avLst/>
            </a:prstGeom>
            <a:solidFill>
              <a:srgbClr val="FFFFFF"/>
            </a:solidFill>
            <a:ln>
              <a:noFill/>
            </a:ln>
          </p:spPr>
          <p:txBody>
            <a:bodyPr spcFirstLastPara="1" wrap="square" lIns="91425" tIns="91425" rIns="91425" bIns="91425" anchor="ctr" anchorCtr="0">
              <a:noAutofit/>
            </a:bodyPr>
            <a:lstStyle/>
            <a:p>
              <a:endParaRPr sz="2400">
                <a:latin typeface="UTM Avo" panose="02040603050506020204" pitchFamily="18" charset="0"/>
              </a:endParaRPr>
            </a:p>
          </p:txBody>
        </p:sp>
      </p:grpSp>
      <p:sp>
        <p:nvSpPr>
          <p:cNvPr id="160" name="Google Shape;160;p10"/>
          <p:cNvSpPr txBox="1">
            <a:spLocks noGrp="1"/>
          </p:cNvSpPr>
          <p:nvPr>
            <p:ph type="title"/>
          </p:nvPr>
        </p:nvSpPr>
        <p:spPr>
          <a:xfrm>
            <a:off x="1914400" y="460305"/>
            <a:ext cx="93232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sz="4400">
                <a:solidFill>
                  <a:schemeClr val="dk1"/>
                </a:solidFill>
                <a:latin typeface="UTM Avo" panose="02040603050506020204" pitchFamily="18" charset="0"/>
                <a:ea typeface="UTM Avo" panose="02040603050506020204" pitchFamily="18" charset="0"/>
                <a:cs typeface="UTM Avo" panose="02040603050506020204" pitchFamily="18" charset="0"/>
                <a:sym typeface="Odibee Sans"/>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161" name="Google Shape;161;p10"/>
          <p:cNvSpPr/>
          <p:nvPr/>
        </p:nvSpPr>
        <p:spPr>
          <a:xfrm rot="5400000" flipH="1">
            <a:off x="11361467" y="-124467"/>
            <a:ext cx="720400" cy="969200"/>
          </a:xfrm>
          <a:prstGeom prst="rtTriangle">
            <a:avLst/>
          </a:prstGeom>
          <a:solidFill>
            <a:schemeClr val="lt1"/>
          </a:solidFill>
          <a:ln>
            <a:noFill/>
          </a:ln>
          <a:effectLst>
            <a:outerShdw blurRad="57150" dist="19050" dir="1860000" algn="bl" rotWithShape="0">
              <a:srgbClr val="000000">
                <a:alpha val="18000"/>
              </a:srgbClr>
            </a:outerShdw>
          </a:effectLst>
        </p:spPr>
        <p:txBody>
          <a:bodyPr spcFirstLastPara="1" wrap="square" lIns="121900" tIns="121900" rIns="121900" bIns="121900" anchor="ctr" anchorCtr="0">
            <a:noAutofit/>
          </a:bodyPr>
          <a:lstStyle/>
          <a:p>
            <a:endParaRPr sz="2400">
              <a:latin typeface="UTM Avo" panose="02040603050506020204" pitchFamily="18" charset="0"/>
            </a:endParaRPr>
          </a:p>
        </p:txBody>
      </p:sp>
    </p:spTree>
    <p:extLst>
      <p:ext uri="{BB962C8B-B14F-4D97-AF65-F5344CB8AC3E}">
        <p14:creationId xmlns:p14="http://schemas.microsoft.com/office/powerpoint/2010/main" val="4082348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194"/>
        <p:cNvGrpSpPr/>
        <p:nvPr/>
      </p:nvGrpSpPr>
      <p:grpSpPr>
        <a:xfrm>
          <a:off x="0" y="0"/>
          <a:ext cx="0" cy="0"/>
          <a:chOff x="0" y="0"/>
          <a:chExt cx="0" cy="0"/>
        </a:xfrm>
      </p:grpSpPr>
      <p:grpSp>
        <p:nvGrpSpPr>
          <p:cNvPr id="195" name="Google Shape;195;p5"/>
          <p:cNvGrpSpPr/>
          <p:nvPr/>
        </p:nvGrpSpPr>
        <p:grpSpPr>
          <a:xfrm>
            <a:off x="-12" y="-41"/>
            <a:ext cx="12191653" cy="6854796"/>
            <a:chOff x="238125" y="845075"/>
            <a:chExt cx="7140200" cy="4014600"/>
          </a:xfrm>
        </p:grpSpPr>
        <p:sp>
          <p:nvSpPr>
            <p:cNvPr id="196" name="Google Shape;196;p5"/>
            <p:cNvSpPr/>
            <p:nvPr/>
          </p:nvSpPr>
          <p:spPr>
            <a:xfrm>
              <a:off x="238125" y="845075"/>
              <a:ext cx="7137075" cy="4012375"/>
            </a:xfrm>
            <a:custGeom>
              <a:avLst/>
              <a:gdLst/>
              <a:ahLst/>
              <a:cxnLst/>
              <a:rect l="l" t="t" r="r" b="b"/>
              <a:pathLst>
                <a:path w="285483" h="160495" extrusionOk="0">
                  <a:moveTo>
                    <a:pt x="6745" y="321"/>
                  </a:moveTo>
                  <a:lnTo>
                    <a:pt x="6745" y="6406"/>
                  </a:lnTo>
                  <a:lnTo>
                    <a:pt x="339" y="6406"/>
                  </a:lnTo>
                  <a:lnTo>
                    <a:pt x="339" y="321"/>
                  </a:lnTo>
                  <a:close/>
                  <a:moveTo>
                    <a:pt x="13471" y="321"/>
                  </a:moveTo>
                  <a:lnTo>
                    <a:pt x="13471" y="6406"/>
                  </a:lnTo>
                  <a:lnTo>
                    <a:pt x="7066" y="6406"/>
                  </a:lnTo>
                  <a:lnTo>
                    <a:pt x="7066" y="321"/>
                  </a:lnTo>
                  <a:close/>
                  <a:moveTo>
                    <a:pt x="20198" y="321"/>
                  </a:moveTo>
                  <a:lnTo>
                    <a:pt x="20198" y="6406"/>
                  </a:lnTo>
                  <a:lnTo>
                    <a:pt x="13810" y="6406"/>
                  </a:lnTo>
                  <a:lnTo>
                    <a:pt x="13810" y="321"/>
                  </a:lnTo>
                  <a:close/>
                  <a:moveTo>
                    <a:pt x="26942" y="321"/>
                  </a:moveTo>
                  <a:lnTo>
                    <a:pt x="26942" y="6406"/>
                  </a:lnTo>
                  <a:lnTo>
                    <a:pt x="20537" y="6406"/>
                  </a:lnTo>
                  <a:lnTo>
                    <a:pt x="20537" y="321"/>
                  </a:lnTo>
                  <a:close/>
                  <a:moveTo>
                    <a:pt x="33669" y="321"/>
                  </a:moveTo>
                  <a:lnTo>
                    <a:pt x="33669" y="6406"/>
                  </a:lnTo>
                  <a:lnTo>
                    <a:pt x="27281" y="6406"/>
                  </a:lnTo>
                  <a:lnTo>
                    <a:pt x="27281" y="321"/>
                  </a:lnTo>
                  <a:close/>
                  <a:moveTo>
                    <a:pt x="40414" y="321"/>
                  </a:moveTo>
                  <a:lnTo>
                    <a:pt x="40414" y="6406"/>
                  </a:lnTo>
                  <a:lnTo>
                    <a:pt x="34008" y="6406"/>
                  </a:lnTo>
                  <a:lnTo>
                    <a:pt x="34008" y="321"/>
                  </a:lnTo>
                  <a:close/>
                  <a:moveTo>
                    <a:pt x="47140" y="321"/>
                  </a:moveTo>
                  <a:lnTo>
                    <a:pt x="47140" y="6406"/>
                  </a:lnTo>
                  <a:lnTo>
                    <a:pt x="40753" y="6406"/>
                  </a:lnTo>
                  <a:lnTo>
                    <a:pt x="40753" y="321"/>
                  </a:lnTo>
                  <a:close/>
                  <a:moveTo>
                    <a:pt x="53885" y="321"/>
                  </a:moveTo>
                  <a:lnTo>
                    <a:pt x="53885" y="6406"/>
                  </a:lnTo>
                  <a:lnTo>
                    <a:pt x="47479" y="6406"/>
                  </a:lnTo>
                  <a:lnTo>
                    <a:pt x="47479" y="321"/>
                  </a:lnTo>
                  <a:close/>
                  <a:moveTo>
                    <a:pt x="60611" y="321"/>
                  </a:moveTo>
                  <a:lnTo>
                    <a:pt x="60611" y="6406"/>
                  </a:lnTo>
                  <a:lnTo>
                    <a:pt x="54206" y="6406"/>
                  </a:lnTo>
                  <a:lnTo>
                    <a:pt x="54206" y="321"/>
                  </a:lnTo>
                  <a:close/>
                  <a:moveTo>
                    <a:pt x="67338" y="321"/>
                  </a:moveTo>
                  <a:lnTo>
                    <a:pt x="67338" y="6406"/>
                  </a:lnTo>
                  <a:lnTo>
                    <a:pt x="60950" y="6406"/>
                  </a:lnTo>
                  <a:lnTo>
                    <a:pt x="60950" y="321"/>
                  </a:lnTo>
                  <a:close/>
                  <a:moveTo>
                    <a:pt x="74083" y="321"/>
                  </a:moveTo>
                  <a:lnTo>
                    <a:pt x="74083" y="6406"/>
                  </a:lnTo>
                  <a:lnTo>
                    <a:pt x="67677" y="6406"/>
                  </a:lnTo>
                  <a:lnTo>
                    <a:pt x="67677" y="321"/>
                  </a:lnTo>
                  <a:close/>
                  <a:moveTo>
                    <a:pt x="80809" y="321"/>
                  </a:moveTo>
                  <a:lnTo>
                    <a:pt x="80809" y="6406"/>
                  </a:lnTo>
                  <a:lnTo>
                    <a:pt x="74422" y="6406"/>
                  </a:lnTo>
                  <a:lnTo>
                    <a:pt x="74422" y="321"/>
                  </a:lnTo>
                  <a:close/>
                  <a:moveTo>
                    <a:pt x="87554" y="321"/>
                  </a:moveTo>
                  <a:lnTo>
                    <a:pt x="87554" y="6406"/>
                  </a:lnTo>
                  <a:lnTo>
                    <a:pt x="81148" y="6406"/>
                  </a:lnTo>
                  <a:lnTo>
                    <a:pt x="81148" y="321"/>
                  </a:lnTo>
                  <a:close/>
                  <a:moveTo>
                    <a:pt x="94281" y="321"/>
                  </a:moveTo>
                  <a:lnTo>
                    <a:pt x="94281" y="6406"/>
                  </a:lnTo>
                  <a:lnTo>
                    <a:pt x="87893" y="6406"/>
                  </a:lnTo>
                  <a:lnTo>
                    <a:pt x="87893" y="321"/>
                  </a:lnTo>
                  <a:close/>
                  <a:moveTo>
                    <a:pt x="101025" y="321"/>
                  </a:moveTo>
                  <a:lnTo>
                    <a:pt x="101025" y="6406"/>
                  </a:lnTo>
                  <a:lnTo>
                    <a:pt x="94620" y="6406"/>
                  </a:lnTo>
                  <a:lnTo>
                    <a:pt x="94620" y="321"/>
                  </a:lnTo>
                  <a:close/>
                  <a:moveTo>
                    <a:pt x="107752" y="321"/>
                  </a:moveTo>
                  <a:lnTo>
                    <a:pt x="107752" y="6406"/>
                  </a:lnTo>
                  <a:lnTo>
                    <a:pt x="101346" y="6406"/>
                  </a:lnTo>
                  <a:lnTo>
                    <a:pt x="101346" y="321"/>
                  </a:lnTo>
                  <a:close/>
                  <a:moveTo>
                    <a:pt x="114478" y="321"/>
                  </a:moveTo>
                  <a:lnTo>
                    <a:pt x="114478" y="6406"/>
                  </a:lnTo>
                  <a:lnTo>
                    <a:pt x="108091" y="6406"/>
                  </a:lnTo>
                  <a:lnTo>
                    <a:pt x="108091" y="321"/>
                  </a:lnTo>
                  <a:close/>
                  <a:moveTo>
                    <a:pt x="121223" y="321"/>
                  </a:moveTo>
                  <a:lnTo>
                    <a:pt x="121223" y="6406"/>
                  </a:lnTo>
                  <a:lnTo>
                    <a:pt x="114817" y="6406"/>
                  </a:lnTo>
                  <a:lnTo>
                    <a:pt x="114817" y="321"/>
                  </a:lnTo>
                  <a:close/>
                  <a:moveTo>
                    <a:pt x="127950" y="321"/>
                  </a:moveTo>
                  <a:lnTo>
                    <a:pt x="127950" y="6406"/>
                  </a:lnTo>
                  <a:lnTo>
                    <a:pt x="121562" y="6406"/>
                  </a:lnTo>
                  <a:lnTo>
                    <a:pt x="121562" y="321"/>
                  </a:lnTo>
                  <a:close/>
                  <a:moveTo>
                    <a:pt x="134694" y="321"/>
                  </a:moveTo>
                  <a:lnTo>
                    <a:pt x="134694" y="6406"/>
                  </a:lnTo>
                  <a:lnTo>
                    <a:pt x="128289" y="6406"/>
                  </a:lnTo>
                  <a:lnTo>
                    <a:pt x="128289" y="321"/>
                  </a:lnTo>
                  <a:close/>
                  <a:moveTo>
                    <a:pt x="141421" y="321"/>
                  </a:moveTo>
                  <a:lnTo>
                    <a:pt x="141421" y="6406"/>
                  </a:lnTo>
                  <a:lnTo>
                    <a:pt x="135033" y="6406"/>
                  </a:lnTo>
                  <a:lnTo>
                    <a:pt x="135033" y="321"/>
                  </a:lnTo>
                  <a:close/>
                  <a:moveTo>
                    <a:pt x="148148" y="321"/>
                  </a:moveTo>
                  <a:lnTo>
                    <a:pt x="148148" y="6406"/>
                  </a:lnTo>
                  <a:lnTo>
                    <a:pt x="141760" y="6406"/>
                  </a:lnTo>
                  <a:lnTo>
                    <a:pt x="141760" y="321"/>
                  </a:lnTo>
                  <a:close/>
                  <a:moveTo>
                    <a:pt x="154892" y="321"/>
                  </a:moveTo>
                  <a:lnTo>
                    <a:pt x="154892" y="6406"/>
                  </a:lnTo>
                  <a:lnTo>
                    <a:pt x="148487" y="6406"/>
                  </a:lnTo>
                  <a:lnTo>
                    <a:pt x="148487" y="321"/>
                  </a:lnTo>
                  <a:close/>
                  <a:moveTo>
                    <a:pt x="161619" y="321"/>
                  </a:moveTo>
                  <a:lnTo>
                    <a:pt x="161619" y="6406"/>
                  </a:lnTo>
                  <a:lnTo>
                    <a:pt x="155231" y="6406"/>
                  </a:lnTo>
                  <a:lnTo>
                    <a:pt x="155231" y="321"/>
                  </a:lnTo>
                  <a:close/>
                  <a:moveTo>
                    <a:pt x="168363" y="321"/>
                  </a:moveTo>
                  <a:lnTo>
                    <a:pt x="168363" y="6406"/>
                  </a:lnTo>
                  <a:lnTo>
                    <a:pt x="161958" y="6406"/>
                  </a:lnTo>
                  <a:lnTo>
                    <a:pt x="161958" y="321"/>
                  </a:lnTo>
                  <a:close/>
                  <a:moveTo>
                    <a:pt x="175090" y="321"/>
                  </a:moveTo>
                  <a:lnTo>
                    <a:pt x="175090" y="6406"/>
                  </a:lnTo>
                  <a:lnTo>
                    <a:pt x="168702" y="6406"/>
                  </a:lnTo>
                  <a:lnTo>
                    <a:pt x="168702" y="321"/>
                  </a:lnTo>
                  <a:close/>
                  <a:moveTo>
                    <a:pt x="181834" y="321"/>
                  </a:moveTo>
                  <a:lnTo>
                    <a:pt x="181834" y="6406"/>
                  </a:lnTo>
                  <a:lnTo>
                    <a:pt x="175429" y="6406"/>
                  </a:lnTo>
                  <a:lnTo>
                    <a:pt x="175429" y="321"/>
                  </a:lnTo>
                  <a:close/>
                  <a:moveTo>
                    <a:pt x="188561" y="321"/>
                  </a:moveTo>
                  <a:lnTo>
                    <a:pt x="188561" y="6406"/>
                  </a:lnTo>
                  <a:lnTo>
                    <a:pt x="182173" y="6406"/>
                  </a:lnTo>
                  <a:lnTo>
                    <a:pt x="182173" y="321"/>
                  </a:lnTo>
                  <a:close/>
                  <a:moveTo>
                    <a:pt x="195288" y="321"/>
                  </a:moveTo>
                  <a:lnTo>
                    <a:pt x="195288" y="6406"/>
                  </a:lnTo>
                  <a:lnTo>
                    <a:pt x="188900" y="6406"/>
                  </a:lnTo>
                  <a:lnTo>
                    <a:pt x="188900" y="321"/>
                  </a:lnTo>
                  <a:close/>
                  <a:moveTo>
                    <a:pt x="202032" y="321"/>
                  </a:moveTo>
                  <a:lnTo>
                    <a:pt x="202032" y="6406"/>
                  </a:lnTo>
                  <a:lnTo>
                    <a:pt x="195627" y="6406"/>
                  </a:lnTo>
                  <a:lnTo>
                    <a:pt x="195627" y="321"/>
                  </a:lnTo>
                  <a:close/>
                  <a:moveTo>
                    <a:pt x="208759" y="321"/>
                  </a:moveTo>
                  <a:lnTo>
                    <a:pt x="208759" y="6406"/>
                  </a:lnTo>
                  <a:lnTo>
                    <a:pt x="202371" y="6406"/>
                  </a:lnTo>
                  <a:lnTo>
                    <a:pt x="202371" y="321"/>
                  </a:lnTo>
                  <a:close/>
                  <a:moveTo>
                    <a:pt x="215504" y="321"/>
                  </a:moveTo>
                  <a:lnTo>
                    <a:pt x="215504" y="6406"/>
                  </a:lnTo>
                  <a:lnTo>
                    <a:pt x="209098" y="6406"/>
                  </a:lnTo>
                  <a:lnTo>
                    <a:pt x="209098" y="321"/>
                  </a:lnTo>
                  <a:close/>
                  <a:moveTo>
                    <a:pt x="222230" y="321"/>
                  </a:moveTo>
                  <a:lnTo>
                    <a:pt x="222230" y="6406"/>
                  </a:lnTo>
                  <a:lnTo>
                    <a:pt x="215843" y="6406"/>
                  </a:lnTo>
                  <a:lnTo>
                    <a:pt x="215843" y="321"/>
                  </a:lnTo>
                  <a:close/>
                  <a:moveTo>
                    <a:pt x="228975" y="321"/>
                  </a:moveTo>
                  <a:lnTo>
                    <a:pt x="228975" y="6406"/>
                  </a:lnTo>
                  <a:lnTo>
                    <a:pt x="222569" y="6406"/>
                  </a:lnTo>
                  <a:lnTo>
                    <a:pt x="222569" y="321"/>
                  </a:lnTo>
                  <a:close/>
                  <a:moveTo>
                    <a:pt x="235701" y="321"/>
                  </a:moveTo>
                  <a:lnTo>
                    <a:pt x="235701" y="6406"/>
                  </a:lnTo>
                  <a:lnTo>
                    <a:pt x="229296" y="6406"/>
                  </a:lnTo>
                  <a:lnTo>
                    <a:pt x="229296" y="321"/>
                  </a:lnTo>
                  <a:close/>
                  <a:moveTo>
                    <a:pt x="242428" y="321"/>
                  </a:moveTo>
                  <a:lnTo>
                    <a:pt x="242428" y="6406"/>
                  </a:lnTo>
                  <a:lnTo>
                    <a:pt x="236040" y="6406"/>
                  </a:lnTo>
                  <a:lnTo>
                    <a:pt x="236040" y="321"/>
                  </a:lnTo>
                  <a:close/>
                  <a:moveTo>
                    <a:pt x="249173" y="321"/>
                  </a:moveTo>
                  <a:lnTo>
                    <a:pt x="249173" y="6406"/>
                  </a:lnTo>
                  <a:lnTo>
                    <a:pt x="242767" y="6406"/>
                  </a:lnTo>
                  <a:lnTo>
                    <a:pt x="242767" y="321"/>
                  </a:lnTo>
                  <a:close/>
                  <a:moveTo>
                    <a:pt x="255899" y="321"/>
                  </a:moveTo>
                  <a:lnTo>
                    <a:pt x="255899" y="6406"/>
                  </a:lnTo>
                  <a:lnTo>
                    <a:pt x="249512" y="6406"/>
                  </a:lnTo>
                  <a:lnTo>
                    <a:pt x="249512" y="321"/>
                  </a:lnTo>
                  <a:close/>
                  <a:moveTo>
                    <a:pt x="262644" y="321"/>
                  </a:moveTo>
                  <a:lnTo>
                    <a:pt x="262644" y="6406"/>
                  </a:lnTo>
                  <a:lnTo>
                    <a:pt x="256238" y="6406"/>
                  </a:lnTo>
                  <a:lnTo>
                    <a:pt x="256238" y="321"/>
                  </a:lnTo>
                  <a:close/>
                  <a:moveTo>
                    <a:pt x="269370" y="321"/>
                  </a:moveTo>
                  <a:lnTo>
                    <a:pt x="269370" y="6406"/>
                  </a:lnTo>
                  <a:lnTo>
                    <a:pt x="262983" y="6406"/>
                  </a:lnTo>
                  <a:lnTo>
                    <a:pt x="262983" y="321"/>
                  </a:lnTo>
                  <a:close/>
                  <a:moveTo>
                    <a:pt x="276115" y="321"/>
                  </a:moveTo>
                  <a:lnTo>
                    <a:pt x="276115" y="6406"/>
                  </a:lnTo>
                  <a:lnTo>
                    <a:pt x="269709" y="6406"/>
                  </a:lnTo>
                  <a:lnTo>
                    <a:pt x="269709" y="321"/>
                  </a:lnTo>
                  <a:close/>
                  <a:moveTo>
                    <a:pt x="282842" y="321"/>
                  </a:moveTo>
                  <a:lnTo>
                    <a:pt x="282842" y="6406"/>
                  </a:lnTo>
                  <a:lnTo>
                    <a:pt x="276436" y="6406"/>
                  </a:lnTo>
                  <a:lnTo>
                    <a:pt x="276436" y="321"/>
                  </a:lnTo>
                  <a:close/>
                  <a:moveTo>
                    <a:pt x="6745" y="6727"/>
                  </a:moveTo>
                  <a:lnTo>
                    <a:pt x="6745" y="12811"/>
                  </a:lnTo>
                  <a:lnTo>
                    <a:pt x="339" y="12811"/>
                  </a:lnTo>
                  <a:lnTo>
                    <a:pt x="339" y="6727"/>
                  </a:lnTo>
                  <a:close/>
                  <a:moveTo>
                    <a:pt x="13471" y="6727"/>
                  </a:moveTo>
                  <a:lnTo>
                    <a:pt x="13471" y="12811"/>
                  </a:lnTo>
                  <a:lnTo>
                    <a:pt x="7066" y="12811"/>
                  </a:lnTo>
                  <a:lnTo>
                    <a:pt x="7066" y="6727"/>
                  </a:lnTo>
                  <a:close/>
                  <a:moveTo>
                    <a:pt x="20198" y="6727"/>
                  </a:moveTo>
                  <a:lnTo>
                    <a:pt x="20198" y="12811"/>
                  </a:lnTo>
                  <a:lnTo>
                    <a:pt x="13810" y="12811"/>
                  </a:lnTo>
                  <a:lnTo>
                    <a:pt x="13810" y="6727"/>
                  </a:lnTo>
                  <a:close/>
                  <a:moveTo>
                    <a:pt x="26942" y="6727"/>
                  </a:moveTo>
                  <a:lnTo>
                    <a:pt x="26942" y="12811"/>
                  </a:lnTo>
                  <a:lnTo>
                    <a:pt x="20537" y="12811"/>
                  </a:lnTo>
                  <a:lnTo>
                    <a:pt x="20537" y="6727"/>
                  </a:lnTo>
                  <a:close/>
                  <a:moveTo>
                    <a:pt x="33669" y="6727"/>
                  </a:moveTo>
                  <a:lnTo>
                    <a:pt x="33669" y="12811"/>
                  </a:lnTo>
                  <a:lnTo>
                    <a:pt x="27281" y="12811"/>
                  </a:lnTo>
                  <a:lnTo>
                    <a:pt x="27281" y="6727"/>
                  </a:lnTo>
                  <a:close/>
                  <a:moveTo>
                    <a:pt x="40414" y="6727"/>
                  </a:moveTo>
                  <a:lnTo>
                    <a:pt x="40414" y="12811"/>
                  </a:lnTo>
                  <a:lnTo>
                    <a:pt x="34008" y="12811"/>
                  </a:lnTo>
                  <a:lnTo>
                    <a:pt x="34008" y="6727"/>
                  </a:lnTo>
                  <a:close/>
                  <a:moveTo>
                    <a:pt x="47140" y="6727"/>
                  </a:moveTo>
                  <a:lnTo>
                    <a:pt x="47140" y="12811"/>
                  </a:lnTo>
                  <a:lnTo>
                    <a:pt x="40753" y="12811"/>
                  </a:lnTo>
                  <a:lnTo>
                    <a:pt x="40753" y="6727"/>
                  </a:lnTo>
                  <a:close/>
                  <a:moveTo>
                    <a:pt x="53885" y="6727"/>
                  </a:moveTo>
                  <a:lnTo>
                    <a:pt x="53885" y="12811"/>
                  </a:lnTo>
                  <a:lnTo>
                    <a:pt x="47479" y="12811"/>
                  </a:lnTo>
                  <a:lnTo>
                    <a:pt x="47479" y="6727"/>
                  </a:lnTo>
                  <a:close/>
                  <a:moveTo>
                    <a:pt x="60611" y="6727"/>
                  </a:moveTo>
                  <a:lnTo>
                    <a:pt x="60611" y="12811"/>
                  </a:lnTo>
                  <a:lnTo>
                    <a:pt x="54206" y="12811"/>
                  </a:lnTo>
                  <a:lnTo>
                    <a:pt x="54206" y="6727"/>
                  </a:lnTo>
                  <a:close/>
                  <a:moveTo>
                    <a:pt x="67338" y="6727"/>
                  </a:moveTo>
                  <a:lnTo>
                    <a:pt x="67338" y="12811"/>
                  </a:lnTo>
                  <a:lnTo>
                    <a:pt x="60950" y="12811"/>
                  </a:lnTo>
                  <a:lnTo>
                    <a:pt x="60950" y="6727"/>
                  </a:lnTo>
                  <a:close/>
                  <a:moveTo>
                    <a:pt x="74083" y="6727"/>
                  </a:moveTo>
                  <a:lnTo>
                    <a:pt x="74083" y="12811"/>
                  </a:lnTo>
                  <a:lnTo>
                    <a:pt x="67677" y="12811"/>
                  </a:lnTo>
                  <a:lnTo>
                    <a:pt x="67677" y="6727"/>
                  </a:lnTo>
                  <a:close/>
                  <a:moveTo>
                    <a:pt x="80809" y="6727"/>
                  </a:moveTo>
                  <a:lnTo>
                    <a:pt x="80809" y="12811"/>
                  </a:lnTo>
                  <a:lnTo>
                    <a:pt x="74422" y="12811"/>
                  </a:lnTo>
                  <a:lnTo>
                    <a:pt x="74422" y="6727"/>
                  </a:lnTo>
                  <a:close/>
                  <a:moveTo>
                    <a:pt x="87554" y="6727"/>
                  </a:moveTo>
                  <a:lnTo>
                    <a:pt x="87554" y="12811"/>
                  </a:lnTo>
                  <a:lnTo>
                    <a:pt x="81148" y="12811"/>
                  </a:lnTo>
                  <a:lnTo>
                    <a:pt x="81148" y="6727"/>
                  </a:lnTo>
                  <a:close/>
                  <a:moveTo>
                    <a:pt x="94281" y="6727"/>
                  </a:moveTo>
                  <a:lnTo>
                    <a:pt x="94281" y="12811"/>
                  </a:lnTo>
                  <a:lnTo>
                    <a:pt x="87893" y="12811"/>
                  </a:lnTo>
                  <a:lnTo>
                    <a:pt x="87893" y="6727"/>
                  </a:lnTo>
                  <a:close/>
                  <a:moveTo>
                    <a:pt x="101025" y="6727"/>
                  </a:moveTo>
                  <a:lnTo>
                    <a:pt x="101025" y="12811"/>
                  </a:lnTo>
                  <a:lnTo>
                    <a:pt x="94620" y="12811"/>
                  </a:lnTo>
                  <a:lnTo>
                    <a:pt x="94620" y="6727"/>
                  </a:lnTo>
                  <a:close/>
                  <a:moveTo>
                    <a:pt x="107752" y="6727"/>
                  </a:moveTo>
                  <a:lnTo>
                    <a:pt x="107752" y="12811"/>
                  </a:lnTo>
                  <a:lnTo>
                    <a:pt x="101346" y="12811"/>
                  </a:lnTo>
                  <a:lnTo>
                    <a:pt x="101346" y="6727"/>
                  </a:lnTo>
                  <a:close/>
                  <a:moveTo>
                    <a:pt x="114478" y="6727"/>
                  </a:moveTo>
                  <a:lnTo>
                    <a:pt x="114478" y="12811"/>
                  </a:lnTo>
                  <a:lnTo>
                    <a:pt x="108091" y="12811"/>
                  </a:lnTo>
                  <a:lnTo>
                    <a:pt x="108091" y="6727"/>
                  </a:lnTo>
                  <a:close/>
                  <a:moveTo>
                    <a:pt x="121223" y="6727"/>
                  </a:moveTo>
                  <a:lnTo>
                    <a:pt x="121223" y="12811"/>
                  </a:lnTo>
                  <a:lnTo>
                    <a:pt x="114817" y="12811"/>
                  </a:lnTo>
                  <a:lnTo>
                    <a:pt x="114817" y="6727"/>
                  </a:lnTo>
                  <a:close/>
                  <a:moveTo>
                    <a:pt x="127950" y="6727"/>
                  </a:moveTo>
                  <a:lnTo>
                    <a:pt x="127950" y="12811"/>
                  </a:lnTo>
                  <a:lnTo>
                    <a:pt x="121562" y="12811"/>
                  </a:lnTo>
                  <a:lnTo>
                    <a:pt x="121562" y="6727"/>
                  </a:lnTo>
                  <a:close/>
                  <a:moveTo>
                    <a:pt x="134694" y="6727"/>
                  </a:moveTo>
                  <a:lnTo>
                    <a:pt x="134694" y="12811"/>
                  </a:lnTo>
                  <a:lnTo>
                    <a:pt x="128289" y="12811"/>
                  </a:lnTo>
                  <a:lnTo>
                    <a:pt x="128289" y="6727"/>
                  </a:lnTo>
                  <a:close/>
                  <a:moveTo>
                    <a:pt x="141421" y="6727"/>
                  </a:moveTo>
                  <a:lnTo>
                    <a:pt x="141421" y="12811"/>
                  </a:lnTo>
                  <a:lnTo>
                    <a:pt x="135033" y="12811"/>
                  </a:lnTo>
                  <a:lnTo>
                    <a:pt x="135033" y="6727"/>
                  </a:lnTo>
                  <a:close/>
                  <a:moveTo>
                    <a:pt x="148148" y="6727"/>
                  </a:moveTo>
                  <a:lnTo>
                    <a:pt x="148148" y="12811"/>
                  </a:lnTo>
                  <a:lnTo>
                    <a:pt x="141760" y="12811"/>
                  </a:lnTo>
                  <a:lnTo>
                    <a:pt x="141760" y="6727"/>
                  </a:lnTo>
                  <a:close/>
                  <a:moveTo>
                    <a:pt x="154892" y="6727"/>
                  </a:moveTo>
                  <a:lnTo>
                    <a:pt x="154892" y="12811"/>
                  </a:lnTo>
                  <a:lnTo>
                    <a:pt x="148487" y="12811"/>
                  </a:lnTo>
                  <a:lnTo>
                    <a:pt x="148487" y="6727"/>
                  </a:lnTo>
                  <a:close/>
                  <a:moveTo>
                    <a:pt x="161619" y="6727"/>
                  </a:moveTo>
                  <a:lnTo>
                    <a:pt x="161619" y="12811"/>
                  </a:lnTo>
                  <a:lnTo>
                    <a:pt x="155231" y="12811"/>
                  </a:lnTo>
                  <a:lnTo>
                    <a:pt x="155231" y="6727"/>
                  </a:lnTo>
                  <a:close/>
                  <a:moveTo>
                    <a:pt x="168363" y="6727"/>
                  </a:moveTo>
                  <a:lnTo>
                    <a:pt x="168363" y="12811"/>
                  </a:lnTo>
                  <a:lnTo>
                    <a:pt x="161958" y="12811"/>
                  </a:lnTo>
                  <a:lnTo>
                    <a:pt x="161958" y="6727"/>
                  </a:lnTo>
                  <a:close/>
                  <a:moveTo>
                    <a:pt x="175090" y="6727"/>
                  </a:moveTo>
                  <a:lnTo>
                    <a:pt x="175090" y="12811"/>
                  </a:lnTo>
                  <a:lnTo>
                    <a:pt x="168702" y="12811"/>
                  </a:lnTo>
                  <a:lnTo>
                    <a:pt x="168702" y="6727"/>
                  </a:lnTo>
                  <a:close/>
                  <a:moveTo>
                    <a:pt x="181834" y="6727"/>
                  </a:moveTo>
                  <a:lnTo>
                    <a:pt x="181834" y="12811"/>
                  </a:lnTo>
                  <a:lnTo>
                    <a:pt x="175429" y="12811"/>
                  </a:lnTo>
                  <a:lnTo>
                    <a:pt x="175429" y="6727"/>
                  </a:lnTo>
                  <a:close/>
                  <a:moveTo>
                    <a:pt x="188561" y="6727"/>
                  </a:moveTo>
                  <a:lnTo>
                    <a:pt x="188561" y="12811"/>
                  </a:lnTo>
                  <a:lnTo>
                    <a:pt x="182173" y="12811"/>
                  </a:lnTo>
                  <a:lnTo>
                    <a:pt x="182173" y="6727"/>
                  </a:lnTo>
                  <a:close/>
                  <a:moveTo>
                    <a:pt x="195288" y="6727"/>
                  </a:moveTo>
                  <a:lnTo>
                    <a:pt x="195288" y="12811"/>
                  </a:lnTo>
                  <a:lnTo>
                    <a:pt x="188900" y="12811"/>
                  </a:lnTo>
                  <a:lnTo>
                    <a:pt x="188900" y="6727"/>
                  </a:lnTo>
                  <a:close/>
                  <a:moveTo>
                    <a:pt x="202032" y="6727"/>
                  </a:moveTo>
                  <a:lnTo>
                    <a:pt x="202032" y="12811"/>
                  </a:lnTo>
                  <a:lnTo>
                    <a:pt x="195627" y="12811"/>
                  </a:lnTo>
                  <a:lnTo>
                    <a:pt x="195627" y="6727"/>
                  </a:lnTo>
                  <a:close/>
                  <a:moveTo>
                    <a:pt x="208759" y="6727"/>
                  </a:moveTo>
                  <a:lnTo>
                    <a:pt x="208759" y="12811"/>
                  </a:lnTo>
                  <a:lnTo>
                    <a:pt x="202371" y="12811"/>
                  </a:lnTo>
                  <a:lnTo>
                    <a:pt x="202371" y="6727"/>
                  </a:lnTo>
                  <a:close/>
                  <a:moveTo>
                    <a:pt x="215504" y="6727"/>
                  </a:moveTo>
                  <a:lnTo>
                    <a:pt x="215504" y="12811"/>
                  </a:lnTo>
                  <a:lnTo>
                    <a:pt x="209098" y="12811"/>
                  </a:lnTo>
                  <a:lnTo>
                    <a:pt x="209098" y="6727"/>
                  </a:lnTo>
                  <a:close/>
                  <a:moveTo>
                    <a:pt x="222230" y="6727"/>
                  </a:moveTo>
                  <a:lnTo>
                    <a:pt x="222230" y="12811"/>
                  </a:lnTo>
                  <a:lnTo>
                    <a:pt x="215843" y="12811"/>
                  </a:lnTo>
                  <a:lnTo>
                    <a:pt x="215843" y="6727"/>
                  </a:lnTo>
                  <a:close/>
                  <a:moveTo>
                    <a:pt x="228975" y="6727"/>
                  </a:moveTo>
                  <a:lnTo>
                    <a:pt x="228975" y="12811"/>
                  </a:lnTo>
                  <a:lnTo>
                    <a:pt x="222569" y="12811"/>
                  </a:lnTo>
                  <a:lnTo>
                    <a:pt x="222569" y="6727"/>
                  </a:lnTo>
                  <a:close/>
                  <a:moveTo>
                    <a:pt x="235701" y="6727"/>
                  </a:moveTo>
                  <a:lnTo>
                    <a:pt x="235701" y="12811"/>
                  </a:lnTo>
                  <a:lnTo>
                    <a:pt x="229296" y="12811"/>
                  </a:lnTo>
                  <a:lnTo>
                    <a:pt x="229296" y="6727"/>
                  </a:lnTo>
                  <a:close/>
                  <a:moveTo>
                    <a:pt x="242428" y="6727"/>
                  </a:moveTo>
                  <a:lnTo>
                    <a:pt x="242428" y="12811"/>
                  </a:lnTo>
                  <a:lnTo>
                    <a:pt x="236040" y="12811"/>
                  </a:lnTo>
                  <a:lnTo>
                    <a:pt x="236040" y="6727"/>
                  </a:lnTo>
                  <a:close/>
                  <a:moveTo>
                    <a:pt x="249173" y="6727"/>
                  </a:moveTo>
                  <a:lnTo>
                    <a:pt x="249173" y="12811"/>
                  </a:lnTo>
                  <a:lnTo>
                    <a:pt x="242767" y="12811"/>
                  </a:lnTo>
                  <a:lnTo>
                    <a:pt x="242767" y="6727"/>
                  </a:lnTo>
                  <a:close/>
                  <a:moveTo>
                    <a:pt x="255899" y="6727"/>
                  </a:moveTo>
                  <a:lnTo>
                    <a:pt x="255899" y="12811"/>
                  </a:lnTo>
                  <a:lnTo>
                    <a:pt x="249512" y="12811"/>
                  </a:lnTo>
                  <a:lnTo>
                    <a:pt x="249512" y="6727"/>
                  </a:lnTo>
                  <a:close/>
                  <a:moveTo>
                    <a:pt x="262644" y="6727"/>
                  </a:moveTo>
                  <a:lnTo>
                    <a:pt x="262644" y="12811"/>
                  </a:lnTo>
                  <a:lnTo>
                    <a:pt x="256238" y="12811"/>
                  </a:lnTo>
                  <a:lnTo>
                    <a:pt x="256238" y="6727"/>
                  </a:lnTo>
                  <a:close/>
                  <a:moveTo>
                    <a:pt x="269370" y="6727"/>
                  </a:moveTo>
                  <a:lnTo>
                    <a:pt x="269370" y="12811"/>
                  </a:lnTo>
                  <a:lnTo>
                    <a:pt x="262983" y="12811"/>
                  </a:lnTo>
                  <a:lnTo>
                    <a:pt x="262983" y="6727"/>
                  </a:lnTo>
                  <a:close/>
                  <a:moveTo>
                    <a:pt x="276115" y="6727"/>
                  </a:moveTo>
                  <a:lnTo>
                    <a:pt x="276115" y="12811"/>
                  </a:lnTo>
                  <a:lnTo>
                    <a:pt x="269709" y="12811"/>
                  </a:lnTo>
                  <a:lnTo>
                    <a:pt x="269709" y="6727"/>
                  </a:lnTo>
                  <a:close/>
                  <a:moveTo>
                    <a:pt x="282842" y="6727"/>
                  </a:moveTo>
                  <a:lnTo>
                    <a:pt x="282842" y="12811"/>
                  </a:lnTo>
                  <a:lnTo>
                    <a:pt x="276436" y="12811"/>
                  </a:lnTo>
                  <a:lnTo>
                    <a:pt x="276436" y="6727"/>
                  </a:lnTo>
                  <a:close/>
                  <a:moveTo>
                    <a:pt x="6745" y="13132"/>
                  </a:moveTo>
                  <a:lnTo>
                    <a:pt x="6745" y="19217"/>
                  </a:lnTo>
                  <a:lnTo>
                    <a:pt x="339" y="19217"/>
                  </a:lnTo>
                  <a:lnTo>
                    <a:pt x="339" y="13132"/>
                  </a:lnTo>
                  <a:close/>
                  <a:moveTo>
                    <a:pt x="13471" y="13132"/>
                  </a:moveTo>
                  <a:lnTo>
                    <a:pt x="13471" y="19217"/>
                  </a:lnTo>
                  <a:lnTo>
                    <a:pt x="7066" y="19217"/>
                  </a:lnTo>
                  <a:lnTo>
                    <a:pt x="7066" y="13132"/>
                  </a:lnTo>
                  <a:close/>
                  <a:moveTo>
                    <a:pt x="20198" y="13132"/>
                  </a:moveTo>
                  <a:lnTo>
                    <a:pt x="20198" y="19217"/>
                  </a:lnTo>
                  <a:lnTo>
                    <a:pt x="13810" y="19217"/>
                  </a:lnTo>
                  <a:lnTo>
                    <a:pt x="13810" y="13132"/>
                  </a:lnTo>
                  <a:close/>
                  <a:moveTo>
                    <a:pt x="26942" y="13132"/>
                  </a:moveTo>
                  <a:lnTo>
                    <a:pt x="26942" y="19217"/>
                  </a:lnTo>
                  <a:lnTo>
                    <a:pt x="20537" y="19217"/>
                  </a:lnTo>
                  <a:lnTo>
                    <a:pt x="20537" y="13132"/>
                  </a:lnTo>
                  <a:close/>
                  <a:moveTo>
                    <a:pt x="33669" y="13132"/>
                  </a:moveTo>
                  <a:lnTo>
                    <a:pt x="33669" y="19217"/>
                  </a:lnTo>
                  <a:lnTo>
                    <a:pt x="27281" y="19217"/>
                  </a:lnTo>
                  <a:lnTo>
                    <a:pt x="27281" y="13132"/>
                  </a:lnTo>
                  <a:close/>
                  <a:moveTo>
                    <a:pt x="40414" y="13132"/>
                  </a:moveTo>
                  <a:lnTo>
                    <a:pt x="40414" y="19217"/>
                  </a:lnTo>
                  <a:lnTo>
                    <a:pt x="34008" y="19217"/>
                  </a:lnTo>
                  <a:lnTo>
                    <a:pt x="34008" y="13132"/>
                  </a:lnTo>
                  <a:close/>
                  <a:moveTo>
                    <a:pt x="47140" y="13132"/>
                  </a:moveTo>
                  <a:lnTo>
                    <a:pt x="47140" y="19217"/>
                  </a:lnTo>
                  <a:lnTo>
                    <a:pt x="40753" y="19217"/>
                  </a:lnTo>
                  <a:lnTo>
                    <a:pt x="40753" y="13132"/>
                  </a:lnTo>
                  <a:close/>
                  <a:moveTo>
                    <a:pt x="53885" y="13132"/>
                  </a:moveTo>
                  <a:lnTo>
                    <a:pt x="53885" y="19217"/>
                  </a:lnTo>
                  <a:lnTo>
                    <a:pt x="47479" y="19217"/>
                  </a:lnTo>
                  <a:lnTo>
                    <a:pt x="47479" y="13132"/>
                  </a:lnTo>
                  <a:close/>
                  <a:moveTo>
                    <a:pt x="60611" y="13132"/>
                  </a:moveTo>
                  <a:lnTo>
                    <a:pt x="60611" y="19217"/>
                  </a:lnTo>
                  <a:lnTo>
                    <a:pt x="54206" y="19217"/>
                  </a:lnTo>
                  <a:lnTo>
                    <a:pt x="54206" y="13132"/>
                  </a:lnTo>
                  <a:close/>
                  <a:moveTo>
                    <a:pt x="67338" y="13132"/>
                  </a:moveTo>
                  <a:lnTo>
                    <a:pt x="67338" y="19217"/>
                  </a:lnTo>
                  <a:lnTo>
                    <a:pt x="60950" y="19217"/>
                  </a:lnTo>
                  <a:lnTo>
                    <a:pt x="60950" y="13132"/>
                  </a:lnTo>
                  <a:close/>
                  <a:moveTo>
                    <a:pt x="74083" y="13132"/>
                  </a:moveTo>
                  <a:lnTo>
                    <a:pt x="74083" y="19217"/>
                  </a:lnTo>
                  <a:lnTo>
                    <a:pt x="67677" y="19217"/>
                  </a:lnTo>
                  <a:lnTo>
                    <a:pt x="67677" y="13132"/>
                  </a:lnTo>
                  <a:close/>
                  <a:moveTo>
                    <a:pt x="80809" y="13132"/>
                  </a:moveTo>
                  <a:lnTo>
                    <a:pt x="80809" y="19217"/>
                  </a:lnTo>
                  <a:lnTo>
                    <a:pt x="74422" y="19217"/>
                  </a:lnTo>
                  <a:lnTo>
                    <a:pt x="74422" y="13132"/>
                  </a:lnTo>
                  <a:close/>
                  <a:moveTo>
                    <a:pt x="87554" y="13132"/>
                  </a:moveTo>
                  <a:lnTo>
                    <a:pt x="87554" y="19217"/>
                  </a:lnTo>
                  <a:lnTo>
                    <a:pt x="81148" y="19217"/>
                  </a:lnTo>
                  <a:lnTo>
                    <a:pt x="81148" y="13132"/>
                  </a:lnTo>
                  <a:close/>
                  <a:moveTo>
                    <a:pt x="94281" y="13132"/>
                  </a:moveTo>
                  <a:lnTo>
                    <a:pt x="94281" y="19217"/>
                  </a:lnTo>
                  <a:lnTo>
                    <a:pt x="87893" y="19217"/>
                  </a:lnTo>
                  <a:lnTo>
                    <a:pt x="87893" y="13132"/>
                  </a:lnTo>
                  <a:close/>
                  <a:moveTo>
                    <a:pt x="101025" y="13132"/>
                  </a:moveTo>
                  <a:lnTo>
                    <a:pt x="101025" y="19217"/>
                  </a:lnTo>
                  <a:lnTo>
                    <a:pt x="94620" y="19217"/>
                  </a:lnTo>
                  <a:lnTo>
                    <a:pt x="94620" y="13132"/>
                  </a:lnTo>
                  <a:close/>
                  <a:moveTo>
                    <a:pt x="107752" y="13132"/>
                  </a:moveTo>
                  <a:lnTo>
                    <a:pt x="107752" y="19217"/>
                  </a:lnTo>
                  <a:lnTo>
                    <a:pt x="101346" y="19217"/>
                  </a:lnTo>
                  <a:lnTo>
                    <a:pt x="101346" y="13132"/>
                  </a:lnTo>
                  <a:close/>
                  <a:moveTo>
                    <a:pt x="114478" y="13132"/>
                  </a:moveTo>
                  <a:lnTo>
                    <a:pt x="114478" y="19217"/>
                  </a:lnTo>
                  <a:lnTo>
                    <a:pt x="108091" y="19217"/>
                  </a:lnTo>
                  <a:lnTo>
                    <a:pt x="108091" y="13132"/>
                  </a:lnTo>
                  <a:close/>
                  <a:moveTo>
                    <a:pt x="121223" y="13132"/>
                  </a:moveTo>
                  <a:lnTo>
                    <a:pt x="121223" y="19217"/>
                  </a:lnTo>
                  <a:lnTo>
                    <a:pt x="114817" y="19217"/>
                  </a:lnTo>
                  <a:lnTo>
                    <a:pt x="114817" y="13132"/>
                  </a:lnTo>
                  <a:close/>
                  <a:moveTo>
                    <a:pt x="127950" y="13132"/>
                  </a:moveTo>
                  <a:lnTo>
                    <a:pt x="127950" y="19217"/>
                  </a:lnTo>
                  <a:lnTo>
                    <a:pt x="121562" y="19217"/>
                  </a:lnTo>
                  <a:lnTo>
                    <a:pt x="121562" y="13132"/>
                  </a:lnTo>
                  <a:close/>
                  <a:moveTo>
                    <a:pt x="134694" y="13132"/>
                  </a:moveTo>
                  <a:lnTo>
                    <a:pt x="134694" y="19217"/>
                  </a:lnTo>
                  <a:lnTo>
                    <a:pt x="128289" y="19217"/>
                  </a:lnTo>
                  <a:lnTo>
                    <a:pt x="128289" y="13132"/>
                  </a:lnTo>
                  <a:close/>
                  <a:moveTo>
                    <a:pt x="141421" y="13132"/>
                  </a:moveTo>
                  <a:lnTo>
                    <a:pt x="141421" y="19217"/>
                  </a:lnTo>
                  <a:lnTo>
                    <a:pt x="135033" y="19217"/>
                  </a:lnTo>
                  <a:lnTo>
                    <a:pt x="135033" y="13132"/>
                  </a:lnTo>
                  <a:close/>
                  <a:moveTo>
                    <a:pt x="148148" y="13132"/>
                  </a:moveTo>
                  <a:lnTo>
                    <a:pt x="148148" y="19217"/>
                  </a:lnTo>
                  <a:lnTo>
                    <a:pt x="141760" y="19217"/>
                  </a:lnTo>
                  <a:lnTo>
                    <a:pt x="141760" y="13132"/>
                  </a:lnTo>
                  <a:close/>
                  <a:moveTo>
                    <a:pt x="154892" y="13132"/>
                  </a:moveTo>
                  <a:lnTo>
                    <a:pt x="154892" y="19217"/>
                  </a:lnTo>
                  <a:lnTo>
                    <a:pt x="148487" y="19217"/>
                  </a:lnTo>
                  <a:lnTo>
                    <a:pt x="148487" y="13132"/>
                  </a:lnTo>
                  <a:close/>
                  <a:moveTo>
                    <a:pt x="161619" y="13132"/>
                  </a:moveTo>
                  <a:lnTo>
                    <a:pt x="161619" y="19217"/>
                  </a:lnTo>
                  <a:lnTo>
                    <a:pt x="155231" y="19217"/>
                  </a:lnTo>
                  <a:lnTo>
                    <a:pt x="155231" y="13132"/>
                  </a:lnTo>
                  <a:close/>
                  <a:moveTo>
                    <a:pt x="168363" y="13132"/>
                  </a:moveTo>
                  <a:lnTo>
                    <a:pt x="168363" y="19217"/>
                  </a:lnTo>
                  <a:lnTo>
                    <a:pt x="161958" y="19217"/>
                  </a:lnTo>
                  <a:lnTo>
                    <a:pt x="161958" y="13132"/>
                  </a:lnTo>
                  <a:close/>
                  <a:moveTo>
                    <a:pt x="175090" y="13132"/>
                  </a:moveTo>
                  <a:lnTo>
                    <a:pt x="175090" y="19217"/>
                  </a:lnTo>
                  <a:lnTo>
                    <a:pt x="168702" y="19217"/>
                  </a:lnTo>
                  <a:lnTo>
                    <a:pt x="168702" y="13132"/>
                  </a:lnTo>
                  <a:close/>
                  <a:moveTo>
                    <a:pt x="181834" y="13132"/>
                  </a:moveTo>
                  <a:lnTo>
                    <a:pt x="181834" y="19217"/>
                  </a:lnTo>
                  <a:lnTo>
                    <a:pt x="175429" y="19217"/>
                  </a:lnTo>
                  <a:lnTo>
                    <a:pt x="175429" y="13132"/>
                  </a:lnTo>
                  <a:close/>
                  <a:moveTo>
                    <a:pt x="188561" y="13132"/>
                  </a:moveTo>
                  <a:lnTo>
                    <a:pt x="188561" y="19217"/>
                  </a:lnTo>
                  <a:lnTo>
                    <a:pt x="182173" y="19217"/>
                  </a:lnTo>
                  <a:lnTo>
                    <a:pt x="182173" y="13132"/>
                  </a:lnTo>
                  <a:close/>
                  <a:moveTo>
                    <a:pt x="195288" y="13132"/>
                  </a:moveTo>
                  <a:lnTo>
                    <a:pt x="195288" y="19217"/>
                  </a:lnTo>
                  <a:lnTo>
                    <a:pt x="188900" y="19217"/>
                  </a:lnTo>
                  <a:lnTo>
                    <a:pt x="188900" y="13132"/>
                  </a:lnTo>
                  <a:close/>
                  <a:moveTo>
                    <a:pt x="202032" y="13132"/>
                  </a:moveTo>
                  <a:lnTo>
                    <a:pt x="202032" y="19217"/>
                  </a:lnTo>
                  <a:lnTo>
                    <a:pt x="195627" y="19217"/>
                  </a:lnTo>
                  <a:lnTo>
                    <a:pt x="195627" y="13132"/>
                  </a:lnTo>
                  <a:close/>
                  <a:moveTo>
                    <a:pt x="208759" y="13132"/>
                  </a:moveTo>
                  <a:lnTo>
                    <a:pt x="208759" y="19217"/>
                  </a:lnTo>
                  <a:lnTo>
                    <a:pt x="202371" y="19217"/>
                  </a:lnTo>
                  <a:lnTo>
                    <a:pt x="202371" y="13132"/>
                  </a:lnTo>
                  <a:close/>
                  <a:moveTo>
                    <a:pt x="215504" y="13132"/>
                  </a:moveTo>
                  <a:lnTo>
                    <a:pt x="215504" y="19217"/>
                  </a:lnTo>
                  <a:lnTo>
                    <a:pt x="209098" y="19217"/>
                  </a:lnTo>
                  <a:lnTo>
                    <a:pt x="209098" y="13132"/>
                  </a:lnTo>
                  <a:close/>
                  <a:moveTo>
                    <a:pt x="222230" y="13132"/>
                  </a:moveTo>
                  <a:lnTo>
                    <a:pt x="222230" y="19217"/>
                  </a:lnTo>
                  <a:lnTo>
                    <a:pt x="215843" y="19217"/>
                  </a:lnTo>
                  <a:lnTo>
                    <a:pt x="215843" y="13132"/>
                  </a:lnTo>
                  <a:close/>
                  <a:moveTo>
                    <a:pt x="228975" y="13132"/>
                  </a:moveTo>
                  <a:lnTo>
                    <a:pt x="228975" y="19217"/>
                  </a:lnTo>
                  <a:lnTo>
                    <a:pt x="222569" y="19217"/>
                  </a:lnTo>
                  <a:lnTo>
                    <a:pt x="222569" y="13132"/>
                  </a:lnTo>
                  <a:close/>
                  <a:moveTo>
                    <a:pt x="235701" y="13132"/>
                  </a:moveTo>
                  <a:lnTo>
                    <a:pt x="235701" y="19217"/>
                  </a:lnTo>
                  <a:lnTo>
                    <a:pt x="229296" y="19217"/>
                  </a:lnTo>
                  <a:lnTo>
                    <a:pt x="229296" y="13132"/>
                  </a:lnTo>
                  <a:close/>
                  <a:moveTo>
                    <a:pt x="242428" y="13132"/>
                  </a:moveTo>
                  <a:lnTo>
                    <a:pt x="242428" y="19217"/>
                  </a:lnTo>
                  <a:lnTo>
                    <a:pt x="236040" y="19217"/>
                  </a:lnTo>
                  <a:lnTo>
                    <a:pt x="236040" y="13132"/>
                  </a:lnTo>
                  <a:close/>
                  <a:moveTo>
                    <a:pt x="249173" y="13132"/>
                  </a:moveTo>
                  <a:lnTo>
                    <a:pt x="249173" y="19217"/>
                  </a:lnTo>
                  <a:lnTo>
                    <a:pt x="242767" y="19217"/>
                  </a:lnTo>
                  <a:lnTo>
                    <a:pt x="242767" y="13132"/>
                  </a:lnTo>
                  <a:close/>
                  <a:moveTo>
                    <a:pt x="255899" y="13132"/>
                  </a:moveTo>
                  <a:lnTo>
                    <a:pt x="255899" y="19217"/>
                  </a:lnTo>
                  <a:lnTo>
                    <a:pt x="249512" y="19217"/>
                  </a:lnTo>
                  <a:lnTo>
                    <a:pt x="249512" y="13132"/>
                  </a:lnTo>
                  <a:close/>
                  <a:moveTo>
                    <a:pt x="262644" y="13132"/>
                  </a:moveTo>
                  <a:lnTo>
                    <a:pt x="262644" y="19217"/>
                  </a:lnTo>
                  <a:lnTo>
                    <a:pt x="256238" y="19217"/>
                  </a:lnTo>
                  <a:lnTo>
                    <a:pt x="256238" y="13132"/>
                  </a:lnTo>
                  <a:close/>
                  <a:moveTo>
                    <a:pt x="269370" y="13132"/>
                  </a:moveTo>
                  <a:lnTo>
                    <a:pt x="269370" y="19217"/>
                  </a:lnTo>
                  <a:lnTo>
                    <a:pt x="262983" y="19217"/>
                  </a:lnTo>
                  <a:lnTo>
                    <a:pt x="262983" y="13132"/>
                  </a:lnTo>
                  <a:close/>
                  <a:moveTo>
                    <a:pt x="276115" y="13132"/>
                  </a:moveTo>
                  <a:lnTo>
                    <a:pt x="276115" y="19217"/>
                  </a:lnTo>
                  <a:lnTo>
                    <a:pt x="269709" y="19217"/>
                  </a:lnTo>
                  <a:lnTo>
                    <a:pt x="269709" y="13132"/>
                  </a:lnTo>
                  <a:close/>
                  <a:moveTo>
                    <a:pt x="282842" y="13132"/>
                  </a:moveTo>
                  <a:lnTo>
                    <a:pt x="282842" y="19217"/>
                  </a:lnTo>
                  <a:lnTo>
                    <a:pt x="276436" y="19217"/>
                  </a:lnTo>
                  <a:lnTo>
                    <a:pt x="276436" y="13132"/>
                  </a:lnTo>
                  <a:close/>
                  <a:moveTo>
                    <a:pt x="6745" y="19538"/>
                  </a:moveTo>
                  <a:lnTo>
                    <a:pt x="6745" y="25622"/>
                  </a:lnTo>
                  <a:lnTo>
                    <a:pt x="339" y="25622"/>
                  </a:lnTo>
                  <a:lnTo>
                    <a:pt x="339" y="19538"/>
                  </a:lnTo>
                  <a:close/>
                  <a:moveTo>
                    <a:pt x="13471" y="19538"/>
                  </a:moveTo>
                  <a:lnTo>
                    <a:pt x="13471" y="25622"/>
                  </a:lnTo>
                  <a:lnTo>
                    <a:pt x="7066" y="25622"/>
                  </a:lnTo>
                  <a:lnTo>
                    <a:pt x="7066" y="19538"/>
                  </a:lnTo>
                  <a:close/>
                  <a:moveTo>
                    <a:pt x="20198" y="19538"/>
                  </a:moveTo>
                  <a:lnTo>
                    <a:pt x="20198" y="25622"/>
                  </a:lnTo>
                  <a:lnTo>
                    <a:pt x="13810" y="25622"/>
                  </a:lnTo>
                  <a:lnTo>
                    <a:pt x="13810" y="19538"/>
                  </a:lnTo>
                  <a:close/>
                  <a:moveTo>
                    <a:pt x="26942" y="19538"/>
                  </a:moveTo>
                  <a:lnTo>
                    <a:pt x="26942" y="25622"/>
                  </a:lnTo>
                  <a:lnTo>
                    <a:pt x="20537" y="25622"/>
                  </a:lnTo>
                  <a:lnTo>
                    <a:pt x="20537" y="19538"/>
                  </a:lnTo>
                  <a:close/>
                  <a:moveTo>
                    <a:pt x="33669" y="19538"/>
                  </a:moveTo>
                  <a:lnTo>
                    <a:pt x="33669" y="25622"/>
                  </a:lnTo>
                  <a:lnTo>
                    <a:pt x="27281" y="25622"/>
                  </a:lnTo>
                  <a:lnTo>
                    <a:pt x="27281" y="19538"/>
                  </a:lnTo>
                  <a:close/>
                  <a:moveTo>
                    <a:pt x="40414" y="19538"/>
                  </a:moveTo>
                  <a:lnTo>
                    <a:pt x="40414" y="25622"/>
                  </a:lnTo>
                  <a:lnTo>
                    <a:pt x="34008" y="25622"/>
                  </a:lnTo>
                  <a:lnTo>
                    <a:pt x="34008" y="19538"/>
                  </a:lnTo>
                  <a:close/>
                  <a:moveTo>
                    <a:pt x="47140" y="19538"/>
                  </a:moveTo>
                  <a:lnTo>
                    <a:pt x="47140" y="25622"/>
                  </a:lnTo>
                  <a:lnTo>
                    <a:pt x="40753" y="25622"/>
                  </a:lnTo>
                  <a:lnTo>
                    <a:pt x="40753" y="19538"/>
                  </a:lnTo>
                  <a:close/>
                  <a:moveTo>
                    <a:pt x="53885" y="19538"/>
                  </a:moveTo>
                  <a:lnTo>
                    <a:pt x="53885" y="25622"/>
                  </a:lnTo>
                  <a:lnTo>
                    <a:pt x="47479" y="25622"/>
                  </a:lnTo>
                  <a:lnTo>
                    <a:pt x="47479" y="19538"/>
                  </a:lnTo>
                  <a:close/>
                  <a:moveTo>
                    <a:pt x="60611" y="19538"/>
                  </a:moveTo>
                  <a:lnTo>
                    <a:pt x="60611" y="25622"/>
                  </a:lnTo>
                  <a:lnTo>
                    <a:pt x="54206" y="25622"/>
                  </a:lnTo>
                  <a:lnTo>
                    <a:pt x="54206" y="19538"/>
                  </a:lnTo>
                  <a:close/>
                  <a:moveTo>
                    <a:pt x="67338" y="19538"/>
                  </a:moveTo>
                  <a:lnTo>
                    <a:pt x="67338" y="25622"/>
                  </a:lnTo>
                  <a:lnTo>
                    <a:pt x="60950" y="25622"/>
                  </a:lnTo>
                  <a:lnTo>
                    <a:pt x="60950" y="19538"/>
                  </a:lnTo>
                  <a:close/>
                  <a:moveTo>
                    <a:pt x="74083" y="19538"/>
                  </a:moveTo>
                  <a:lnTo>
                    <a:pt x="74083" y="25622"/>
                  </a:lnTo>
                  <a:lnTo>
                    <a:pt x="67677" y="25622"/>
                  </a:lnTo>
                  <a:lnTo>
                    <a:pt x="67677" y="19538"/>
                  </a:lnTo>
                  <a:close/>
                  <a:moveTo>
                    <a:pt x="80809" y="19538"/>
                  </a:moveTo>
                  <a:lnTo>
                    <a:pt x="80809" y="25622"/>
                  </a:lnTo>
                  <a:lnTo>
                    <a:pt x="74422" y="25622"/>
                  </a:lnTo>
                  <a:lnTo>
                    <a:pt x="74422" y="19538"/>
                  </a:lnTo>
                  <a:close/>
                  <a:moveTo>
                    <a:pt x="87554" y="19538"/>
                  </a:moveTo>
                  <a:lnTo>
                    <a:pt x="87554" y="25622"/>
                  </a:lnTo>
                  <a:lnTo>
                    <a:pt x="81148" y="25622"/>
                  </a:lnTo>
                  <a:lnTo>
                    <a:pt x="81148" y="19538"/>
                  </a:lnTo>
                  <a:close/>
                  <a:moveTo>
                    <a:pt x="94281" y="19538"/>
                  </a:moveTo>
                  <a:lnTo>
                    <a:pt x="94281" y="25622"/>
                  </a:lnTo>
                  <a:lnTo>
                    <a:pt x="87893" y="25622"/>
                  </a:lnTo>
                  <a:lnTo>
                    <a:pt x="87893" y="19538"/>
                  </a:lnTo>
                  <a:close/>
                  <a:moveTo>
                    <a:pt x="101025" y="19538"/>
                  </a:moveTo>
                  <a:lnTo>
                    <a:pt x="101025" y="25622"/>
                  </a:lnTo>
                  <a:lnTo>
                    <a:pt x="94620" y="25622"/>
                  </a:lnTo>
                  <a:lnTo>
                    <a:pt x="94620" y="19538"/>
                  </a:lnTo>
                  <a:close/>
                  <a:moveTo>
                    <a:pt x="107752" y="19538"/>
                  </a:moveTo>
                  <a:lnTo>
                    <a:pt x="107752" y="25622"/>
                  </a:lnTo>
                  <a:lnTo>
                    <a:pt x="101346" y="25622"/>
                  </a:lnTo>
                  <a:lnTo>
                    <a:pt x="101346" y="19538"/>
                  </a:lnTo>
                  <a:close/>
                  <a:moveTo>
                    <a:pt x="114478" y="19538"/>
                  </a:moveTo>
                  <a:lnTo>
                    <a:pt x="114478" y="25622"/>
                  </a:lnTo>
                  <a:lnTo>
                    <a:pt x="108091" y="25622"/>
                  </a:lnTo>
                  <a:lnTo>
                    <a:pt x="108091" y="19538"/>
                  </a:lnTo>
                  <a:close/>
                  <a:moveTo>
                    <a:pt x="121223" y="19538"/>
                  </a:moveTo>
                  <a:lnTo>
                    <a:pt x="121223" y="25622"/>
                  </a:lnTo>
                  <a:lnTo>
                    <a:pt x="114817" y="25622"/>
                  </a:lnTo>
                  <a:lnTo>
                    <a:pt x="114817" y="19538"/>
                  </a:lnTo>
                  <a:close/>
                  <a:moveTo>
                    <a:pt x="127950" y="19538"/>
                  </a:moveTo>
                  <a:lnTo>
                    <a:pt x="127950" y="25622"/>
                  </a:lnTo>
                  <a:lnTo>
                    <a:pt x="121562" y="25622"/>
                  </a:lnTo>
                  <a:lnTo>
                    <a:pt x="121562" y="19538"/>
                  </a:lnTo>
                  <a:close/>
                  <a:moveTo>
                    <a:pt x="134694" y="19538"/>
                  </a:moveTo>
                  <a:lnTo>
                    <a:pt x="134694" y="25622"/>
                  </a:lnTo>
                  <a:lnTo>
                    <a:pt x="128289" y="25622"/>
                  </a:lnTo>
                  <a:lnTo>
                    <a:pt x="128289" y="19538"/>
                  </a:lnTo>
                  <a:close/>
                  <a:moveTo>
                    <a:pt x="141421" y="19538"/>
                  </a:moveTo>
                  <a:lnTo>
                    <a:pt x="141421" y="25622"/>
                  </a:lnTo>
                  <a:lnTo>
                    <a:pt x="135033" y="25622"/>
                  </a:lnTo>
                  <a:lnTo>
                    <a:pt x="135033" y="19538"/>
                  </a:lnTo>
                  <a:close/>
                  <a:moveTo>
                    <a:pt x="148148" y="19538"/>
                  </a:moveTo>
                  <a:lnTo>
                    <a:pt x="148148" y="25622"/>
                  </a:lnTo>
                  <a:lnTo>
                    <a:pt x="141760" y="25622"/>
                  </a:lnTo>
                  <a:lnTo>
                    <a:pt x="141760" y="19538"/>
                  </a:lnTo>
                  <a:close/>
                  <a:moveTo>
                    <a:pt x="154892" y="19538"/>
                  </a:moveTo>
                  <a:lnTo>
                    <a:pt x="154892" y="25622"/>
                  </a:lnTo>
                  <a:lnTo>
                    <a:pt x="148487" y="25622"/>
                  </a:lnTo>
                  <a:lnTo>
                    <a:pt x="148487" y="19538"/>
                  </a:lnTo>
                  <a:close/>
                  <a:moveTo>
                    <a:pt x="161619" y="19538"/>
                  </a:moveTo>
                  <a:lnTo>
                    <a:pt x="161619" y="25622"/>
                  </a:lnTo>
                  <a:lnTo>
                    <a:pt x="155231" y="25622"/>
                  </a:lnTo>
                  <a:lnTo>
                    <a:pt x="155231" y="19538"/>
                  </a:lnTo>
                  <a:close/>
                  <a:moveTo>
                    <a:pt x="168363" y="19538"/>
                  </a:moveTo>
                  <a:lnTo>
                    <a:pt x="168363" y="25622"/>
                  </a:lnTo>
                  <a:lnTo>
                    <a:pt x="161958" y="25622"/>
                  </a:lnTo>
                  <a:lnTo>
                    <a:pt x="161958" y="19538"/>
                  </a:lnTo>
                  <a:close/>
                  <a:moveTo>
                    <a:pt x="175090" y="19538"/>
                  </a:moveTo>
                  <a:lnTo>
                    <a:pt x="175090" y="25622"/>
                  </a:lnTo>
                  <a:lnTo>
                    <a:pt x="168702" y="25622"/>
                  </a:lnTo>
                  <a:lnTo>
                    <a:pt x="168702" y="19538"/>
                  </a:lnTo>
                  <a:close/>
                  <a:moveTo>
                    <a:pt x="181834" y="19538"/>
                  </a:moveTo>
                  <a:lnTo>
                    <a:pt x="181834" y="25622"/>
                  </a:lnTo>
                  <a:lnTo>
                    <a:pt x="175429" y="25622"/>
                  </a:lnTo>
                  <a:lnTo>
                    <a:pt x="175429" y="19538"/>
                  </a:lnTo>
                  <a:close/>
                  <a:moveTo>
                    <a:pt x="188561" y="19538"/>
                  </a:moveTo>
                  <a:lnTo>
                    <a:pt x="188561" y="25622"/>
                  </a:lnTo>
                  <a:lnTo>
                    <a:pt x="182173" y="25622"/>
                  </a:lnTo>
                  <a:lnTo>
                    <a:pt x="182173" y="19538"/>
                  </a:lnTo>
                  <a:close/>
                  <a:moveTo>
                    <a:pt x="195288" y="19538"/>
                  </a:moveTo>
                  <a:lnTo>
                    <a:pt x="195288" y="25622"/>
                  </a:lnTo>
                  <a:lnTo>
                    <a:pt x="188900" y="25622"/>
                  </a:lnTo>
                  <a:lnTo>
                    <a:pt x="188900" y="19538"/>
                  </a:lnTo>
                  <a:close/>
                  <a:moveTo>
                    <a:pt x="202032" y="19538"/>
                  </a:moveTo>
                  <a:lnTo>
                    <a:pt x="202032" y="25622"/>
                  </a:lnTo>
                  <a:lnTo>
                    <a:pt x="195627" y="25622"/>
                  </a:lnTo>
                  <a:lnTo>
                    <a:pt x="195627" y="19538"/>
                  </a:lnTo>
                  <a:close/>
                  <a:moveTo>
                    <a:pt x="208759" y="19538"/>
                  </a:moveTo>
                  <a:lnTo>
                    <a:pt x="208759" y="25622"/>
                  </a:lnTo>
                  <a:lnTo>
                    <a:pt x="202371" y="25622"/>
                  </a:lnTo>
                  <a:lnTo>
                    <a:pt x="202371" y="19538"/>
                  </a:lnTo>
                  <a:close/>
                  <a:moveTo>
                    <a:pt x="215504" y="19538"/>
                  </a:moveTo>
                  <a:lnTo>
                    <a:pt x="215504" y="25622"/>
                  </a:lnTo>
                  <a:lnTo>
                    <a:pt x="209098" y="25622"/>
                  </a:lnTo>
                  <a:lnTo>
                    <a:pt x="209098" y="19538"/>
                  </a:lnTo>
                  <a:close/>
                  <a:moveTo>
                    <a:pt x="222230" y="19538"/>
                  </a:moveTo>
                  <a:lnTo>
                    <a:pt x="222230" y="25622"/>
                  </a:lnTo>
                  <a:lnTo>
                    <a:pt x="215843" y="25622"/>
                  </a:lnTo>
                  <a:lnTo>
                    <a:pt x="215843" y="19538"/>
                  </a:lnTo>
                  <a:close/>
                  <a:moveTo>
                    <a:pt x="228975" y="19538"/>
                  </a:moveTo>
                  <a:lnTo>
                    <a:pt x="228975" y="25622"/>
                  </a:lnTo>
                  <a:lnTo>
                    <a:pt x="222569" y="25622"/>
                  </a:lnTo>
                  <a:lnTo>
                    <a:pt x="222569" y="19538"/>
                  </a:lnTo>
                  <a:close/>
                  <a:moveTo>
                    <a:pt x="235701" y="19538"/>
                  </a:moveTo>
                  <a:lnTo>
                    <a:pt x="235701" y="25622"/>
                  </a:lnTo>
                  <a:lnTo>
                    <a:pt x="229296" y="25622"/>
                  </a:lnTo>
                  <a:lnTo>
                    <a:pt x="229296" y="19538"/>
                  </a:lnTo>
                  <a:close/>
                  <a:moveTo>
                    <a:pt x="242428" y="19538"/>
                  </a:moveTo>
                  <a:lnTo>
                    <a:pt x="242428" y="25622"/>
                  </a:lnTo>
                  <a:lnTo>
                    <a:pt x="236040" y="25622"/>
                  </a:lnTo>
                  <a:lnTo>
                    <a:pt x="236040" y="19538"/>
                  </a:lnTo>
                  <a:close/>
                  <a:moveTo>
                    <a:pt x="249173" y="19538"/>
                  </a:moveTo>
                  <a:lnTo>
                    <a:pt x="249173" y="25622"/>
                  </a:lnTo>
                  <a:lnTo>
                    <a:pt x="242767" y="25622"/>
                  </a:lnTo>
                  <a:lnTo>
                    <a:pt x="242767" y="19538"/>
                  </a:lnTo>
                  <a:close/>
                  <a:moveTo>
                    <a:pt x="255899" y="19538"/>
                  </a:moveTo>
                  <a:lnTo>
                    <a:pt x="255899" y="25622"/>
                  </a:lnTo>
                  <a:lnTo>
                    <a:pt x="249512" y="25622"/>
                  </a:lnTo>
                  <a:lnTo>
                    <a:pt x="249512" y="19538"/>
                  </a:lnTo>
                  <a:close/>
                  <a:moveTo>
                    <a:pt x="262644" y="19538"/>
                  </a:moveTo>
                  <a:lnTo>
                    <a:pt x="262644" y="25622"/>
                  </a:lnTo>
                  <a:lnTo>
                    <a:pt x="256238" y="25622"/>
                  </a:lnTo>
                  <a:lnTo>
                    <a:pt x="256238" y="19538"/>
                  </a:lnTo>
                  <a:close/>
                  <a:moveTo>
                    <a:pt x="269370" y="19538"/>
                  </a:moveTo>
                  <a:lnTo>
                    <a:pt x="269370" y="25622"/>
                  </a:lnTo>
                  <a:lnTo>
                    <a:pt x="262983" y="25622"/>
                  </a:lnTo>
                  <a:lnTo>
                    <a:pt x="262983" y="19538"/>
                  </a:lnTo>
                  <a:close/>
                  <a:moveTo>
                    <a:pt x="276115" y="19538"/>
                  </a:moveTo>
                  <a:lnTo>
                    <a:pt x="276115" y="25622"/>
                  </a:lnTo>
                  <a:lnTo>
                    <a:pt x="269709" y="25622"/>
                  </a:lnTo>
                  <a:lnTo>
                    <a:pt x="269709" y="19538"/>
                  </a:lnTo>
                  <a:close/>
                  <a:moveTo>
                    <a:pt x="282842" y="19538"/>
                  </a:moveTo>
                  <a:lnTo>
                    <a:pt x="282842" y="25622"/>
                  </a:lnTo>
                  <a:lnTo>
                    <a:pt x="276436" y="25622"/>
                  </a:lnTo>
                  <a:lnTo>
                    <a:pt x="276436" y="19538"/>
                  </a:lnTo>
                  <a:close/>
                  <a:moveTo>
                    <a:pt x="6745" y="25943"/>
                  </a:moveTo>
                  <a:lnTo>
                    <a:pt x="6745" y="32028"/>
                  </a:lnTo>
                  <a:lnTo>
                    <a:pt x="339" y="32028"/>
                  </a:lnTo>
                  <a:lnTo>
                    <a:pt x="339" y="25943"/>
                  </a:lnTo>
                  <a:close/>
                  <a:moveTo>
                    <a:pt x="13471" y="25943"/>
                  </a:moveTo>
                  <a:lnTo>
                    <a:pt x="13471" y="32028"/>
                  </a:lnTo>
                  <a:lnTo>
                    <a:pt x="7066" y="32028"/>
                  </a:lnTo>
                  <a:lnTo>
                    <a:pt x="7066" y="25943"/>
                  </a:lnTo>
                  <a:close/>
                  <a:moveTo>
                    <a:pt x="20198" y="25943"/>
                  </a:moveTo>
                  <a:lnTo>
                    <a:pt x="20198" y="32028"/>
                  </a:lnTo>
                  <a:lnTo>
                    <a:pt x="13810" y="32028"/>
                  </a:lnTo>
                  <a:lnTo>
                    <a:pt x="13810" y="25943"/>
                  </a:lnTo>
                  <a:close/>
                  <a:moveTo>
                    <a:pt x="26942" y="25943"/>
                  </a:moveTo>
                  <a:lnTo>
                    <a:pt x="26942" y="32028"/>
                  </a:lnTo>
                  <a:lnTo>
                    <a:pt x="20537" y="32028"/>
                  </a:lnTo>
                  <a:lnTo>
                    <a:pt x="20537" y="25943"/>
                  </a:lnTo>
                  <a:close/>
                  <a:moveTo>
                    <a:pt x="33669" y="25943"/>
                  </a:moveTo>
                  <a:lnTo>
                    <a:pt x="33669" y="32028"/>
                  </a:lnTo>
                  <a:lnTo>
                    <a:pt x="27281" y="32028"/>
                  </a:lnTo>
                  <a:lnTo>
                    <a:pt x="27281" y="25943"/>
                  </a:lnTo>
                  <a:close/>
                  <a:moveTo>
                    <a:pt x="40414" y="25943"/>
                  </a:moveTo>
                  <a:lnTo>
                    <a:pt x="40414" y="32028"/>
                  </a:lnTo>
                  <a:lnTo>
                    <a:pt x="34008" y="32028"/>
                  </a:lnTo>
                  <a:lnTo>
                    <a:pt x="34008" y="25943"/>
                  </a:lnTo>
                  <a:close/>
                  <a:moveTo>
                    <a:pt x="47140" y="25943"/>
                  </a:moveTo>
                  <a:lnTo>
                    <a:pt x="47140" y="32028"/>
                  </a:lnTo>
                  <a:lnTo>
                    <a:pt x="40753" y="32028"/>
                  </a:lnTo>
                  <a:lnTo>
                    <a:pt x="40753" y="25943"/>
                  </a:lnTo>
                  <a:close/>
                  <a:moveTo>
                    <a:pt x="53885" y="25943"/>
                  </a:moveTo>
                  <a:lnTo>
                    <a:pt x="53885" y="32028"/>
                  </a:lnTo>
                  <a:lnTo>
                    <a:pt x="47479" y="32028"/>
                  </a:lnTo>
                  <a:lnTo>
                    <a:pt x="47479" y="25943"/>
                  </a:lnTo>
                  <a:close/>
                  <a:moveTo>
                    <a:pt x="60611" y="25943"/>
                  </a:moveTo>
                  <a:lnTo>
                    <a:pt x="60611" y="32028"/>
                  </a:lnTo>
                  <a:lnTo>
                    <a:pt x="54206" y="32028"/>
                  </a:lnTo>
                  <a:lnTo>
                    <a:pt x="54206" y="25943"/>
                  </a:lnTo>
                  <a:close/>
                  <a:moveTo>
                    <a:pt x="67338" y="25943"/>
                  </a:moveTo>
                  <a:lnTo>
                    <a:pt x="67338" y="32028"/>
                  </a:lnTo>
                  <a:lnTo>
                    <a:pt x="60950" y="32028"/>
                  </a:lnTo>
                  <a:lnTo>
                    <a:pt x="60950" y="25943"/>
                  </a:lnTo>
                  <a:close/>
                  <a:moveTo>
                    <a:pt x="74083" y="25943"/>
                  </a:moveTo>
                  <a:lnTo>
                    <a:pt x="74083" y="32028"/>
                  </a:lnTo>
                  <a:lnTo>
                    <a:pt x="67677" y="32028"/>
                  </a:lnTo>
                  <a:lnTo>
                    <a:pt x="67677" y="25943"/>
                  </a:lnTo>
                  <a:close/>
                  <a:moveTo>
                    <a:pt x="80809" y="25943"/>
                  </a:moveTo>
                  <a:lnTo>
                    <a:pt x="80809" y="32028"/>
                  </a:lnTo>
                  <a:lnTo>
                    <a:pt x="74422" y="32028"/>
                  </a:lnTo>
                  <a:lnTo>
                    <a:pt x="74422" y="25943"/>
                  </a:lnTo>
                  <a:close/>
                  <a:moveTo>
                    <a:pt x="87554" y="25943"/>
                  </a:moveTo>
                  <a:lnTo>
                    <a:pt x="87554" y="32028"/>
                  </a:lnTo>
                  <a:lnTo>
                    <a:pt x="81148" y="32028"/>
                  </a:lnTo>
                  <a:lnTo>
                    <a:pt x="81148" y="25943"/>
                  </a:lnTo>
                  <a:close/>
                  <a:moveTo>
                    <a:pt x="94281" y="25943"/>
                  </a:moveTo>
                  <a:lnTo>
                    <a:pt x="94281" y="32028"/>
                  </a:lnTo>
                  <a:lnTo>
                    <a:pt x="87893" y="32028"/>
                  </a:lnTo>
                  <a:lnTo>
                    <a:pt x="87893" y="25943"/>
                  </a:lnTo>
                  <a:close/>
                  <a:moveTo>
                    <a:pt x="101025" y="25943"/>
                  </a:moveTo>
                  <a:lnTo>
                    <a:pt x="101025" y="32028"/>
                  </a:lnTo>
                  <a:lnTo>
                    <a:pt x="94620" y="32028"/>
                  </a:lnTo>
                  <a:lnTo>
                    <a:pt x="94620" y="25943"/>
                  </a:lnTo>
                  <a:close/>
                  <a:moveTo>
                    <a:pt x="107752" y="25943"/>
                  </a:moveTo>
                  <a:lnTo>
                    <a:pt x="107752" y="32028"/>
                  </a:lnTo>
                  <a:lnTo>
                    <a:pt x="101346" y="32028"/>
                  </a:lnTo>
                  <a:lnTo>
                    <a:pt x="101346" y="25943"/>
                  </a:lnTo>
                  <a:close/>
                  <a:moveTo>
                    <a:pt x="114478" y="25943"/>
                  </a:moveTo>
                  <a:lnTo>
                    <a:pt x="114478" y="32028"/>
                  </a:lnTo>
                  <a:lnTo>
                    <a:pt x="108091" y="32028"/>
                  </a:lnTo>
                  <a:lnTo>
                    <a:pt x="108091" y="25943"/>
                  </a:lnTo>
                  <a:close/>
                  <a:moveTo>
                    <a:pt x="121223" y="25943"/>
                  </a:moveTo>
                  <a:lnTo>
                    <a:pt x="121223" y="32028"/>
                  </a:lnTo>
                  <a:lnTo>
                    <a:pt x="114817" y="32028"/>
                  </a:lnTo>
                  <a:lnTo>
                    <a:pt x="114817" y="25943"/>
                  </a:lnTo>
                  <a:close/>
                  <a:moveTo>
                    <a:pt x="127950" y="25943"/>
                  </a:moveTo>
                  <a:lnTo>
                    <a:pt x="127950" y="32028"/>
                  </a:lnTo>
                  <a:lnTo>
                    <a:pt x="121562" y="32028"/>
                  </a:lnTo>
                  <a:lnTo>
                    <a:pt x="121562" y="25943"/>
                  </a:lnTo>
                  <a:close/>
                  <a:moveTo>
                    <a:pt x="134694" y="25943"/>
                  </a:moveTo>
                  <a:lnTo>
                    <a:pt x="134694" y="32028"/>
                  </a:lnTo>
                  <a:lnTo>
                    <a:pt x="128289" y="32028"/>
                  </a:lnTo>
                  <a:lnTo>
                    <a:pt x="128289" y="25943"/>
                  </a:lnTo>
                  <a:close/>
                  <a:moveTo>
                    <a:pt x="141421" y="25943"/>
                  </a:moveTo>
                  <a:lnTo>
                    <a:pt x="141421" y="32028"/>
                  </a:lnTo>
                  <a:lnTo>
                    <a:pt x="135033" y="32028"/>
                  </a:lnTo>
                  <a:lnTo>
                    <a:pt x="135033" y="25943"/>
                  </a:lnTo>
                  <a:close/>
                  <a:moveTo>
                    <a:pt x="148148" y="25943"/>
                  </a:moveTo>
                  <a:lnTo>
                    <a:pt x="148148" y="32028"/>
                  </a:lnTo>
                  <a:lnTo>
                    <a:pt x="141760" y="32028"/>
                  </a:lnTo>
                  <a:lnTo>
                    <a:pt x="141760" y="25943"/>
                  </a:lnTo>
                  <a:close/>
                  <a:moveTo>
                    <a:pt x="154892" y="25943"/>
                  </a:moveTo>
                  <a:lnTo>
                    <a:pt x="154892" y="32028"/>
                  </a:lnTo>
                  <a:lnTo>
                    <a:pt x="148487" y="32028"/>
                  </a:lnTo>
                  <a:lnTo>
                    <a:pt x="148487" y="25943"/>
                  </a:lnTo>
                  <a:close/>
                  <a:moveTo>
                    <a:pt x="161619" y="25943"/>
                  </a:moveTo>
                  <a:lnTo>
                    <a:pt x="161619" y="32028"/>
                  </a:lnTo>
                  <a:lnTo>
                    <a:pt x="155231" y="32028"/>
                  </a:lnTo>
                  <a:lnTo>
                    <a:pt x="155231" y="25943"/>
                  </a:lnTo>
                  <a:close/>
                  <a:moveTo>
                    <a:pt x="168363" y="25943"/>
                  </a:moveTo>
                  <a:lnTo>
                    <a:pt x="168363" y="32028"/>
                  </a:lnTo>
                  <a:lnTo>
                    <a:pt x="161958" y="32028"/>
                  </a:lnTo>
                  <a:lnTo>
                    <a:pt x="161958" y="25943"/>
                  </a:lnTo>
                  <a:close/>
                  <a:moveTo>
                    <a:pt x="175090" y="25943"/>
                  </a:moveTo>
                  <a:lnTo>
                    <a:pt x="175090" y="32028"/>
                  </a:lnTo>
                  <a:lnTo>
                    <a:pt x="168702" y="32028"/>
                  </a:lnTo>
                  <a:lnTo>
                    <a:pt x="168702" y="25943"/>
                  </a:lnTo>
                  <a:close/>
                  <a:moveTo>
                    <a:pt x="181834" y="25943"/>
                  </a:moveTo>
                  <a:lnTo>
                    <a:pt x="181834" y="32028"/>
                  </a:lnTo>
                  <a:lnTo>
                    <a:pt x="175429" y="32028"/>
                  </a:lnTo>
                  <a:lnTo>
                    <a:pt x="175429" y="25943"/>
                  </a:lnTo>
                  <a:close/>
                  <a:moveTo>
                    <a:pt x="188561" y="25943"/>
                  </a:moveTo>
                  <a:lnTo>
                    <a:pt x="188561" y="32028"/>
                  </a:lnTo>
                  <a:lnTo>
                    <a:pt x="182173" y="32028"/>
                  </a:lnTo>
                  <a:lnTo>
                    <a:pt x="182173" y="25943"/>
                  </a:lnTo>
                  <a:close/>
                  <a:moveTo>
                    <a:pt x="195288" y="25943"/>
                  </a:moveTo>
                  <a:lnTo>
                    <a:pt x="195288" y="32028"/>
                  </a:lnTo>
                  <a:lnTo>
                    <a:pt x="188900" y="32028"/>
                  </a:lnTo>
                  <a:lnTo>
                    <a:pt x="188900" y="25943"/>
                  </a:lnTo>
                  <a:close/>
                  <a:moveTo>
                    <a:pt x="202032" y="25943"/>
                  </a:moveTo>
                  <a:lnTo>
                    <a:pt x="202032" y="32028"/>
                  </a:lnTo>
                  <a:lnTo>
                    <a:pt x="195627" y="32028"/>
                  </a:lnTo>
                  <a:lnTo>
                    <a:pt x="195627" y="25943"/>
                  </a:lnTo>
                  <a:close/>
                  <a:moveTo>
                    <a:pt x="208759" y="25943"/>
                  </a:moveTo>
                  <a:lnTo>
                    <a:pt x="208759" y="32028"/>
                  </a:lnTo>
                  <a:lnTo>
                    <a:pt x="202371" y="32028"/>
                  </a:lnTo>
                  <a:lnTo>
                    <a:pt x="202371" y="25943"/>
                  </a:lnTo>
                  <a:close/>
                  <a:moveTo>
                    <a:pt x="215504" y="25943"/>
                  </a:moveTo>
                  <a:lnTo>
                    <a:pt x="215504" y="32028"/>
                  </a:lnTo>
                  <a:lnTo>
                    <a:pt x="209098" y="32028"/>
                  </a:lnTo>
                  <a:lnTo>
                    <a:pt x="209098" y="25943"/>
                  </a:lnTo>
                  <a:close/>
                  <a:moveTo>
                    <a:pt x="222230" y="25943"/>
                  </a:moveTo>
                  <a:lnTo>
                    <a:pt x="222230" y="32028"/>
                  </a:lnTo>
                  <a:lnTo>
                    <a:pt x="215843" y="32028"/>
                  </a:lnTo>
                  <a:lnTo>
                    <a:pt x="215843" y="25943"/>
                  </a:lnTo>
                  <a:close/>
                  <a:moveTo>
                    <a:pt x="228975" y="25943"/>
                  </a:moveTo>
                  <a:lnTo>
                    <a:pt x="228975" y="32028"/>
                  </a:lnTo>
                  <a:lnTo>
                    <a:pt x="222569" y="32028"/>
                  </a:lnTo>
                  <a:lnTo>
                    <a:pt x="222569" y="25943"/>
                  </a:lnTo>
                  <a:close/>
                  <a:moveTo>
                    <a:pt x="235701" y="25943"/>
                  </a:moveTo>
                  <a:lnTo>
                    <a:pt x="235701" y="32028"/>
                  </a:lnTo>
                  <a:lnTo>
                    <a:pt x="229296" y="32028"/>
                  </a:lnTo>
                  <a:lnTo>
                    <a:pt x="229296" y="25943"/>
                  </a:lnTo>
                  <a:close/>
                  <a:moveTo>
                    <a:pt x="242428" y="25943"/>
                  </a:moveTo>
                  <a:lnTo>
                    <a:pt x="242428" y="32028"/>
                  </a:lnTo>
                  <a:lnTo>
                    <a:pt x="236040" y="32028"/>
                  </a:lnTo>
                  <a:lnTo>
                    <a:pt x="236040" y="25943"/>
                  </a:lnTo>
                  <a:close/>
                  <a:moveTo>
                    <a:pt x="249173" y="25943"/>
                  </a:moveTo>
                  <a:lnTo>
                    <a:pt x="249173" y="32028"/>
                  </a:lnTo>
                  <a:lnTo>
                    <a:pt x="242767" y="32028"/>
                  </a:lnTo>
                  <a:lnTo>
                    <a:pt x="242767" y="25943"/>
                  </a:lnTo>
                  <a:close/>
                  <a:moveTo>
                    <a:pt x="255899" y="25943"/>
                  </a:moveTo>
                  <a:lnTo>
                    <a:pt x="255899" y="32028"/>
                  </a:lnTo>
                  <a:lnTo>
                    <a:pt x="249512" y="32028"/>
                  </a:lnTo>
                  <a:lnTo>
                    <a:pt x="249512" y="25943"/>
                  </a:lnTo>
                  <a:close/>
                  <a:moveTo>
                    <a:pt x="262644" y="25943"/>
                  </a:moveTo>
                  <a:lnTo>
                    <a:pt x="262644" y="32028"/>
                  </a:lnTo>
                  <a:lnTo>
                    <a:pt x="256238" y="32028"/>
                  </a:lnTo>
                  <a:lnTo>
                    <a:pt x="256238" y="25943"/>
                  </a:lnTo>
                  <a:close/>
                  <a:moveTo>
                    <a:pt x="269370" y="25943"/>
                  </a:moveTo>
                  <a:lnTo>
                    <a:pt x="269370" y="32028"/>
                  </a:lnTo>
                  <a:lnTo>
                    <a:pt x="262983" y="32028"/>
                  </a:lnTo>
                  <a:lnTo>
                    <a:pt x="262983" y="25943"/>
                  </a:lnTo>
                  <a:close/>
                  <a:moveTo>
                    <a:pt x="276115" y="25943"/>
                  </a:moveTo>
                  <a:lnTo>
                    <a:pt x="276115" y="32028"/>
                  </a:lnTo>
                  <a:lnTo>
                    <a:pt x="269709" y="32028"/>
                  </a:lnTo>
                  <a:lnTo>
                    <a:pt x="269709" y="25943"/>
                  </a:lnTo>
                  <a:close/>
                  <a:moveTo>
                    <a:pt x="282842" y="25943"/>
                  </a:moveTo>
                  <a:lnTo>
                    <a:pt x="282842" y="32028"/>
                  </a:lnTo>
                  <a:lnTo>
                    <a:pt x="276436" y="32028"/>
                  </a:lnTo>
                  <a:lnTo>
                    <a:pt x="276436" y="25943"/>
                  </a:lnTo>
                  <a:close/>
                  <a:moveTo>
                    <a:pt x="6745" y="32349"/>
                  </a:moveTo>
                  <a:lnTo>
                    <a:pt x="6745" y="38451"/>
                  </a:lnTo>
                  <a:lnTo>
                    <a:pt x="339" y="38451"/>
                  </a:lnTo>
                  <a:lnTo>
                    <a:pt x="339" y="32349"/>
                  </a:lnTo>
                  <a:close/>
                  <a:moveTo>
                    <a:pt x="13471" y="32349"/>
                  </a:moveTo>
                  <a:lnTo>
                    <a:pt x="13471" y="38451"/>
                  </a:lnTo>
                  <a:lnTo>
                    <a:pt x="7066" y="38451"/>
                  </a:lnTo>
                  <a:lnTo>
                    <a:pt x="7066" y="32349"/>
                  </a:lnTo>
                  <a:close/>
                  <a:moveTo>
                    <a:pt x="20198" y="32349"/>
                  </a:moveTo>
                  <a:lnTo>
                    <a:pt x="20198" y="38451"/>
                  </a:lnTo>
                  <a:lnTo>
                    <a:pt x="13810" y="38451"/>
                  </a:lnTo>
                  <a:lnTo>
                    <a:pt x="13810" y="32349"/>
                  </a:lnTo>
                  <a:close/>
                  <a:moveTo>
                    <a:pt x="26942" y="32349"/>
                  </a:moveTo>
                  <a:lnTo>
                    <a:pt x="26942" y="38451"/>
                  </a:lnTo>
                  <a:lnTo>
                    <a:pt x="20537" y="38451"/>
                  </a:lnTo>
                  <a:lnTo>
                    <a:pt x="20537" y="32349"/>
                  </a:lnTo>
                  <a:close/>
                  <a:moveTo>
                    <a:pt x="33669" y="32349"/>
                  </a:moveTo>
                  <a:lnTo>
                    <a:pt x="33669" y="38451"/>
                  </a:lnTo>
                  <a:lnTo>
                    <a:pt x="27281" y="38451"/>
                  </a:lnTo>
                  <a:lnTo>
                    <a:pt x="27281" y="32349"/>
                  </a:lnTo>
                  <a:close/>
                  <a:moveTo>
                    <a:pt x="40414" y="32367"/>
                  </a:moveTo>
                  <a:lnTo>
                    <a:pt x="40414" y="38451"/>
                  </a:lnTo>
                  <a:lnTo>
                    <a:pt x="34008" y="38451"/>
                  </a:lnTo>
                  <a:lnTo>
                    <a:pt x="34008" y="32367"/>
                  </a:lnTo>
                  <a:close/>
                  <a:moveTo>
                    <a:pt x="47140" y="32367"/>
                  </a:moveTo>
                  <a:lnTo>
                    <a:pt x="47140" y="38451"/>
                  </a:lnTo>
                  <a:lnTo>
                    <a:pt x="40753" y="38451"/>
                  </a:lnTo>
                  <a:lnTo>
                    <a:pt x="40753" y="32367"/>
                  </a:lnTo>
                  <a:close/>
                  <a:moveTo>
                    <a:pt x="53885" y="32367"/>
                  </a:moveTo>
                  <a:lnTo>
                    <a:pt x="53885" y="38451"/>
                  </a:lnTo>
                  <a:lnTo>
                    <a:pt x="47479" y="38451"/>
                  </a:lnTo>
                  <a:lnTo>
                    <a:pt x="47479" y="32367"/>
                  </a:lnTo>
                  <a:close/>
                  <a:moveTo>
                    <a:pt x="60611" y="32367"/>
                  </a:moveTo>
                  <a:lnTo>
                    <a:pt x="60611" y="38451"/>
                  </a:lnTo>
                  <a:lnTo>
                    <a:pt x="54206" y="38451"/>
                  </a:lnTo>
                  <a:lnTo>
                    <a:pt x="54206" y="32367"/>
                  </a:lnTo>
                  <a:close/>
                  <a:moveTo>
                    <a:pt x="67338" y="32367"/>
                  </a:moveTo>
                  <a:lnTo>
                    <a:pt x="67338" y="38451"/>
                  </a:lnTo>
                  <a:lnTo>
                    <a:pt x="60950" y="38451"/>
                  </a:lnTo>
                  <a:lnTo>
                    <a:pt x="60950" y="32367"/>
                  </a:lnTo>
                  <a:close/>
                  <a:moveTo>
                    <a:pt x="74083" y="32367"/>
                  </a:moveTo>
                  <a:lnTo>
                    <a:pt x="74083" y="38451"/>
                  </a:lnTo>
                  <a:lnTo>
                    <a:pt x="67677" y="38451"/>
                  </a:lnTo>
                  <a:lnTo>
                    <a:pt x="67677" y="32367"/>
                  </a:lnTo>
                  <a:close/>
                  <a:moveTo>
                    <a:pt x="80809" y="32367"/>
                  </a:moveTo>
                  <a:lnTo>
                    <a:pt x="80809" y="38451"/>
                  </a:lnTo>
                  <a:lnTo>
                    <a:pt x="74422" y="38451"/>
                  </a:lnTo>
                  <a:lnTo>
                    <a:pt x="74422" y="32367"/>
                  </a:lnTo>
                  <a:close/>
                  <a:moveTo>
                    <a:pt x="87554" y="32367"/>
                  </a:moveTo>
                  <a:lnTo>
                    <a:pt x="87554" y="38451"/>
                  </a:lnTo>
                  <a:lnTo>
                    <a:pt x="81148" y="38451"/>
                  </a:lnTo>
                  <a:lnTo>
                    <a:pt x="81148" y="32367"/>
                  </a:lnTo>
                  <a:close/>
                  <a:moveTo>
                    <a:pt x="94281" y="32367"/>
                  </a:moveTo>
                  <a:lnTo>
                    <a:pt x="94281" y="38451"/>
                  </a:lnTo>
                  <a:lnTo>
                    <a:pt x="87893" y="38451"/>
                  </a:lnTo>
                  <a:lnTo>
                    <a:pt x="87893" y="32367"/>
                  </a:lnTo>
                  <a:close/>
                  <a:moveTo>
                    <a:pt x="101025" y="32367"/>
                  </a:moveTo>
                  <a:lnTo>
                    <a:pt x="101025" y="38451"/>
                  </a:lnTo>
                  <a:lnTo>
                    <a:pt x="94620" y="38451"/>
                  </a:lnTo>
                  <a:lnTo>
                    <a:pt x="94620" y="32367"/>
                  </a:lnTo>
                  <a:close/>
                  <a:moveTo>
                    <a:pt x="107752" y="32367"/>
                  </a:moveTo>
                  <a:lnTo>
                    <a:pt x="107752" y="38451"/>
                  </a:lnTo>
                  <a:lnTo>
                    <a:pt x="101346" y="38451"/>
                  </a:lnTo>
                  <a:lnTo>
                    <a:pt x="101346" y="32367"/>
                  </a:lnTo>
                  <a:close/>
                  <a:moveTo>
                    <a:pt x="114478" y="32367"/>
                  </a:moveTo>
                  <a:lnTo>
                    <a:pt x="114478" y="38451"/>
                  </a:lnTo>
                  <a:lnTo>
                    <a:pt x="108091" y="38451"/>
                  </a:lnTo>
                  <a:lnTo>
                    <a:pt x="108091" y="32367"/>
                  </a:lnTo>
                  <a:close/>
                  <a:moveTo>
                    <a:pt x="121223" y="32367"/>
                  </a:moveTo>
                  <a:lnTo>
                    <a:pt x="121223" y="38451"/>
                  </a:lnTo>
                  <a:lnTo>
                    <a:pt x="114817" y="38451"/>
                  </a:lnTo>
                  <a:lnTo>
                    <a:pt x="114817" y="32367"/>
                  </a:lnTo>
                  <a:close/>
                  <a:moveTo>
                    <a:pt x="127950" y="32367"/>
                  </a:moveTo>
                  <a:lnTo>
                    <a:pt x="127950" y="38451"/>
                  </a:lnTo>
                  <a:lnTo>
                    <a:pt x="121562" y="38451"/>
                  </a:lnTo>
                  <a:lnTo>
                    <a:pt x="121562" y="32367"/>
                  </a:lnTo>
                  <a:close/>
                  <a:moveTo>
                    <a:pt x="134694" y="32367"/>
                  </a:moveTo>
                  <a:lnTo>
                    <a:pt x="134694" y="38451"/>
                  </a:lnTo>
                  <a:lnTo>
                    <a:pt x="128289" y="38451"/>
                  </a:lnTo>
                  <a:lnTo>
                    <a:pt x="128289" y="32367"/>
                  </a:lnTo>
                  <a:close/>
                  <a:moveTo>
                    <a:pt x="141421" y="32367"/>
                  </a:moveTo>
                  <a:lnTo>
                    <a:pt x="141421" y="38451"/>
                  </a:lnTo>
                  <a:lnTo>
                    <a:pt x="135033" y="38451"/>
                  </a:lnTo>
                  <a:lnTo>
                    <a:pt x="135033" y="32367"/>
                  </a:lnTo>
                  <a:close/>
                  <a:moveTo>
                    <a:pt x="148148" y="32367"/>
                  </a:moveTo>
                  <a:lnTo>
                    <a:pt x="148148" y="38451"/>
                  </a:lnTo>
                  <a:lnTo>
                    <a:pt x="141760" y="38451"/>
                  </a:lnTo>
                  <a:lnTo>
                    <a:pt x="141760" y="32367"/>
                  </a:lnTo>
                  <a:close/>
                  <a:moveTo>
                    <a:pt x="154892" y="32367"/>
                  </a:moveTo>
                  <a:lnTo>
                    <a:pt x="154892" y="38451"/>
                  </a:lnTo>
                  <a:lnTo>
                    <a:pt x="148487" y="38451"/>
                  </a:lnTo>
                  <a:lnTo>
                    <a:pt x="148487" y="32367"/>
                  </a:lnTo>
                  <a:close/>
                  <a:moveTo>
                    <a:pt x="161619" y="32367"/>
                  </a:moveTo>
                  <a:lnTo>
                    <a:pt x="161619" y="38451"/>
                  </a:lnTo>
                  <a:lnTo>
                    <a:pt x="155231" y="38451"/>
                  </a:lnTo>
                  <a:lnTo>
                    <a:pt x="155231" y="32367"/>
                  </a:lnTo>
                  <a:close/>
                  <a:moveTo>
                    <a:pt x="168363" y="32367"/>
                  </a:moveTo>
                  <a:lnTo>
                    <a:pt x="168363" y="38451"/>
                  </a:lnTo>
                  <a:lnTo>
                    <a:pt x="161958" y="38451"/>
                  </a:lnTo>
                  <a:lnTo>
                    <a:pt x="161958" y="32367"/>
                  </a:lnTo>
                  <a:close/>
                  <a:moveTo>
                    <a:pt x="175090" y="32349"/>
                  </a:moveTo>
                  <a:lnTo>
                    <a:pt x="175090" y="38451"/>
                  </a:lnTo>
                  <a:lnTo>
                    <a:pt x="168702" y="38451"/>
                  </a:lnTo>
                  <a:lnTo>
                    <a:pt x="168702" y="32349"/>
                  </a:lnTo>
                  <a:close/>
                  <a:moveTo>
                    <a:pt x="181834" y="32349"/>
                  </a:moveTo>
                  <a:lnTo>
                    <a:pt x="181834" y="38451"/>
                  </a:lnTo>
                  <a:lnTo>
                    <a:pt x="175429" y="38451"/>
                  </a:lnTo>
                  <a:lnTo>
                    <a:pt x="175429" y="32349"/>
                  </a:lnTo>
                  <a:close/>
                  <a:moveTo>
                    <a:pt x="188561" y="32349"/>
                  </a:moveTo>
                  <a:lnTo>
                    <a:pt x="188561" y="38451"/>
                  </a:lnTo>
                  <a:lnTo>
                    <a:pt x="182173" y="38451"/>
                  </a:lnTo>
                  <a:lnTo>
                    <a:pt x="182173" y="32349"/>
                  </a:lnTo>
                  <a:close/>
                  <a:moveTo>
                    <a:pt x="195288" y="32349"/>
                  </a:moveTo>
                  <a:lnTo>
                    <a:pt x="195288" y="38451"/>
                  </a:lnTo>
                  <a:lnTo>
                    <a:pt x="188900" y="38451"/>
                  </a:lnTo>
                  <a:lnTo>
                    <a:pt x="188900" y="32349"/>
                  </a:lnTo>
                  <a:close/>
                  <a:moveTo>
                    <a:pt x="202032" y="32349"/>
                  </a:moveTo>
                  <a:lnTo>
                    <a:pt x="202032" y="38451"/>
                  </a:lnTo>
                  <a:lnTo>
                    <a:pt x="195627" y="38451"/>
                  </a:lnTo>
                  <a:lnTo>
                    <a:pt x="195627" y="32349"/>
                  </a:lnTo>
                  <a:close/>
                  <a:moveTo>
                    <a:pt x="208759" y="32367"/>
                  </a:moveTo>
                  <a:lnTo>
                    <a:pt x="208759" y="38451"/>
                  </a:lnTo>
                  <a:lnTo>
                    <a:pt x="202371" y="38451"/>
                  </a:lnTo>
                  <a:lnTo>
                    <a:pt x="202371" y="32367"/>
                  </a:lnTo>
                  <a:close/>
                  <a:moveTo>
                    <a:pt x="215504" y="32367"/>
                  </a:moveTo>
                  <a:lnTo>
                    <a:pt x="215504" y="38451"/>
                  </a:lnTo>
                  <a:lnTo>
                    <a:pt x="209098" y="38451"/>
                  </a:lnTo>
                  <a:lnTo>
                    <a:pt x="209098" y="32367"/>
                  </a:lnTo>
                  <a:close/>
                  <a:moveTo>
                    <a:pt x="222230" y="32367"/>
                  </a:moveTo>
                  <a:lnTo>
                    <a:pt x="222230" y="38451"/>
                  </a:lnTo>
                  <a:lnTo>
                    <a:pt x="215843" y="38451"/>
                  </a:lnTo>
                  <a:lnTo>
                    <a:pt x="215843" y="32367"/>
                  </a:lnTo>
                  <a:close/>
                  <a:moveTo>
                    <a:pt x="228975" y="32367"/>
                  </a:moveTo>
                  <a:lnTo>
                    <a:pt x="228975" y="38451"/>
                  </a:lnTo>
                  <a:lnTo>
                    <a:pt x="222569" y="38451"/>
                  </a:lnTo>
                  <a:lnTo>
                    <a:pt x="222569" y="32367"/>
                  </a:lnTo>
                  <a:close/>
                  <a:moveTo>
                    <a:pt x="235701" y="32367"/>
                  </a:moveTo>
                  <a:lnTo>
                    <a:pt x="235701" y="38451"/>
                  </a:lnTo>
                  <a:lnTo>
                    <a:pt x="229296" y="38451"/>
                  </a:lnTo>
                  <a:lnTo>
                    <a:pt x="229296" y="32367"/>
                  </a:lnTo>
                  <a:close/>
                  <a:moveTo>
                    <a:pt x="242428" y="32367"/>
                  </a:moveTo>
                  <a:lnTo>
                    <a:pt x="242428" y="38451"/>
                  </a:lnTo>
                  <a:lnTo>
                    <a:pt x="236040" y="38451"/>
                  </a:lnTo>
                  <a:lnTo>
                    <a:pt x="236040" y="32367"/>
                  </a:lnTo>
                  <a:close/>
                  <a:moveTo>
                    <a:pt x="249173" y="32367"/>
                  </a:moveTo>
                  <a:lnTo>
                    <a:pt x="249173" y="38451"/>
                  </a:lnTo>
                  <a:lnTo>
                    <a:pt x="242767" y="38451"/>
                  </a:lnTo>
                  <a:lnTo>
                    <a:pt x="242767" y="32367"/>
                  </a:lnTo>
                  <a:close/>
                  <a:moveTo>
                    <a:pt x="255899" y="32367"/>
                  </a:moveTo>
                  <a:lnTo>
                    <a:pt x="255899" y="38451"/>
                  </a:lnTo>
                  <a:lnTo>
                    <a:pt x="249512" y="38451"/>
                  </a:lnTo>
                  <a:lnTo>
                    <a:pt x="249512" y="32367"/>
                  </a:lnTo>
                  <a:close/>
                  <a:moveTo>
                    <a:pt x="262644" y="32367"/>
                  </a:moveTo>
                  <a:lnTo>
                    <a:pt x="262644" y="38451"/>
                  </a:lnTo>
                  <a:lnTo>
                    <a:pt x="256238" y="38451"/>
                  </a:lnTo>
                  <a:lnTo>
                    <a:pt x="256238" y="32367"/>
                  </a:lnTo>
                  <a:close/>
                  <a:moveTo>
                    <a:pt x="269370" y="32367"/>
                  </a:moveTo>
                  <a:lnTo>
                    <a:pt x="269370" y="38451"/>
                  </a:lnTo>
                  <a:lnTo>
                    <a:pt x="262983" y="38451"/>
                  </a:lnTo>
                  <a:lnTo>
                    <a:pt x="262983" y="32367"/>
                  </a:lnTo>
                  <a:close/>
                  <a:moveTo>
                    <a:pt x="276115" y="32367"/>
                  </a:moveTo>
                  <a:lnTo>
                    <a:pt x="276115" y="38451"/>
                  </a:lnTo>
                  <a:lnTo>
                    <a:pt x="269709" y="38451"/>
                  </a:lnTo>
                  <a:lnTo>
                    <a:pt x="269709" y="32367"/>
                  </a:lnTo>
                  <a:close/>
                  <a:moveTo>
                    <a:pt x="282842" y="32367"/>
                  </a:moveTo>
                  <a:lnTo>
                    <a:pt x="282842" y="38451"/>
                  </a:lnTo>
                  <a:lnTo>
                    <a:pt x="276436" y="38451"/>
                  </a:lnTo>
                  <a:lnTo>
                    <a:pt x="276436" y="32367"/>
                  </a:lnTo>
                  <a:close/>
                  <a:moveTo>
                    <a:pt x="6745" y="38772"/>
                  </a:moveTo>
                  <a:lnTo>
                    <a:pt x="6745" y="44856"/>
                  </a:lnTo>
                  <a:lnTo>
                    <a:pt x="339" y="44856"/>
                  </a:lnTo>
                  <a:lnTo>
                    <a:pt x="339" y="38772"/>
                  </a:lnTo>
                  <a:close/>
                  <a:moveTo>
                    <a:pt x="13471" y="38772"/>
                  </a:moveTo>
                  <a:lnTo>
                    <a:pt x="13471" y="44856"/>
                  </a:lnTo>
                  <a:lnTo>
                    <a:pt x="7066" y="44856"/>
                  </a:lnTo>
                  <a:lnTo>
                    <a:pt x="7066" y="38772"/>
                  </a:lnTo>
                  <a:close/>
                  <a:moveTo>
                    <a:pt x="20198" y="38772"/>
                  </a:moveTo>
                  <a:lnTo>
                    <a:pt x="20198" y="44856"/>
                  </a:lnTo>
                  <a:lnTo>
                    <a:pt x="13810" y="44856"/>
                  </a:lnTo>
                  <a:lnTo>
                    <a:pt x="13810" y="38772"/>
                  </a:lnTo>
                  <a:close/>
                  <a:moveTo>
                    <a:pt x="26942" y="38772"/>
                  </a:moveTo>
                  <a:lnTo>
                    <a:pt x="26942" y="44856"/>
                  </a:lnTo>
                  <a:lnTo>
                    <a:pt x="20537" y="44856"/>
                  </a:lnTo>
                  <a:lnTo>
                    <a:pt x="20537" y="38772"/>
                  </a:lnTo>
                  <a:close/>
                  <a:moveTo>
                    <a:pt x="33669" y="38772"/>
                  </a:moveTo>
                  <a:lnTo>
                    <a:pt x="33669" y="44856"/>
                  </a:lnTo>
                  <a:lnTo>
                    <a:pt x="27281" y="44856"/>
                  </a:lnTo>
                  <a:lnTo>
                    <a:pt x="27281" y="38772"/>
                  </a:lnTo>
                  <a:close/>
                  <a:moveTo>
                    <a:pt x="40414" y="38772"/>
                  </a:moveTo>
                  <a:lnTo>
                    <a:pt x="40414" y="44856"/>
                  </a:lnTo>
                  <a:lnTo>
                    <a:pt x="34008" y="44856"/>
                  </a:lnTo>
                  <a:lnTo>
                    <a:pt x="34008" y="38772"/>
                  </a:lnTo>
                  <a:close/>
                  <a:moveTo>
                    <a:pt x="47140" y="38772"/>
                  </a:moveTo>
                  <a:lnTo>
                    <a:pt x="47140" y="44856"/>
                  </a:lnTo>
                  <a:lnTo>
                    <a:pt x="40753" y="44856"/>
                  </a:lnTo>
                  <a:lnTo>
                    <a:pt x="40753" y="38772"/>
                  </a:lnTo>
                  <a:close/>
                  <a:moveTo>
                    <a:pt x="53885" y="38772"/>
                  </a:moveTo>
                  <a:lnTo>
                    <a:pt x="53885" y="44856"/>
                  </a:lnTo>
                  <a:lnTo>
                    <a:pt x="47479" y="44856"/>
                  </a:lnTo>
                  <a:lnTo>
                    <a:pt x="47479" y="38772"/>
                  </a:lnTo>
                  <a:close/>
                  <a:moveTo>
                    <a:pt x="60611" y="38772"/>
                  </a:moveTo>
                  <a:lnTo>
                    <a:pt x="60611" y="44856"/>
                  </a:lnTo>
                  <a:lnTo>
                    <a:pt x="54206" y="44856"/>
                  </a:lnTo>
                  <a:lnTo>
                    <a:pt x="54206" y="38772"/>
                  </a:lnTo>
                  <a:close/>
                  <a:moveTo>
                    <a:pt x="67338" y="38772"/>
                  </a:moveTo>
                  <a:lnTo>
                    <a:pt x="67338" y="44856"/>
                  </a:lnTo>
                  <a:lnTo>
                    <a:pt x="60950" y="44856"/>
                  </a:lnTo>
                  <a:lnTo>
                    <a:pt x="60950" y="38772"/>
                  </a:lnTo>
                  <a:close/>
                  <a:moveTo>
                    <a:pt x="74083" y="38772"/>
                  </a:moveTo>
                  <a:lnTo>
                    <a:pt x="74083" y="44856"/>
                  </a:lnTo>
                  <a:lnTo>
                    <a:pt x="67677" y="44856"/>
                  </a:lnTo>
                  <a:lnTo>
                    <a:pt x="67677" y="38772"/>
                  </a:lnTo>
                  <a:close/>
                  <a:moveTo>
                    <a:pt x="80809" y="38772"/>
                  </a:moveTo>
                  <a:lnTo>
                    <a:pt x="80809" y="44856"/>
                  </a:lnTo>
                  <a:lnTo>
                    <a:pt x="74422" y="44856"/>
                  </a:lnTo>
                  <a:lnTo>
                    <a:pt x="74422" y="38772"/>
                  </a:lnTo>
                  <a:close/>
                  <a:moveTo>
                    <a:pt x="87554" y="38772"/>
                  </a:moveTo>
                  <a:lnTo>
                    <a:pt x="87554" y="44856"/>
                  </a:lnTo>
                  <a:lnTo>
                    <a:pt x="81148" y="44856"/>
                  </a:lnTo>
                  <a:lnTo>
                    <a:pt x="81148" y="38772"/>
                  </a:lnTo>
                  <a:close/>
                  <a:moveTo>
                    <a:pt x="94281" y="38772"/>
                  </a:moveTo>
                  <a:lnTo>
                    <a:pt x="94281" y="44856"/>
                  </a:lnTo>
                  <a:lnTo>
                    <a:pt x="87893" y="44856"/>
                  </a:lnTo>
                  <a:lnTo>
                    <a:pt x="87893" y="38772"/>
                  </a:lnTo>
                  <a:close/>
                  <a:moveTo>
                    <a:pt x="101025" y="38772"/>
                  </a:moveTo>
                  <a:lnTo>
                    <a:pt x="101025" y="44856"/>
                  </a:lnTo>
                  <a:lnTo>
                    <a:pt x="94620" y="44856"/>
                  </a:lnTo>
                  <a:lnTo>
                    <a:pt x="94620" y="38772"/>
                  </a:lnTo>
                  <a:close/>
                  <a:moveTo>
                    <a:pt x="107752" y="38772"/>
                  </a:moveTo>
                  <a:lnTo>
                    <a:pt x="107752" y="44856"/>
                  </a:lnTo>
                  <a:lnTo>
                    <a:pt x="101346" y="44856"/>
                  </a:lnTo>
                  <a:lnTo>
                    <a:pt x="101346" y="38772"/>
                  </a:lnTo>
                  <a:close/>
                  <a:moveTo>
                    <a:pt x="114478" y="38772"/>
                  </a:moveTo>
                  <a:lnTo>
                    <a:pt x="114478" y="44856"/>
                  </a:lnTo>
                  <a:lnTo>
                    <a:pt x="108091" y="44856"/>
                  </a:lnTo>
                  <a:lnTo>
                    <a:pt x="108091" y="38772"/>
                  </a:lnTo>
                  <a:close/>
                  <a:moveTo>
                    <a:pt x="121223" y="38772"/>
                  </a:moveTo>
                  <a:lnTo>
                    <a:pt x="121223" y="44856"/>
                  </a:lnTo>
                  <a:lnTo>
                    <a:pt x="114817" y="44856"/>
                  </a:lnTo>
                  <a:lnTo>
                    <a:pt x="114817" y="38772"/>
                  </a:lnTo>
                  <a:close/>
                  <a:moveTo>
                    <a:pt x="127950" y="38772"/>
                  </a:moveTo>
                  <a:lnTo>
                    <a:pt x="127950" y="44856"/>
                  </a:lnTo>
                  <a:lnTo>
                    <a:pt x="121562" y="44856"/>
                  </a:lnTo>
                  <a:lnTo>
                    <a:pt x="121562" y="38772"/>
                  </a:lnTo>
                  <a:close/>
                  <a:moveTo>
                    <a:pt x="134694" y="38772"/>
                  </a:moveTo>
                  <a:lnTo>
                    <a:pt x="134694" y="44856"/>
                  </a:lnTo>
                  <a:lnTo>
                    <a:pt x="128289" y="44856"/>
                  </a:lnTo>
                  <a:lnTo>
                    <a:pt x="128289" y="38772"/>
                  </a:lnTo>
                  <a:close/>
                  <a:moveTo>
                    <a:pt x="141421" y="38772"/>
                  </a:moveTo>
                  <a:lnTo>
                    <a:pt x="141421" y="44856"/>
                  </a:lnTo>
                  <a:lnTo>
                    <a:pt x="135033" y="44856"/>
                  </a:lnTo>
                  <a:lnTo>
                    <a:pt x="135033" y="38772"/>
                  </a:lnTo>
                  <a:close/>
                  <a:moveTo>
                    <a:pt x="148148" y="38772"/>
                  </a:moveTo>
                  <a:lnTo>
                    <a:pt x="148148" y="44856"/>
                  </a:lnTo>
                  <a:lnTo>
                    <a:pt x="141760" y="44856"/>
                  </a:lnTo>
                  <a:lnTo>
                    <a:pt x="141760" y="38772"/>
                  </a:lnTo>
                  <a:close/>
                  <a:moveTo>
                    <a:pt x="154892" y="38772"/>
                  </a:moveTo>
                  <a:lnTo>
                    <a:pt x="154892" y="44856"/>
                  </a:lnTo>
                  <a:lnTo>
                    <a:pt x="148487" y="44856"/>
                  </a:lnTo>
                  <a:lnTo>
                    <a:pt x="148487" y="38772"/>
                  </a:lnTo>
                  <a:close/>
                  <a:moveTo>
                    <a:pt x="161619" y="38772"/>
                  </a:moveTo>
                  <a:lnTo>
                    <a:pt x="161619" y="44856"/>
                  </a:lnTo>
                  <a:lnTo>
                    <a:pt x="155231" y="44856"/>
                  </a:lnTo>
                  <a:lnTo>
                    <a:pt x="155231" y="38772"/>
                  </a:lnTo>
                  <a:close/>
                  <a:moveTo>
                    <a:pt x="168363" y="38772"/>
                  </a:moveTo>
                  <a:lnTo>
                    <a:pt x="168363" y="44856"/>
                  </a:lnTo>
                  <a:lnTo>
                    <a:pt x="161958" y="44856"/>
                  </a:lnTo>
                  <a:lnTo>
                    <a:pt x="161958" y="38772"/>
                  </a:lnTo>
                  <a:close/>
                  <a:moveTo>
                    <a:pt x="175090" y="38772"/>
                  </a:moveTo>
                  <a:lnTo>
                    <a:pt x="175090" y="44856"/>
                  </a:lnTo>
                  <a:lnTo>
                    <a:pt x="168702" y="44856"/>
                  </a:lnTo>
                  <a:lnTo>
                    <a:pt x="168702" y="38772"/>
                  </a:lnTo>
                  <a:close/>
                  <a:moveTo>
                    <a:pt x="181834" y="38772"/>
                  </a:moveTo>
                  <a:lnTo>
                    <a:pt x="181834" y="44856"/>
                  </a:lnTo>
                  <a:lnTo>
                    <a:pt x="175429" y="44856"/>
                  </a:lnTo>
                  <a:lnTo>
                    <a:pt x="175429" y="38772"/>
                  </a:lnTo>
                  <a:close/>
                  <a:moveTo>
                    <a:pt x="188561" y="38772"/>
                  </a:moveTo>
                  <a:lnTo>
                    <a:pt x="188561" y="44856"/>
                  </a:lnTo>
                  <a:lnTo>
                    <a:pt x="182173" y="44856"/>
                  </a:lnTo>
                  <a:lnTo>
                    <a:pt x="182173" y="38772"/>
                  </a:lnTo>
                  <a:close/>
                  <a:moveTo>
                    <a:pt x="195288" y="38772"/>
                  </a:moveTo>
                  <a:lnTo>
                    <a:pt x="195288" y="44856"/>
                  </a:lnTo>
                  <a:lnTo>
                    <a:pt x="188900" y="44856"/>
                  </a:lnTo>
                  <a:lnTo>
                    <a:pt x="188900" y="38772"/>
                  </a:lnTo>
                  <a:close/>
                  <a:moveTo>
                    <a:pt x="202032" y="38772"/>
                  </a:moveTo>
                  <a:lnTo>
                    <a:pt x="202032" y="44856"/>
                  </a:lnTo>
                  <a:lnTo>
                    <a:pt x="195627" y="44856"/>
                  </a:lnTo>
                  <a:lnTo>
                    <a:pt x="195627" y="38772"/>
                  </a:lnTo>
                  <a:close/>
                  <a:moveTo>
                    <a:pt x="208759" y="38772"/>
                  </a:moveTo>
                  <a:lnTo>
                    <a:pt x="208759" y="44856"/>
                  </a:lnTo>
                  <a:lnTo>
                    <a:pt x="202371" y="44856"/>
                  </a:lnTo>
                  <a:lnTo>
                    <a:pt x="202371" y="38772"/>
                  </a:lnTo>
                  <a:close/>
                  <a:moveTo>
                    <a:pt x="215504" y="38772"/>
                  </a:moveTo>
                  <a:lnTo>
                    <a:pt x="215504" y="44856"/>
                  </a:lnTo>
                  <a:lnTo>
                    <a:pt x="209098" y="44856"/>
                  </a:lnTo>
                  <a:lnTo>
                    <a:pt x="209098" y="38772"/>
                  </a:lnTo>
                  <a:close/>
                  <a:moveTo>
                    <a:pt x="222230" y="38772"/>
                  </a:moveTo>
                  <a:lnTo>
                    <a:pt x="222230" y="44856"/>
                  </a:lnTo>
                  <a:lnTo>
                    <a:pt x="215843" y="44856"/>
                  </a:lnTo>
                  <a:lnTo>
                    <a:pt x="215843" y="38772"/>
                  </a:lnTo>
                  <a:close/>
                  <a:moveTo>
                    <a:pt x="228975" y="38772"/>
                  </a:moveTo>
                  <a:lnTo>
                    <a:pt x="228975" y="44856"/>
                  </a:lnTo>
                  <a:lnTo>
                    <a:pt x="222569" y="44856"/>
                  </a:lnTo>
                  <a:lnTo>
                    <a:pt x="222569" y="38772"/>
                  </a:lnTo>
                  <a:close/>
                  <a:moveTo>
                    <a:pt x="235701" y="38772"/>
                  </a:moveTo>
                  <a:lnTo>
                    <a:pt x="235701" y="44856"/>
                  </a:lnTo>
                  <a:lnTo>
                    <a:pt x="229296" y="44856"/>
                  </a:lnTo>
                  <a:lnTo>
                    <a:pt x="229296" y="38772"/>
                  </a:lnTo>
                  <a:close/>
                  <a:moveTo>
                    <a:pt x="242428" y="38772"/>
                  </a:moveTo>
                  <a:lnTo>
                    <a:pt x="242428" y="44856"/>
                  </a:lnTo>
                  <a:lnTo>
                    <a:pt x="236040" y="44856"/>
                  </a:lnTo>
                  <a:lnTo>
                    <a:pt x="236040" y="38772"/>
                  </a:lnTo>
                  <a:close/>
                  <a:moveTo>
                    <a:pt x="249173" y="38772"/>
                  </a:moveTo>
                  <a:lnTo>
                    <a:pt x="249173" y="44856"/>
                  </a:lnTo>
                  <a:lnTo>
                    <a:pt x="242767" y="44856"/>
                  </a:lnTo>
                  <a:lnTo>
                    <a:pt x="242767" y="38772"/>
                  </a:lnTo>
                  <a:close/>
                  <a:moveTo>
                    <a:pt x="255899" y="38772"/>
                  </a:moveTo>
                  <a:lnTo>
                    <a:pt x="255899" y="44856"/>
                  </a:lnTo>
                  <a:lnTo>
                    <a:pt x="249512" y="44856"/>
                  </a:lnTo>
                  <a:lnTo>
                    <a:pt x="249512" y="38772"/>
                  </a:lnTo>
                  <a:close/>
                  <a:moveTo>
                    <a:pt x="262644" y="38772"/>
                  </a:moveTo>
                  <a:lnTo>
                    <a:pt x="262644" y="44856"/>
                  </a:lnTo>
                  <a:lnTo>
                    <a:pt x="256238" y="44856"/>
                  </a:lnTo>
                  <a:lnTo>
                    <a:pt x="256238" y="38772"/>
                  </a:lnTo>
                  <a:close/>
                  <a:moveTo>
                    <a:pt x="269370" y="38772"/>
                  </a:moveTo>
                  <a:lnTo>
                    <a:pt x="269370" y="44856"/>
                  </a:lnTo>
                  <a:lnTo>
                    <a:pt x="262983" y="44856"/>
                  </a:lnTo>
                  <a:lnTo>
                    <a:pt x="262983" y="38772"/>
                  </a:lnTo>
                  <a:close/>
                  <a:moveTo>
                    <a:pt x="276115" y="38772"/>
                  </a:moveTo>
                  <a:lnTo>
                    <a:pt x="276115" y="44856"/>
                  </a:lnTo>
                  <a:lnTo>
                    <a:pt x="269709" y="44856"/>
                  </a:lnTo>
                  <a:lnTo>
                    <a:pt x="269709" y="38772"/>
                  </a:lnTo>
                  <a:close/>
                  <a:moveTo>
                    <a:pt x="282842" y="38772"/>
                  </a:moveTo>
                  <a:lnTo>
                    <a:pt x="282842" y="44856"/>
                  </a:lnTo>
                  <a:lnTo>
                    <a:pt x="276436" y="44856"/>
                  </a:lnTo>
                  <a:lnTo>
                    <a:pt x="276436" y="38772"/>
                  </a:lnTo>
                  <a:close/>
                  <a:moveTo>
                    <a:pt x="6745" y="45178"/>
                  </a:moveTo>
                  <a:lnTo>
                    <a:pt x="6745" y="51262"/>
                  </a:lnTo>
                  <a:lnTo>
                    <a:pt x="339" y="51262"/>
                  </a:lnTo>
                  <a:lnTo>
                    <a:pt x="339" y="45178"/>
                  </a:lnTo>
                  <a:close/>
                  <a:moveTo>
                    <a:pt x="13471" y="45178"/>
                  </a:moveTo>
                  <a:lnTo>
                    <a:pt x="13471" y="51262"/>
                  </a:lnTo>
                  <a:lnTo>
                    <a:pt x="7066" y="51262"/>
                  </a:lnTo>
                  <a:lnTo>
                    <a:pt x="7066" y="45178"/>
                  </a:lnTo>
                  <a:close/>
                  <a:moveTo>
                    <a:pt x="20198" y="45178"/>
                  </a:moveTo>
                  <a:lnTo>
                    <a:pt x="20198" y="51262"/>
                  </a:lnTo>
                  <a:lnTo>
                    <a:pt x="13810" y="51262"/>
                  </a:lnTo>
                  <a:lnTo>
                    <a:pt x="13810" y="45178"/>
                  </a:lnTo>
                  <a:close/>
                  <a:moveTo>
                    <a:pt x="26942" y="45178"/>
                  </a:moveTo>
                  <a:lnTo>
                    <a:pt x="26942" y="51262"/>
                  </a:lnTo>
                  <a:lnTo>
                    <a:pt x="20537" y="51262"/>
                  </a:lnTo>
                  <a:lnTo>
                    <a:pt x="20537" y="45178"/>
                  </a:lnTo>
                  <a:close/>
                  <a:moveTo>
                    <a:pt x="33669" y="45178"/>
                  </a:moveTo>
                  <a:lnTo>
                    <a:pt x="33669" y="51262"/>
                  </a:lnTo>
                  <a:lnTo>
                    <a:pt x="27281" y="51262"/>
                  </a:lnTo>
                  <a:lnTo>
                    <a:pt x="27281" y="45178"/>
                  </a:lnTo>
                  <a:close/>
                  <a:moveTo>
                    <a:pt x="40414" y="45178"/>
                  </a:moveTo>
                  <a:lnTo>
                    <a:pt x="40414" y="51262"/>
                  </a:lnTo>
                  <a:lnTo>
                    <a:pt x="34008" y="51262"/>
                  </a:lnTo>
                  <a:lnTo>
                    <a:pt x="34008" y="45178"/>
                  </a:lnTo>
                  <a:close/>
                  <a:moveTo>
                    <a:pt x="47140" y="45178"/>
                  </a:moveTo>
                  <a:lnTo>
                    <a:pt x="47140" y="51262"/>
                  </a:lnTo>
                  <a:lnTo>
                    <a:pt x="40753" y="51262"/>
                  </a:lnTo>
                  <a:lnTo>
                    <a:pt x="40753" y="45178"/>
                  </a:lnTo>
                  <a:close/>
                  <a:moveTo>
                    <a:pt x="53885" y="45178"/>
                  </a:moveTo>
                  <a:lnTo>
                    <a:pt x="53885" y="51262"/>
                  </a:lnTo>
                  <a:lnTo>
                    <a:pt x="47479" y="51262"/>
                  </a:lnTo>
                  <a:lnTo>
                    <a:pt x="47479" y="45178"/>
                  </a:lnTo>
                  <a:close/>
                  <a:moveTo>
                    <a:pt x="60611" y="45178"/>
                  </a:moveTo>
                  <a:lnTo>
                    <a:pt x="60611" y="51262"/>
                  </a:lnTo>
                  <a:lnTo>
                    <a:pt x="54206" y="51262"/>
                  </a:lnTo>
                  <a:lnTo>
                    <a:pt x="54206" y="45178"/>
                  </a:lnTo>
                  <a:close/>
                  <a:moveTo>
                    <a:pt x="67338" y="45178"/>
                  </a:moveTo>
                  <a:lnTo>
                    <a:pt x="67338" y="51262"/>
                  </a:lnTo>
                  <a:lnTo>
                    <a:pt x="60950" y="51262"/>
                  </a:lnTo>
                  <a:lnTo>
                    <a:pt x="60950" y="45178"/>
                  </a:lnTo>
                  <a:close/>
                  <a:moveTo>
                    <a:pt x="74083" y="45178"/>
                  </a:moveTo>
                  <a:lnTo>
                    <a:pt x="74083" y="51262"/>
                  </a:lnTo>
                  <a:lnTo>
                    <a:pt x="67677" y="51262"/>
                  </a:lnTo>
                  <a:lnTo>
                    <a:pt x="67677" y="45178"/>
                  </a:lnTo>
                  <a:close/>
                  <a:moveTo>
                    <a:pt x="80809" y="45178"/>
                  </a:moveTo>
                  <a:lnTo>
                    <a:pt x="80809" y="51262"/>
                  </a:lnTo>
                  <a:lnTo>
                    <a:pt x="74422" y="51262"/>
                  </a:lnTo>
                  <a:lnTo>
                    <a:pt x="74422" y="45178"/>
                  </a:lnTo>
                  <a:close/>
                  <a:moveTo>
                    <a:pt x="87554" y="45178"/>
                  </a:moveTo>
                  <a:lnTo>
                    <a:pt x="87554" y="51262"/>
                  </a:lnTo>
                  <a:lnTo>
                    <a:pt x="81148" y="51262"/>
                  </a:lnTo>
                  <a:lnTo>
                    <a:pt x="81148" y="45178"/>
                  </a:lnTo>
                  <a:close/>
                  <a:moveTo>
                    <a:pt x="94281" y="45178"/>
                  </a:moveTo>
                  <a:lnTo>
                    <a:pt x="94281" y="51262"/>
                  </a:lnTo>
                  <a:lnTo>
                    <a:pt x="87893" y="51262"/>
                  </a:lnTo>
                  <a:lnTo>
                    <a:pt x="87893" y="45178"/>
                  </a:lnTo>
                  <a:close/>
                  <a:moveTo>
                    <a:pt x="101025" y="45178"/>
                  </a:moveTo>
                  <a:lnTo>
                    <a:pt x="101025" y="51262"/>
                  </a:lnTo>
                  <a:lnTo>
                    <a:pt x="94620" y="51262"/>
                  </a:lnTo>
                  <a:lnTo>
                    <a:pt x="94620" y="45178"/>
                  </a:lnTo>
                  <a:close/>
                  <a:moveTo>
                    <a:pt x="107752" y="45178"/>
                  </a:moveTo>
                  <a:lnTo>
                    <a:pt x="107752" y="51262"/>
                  </a:lnTo>
                  <a:lnTo>
                    <a:pt x="101346" y="51262"/>
                  </a:lnTo>
                  <a:lnTo>
                    <a:pt x="101346" y="45178"/>
                  </a:lnTo>
                  <a:close/>
                  <a:moveTo>
                    <a:pt x="114478" y="45178"/>
                  </a:moveTo>
                  <a:lnTo>
                    <a:pt x="114478" y="51262"/>
                  </a:lnTo>
                  <a:lnTo>
                    <a:pt x="108091" y="51262"/>
                  </a:lnTo>
                  <a:lnTo>
                    <a:pt x="108091" y="45178"/>
                  </a:lnTo>
                  <a:close/>
                  <a:moveTo>
                    <a:pt x="121223" y="45178"/>
                  </a:moveTo>
                  <a:lnTo>
                    <a:pt x="121223" y="51262"/>
                  </a:lnTo>
                  <a:lnTo>
                    <a:pt x="114817" y="51262"/>
                  </a:lnTo>
                  <a:lnTo>
                    <a:pt x="114817" y="45178"/>
                  </a:lnTo>
                  <a:close/>
                  <a:moveTo>
                    <a:pt x="127950" y="45178"/>
                  </a:moveTo>
                  <a:lnTo>
                    <a:pt x="127950" y="51262"/>
                  </a:lnTo>
                  <a:lnTo>
                    <a:pt x="121562" y="51262"/>
                  </a:lnTo>
                  <a:lnTo>
                    <a:pt x="121562" y="45178"/>
                  </a:lnTo>
                  <a:close/>
                  <a:moveTo>
                    <a:pt x="134694" y="45178"/>
                  </a:moveTo>
                  <a:lnTo>
                    <a:pt x="134694" y="51262"/>
                  </a:lnTo>
                  <a:lnTo>
                    <a:pt x="128289" y="51262"/>
                  </a:lnTo>
                  <a:lnTo>
                    <a:pt x="128289" y="45178"/>
                  </a:lnTo>
                  <a:close/>
                  <a:moveTo>
                    <a:pt x="141421" y="45178"/>
                  </a:moveTo>
                  <a:lnTo>
                    <a:pt x="141421" y="51262"/>
                  </a:lnTo>
                  <a:lnTo>
                    <a:pt x="135033" y="51262"/>
                  </a:lnTo>
                  <a:lnTo>
                    <a:pt x="135033" y="45178"/>
                  </a:lnTo>
                  <a:close/>
                  <a:moveTo>
                    <a:pt x="148148" y="45178"/>
                  </a:moveTo>
                  <a:lnTo>
                    <a:pt x="148148" y="51262"/>
                  </a:lnTo>
                  <a:lnTo>
                    <a:pt x="141760" y="51262"/>
                  </a:lnTo>
                  <a:lnTo>
                    <a:pt x="141760" y="45178"/>
                  </a:lnTo>
                  <a:close/>
                  <a:moveTo>
                    <a:pt x="154892" y="45178"/>
                  </a:moveTo>
                  <a:lnTo>
                    <a:pt x="154892" y="51262"/>
                  </a:lnTo>
                  <a:lnTo>
                    <a:pt x="148487" y="51262"/>
                  </a:lnTo>
                  <a:lnTo>
                    <a:pt x="148487" y="45178"/>
                  </a:lnTo>
                  <a:close/>
                  <a:moveTo>
                    <a:pt x="161619" y="45178"/>
                  </a:moveTo>
                  <a:lnTo>
                    <a:pt x="161619" y="51262"/>
                  </a:lnTo>
                  <a:lnTo>
                    <a:pt x="155231" y="51262"/>
                  </a:lnTo>
                  <a:lnTo>
                    <a:pt x="155231" y="45178"/>
                  </a:lnTo>
                  <a:close/>
                  <a:moveTo>
                    <a:pt x="168363" y="45178"/>
                  </a:moveTo>
                  <a:lnTo>
                    <a:pt x="168363" y="51262"/>
                  </a:lnTo>
                  <a:lnTo>
                    <a:pt x="161958" y="51262"/>
                  </a:lnTo>
                  <a:lnTo>
                    <a:pt x="161958" y="45178"/>
                  </a:lnTo>
                  <a:close/>
                  <a:moveTo>
                    <a:pt x="175090" y="45178"/>
                  </a:moveTo>
                  <a:lnTo>
                    <a:pt x="175090" y="51262"/>
                  </a:lnTo>
                  <a:lnTo>
                    <a:pt x="168702" y="51262"/>
                  </a:lnTo>
                  <a:lnTo>
                    <a:pt x="168702" y="45178"/>
                  </a:lnTo>
                  <a:close/>
                  <a:moveTo>
                    <a:pt x="181834" y="45178"/>
                  </a:moveTo>
                  <a:lnTo>
                    <a:pt x="181834" y="51262"/>
                  </a:lnTo>
                  <a:lnTo>
                    <a:pt x="175429" y="51262"/>
                  </a:lnTo>
                  <a:lnTo>
                    <a:pt x="175429" y="45178"/>
                  </a:lnTo>
                  <a:close/>
                  <a:moveTo>
                    <a:pt x="188561" y="45178"/>
                  </a:moveTo>
                  <a:lnTo>
                    <a:pt x="188561" y="51262"/>
                  </a:lnTo>
                  <a:lnTo>
                    <a:pt x="182173" y="51262"/>
                  </a:lnTo>
                  <a:lnTo>
                    <a:pt x="182173" y="45178"/>
                  </a:lnTo>
                  <a:close/>
                  <a:moveTo>
                    <a:pt x="195288" y="45178"/>
                  </a:moveTo>
                  <a:lnTo>
                    <a:pt x="195288" y="51262"/>
                  </a:lnTo>
                  <a:lnTo>
                    <a:pt x="188900" y="51262"/>
                  </a:lnTo>
                  <a:lnTo>
                    <a:pt x="188900" y="45178"/>
                  </a:lnTo>
                  <a:close/>
                  <a:moveTo>
                    <a:pt x="202032" y="45178"/>
                  </a:moveTo>
                  <a:lnTo>
                    <a:pt x="202032" y="51262"/>
                  </a:lnTo>
                  <a:lnTo>
                    <a:pt x="195627" y="51262"/>
                  </a:lnTo>
                  <a:lnTo>
                    <a:pt x="195627" y="45178"/>
                  </a:lnTo>
                  <a:close/>
                  <a:moveTo>
                    <a:pt x="208759" y="45178"/>
                  </a:moveTo>
                  <a:lnTo>
                    <a:pt x="208759" y="51262"/>
                  </a:lnTo>
                  <a:lnTo>
                    <a:pt x="202371" y="51262"/>
                  </a:lnTo>
                  <a:lnTo>
                    <a:pt x="202371" y="45178"/>
                  </a:lnTo>
                  <a:close/>
                  <a:moveTo>
                    <a:pt x="215504" y="45178"/>
                  </a:moveTo>
                  <a:lnTo>
                    <a:pt x="215504" y="51262"/>
                  </a:lnTo>
                  <a:lnTo>
                    <a:pt x="209098" y="51262"/>
                  </a:lnTo>
                  <a:lnTo>
                    <a:pt x="209098" y="45178"/>
                  </a:lnTo>
                  <a:close/>
                  <a:moveTo>
                    <a:pt x="222230" y="45178"/>
                  </a:moveTo>
                  <a:lnTo>
                    <a:pt x="222230" y="51262"/>
                  </a:lnTo>
                  <a:lnTo>
                    <a:pt x="215843" y="51262"/>
                  </a:lnTo>
                  <a:lnTo>
                    <a:pt x="215843" y="45178"/>
                  </a:lnTo>
                  <a:close/>
                  <a:moveTo>
                    <a:pt x="228975" y="45178"/>
                  </a:moveTo>
                  <a:lnTo>
                    <a:pt x="228975" y="51262"/>
                  </a:lnTo>
                  <a:lnTo>
                    <a:pt x="222569" y="51262"/>
                  </a:lnTo>
                  <a:lnTo>
                    <a:pt x="222569" y="45178"/>
                  </a:lnTo>
                  <a:close/>
                  <a:moveTo>
                    <a:pt x="235701" y="45178"/>
                  </a:moveTo>
                  <a:lnTo>
                    <a:pt x="235701" y="51262"/>
                  </a:lnTo>
                  <a:lnTo>
                    <a:pt x="229296" y="51262"/>
                  </a:lnTo>
                  <a:lnTo>
                    <a:pt x="229296" y="45178"/>
                  </a:lnTo>
                  <a:close/>
                  <a:moveTo>
                    <a:pt x="242428" y="45178"/>
                  </a:moveTo>
                  <a:lnTo>
                    <a:pt x="242428" y="51262"/>
                  </a:lnTo>
                  <a:lnTo>
                    <a:pt x="236040" y="51262"/>
                  </a:lnTo>
                  <a:lnTo>
                    <a:pt x="236040" y="45178"/>
                  </a:lnTo>
                  <a:close/>
                  <a:moveTo>
                    <a:pt x="249173" y="45178"/>
                  </a:moveTo>
                  <a:lnTo>
                    <a:pt x="249173" y="51262"/>
                  </a:lnTo>
                  <a:lnTo>
                    <a:pt x="242767" y="51262"/>
                  </a:lnTo>
                  <a:lnTo>
                    <a:pt x="242767" y="45178"/>
                  </a:lnTo>
                  <a:close/>
                  <a:moveTo>
                    <a:pt x="255899" y="45178"/>
                  </a:moveTo>
                  <a:lnTo>
                    <a:pt x="255899" y="51262"/>
                  </a:lnTo>
                  <a:lnTo>
                    <a:pt x="249512" y="51262"/>
                  </a:lnTo>
                  <a:lnTo>
                    <a:pt x="249512" y="45178"/>
                  </a:lnTo>
                  <a:close/>
                  <a:moveTo>
                    <a:pt x="262644" y="45178"/>
                  </a:moveTo>
                  <a:lnTo>
                    <a:pt x="262644" y="51262"/>
                  </a:lnTo>
                  <a:lnTo>
                    <a:pt x="256238" y="51262"/>
                  </a:lnTo>
                  <a:lnTo>
                    <a:pt x="256238" y="45178"/>
                  </a:lnTo>
                  <a:close/>
                  <a:moveTo>
                    <a:pt x="269370" y="45178"/>
                  </a:moveTo>
                  <a:lnTo>
                    <a:pt x="269370" y="51262"/>
                  </a:lnTo>
                  <a:lnTo>
                    <a:pt x="262983" y="51262"/>
                  </a:lnTo>
                  <a:lnTo>
                    <a:pt x="262983" y="45178"/>
                  </a:lnTo>
                  <a:close/>
                  <a:moveTo>
                    <a:pt x="276115" y="45178"/>
                  </a:moveTo>
                  <a:lnTo>
                    <a:pt x="276115" y="51262"/>
                  </a:lnTo>
                  <a:lnTo>
                    <a:pt x="269709" y="51262"/>
                  </a:lnTo>
                  <a:lnTo>
                    <a:pt x="269709" y="45178"/>
                  </a:lnTo>
                  <a:close/>
                  <a:moveTo>
                    <a:pt x="282842" y="45178"/>
                  </a:moveTo>
                  <a:lnTo>
                    <a:pt x="282842" y="51262"/>
                  </a:lnTo>
                  <a:lnTo>
                    <a:pt x="276436" y="51262"/>
                  </a:lnTo>
                  <a:lnTo>
                    <a:pt x="276436" y="45178"/>
                  </a:lnTo>
                  <a:close/>
                  <a:moveTo>
                    <a:pt x="6745" y="51583"/>
                  </a:moveTo>
                  <a:lnTo>
                    <a:pt x="6745" y="57667"/>
                  </a:lnTo>
                  <a:lnTo>
                    <a:pt x="339" y="57667"/>
                  </a:lnTo>
                  <a:lnTo>
                    <a:pt x="339" y="51583"/>
                  </a:lnTo>
                  <a:close/>
                  <a:moveTo>
                    <a:pt x="13471" y="51583"/>
                  </a:moveTo>
                  <a:lnTo>
                    <a:pt x="13471" y="57667"/>
                  </a:lnTo>
                  <a:lnTo>
                    <a:pt x="7066" y="57667"/>
                  </a:lnTo>
                  <a:lnTo>
                    <a:pt x="7066" y="51583"/>
                  </a:lnTo>
                  <a:close/>
                  <a:moveTo>
                    <a:pt x="20198" y="51583"/>
                  </a:moveTo>
                  <a:lnTo>
                    <a:pt x="20198" y="57667"/>
                  </a:lnTo>
                  <a:lnTo>
                    <a:pt x="13810" y="57667"/>
                  </a:lnTo>
                  <a:lnTo>
                    <a:pt x="13810" y="51583"/>
                  </a:lnTo>
                  <a:close/>
                  <a:moveTo>
                    <a:pt x="26942" y="51583"/>
                  </a:moveTo>
                  <a:lnTo>
                    <a:pt x="26942" y="57667"/>
                  </a:lnTo>
                  <a:lnTo>
                    <a:pt x="20537" y="57667"/>
                  </a:lnTo>
                  <a:lnTo>
                    <a:pt x="20537" y="51583"/>
                  </a:lnTo>
                  <a:close/>
                  <a:moveTo>
                    <a:pt x="33669" y="51583"/>
                  </a:moveTo>
                  <a:lnTo>
                    <a:pt x="33669" y="57667"/>
                  </a:lnTo>
                  <a:lnTo>
                    <a:pt x="27281" y="57667"/>
                  </a:lnTo>
                  <a:lnTo>
                    <a:pt x="27281" y="51583"/>
                  </a:lnTo>
                  <a:close/>
                  <a:moveTo>
                    <a:pt x="40414" y="51583"/>
                  </a:moveTo>
                  <a:lnTo>
                    <a:pt x="40414" y="57667"/>
                  </a:lnTo>
                  <a:lnTo>
                    <a:pt x="34008" y="57667"/>
                  </a:lnTo>
                  <a:lnTo>
                    <a:pt x="34008" y="51583"/>
                  </a:lnTo>
                  <a:close/>
                  <a:moveTo>
                    <a:pt x="47140" y="51583"/>
                  </a:moveTo>
                  <a:lnTo>
                    <a:pt x="47140" y="57667"/>
                  </a:lnTo>
                  <a:lnTo>
                    <a:pt x="40753" y="57667"/>
                  </a:lnTo>
                  <a:lnTo>
                    <a:pt x="40753" y="51583"/>
                  </a:lnTo>
                  <a:close/>
                  <a:moveTo>
                    <a:pt x="53885" y="51583"/>
                  </a:moveTo>
                  <a:lnTo>
                    <a:pt x="53885" y="57667"/>
                  </a:lnTo>
                  <a:lnTo>
                    <a:pt x="47479" y="57667"/>
                  </a:lnTo>
                  <a:lnTo>
                    <a:pt x="47479" y="51583"/>
                  </a:lnTo>
                  <a:close/>
                  <a:moveTo>
                    <a:pt x="60611" y="51583"/>
                  </a:moveTo>
                  <a:lnTo>
                    <a:pt x="60611" y="57667"/>
                  </a:lnTo>
                  <a:lnTo>
                    <a:pt x="54206" y="57667"/>
                  </a:lnTo>
                  <a:lnTo>
                    <a:pt x="54206" y="51583"/>
                  </a:lnTo>
                  <a:close/>
                  <a:moveTo>
                    <a:pt x="67338" y="51583"/>
                  </a:moveTo>
                  <a:lnTo>
                    <a:pt x="67338" y="57667"/>
                  </a:lnTo>
                  <a:lnTo>
                    <a:pt x="60950" y="57667"/>
                  </a:lnTo>
                  <a:lnTo>
                    <a:pt x="60950" y="51583"/>
                  </a:lnTo>
                  <a:close/>
                  <a:moveTo>
                    <a:pt x="74083" y="51583"/>
                  </a:moveTo>
                  <a:lnTo>
                    <a:pt x="74083" y="57667"/>
                  </a:lnTo>
                  <a:lnTo>
                    <a:pt x="67677" y="57667"/>
                  </a:lnTo>
                  <a:lnTo>
                    <a:pt x="67677" y="51583"/>
                  </a:lnTo>
                  <a:close/>
                  <a:moveTo>
                    <a:pt x="80809" y="51583"/>
                  </a:moveTo>
                  <a:lnTo>
                    <a:pt x="80809" y="57667"/>
                  </a:lnTo>
                  <a:lnTo>
                    <a:pt x="74422" y="57667"/>
                  </a:lnTo>
                  <a:lnTo>
                    <a:pt x="74422" y="51583"/>
                  </a:lnTo>
                  <a:close/>
                  <a:moveTo>
                    <a:pt x="87554" y="51583"/>
                  </a:moveTo>
                  <a:lnTo>
                    <a:pt x="87554" y="57667"/>
                  </a:lnTo>
                  <a:lnTo>
                    <a:pt x="81148" y="57667"/>
                  </a:lnTo>
                  <a:lnTo>
                    <a:pt x="81148" y="51583"/>
                  </a:lnTo>
                  <a:close/>
                  <a:moveTo>
                    <a:pt x="94281" y="51583"/>
                  </a:moveTo>
                  <a:lnTo>
                    <a:pt x="94281" y="57667"/>
                  </a:lnTo>
                  <a:lnTo>
                    <a:pt x="87893" y="57667"/>
                  </a:lnTo>
                  <a:lnTo>
                    <a:pt x="87893" y="51583"/>
                  </a:lnTo>
                  <a:close/>
                  <a:moveTo>
                    <a:pt x="101025" y="51583"/>
                  </a:moveTo>
                  <a:lnTo>
                    <a:pt x="101025" y="57667"/>
                  </a:lnTo>
                  <a:lnTo>
                    <a:pt x="94620" y="57667"/>
                  </a:lnTo>
                  <a:lnTo>
                    <a:pt x="94620" y="51583"/>
                  </a:lnTo>
                  <a:close/>
                  <a:moveTo>
                    <a:pt x="107752" y="51583"/>
                  </a:moveTo>
                  <a:lnTo>
                    <a:pt x="107752" y="57667"/>
                  </a:lnTo>
                  <a:lnTo>
                    <a:pt x="101346" y="57667"/>
                  </a:lnTo>
                  <a:lnTo>
                    <a:pt x="101346" y="51583"/>
                  </a:lnTo>
                  <a:close/>
                  <a:moveTo>
                    <a:pt x="114478" y="51583"/>
                  </a:moveTo>
                  <a:lnTo>
                    <a:pt x="114478" y="57667"/>
                  </a:lnTo>
                  <a:lnTo>
                    <a:pt x="108091" y="57667"/>
                  </a:lnTo>
                  <a:lnTo>
                    <a:pt x="108091" y="51583"/>
                  </a:lnTo>
                  <a:close/>
                  <a:moveTo>
                    <a:pt x="121223" y="51583"/>
                  </a:moveTo>
                  <a:lnTo>
                    <a:pt x="121223" y="57667"/>
                  </a:lnTo>
                  <a:lnTo>
                    <a:pt x="114817" y="57667"/>
                  </a:lnTo>
                  <a:lnTo>
                    <a:pt x="114817" y="51583"/>
                  </a:lnTo>
                  <a:close/>
                  <a:moveTo>
                    <a:pt x="127950" y="51583"/>
                  </a:moveTo>
                  <a:lnTo>
                    <a:pt x="127950" y="57667"/>
                  </a:lnTo>
                  <a:lnTo>
                    <a:pt x="121562" y="57667"/>
                  </a:lnTo>
                  <a:lnTo>
                    <a:pt x="121562" y="51583"/>
                  </a:lnTo>
                  <a:close/>
                  <a:moveTo>
                    <a:pt x="134694" y="51583"/>
                  </a:moveTo>
                  <a:lnTo>
                    <a:pt x="134694" y="57667"/>
                  </a:lnTo>
                  <a:lnTo>
                    <a:pt x="128289" y="57667"/>
                  </a:lnTo>
                  <a:lnTo>
                    <a:pt x="128289" y="51583"/>
                  </a:lnTo>
                  <a:close/>
                  <a:moveTo>
                    <a:pt x="141421" y="51583"/>
                  </a:moveTo>
                  <a:lnTo>
                    <a:pt x="141421" y="57667"/>
                  </a:lnTo>
                  <a:lnTo>
                    <a:pt x="135033" y="57667"/>
                  </a:lnTo>
                  <a:lnTo>
                    <a:pt x="135033" y="51583"/>
                  </a:lnTo>
                  <a:close/>
                  <a:moveTo>
                    <a:pt x="148148" y="51583"/>
                  </a:moveTo>
                  <a:lnTo>
                    <a:pt x="148148" y="57667"/>
                  </a:lnTo>
                  <a:lnTo>
                    <a:pt x="141760" y="57667"/>
                  </a:lnTo>
                  <a:lnTo>
                    <a:pt x="141760" y="51583"/>
                  </a:lnTo>
                  <a:close/>
                  <a:moveTo>
                    <a:pt x="154892" y="51583"/>
                  </a:moveTo>
                  <a:lnTo>
                    <a:pt x="154892" y="57667"/>
                  </a:lnTo>
                  <a:lnTo>
                    <a:pt x="148487" y="57667"/>
                  </a:lnTo>
                  <a:lnTo>
                    <a:pt x="148487" y="51583"/>
                  </a:lnTo>
                  <a:close/>
                  <a:moveTo>
                    <a:pt x="161619" y="51583"/>
                  </a:moveTo>
                  <a:lnTo>
                    <a:pt x="161619" y="57667"/>
                  </a:lnTo>
                  <a:lnTo>
                    <a:pt x="155231" y="57667"/>
                  </a:lnTo>
                  <a:lnTo>
                    <a:pt x="155231" y="51583"/>
                  </a:lnTo>
                  <a:close/>
                  <a:moveTo>
                    <a:pt x="168363" y="51583"/>
                  </a:moveTo>
                  <a:lnTo>
                    <a:pt x="168363" y="57667"/>
                  </a:lnTo>
                  <a:lnTo>
                    <a:pt x="161958" y="57667"/>
                  </a:lnTo>
                  <a:lnTo>
                    <a:pt x="161958" y="51583"/>
                  </a:lnTo>
                  <a:close/>
                  <a:moveTo>
                    <a:pt x="175090" y="51583"/>
                  </a:moveTo>
                  <a:lnTo>
                    <a:pt x="175090" y="57667"/>
                  </a:lnTo>
                  <a:lnTo>
                    <a:pt x="168702" y="57667"/>
                  </a:lnTo>
                  <a:lnTo>
                    <a:pt x="168702" y="51583"/>
                  </a:lnTo>
                  <a:close/>
                  <a:moveTo>
                    <a:pt x="181834" y="51583"/>
                  </a:moveTo>
                  <a:lnTo>
                    <a:pt x="181834" y="57667"/>
                  </a:lnTo>
                  <a:lnTo>
                    <a:pt x="175429" y="57667"/>
                  </a:lnTo>
                  <a:lnTo>
                    <a:pt x="175429" y="51583"/>
                  </a:lnTo>
                  <a:close/>
                  <a:moveTo>
                    <a:pt x="188561" y="51583"/>
                  </a:moveTo>
                  <a:lnTo>
                    <a:pt x="188561" y="57667"/>
                  </a:lnTo>
                  <a:lnTo>
                    <a:pt x="182173" y="57667"/>
                  </a:lnTo>
                  <a:lnTo>
                    <a:pt x="182173" y="51583"/>
                  </a:lnTo>
                  <a:close/>
                  <a:moveTo>
                    <a:pt x="195288" y="51583"/>
                  </a:moveTo>
                  <a:lnTo>
                    <a:pt x="195288" y="57667"/>
                  </a:lnTo>
                  <a:lnTo>
                    <a:pt x="188900" y="57667"/>
                  </a:lnTo>
                  <a:lnTo>
                    <a:pt x="188900" y="51583"/>
                  </a:lnTo>
                  <a:close/>
                  <a:moveTo>
                    <a:pt x="202032" y="51583"/>
                  </a:moveTo>
                  <a:lnTo>
                    <a:pt x="202032" y="57667"/>
                  </a:lnTo>
                  <a:lnTo>
                    <a:pt x="195627" y="57667"/>
                  </a:lnTo>
                  <a:lnTo>
                    <a:pt x="195627" y="51583"/>
                  </a:lnTo>
                  <a:close/>
                  <a:moveTo>
                    <a:pt x="208759" y="51583"/>
                  </a:moveTo>
                  <a:lnTo>
                    <a:pt x="208759" y="57667"/>
                  </a:lnTo>
                  <a:lnTo>
                    <a:pt x="202371" y="57667"/>
                  </a:lnTo>
                  <a:lnTo>
                    <a:pt x="202371" y="51583"/>
                  </a:lnTo>
                  <a:close/>
                  <a:moveTo>
                    <a:pt x="215504" y="51583"/>
                  </a:moveTo>
                  <a:lnTo>
                    <a:pt x="215504" y="57667"/>
                  </a:lnTo>
                  <a:lnTo>
                    <a:pt x="209098" y="57667"/>
                  </a:lnTo>
                  <a:lnTo>
                    <a:pt x="209098" y="51583"/>
                  </a:lnTo>
                  <a:close/>
                  <a:moveTo>
                    <a:pt x="222230" y="51583"/>
                  </a:moveTo>
                  <a:lnTo>
                    <a:pt x="222230" y="57667"/>
                  </a:lnTo>
                  <a:lnTo>
                    <a:pt x="215843" y="57667"/>
                  </a:lnTo>
                  <a:lnTo>
                    <a:pt x="215843" y="51583"/>
                  </a:lnTo>
                  <a:close/>
                  <a:moveTo>
                    <a:pt x="228975" y="51583"/>
                  </a:moveTo>
                  <a:lnTo>
                    <a:pt x="228975" y="57667"/>
                  </a:lnTo>
                  <a:lnTo>
                    <a:pt x="222569" y="57667"/>
                  </a:lnTo>
                  <a:lnTo>
                    <a:pt x="222569" y="51583"/>
                  </a:lnTo>
                  <a:close/>
                  <a:moveTo>
                    <a:pt x="235701" y="51583"/>
                  </a:moveTo>
                  <a:lnTo>
                    <a:pt x="235701" y="57667"/>
                  </a:lnTo>
                  <a:lnTo>
                    <a:pt x="229296" y="57667"/>
                  </a:lnTo>
                  <a:lnTo>
                    <a:pt x="229296" y="51583"/>
                  </a:lnTo>
                  <a:close/>
                  <a:moveTo>
                    <a:pt x="242428" y="51583"/>
                  </a:moveTo>
                  <a:lnTo>
                    <a:pt x="242428" y="57667"/>
                  </a:lnTo>
                  <a:lnTo>
                    <a:pt x="236040" y="57667"/>
                  </a:lnTo>
                  <a:lnTo>
                    <a:pt x="236040" y="51583"/>
                  </a:lnTo>
                  <a:close/>
                  <a:moveTo>
                    <a:pt x="249173" y="51583"/>
                  </a:moveTo>
                  <a:lnTo>
                    <a:pt x="249173" y="57667"/>
                  </a:lnTo>
                  <a:lnTo>
                    <a:pt x="242767" y="57667"/>
                  </a:lnTo>
                  <a:lnTo>
                    <a:pt x="242767" y="51583"/>
                  </a:lnTo>
                  <a:close/>
                  <a:moveTo>
                    <a:pt x="255899" y="51583"/>
                  </a:moveTo>
                  <a:lnTo>
                    <a:pt x="255899" y="57667"/>
                  </a:lnTo>
                  <a:lnTo>
                    <a:pt x="249512" y="57667"/>
                  </a:lnTo>
                  <a:lnTo>
                    <a:pt x="249512" y="51583"/>
                  </a:lnTo>
                  <a:close/>
                  <a:moveTo>
                    <a:pt x="262644" y="51583"/>
                  </a:moveTo>
                  <a:lnTo>
                    <a:pt x="262644" y="57667"/>
                  </a:lnTo>
                  <a:lnTo>
                    <a:pt x="256238" y="57667"/>
                  </a:lnTo>
                  <a:lnTo>
                    <a:pt x="256238" y="51583"/>
                  </a:lnTo>
                  <a:close/>
                  <a:moveTo>
                    <a:pt x="269370" y="51583"/>
                  </a:moveTo>
                  <a:lnTo>
                    <a:pt x="269370" y="57667"/>
                  </a:lnTo>
                  <a:lnTo>
                    <a:pt x="262983" y="57667"/>
                  </a:lnTo>
                  <a:lnTo>
                    <a:pt x="262983" y="51583"/>
                  </a:lnTo>
                  <a:close/>
                  <a:moveTo>
                    <a:pt x="276115" y="51583"/>
                  </a:moveTo>
                  <a:lnTo>
                    <a:pt x="276115" y="57667"/>
                  </a:lnTo>
                  <a:lnTo>
                    <a:pt x="269709" y="57667"/>
                  </a:lnTo>
                  <a:lnTo>
                    <a:pt x="269709" y="51583"/>
                  </a:lnTo>
                  <a:close/>
                  <a:moveTo>
                    <a:pt x="282842" y="51583"/>
                  </a:moveTo>
                  <a:lnTo>
                    <a:pt x="282842" y="57667"/>
                  </a:lnTo>
                  <a:lnTo>
                    <a:pt x="276436" y="57667"/>
                  </a:lnTo>
                  <a:lnTo>
                    <a:pt x="276436" y="51583"/>
                  </a:lnTo>
                  <a:close/>
                  <a:moveTo>
                    <a:pt x="6745" y="57989"/>
                  </a:moveTo>
                  <a:lnTo>
                    <a:pt x="6745" y="64073"/>
                  </a:lnTo>
                  <a:lnTo>
                    <a:pt x="339" y="64073"/>
                  </a:lnTo>
                  <a:lnTo>
                    <a:pt x="339" y="57989"/>
                  </a:lnTo>
                  <a:close/>
                  <a:moveTo>
                    <a:pt x="13471" y="57989"/>
                  </a:moveTo>
                  <a:lnTo>
                    <a:pt x="13471" y="64073"/>
                  </a:lnTo>
                  <a:lnTo>
                    <a:pt x="7066" y="64073"/>
                  </a:lnTo>
                  <a:lnTo>
                    <a:pt x="7066" y="57989"/>
                  </a:lnTo>
                  <a:close/>
                  <a:moveTo>
                    <a:pt x="20198" y="57989"/>
                  </a:moveTo>
                  <a:lnTo>
                    <a:pt x="20198" y="64073"/>
                  </a:lnTo>
                  <a:lnTo>
                    <a:pt x="13810" y="64073"/>
                  </a:lnTo>
                  <a:lnTo>
                    <a:pt x="13810" y="57989"/>
                  </a:lnTo>
                  <a:close/>
                  <a:moveTo>
                    <a:pt x="26942" y="57989"/>
                  </a:moveTo>
                  <a:lnTo>
                    <a:pt x="26942" y="64073"/>
                  </a:lnTo>
                  <a:lnTo>
                    <a:pt x="20537" y="64073"/>
                  </a:lnTo>
                  <a:lnTo>
                    <a:pt x="20537" y="57989"/>
                  </a:lnTo>
                  <a:close/>
                  <a:moveTo>
                    <a:pt x="33669" y="57989"/>
                  </a:moveTo>
                  <a:lnTo>
                    <a:pt x="33669" y="64073"/>
                  </a:lnTo>
                  <a:lnTo>
                    <a:pt x="27281" y="64073"/>
                  </a:lnTo>
                  <a:lnTo>
                    <a:pt x="27281" y="57989"/>
                  </a:lnTo>
                  <a:close/>
                  <a:moveTo>
                    <a:pt x="40414" y="57989"/>
                  </a:moveTo>
                  <a:lnTo>
                    <a:pt x="40414" y="64073"/>
                  </a:lnTo>
                  <a:lnTo>
                    <a:pt x="34008" y="64073"/>
                  </a:lnTo>
                  <a:lnTo>
                    <a:pt x="34008" y="57989"/>
                  </a:lnTo>
                  <a:close/>
                  <a:moveTo>
                    <a:pt x="47140" y="57989"/>
                  </a:moveTo>
                  <a:lnTo>
                    <a:pt x="47140" y="64073"/>
                  </a:lnTo>
                  <a:lnTo>
                    <a:pt x="40753" y="64073"/>
                  </a:lnTo>
                  <a:lnTo>
                    <a:pt x="40753" y="57989"/>
                  </a:lnTo>
                  <a:close/>
                  <a:moveTo>
                    <a:pt x="53885" y="57989"/>
                  </a:moveTo>
                  <a:lnTo>
                    <a:pt x="53885" y="64073"/>
                  </a:lnTo>
                  <a:lnTo>
                    <a:pt x="47479" y="64073"/>
                  </a:lnTo>
                  <a:lnTo>
                    <a:pt x="47479" y="57989"/>
                  </a:lnTo>
                  <a:close/>
                  <a:moveTo>
                    <a:pt x="60611" y="57989"/>
                  </a:moveTo>
                  <a:lnTo>
                    <a:pt x="60611" y="64073"/>
                  </a:lnTo>
                  <a:lnTo>
                    <a:pt x="54206" y="64073"/>
                  </a:lnTo>
                  <a:lnTo>
                    <a:pt x="54206" y="57989"/>
                  </a:lnTo>
                  <a:close/>
                  <a:moveTo>
                    <a:pt x="67338" y="57989"/>
                  </a:moveTo>
                  <a:lnTo>
                    <a:pt x="67338" y="64073"/>
                  </a:lnTo>
                  <a:lnTo>
                    <a:pt x="60950" y="64073"/>
                  </a:lnTo>
                  <a:lnTo>
                    <a:pt x="60950" y="57989"/>
                  </a:lnTo>
                  <a:close/>
                  <a:moveTo>
                    <a:pt x="74083" y="57989"/>
                  </a:moveTo>
                  <a:lnTo>
                    <a:pt x="74083" y="64073"/>
                  </a:lnTo>
                  <a:lnTo>
                    <a:pt x="67677" y="64073"/>
                  </a:lnTo>
                  <a:lnTo>
                    <a:pt x="67677" y="57989"/>
                  </a:lnTo>
                  <a:close/>
                  <a:moveTo>
                    <a:pt x="80809" y="57989"/>
                  </a:moveTo>
                  <a:lnTo>
                    <a:pt x="80809" y="64073"/>
                  </a:lnTo>
                  <a:lnTo>
                    <a:pt x="74422" y="64073"/>
                  </a:lnTo>
                  <a:lnTo>
                    <a:pt x="74422" y="57989"/>
                  </a:lnTo>
                  <a:close/>
                  <a:moveTo>
                    <a:pt x="87554" y="57989"/>
                  </a:moveTo>
                  <a:lnTo>
                    <a:pt x="87554" y="64073"/>
                  </a:lnTo>
                  <a:lnTo>
                    <a:pt x="81148" y="64073"/>
                  </a:lnTo>
                  <a:lnTo>
                    <a:pt x="81148" y="57989"/>
                  </a:lnTo>
                  <a:close/>
                  <a:moveTo>
                    <a:pt x="94281" y="57989"/>
                  </a:moveTo>
                  <a:lnTo>
                    <a:pt x="94281" y="64073"/>
                  </a:lnTo>
                  <a:lnTo>
                    <a:pt x="87893" y="64073"/>
                  </a:lnTo>
                  <a:lnTo>
                    <a:pt x="87893" y="57989"/>
                  </a:lnTo>
                  <a:close/>
                  <a:moveTo>
                    <a:pt x="101007" y="57989"/>
                  </a:moveTo>
                  <a:lnTo>
                    <a:pt x="101007" y="64073"/>
                  </a:lnTo>
                  <a:lnTo>
                    <a:pt x="94620" y="64073"/>
                  </a:lnTo>
                  <a:lnTo>
                    <a:pt x="94620" y="57989"/>
                  </a:lnTo>
                  <a:close/>
                  <a:moveTo>
                    <a:pt x="107752" y="57989"/>
                  </a:moveTo>
                  <a:lnTo>
                    <a:pt x="107752" y="64073"/>
                  </a:lnTo>
                  <a:lnTo>
                    <a:pt x="101346" y="64073"/>
                  </a:lnTo>
                  <a:lnTo>
                    <a:pt x="101346" y="57989"/>
                  </a:lnTo>
                  <a:close/>
                  <a:moveTo>
                    <a:pt x="114478" y="57989"/>
                  </a:moveTo>
                  <a:lnTo>
                    <a:pt x="114478" y="64073"/>
                  </a:lnTo>
                  <a:lnTo>
                    <a:pt x="108091" y="64073"/>
                  </a:lnTo>
                  <a:lnTo>
                    <a:pt x="108091" y="57989"/>
                  </a:lnTo>
                  <a:close/>
                  <a:moveTo>
                    <a:pt x="121223" y="57989"/>
                  </a:moveTo>
                  <a:lnTo>
                    <a:pt x="121223" y="64073"/>
                  </a:lnTo>
                  <a:lnTo>
                    <a:pt x="114817" y="64073"/>
                  </a:lnTo>
                  <a:lnTo>
                    <a:pt x="114817" y="57989"/>
                  </a:lnTo>
                  <a:close/>
                  <a:moveTo>
                    <a:pt x="127950" y="57989"/>
                  </a:moveTo>
                  <a:lnTo>
                    <a:pt x="127950" y="64073"/>
                  </a:lnTo>
                  <a:lnTo>
                    <a:pt x="121562" y="64073"/>
                  </a:lnTo>
                  <a:lnTo>
                    <a:pt x="121562" y="57989"/>
                  </a:lnTo>
                  <a:close/>
                  <a:moveTo>
                    <a:pt x="134694" y="57989"/>
                  </a:moveTo>
                  <a:lnTo>
                    <a:pt x="134694" y="64073"/>
                  </a:lnTo>
                  <a:lnTo>
                    <a:pt x="128289" y="64073"/>
                  </a:lnTo>
                  <a:lnTo>
                    <a:pt x="128289" y="57989"/>
                  </a:lnTo>
                  <a:close/>
                  <a:moveTo>
                    <a:pt x="141421" y="57989"/>
                  </a:moveTo>
                  <a:lnTo>
                    <a:pt x="141421" y="64073"/>
                  </a:lnTo>
                  <a:lnTo>
                    <a:pt x="135033" y="64073"/>
                  </a:lnTo>
                  <a:lnTo>
                    <a:pt x="135033" y="57989"/>
                  </a:lnTo>
                  <a:close/>
                  <a:moveTo>
                    <a:pt x="148148" y="57989"/>
                  </a:moveTo>
                  <a:lnTo>
                    <a:pt x="148148" y="64073"/>
                  </a:lnTo>
                  <a:lnTo>
                    <a:pt x="141760" y="64073"/>
                  </a:lnTo>
                  <a:lnTo>
                    <a:pt x="141760" y="57989"/>
                  </a:lnTo>
                  <a:close/>
                  <a:moveTo>
                    <a:pt x="154892" y="57989"/>
                  </a:moveTo>
                  <a:lnTo>
                    <a:pt x="154892" y="64073"/>
                  </a:lnTo>
                  <a:lnTo>
                    <a:pt x="148487" y="64073"/>
                  </a:lnTo>
                  <a:lnTo>
                    <a:pt x="148487" y="57989"/>
                  </a:lnTo>
                  <a:close/>
                  <a:moveTo>
                    <a:pt x="161619" y="57989"/>
                  </a:moveTo>
                  <a:lnTo>
                    <a:pt x="161619" y="64073"/>
                  </a:lnTo>
                  <a:lnTo>
                    <a:pt x="155231" y="64073"/>
                  </a:lnTo>
                  <a:lnTo>
                    <a:pt x="155231" y="57989"/>
                  </a:lnTo>
                  <a:close/>
                  <a:moveTo>
                    <a:pt x="168363" y="57989"/>
                  </a:moveTo>
                  <a:lnTo>
                    <a:pt x="168363" y="64073"/>
                  </a:lnTo>
                  <a:lnTo>
                    <a:pt x="161958" y="64073"/>
                  </a:lnTo>
                  <a:lnTo>
                    <a:pt x="161958" y="57989"/>
                  </a:lnTo>
                  <a:close/>
                  <a:moveTo>
                    <a:pt x="175090" y="57989"/>
                  </a:moveTo>
                  <a:lnTo>
                    <a:pt x="175090" y="64073"/>
                  </a:lnTo>
                  <a:lnTo>
                    <a:pt x="168702" y="64073"/>
                  </a:lnTo>
                  <a:lnTo>
                    <a:pt x="168702" y="57989"/>
                  </a:lnTo>
                  <a:close/>
                  <a:moveTo>
                    <a:pt x="181834" y="57989"/>
                  </a:moveTo>
                  <a:lnTo>
                    <a:pt x="181834" y="64073"/>
                  </a:lnTo>
                  <a:lnTo>
                    <a:pt x="175429" y="64073"/>
                  </a:lnTo>
                  <a:lnTo>
                    <a:pt x="175429" y="57989"/>
                  </a:lnTo>
                  <a:close/>
                  <a:moveTo>
                    <a:pt x="188561" y="57989"/>
                  </a:moveTo>
                  <a:lnTo>
                    <a:pt x="188561" y="64073"/>
                  </a:lnTo>
                  <a:lnTo>
                    <a:pt x="182173" y="64073"/>
                  </a:lnTo>
                  <a:lnTo>
                    <a:pt x="182173" y="57989"/>
                  </a:lnTo>
                  <a:close/>
                  <a:moveTo>
                    <a:pt x="195288" y="57989"/>
                  </a:moveTo>
                  <a:lnTo>
                    <a:pt x="195288" y="64073"/>
                  </a:lnTo>
                  <a:lnTo>
                    <a:pt x="188900" y="64073"/>
                  </a:lnTo>
                  <a:lnTo>
                    <a:pt x="188900" y="57989"/>
                  </a:lnTo>
                  <a:close/>
                  <a:moveTo>
                    <a:pt x="202032" y="57989"/>
                  </a:moveTo>
                  <a:lnTo>
                    <a:pt x="202032" y="64073"/>
                  </a:lnTo>
                  <a:lnTo>
                    <a:pt x="195627" y="64073"/>
                  </a:lnTo>
                  <a:lnTo>
                    <a:pt x="195627" y="57989"/>
                  </a:lnTo>
                  <a:close/>
                  <a:moveTo>
                    <a:pt x="208759" y="57989"/>
                  </a:moveTo>
                  <a:lnTo>
                    <a:pt x="208759" y="64073"/>
                  </a:lnTo>
                  <a:lnTo>
                    <a:pt x="202371" y="64073"/>
                  </a:lnTo>
                  <a:lnTo>
                    <a:pt x="202371" y="57989"/>
                  </a:lnTo>
                  <a:close/>
                  <a:moveTo>
                    <a:pt x="215504" y="57989"/>
                  </a:moveTo>
                  <a:lnTo>
                    <a:pt x="215504" y="64073"/>
                  </a:lnTo>
                  <a:lnTo>
                    <a:pt x="209098" y="64073"/>
                  </a:lnTo>
                  <a:lnTo>
                    <a:pt x="209098" y="57989"/>
                  </a:lnTo>
                  <a:close/>
                  <a:moveTo>
                    <a:pt x="222230" y="57989"/>
                  </a:moveTo>
                  <a:lnTo>
                    <a:pt x="222230" y="64073"/>
                  </a:lnTo>
                  <a:lnTo>
                    <a:pt x="215843" y="64073"/>
                  </a:lnTo>
                  <a:lnTo>
                    <a:pt x="215843" y="57989"/>
                  </a:lnTo>
                  <a:close/>
                  <a:moveTo>
                    <a:pt x="228975" y="57989"/>
                  </a:moveTo>
                  <a:lnTo>
                    <a:pt x="228975" y="64073"/>
                  </a:lnTo>
                  <a:lnTo>
                    <a:pt x="222569" y="64073"/>
                  </a:lnTo>
                  <a:lnTo>
                    <a:pt x="222569" y="57989"/>
                  </a:lnTo>
                  <a:close/>
                  <a:moveTo>
                    <a:pt x="235701" y="57989"/>
                  </a:moveTo>
                  <a:lnTo>
                    <a:pt x="235701" y="64073"/>
                  </a:lnTo>
                  <a:lnTo>
                    <a:pt x="229296" y="64073"/>
                  </a:lnTo>
                  <a:lnTo>
                    <a:pt x="229296" y="57989"/>
                  </a:lnTo>
                  <a:close/>
                  <a:moveTo>
                    <a:pt x="242428" y="57989"/>
                  </a:moveTo>
                  <a:lnTo>
                    <a:pt x="242428" y="64073"/>
                  </a:lnTo>
                  <a:lnTo>
                    <a:pt x="236040" y="64073"/>
                  </a:lnTo>
                  <a:lnTo>
                    <a:pt x="236040" y="57989"/>
                  </a:lnTo>
                  <a:close/>
                  <a:moveTo>
                    <a:pt x="249173" y="57989"/>
                  </a:moveTo>
                  <a:lnTo>
                    <a:pt x="249173" y="64073"/>
                  </a:lnTo>
                  <a:lnTo>
                    <a:pt x="242767" y="64073"/>
                  </a:lnTo>
                  <a:lnTo>
                    <a:pt x="242767" y="57989"/>
                  </a:lnTo>
                  <a:close/>
                  <a:moveTo>
                    <a:pt x="255899" y="57989"/>
                  </a:moveTo>
                  <a:lnTo>
                    <a:pt x="255899" y="64073"/>
                  </a:lnTo>
                  <a:lnTo>
                    <a:pt x="249512" y="64073"/>
                  </a:lnTo>
                  <a:lnTo>
                    <a:pt x="249512" y="57989"/>
                  </a:lnTo>
                  <a:close/>
                  <a:moveTo>
                    <a:pt x="262644" y="57989"/>
                  </a:moveTo>
                  <a:lnTo>
                    <a:pt x="262644" y="64073"/>
                  </a:lnTo>
                  <a:lnTo>
                    <a:pt x="256238" y="64073"/>
                  </a:lnTo>
                  <a:lnTo>
                    <a:pt x="256238" y="57989"/>
                  </a:lnTo>
                  <a:close/>
                  <a:moveTo>
                    <a:pt x="269370" y="57989"/>
                  </a:moveTo>
                  <a:lnTo>
                    <a:pt x="269370" y="64073"/>
                  </a:lnTo>
                  <a:lnTo>
                    <a:pt x="262983" y="64073"/>
                  </a:lnTo>
                  <a:lnTo>
                    <a:pt x="262983" y="57989"/>
                  </a:lnTo>
                  <a:close/>
                  <a:moveTo>
                    <a:pt x="276115" y="57989"/>
                  </a:moveTo>
                  <a:lnTo>
                    <a:pt x="276115" y="64073"/>
                  </a:lnTo>
                  <a:lnTo>
                    <a:pt x="269709" y="64073"/>
                  </a:lnTo>
                  <a:lnTo>
                    <a:pt x="269709" y="57989"/>
                  </a:lnTo>
                  <a:close/>
                  <a:moveTo>
                    <a:pt x="282842" y="57989"/>
                  </a:moveTo>
                  <a:lnTo>
                    <a:pt x="282842" y="64073"/>
                  </a:lnTo>
                  <a:lnTo>
                    <a:pt x="276436" y="64073"/>
                  </a:lnTo>
                  <a:lnTo>
                    <a:pt x="276436" y="57989"/>
                  </a:lnTo>
                  <a:close/>
                  <a:moveTo>
                    <a:pt x="6745" y="64394"/>
                  </a:moveTo>
                  <a:lnTo>
                    <a:pt x="6745" y="70478"/>
                  </a:lnTo>
                  <a:lnTo>
                    <a:pt x="339" y="70478"/>
                  </a:lnTo>
                  <a:lnTo>
                    <a:pt x="339" y="64394"/>
                  </a:lnTo>
                  <a:close/>
                  <a:moveTo>
                    <a:pt x="13471" y="64394"/>
                  </a:moveTo>
                  <a:lnTo>
                    <a:pt x="13471" y="70478"/>
                  </a:lnTo>
                  <a:lnTo>
                    <a:pt x="7066" y="70478"/>
                  </a:lnTo>
                  <a:lnTo>
                    <a:pt x="7066" y="64394"/>
                  </a:lnTo>
                  <a:close/>
                  <a:moveTo>
                    <a:pt x="20198" y="64394"/>
                  </a:moveTo>
                  <a:lnTo>
                    <a:pt x="20198" y="70478"/>
                  </a:lnTo>
                  <a:lnTo>
                    <a:pt x="13810" y="70478"/>
                  </a:lnTo>
                  <a:lnTo>
                    <a:pt x="13810" y="64394"/>
                  </a:lnTo>
                  <a:close/>
                  <a:moveTo>
                    <a:pt x="26942" y="64394"/>
                  </a:moveTo>
                  <a:lnTo>
                    <a:pt x="26942" y="70478"/>
                  </a:lnTo>
                  <a:lnTo>
                    <a:pt x="20537" y="70478"/>
                  </a:lnTo>
                  <a:lnTo>
                    <a:pt x="20537" y="64394"/>
                  </a:lnTo>
                  <a:close/>
                  <a:moveTo>
                    <a:pt x="33669" y="64394"/>
                  </a:moveTo>
                  <a:lnTo>
                    <a:pt x="33669" y="70478"/>
                  </a:lnTo>
                  <a:lnTo>
                    <a:pt x="27281" y="70478"/>
                  </a:lnTo>
                  <a:lnTo>
                    <a:pt x="27281" y="64394"/>
                  </a:lnTo>
                  <a:close/>
                  <a:moveTo>
                    <a:pt x="40414" y="64394"/>
                  </a:moveTo>
                  <a:lnTo>
                    <a:pt x="40414" y="70478"/>
                  </a:lnTo>
                  <a:lnTo>
                    <a:pt x="34008" y="70478"/>
                  </a:lnTo>
                  <a:lnTo>
                    <a:pt x="34008" y="64394"/>
                  </a:lnTo>
                  <a:close/>
                  <a:moveTo>
                    <a:pt x="47140" y="64394"/>
                  </a:moveTo>
                  <a:lnTo>
                    <a:pt x="47140" y="70478"/>
                  </a:lnTo>
                  <a:lnTo>
                    <a:pt x="40753" y="70478"/>
                  </a:lnTo>
                  <a:lnTo>
                    <a:pt x="40753" y="64394"/>
                  </a:lnTo>
                  <a:close/>
                  <a:moveTo>
                    <a:pt x="53885" y="64394"/>
                  </a:moveTo>
                  <a:lnTo>
                    <a:pt x="53885" y="70478"/>
                  </a:lnTo>
                  <a:lnTo>
                    <a:pt x="47479" y="70478"/>
                  </a:lnTo>
                  <a:lnTo>
                    <a:pt x="47479" y="64394"/>
                  </a:lnTo>
                  <a:close/>
                  <a:moveTo>
                    <a:pt x="60611" y="64394"/>
                  </a:moveTo>
                  <a:lnTo>
                    <a:pt x="60611" y="70478"/>
                  </a:lnTo>
                  <a:lnTo>
                    <a:pt x="54206" y="70478"/>
                  </a:lnTo>
                  <a:lnTo>
                    <a:pt x="54206" y="64394"/>
                  </a:lnTo>
                  <a:close/>
                  <a:moveTo>
                    <a:pt x="67338" y="64394"/>
                  </a:moveTo>
                  <a:lnTo>
                    <a:pt x="67338" y="70478"/>
                  </a:lnTo>
                  <a:lnTo>
                    <a:pt x="60950" y="70478"/>
                  </a:lnTo>
                  <a:lnTo>
                    <a:pt x="60950" y="64394"/>
                  </a:lnTo>
                  <a:close/>
                  <a:moveTo>
                    <a:pt x="74083" y="64394"/>
                  </a:moveTo>
                  <a:lnTo>
                    <a:pt x="74083" y="70478"/>
                  </a:lnTo>
                  <a:lnTo>
                    <a:pt x="67677" y="70478"/>
                  </a:lnTo>
                  <a:lnTo>
                    <a:pt x="67677" y="64394"/>
                  </a:lnTo>
                  <a:close/>
                  <a:moveTo>
                    <a:pt x="80809" y="64394"/>
                  </a:moveTo>
                  <a:lnTo>
                    <a:pt x="80809" y="70478"/>
                  </a:lnTo>
                  <a:lnTo>
                    <a:pt x="74422" y="70478"/>
                  </a:lnTo>
                  <a:lnTo>
                    <a:pt x="74422" y="64394"/>
                  </a:lnTo>
                  <a:close/>
                  <a:moveTo>
                    <a:pt x="87554" y="64394"/>
                  </a:moveTo>
                  <a:lnTo>
                    <a:pt x="87554" y="70478"/>
                  </a:lnTo>
                  <a:lnTo>
                    <a:pt x="81148" y="70478"/>
                  </a:lnTo>
                  <a:lnTo>
                    <a:pt x="81148" y="64394"/>
                  </a:lnTo>
                  <a:close/>
                  <a:moveTo>
                    <a:pt x="94281" y="64394"/>
                  </a:moveTo>
                  <a:lnTo>
                    <a:pt x="94281" y="70478"/>
                  </a:lnTo>
                  <a:lnTo>
                    <a:pt x="87893" y="70478"/>
                  </a:lnTo>
                  <a:lnTo>
                    <a:pt x="87893" y="64394"/>
                  </a:lnTo>
                  <a:close/>
                  <a:moveTo>
                    <a:pt x="101007" y="64394"/>
                  </a:moveTo>
                  <a:lnTo>
                    <a:pt x="101007" y="70478"/>
                  </a:lnTo>
                  <a:lnTo>
                    <a:pt x="94620" y="70478"/>
                  </a:lnTo>
                  <a:lnTo>
                    <a:pt x="94620" y="64394"/>
                  </a:lnTo>
                  <a:close/>
                  <a:moveTo>
                    <a:pt x="107752" y="64394"/>
                  </a:moveTo>
                  <a:lnTo>
                    <a:pt x="107752" y="70478"/>
                  </a:lnTo>
                  <a:lnTo>
                    <a:pt x="101346" y="70478"/>
                  </a:lnTo>
                  <a:lnTo>
                    <a:pt x="101346" y="64394"/>
                  </a:lnTo>
                  <a:close/>
                  <a:moveTo>
                    <a:pt x="114478" y="64394"/>
                  </a:moveTo>
                  <a:lnTo>
                    <a:pt x="114478" y="70478"/>
                  </a:lnTo>
                  <a:lnTo>
                    <a:pt x="108091" y="70478"/>
                  </a:lnTo>
                  <a:lnTo>
                    <a:pt x="108091" y="64394"/>
                  </a:lnTo>
                  <a:close/>
                  <a:moveTo>
                    <a:pt x="121223" y="64394"/>
                  </a:moveTo>
                  <a:lnTo>
                    <a:pt x="121223" y="70478"/>
                  </a:lnTo>
                  <a:lnTo>
                    <a:pt x="114817" y="70478"/>
                  </a:lnTo>
                  <a:lnTo>
                    <a:pt x="114817" y="64394"/>
                  </a:lnTo>
                  <a:close/>
                  <a:moveTo>
                    <a:pt x="127950" y="64394"/>
                  </a:moveTo>
                  <a:lnTo>
                    <a:pt x="127950" y="70478"/>
                  </a:lnTo>
                  <a:lnTo>
                    <a:pt x="121562" y="70478"/>
                  </a:lnTo>
                  <a:lnTo>
                    <a:pt x="121562" y="64394"/>
                  </a:lnTo>
                  <a:close/>
                  <a:moveTo>
                    <a:pt x="134694" y="64394"/>
                  </a:moveTo>
                  <a:lnTo>
                    <a:pt x="134694" y="70478"/>
                  </a:lnTo>
                  <a:lnTo>
                    <a:pt x="128289" y="70478"/>
                  </a:lnTo>
                  <a:lnTo>
                    <a:pt x="128289" y="64394"/>
                  </a:lnTo>
                  <a:close/>
                  <a:moveTo>
                    <a:pt x="141421" y="64394"/>
                  </a:moveTo>
                  <a:lnTo>
                    <a:pt x="141421" y="70478"/>
                  </a:lnTo>
                  <a:lnTo>
                    <a:pt x="135033" y="70478"/>
                  </a:lnTo>
                  <a:lnTo>
                    <a:pt x="135033" y="64394"/>
                  </a:lnTo>
                  <a:close/>
                  <a:moveTo>
                    <a:pt x="148148" y="64394"/>
                  </a:moveTo>
                  <a:lnTo>
                    <a:pt x="148148" y="70478"/>
                  </a:lnTo>
                  <a:lnTo>
                    <a:pt x="141760" y="70478"/>
                  </a:lnTo>
                  <a:lnTo>
                    <a:pt x="141760" y="64394"/>
                  </a:lnTo>
                  <a:close/>
                  <a:moveTo>
                    <a:pt x="154892" y="64394"/>
                  </a:moveTo>
                  <a:lnTo>
                    <a:pt x="154892" y="70478"/>
                  </a:lnTo>
                  <a:lnTo>
                    <a:pt x="148487" y="70478"/>
                  </a:lnTo>
                  <a:lnTo>
                    <a:pt x="148487" y="64394"/>
                  </a:lnTo>
                  <a:close/>
                  <a:moveTo>
                    <a:pt x="161619" y="64394"/>
                  </a:moveTo>
                  <a:lnTo>
                    <a:pt x="161619" y="70478"/>
                  </a:lnTo>
                  <a:lnTo>
                    <a:pt x="155231" y="70478"/>
                  </a:lnTo>
                  <a:lnTo>
                    <a:pt x="155231" y="64394"/>
                  </a:lnTo>
                  <a:close/>
                  <a:moveTo>
                    <a:pt x="168363" y="64394"/>
                  </a:moveTo>
                  <a:lnTo>
                    <a:pt x="168363" y="70478"/>
                  </a:lnTo>
                  <a:lnTo>
                    <a:pt x="161958" y="70478"/>
                  </a:lnTo>
                  <a:lnTo>
                    <a:pt x="161958" y="64394"/>
                  </a:lnTo>
                  <a:close/>
                  <a:moveTo>
                    <a:pt x="175090" y="64394"/>
                  </a:moveTo>
                  <a:lnTo>
                    <a:pt x="175090" y="70478"/>
                  </a:lnTo>
                  <a:lnTo>
                    <a:pt x="168702" y="70478"/>
                  </a:lnTo>
                  <a:lnTo>
                    <a:pt x="168702" y="64394"/>
                  </a:lnTo>
                  <a:close/>
                  <a:moveTo>
                    <a:pt x="181834" y="64394"/>
                  </a:moveTo>
                  <a:lnTo>
                    <a:pt x="181834" y="70478"/>
                  </a:lnTo>
                  <a:lnTo>
                    <a:pt x="175429" y="70478"/>
                  </a:lnTo>
                  <a:lnTo>
                    <a:pt x="175429" y="64394"/>
                  </a:lnTo>
                  <a:close/>
                  <a:moveTo>
                    <a:pt x="188561" y="64394"/>
                  </a:moveTo>
                  <a:lnTo>
                    <a:pt x="188561" y="70478"/>
                  </a:lnTo>
                  <a:lnTo>
                    <a:pt x="182173" y="70478"/>
                  </a:lnTo>
                  <a:lnTo>
                    <a:pt x="182173" y="64394"/>
                  </a:lnTo>
                  <a:close/>
                  <a:moveTo>
                    <a:pt x="195288" y="64394"/>
                  </a:moveTo>
                  <a:lnTo>
                    <a:pt x="195288" y="70478"/>
                  </a:lnTo>
                  <a:lnTo>
                    <a:pt x="188900" y="70478"/>
                  </a:lnTo>
                  <a:lnTo>
                    <a:pt x="188900" y="64394"/>
                  </a:lnTo>
                  <a:close/>
                  <a:moveTo>
                    <a:pt x="202032" y="64394"/>
                  </a:moveTo>
                  <a:lnTo>
                    <a:pt x="202032" y="70478"/>
                  </a:lnTo>
                  <a:lnTo>
                    <a:pt x="195627" y="70478"/>
                  </a:lnTo>
                  <a:lnTo>
                    <a:pt x="195627" y="64394"/>
                  </a:lnTo>
                  <a:close/>
                  <a:moveTo>
                    <a:pt x="208759" y="64394"/>
                  </a:moveTo>
                  <a:lnTo>
                    <a:pt x="208759" y="70478"/>
                  </a:lnTo>
                  <a:lnTo>
                    <a:pt x="202371" y="70478"/>
                  </a:lnTo>
                  <a:lnTo>
                    <a:pt x="202371" y="64394"/>
                  </a:lnTo>
                  <a:close/>
                  <a:moveTo>
                    <a:pt x="215504" y="64394"/>
                  </a:moveTo>
                  <a:lnTo>
                    <a:pt x="215504" y="70478"/>
                  </a:lnTo>
                  <a:lnTo>
                    <a:pt x="209098" y="70478"/>
                  </a:lnTo>
                  <a:lnTo>
                    <a:pt x="209098" y="64394"/>
                  </a:lnTo>
                  <a:close/>
                  <a:moveTo>
                    <a:pt x="222230" y="64394"/>
                  </a:moveTo>
                  <a:lnTo>
                    <a:pt x="222230" y="70478"/>
                  </a:lnTo>
                  <a:lnTo>
                    <a:pt x="215843" y="70478"/>
                  </a:lnTo>
                  <a:lnTo>
                    <a:pt x="215843" y="64394"/>
                  </a:lnTo>
                  <a:close/>
                  <a:moveTo>
                    <a:pt x="228975" y="64394"/>
                  </a:moveTo>
                  <a:lnTo>
                    <a:pt x="228975" y="70478"/>
                  </a:lnTo>
                  <a:lnTo>
                    <a:pt x="222569" y="70478"/>
                  </a:lnTo>
                  <a:lnTo>
                    <a:pt x="222569" y="64394"/>
                  </a:lnTo>
                  <a:close/>
                  <a:moveTo>
                    <a:pt x="235701" y="64394"/>
                  </a:moveTo>
                  <a:lnTo>
                    <a:pt x="235701" y="70478"/>
                  </a:lnTo>
                  <a:lnTo>
                    <a:pt x="229296" y="70478"/>
                  </a:lnTo>
                  <a:lnTo>
                    <a:pt x="229296" y="64394"/>
                  </a:lnTo>
                  <a:close/>
                  <a:moveTo>
                    <a:pt x="242428" y="64394"/>
                  </a:moveTo>
                  <a:lnTo>
                    <a:pt x="242428" y="70478"/>
                  </a:lnTo>
                  <a:lnTo>
                    <a:pt x="236040" y="70478"/>
                  </a:lnTo>
                  <a:lnTo>
                    <a:pt x="236040" y="64394"/>
                  </a:lnTo>
                  <a:close/>
                  <a:moveTo>
                    <a:pt x="249173" y="64394"/>
                  </a:moveTo>
                  <a:lnTo>
                    <a:pt x="249173" y="70478"/>
                  </a:lnTo>
                  <a:lnTo>
                    <a:pt x="242767" y="70478"/>
                  </a:lnTo>
                  <a:lnTo>
                    <a:pt x="242767" y="64394"/>
                  </a:lnTo>
                  <a:close/>
                  <a:moveTo>
                    <a:pt x="255899" y="64394"/>
                  </a:moveTo>
                  <a:lnTo>
                    <a:pt x="255899" y="70478"/>
                  </a:lnTo>
                  <a:lnTo>
                    <a:pt x="249512" y="70478"/>
                  </a:lnTo>
                  <a:lnTo>
                    <a:pt x="249512" y="64394"/>
                  </a:lnTo>
                  <a:close/>
                  <a:moveTo>
                    <a:pt x="262644" y="64394"/>
                  </a:moveTo>
                  <a:lnTo>
                    <a:pt x="262644" y="70478"/>
                  </a:lnTo>
                  <a:lnTo>
                    <a:pt x="256238" y="70478"/>
                  </a:lnTo>
                  <a:lnTo>
                    <a:pt x="256238" y="64394"/>
                  </a:lnTo>
                  <a:close/>
                  <a:moveTo>
                    <a:pt x="269370" y="64394"/>
                  </a:moveTo>
                  <a:lnTo>
                    <a:pt x="269370" y="70478"/>
                  </a:lnTo>
                  <a:lnTo>
                    <a:pt x="262983" y="70478"/>
                  </a:lnTo>
                  <a:lnTo>
                    <a:pt x="262983" y="64394"/>
                  </a:lnTo>
                  <a:close/>
                  <a:moveTo>
                    <a:pt x="276115" y="64394"/>
                  </a:moveTo>
                  <a:lnTo>
                    <a:pt x="276115" y="70478"/>
                  </a:lnTo>
                  <a:lnTo>
                    <a:pt x="269709" y="70478"/>
                  </a:lnTo>
                  <a:lnTo>
                    <a:pt x="269709" y="64394"/>
                  </a:lnTo>
                  <a:close/>
                  <a:moveTo>
                    <a:pt x="282842" y="64394"/>
                  </a:moveTo>
                  <a:lnTo>
                    <a:pt x="282842" y="70478"/>
                  </a:lnTo>
                  <a:lnTo>
                    <a:pt x="276436" y="70478"/>
                  </a:lnTo>
                  <a:lnTo>
                    <a:pt x="276436" y="64394"/>
                  </a:lnTo>
                  <a:close/>
                  <a:moveTo>
                    <a:pt x="6745" y="70800"/>
                  </a:moveTo>
                  <a:lnTo>
                    <a:pt x="6745" y="76884"/>
                  </a:lnTo>
                  <a:lnTo>
                    <a:pt x="339" y="76884"/>
                  </a:lnTo>
                  <a:lnTo>
                    <a:pt x="339" y="70800"/>
                  </a:lnTo>
                  <a:close/>
                  <a:moveTo>
                    <a:pt x="13471" y="70800"/>
                  </a:moveTo>
                  <a:lnTo>
                    <a:pt x="13471" y="76884"/>
                  </a:lnTo>
                  <a:lnTo>
                    <a:pt x="7066" y="76884"/>
                  </a:lnTo>
                  <a:lnTo>
                    <a:pt x="7066" y="70800"/>
                  </a:lnTo>
                  <a:close/>
                  <a:moveTo>
                    <a:pt x="20198" y="70800"/>
                  </a:moveTo>
                  <a:lnTo>
                    <a:pt x="20198" y="76884"/>
                  </a:lnTo>
                  <a:lnTo>
                    <a:pt x="13810" y="76884"/>
                  </a:lnTo>
                  <a:lnTo>
                    <a:pt x="13810" y="70800"/>
                  </a:lnTo>
                  <a:close/>
                  <a:moveTo>
                    <a:pt x="26942" y="70800"/>
                  </a:moveTo>
                  <a:lnTo>
                    <a:pt x="26942" y="76884"/>
                  </a:lnTo>
                  <a:lnTo>
                    <a:pt x="20537" y="76884"/>
                  </a:lnTo>
                  <a:lnTo>
                    <a:pt x="20537" y="70800"/>
                  </a:lnTo>
                  <a:close/>
                  <a:moveTo>
                    <a:pt x="33669" y="70800"/>
                  </a:moveTo>
                  <a:lnTo>
                    <a:pt x="33669" y="76884"/>
                  </a:lnTo>
                  <a:lnTo>
                    <a:pt x="27281" y="76884"/>
                  </a:lnTo>
                  <a:lnTo>
                    <a:pt x="27281" y="70800"/>
                  </a:lnTo>
                  <a:close/>
                  <a:moveTo>
                    <a:pt x="40414" y="70800"/>
                  </a:moveTo>
                  <a:lnTo>
                    <a:pt x="40414" y="76884"/>
                  </a:lnTo>
                  <a:lnTo>
                    <a:pt x="34008" y="76884"/>
                  </a:lnTo>
                  <a:lnTo>
                    <a:pt x="34008" y="70800"/>
                  </a:lnTo>
                  <a:close/>
                  <a:moveTo>
                    <a:pt x="47140" y="70800"/>
                  </a:moveTo>
                  <a:lnTo>
                    <a:pt x="47140" y="76884"/>
                  </a:lnTo>
                  <a:lnTo>
                    <a:pt x="40753" y="76884"/>
                  </a:lnTo>
                  <a:lnTo>
                    <a:pt x="40753" y="70800"/>
                  </a:lnTo>
                  <a:close/>
                  <a:moveTo>
                    <a:pt x="53885" y="70800"/>
                  </a:moveTo>
                  <a:lnTo>
                    <a:pt x="53885" y="76884"/>
                  </a:lnTo>
                  <a:lnTo>
                    <a:pt x="47479" y="76884"/>
                  </a:lnTo>
                  <a:lnTo>
                    <a:pt x="47479" y="70800"/>
                  </a:lnTo>
                  <a:close/>
                  <a:moveTo>
                    <a:pt x="60611" y="70800"/>
                  </a:moveTo>
                  <a:lnTo>
                    <a:pt x="60611" y="76884"/>
                  </a:lnTo>
                  <a:lnTo>
                    <a:pt x="54206" y="76884"/>
                  </a:lnTo>
                  <a:lnTo>
                    <a:pt x="54206" y="70800"/>
                  </a:lnTo>
                  <a:close/>
                  <a:moveTo>
                    <a:pt x="67338" y="70800"/>
                  </a:moveTo>
                  <a:lnTo>
                    <a:pt x="67338" y="76884"/>
                  </a:lnTo>
                  <a:lnTo>
                    <a:pt x="60950" y="76884"/>
                  </a:lnTo>
                  <a:lnTo>
                    <a:pt x="60950" y="70800"/>
                  </a:lnTo>
                  <a:close/>
                  <a:moveTo>
                    <a:pt x="74083" y="70800"/>
                  </a:moveTo>
                  <a:lnTo>
                    <a:pt x="74083" y="76884"/>
                  </a:lnTo>
                  <a:lnTo>
                    <a:pt x="67677" y="76884"/>
                  </a:lnTo>
                  <a:lnTo>
                    <a:pt x="67677" y="70800"/>
                  </a:lnTo>
                  <a:close/>
                  <a:moveTo>
                    <a:pt x="80809" y="70800"/>
                  </a:moveTo>
                  <a:lnTo>
                    <a:pt x="80809" y="76884"/>
                  </a:lnTo>
                  <a:lnTo>
                    <a:pt x="74422" y="76884"/>
                  </a:lnTo>
                  <a:lnTo>
                    <a:pt x="74422" y="70800"/>
                  </a:lnTo>
                  <a:close/>
                  <a:moveTo>
                    <a:pt x="87554" y="70800"/>
                  </a:moveTo>
                  <a:lnTo>
                    <a:pt x="87554" y="76884"/>
                  </a:lnTo>
                  <a:lnTo>
                    <a:pt x="81148" y="76884"/>
                  </a:lnTo>
                  <a:lnTo>
                    <a:pt x="81148" y="70800"/>
                  </a:lnTo>
                  <a:close/>
                  <a:moveTo>
                    <a:pt x="94281" y="70800"/>
                  </a:moveTo>
                  <a:lnTo>
                    <a:pt x="94281" y="76884"/>
                  </a:lnTo>
                  <a:lnTo>
                    <a:pt x="87893" y="76884"/>
                  </a:lnTo>
                  <a:lnTo>
                    <a:pt x="87893" y="70800"/>
                  </a:lnTo>
                  <a:close/>
                  <a:moveTo>
                    <a:pt x="101007" y="70800"/>
                  </a:moveTo>
                  <a:lnTo>
                    <a:pt x="101007" y="76884"/>
                  </a:lnTo>
                  <a:lnTo>
                    <a:pt x="94620" y="76884"/>
                  </a:lnTo>
                  <a:lnTo>
                    <a:pt x="94620" y="70800"/>
                  </a:lnTo>
                  <a:close/>
                  <a:moveTo>
                    <a:pt x="107752" y="70800"/>
                  </a:moveTo>
                  <a:lnTo>
                    <a:pt x="107752" y="76884"/>
                  </a:lnTo>
                  <a:lnTo>
                    <a:pt x="101346" y="76884"/>
                  </a:lnTo>
                  <a:lnTo>
                    <a:pt x="101346" y="70800"/>
                  </a:lnTo>
                  <a:close/>
                  <a:moveTo>
                    <a:pt x="114478" y="70800"/>
                  </a:moveTo>
                  <a:lnTo>
                    <a:pt x="114478" y="76884"/>
                  </a:lnTo>
                  <a:lnTo>
                    <a:pt x="108091" y="76884"/>
                  </a:lnTo>
                  <a:lnTo>
                    <a:pt x="108091" y="70800"/>
                  </a:lnTo>
                  <a:close/>
                  <a:moveTo>
                    <a:pt x="121223" y="70800"/>
                  </a:moveTo>
                  <a:lnTo>
                    <a:pt x="121223" y="76884"/>
                  </a:lnTo>
                  <a:lnTo>
                    <a:pt x="114817" y="76884"/>
                  </a:lnTo>
                  <a:lnTo>
                    <a:pt x="114817" y="70800"/>
                  </a:lnTo>
                  <a:close/>
                  <a:moveTo>
                    <a:pt x="127950" y="70800"/>
                  </a:moveTo>
                  <a:lnTo>
                    <a:pt x="127950" y="76884"/>
                  </a:lnTo>
                  <a:lnTo>
                    <a:pt x="121562" y="76884"/>
                  </a:lnTo>
                  <a:lnTo>
                    <a:pt x="121562" y="70800"/>
                  </a:lnTo>
                  <a:close/>
                  <a:moveTo>
                    <a:pt x="134694" y="70800"/>
                  </a:moveTo>
                  <a:lnTo>
                    <a:pt x="134694" y="76884"/>
                  </a:lnTo>
                  <a:lnTo>
                    <a:pt x="128289" y="76884"/>
                  </a:lnTo>
                  <a:lnTo>
                    <a:pt x="128289" y="70800"/>
                  </a:lnTo>
                  <a:close/>
                  <a:moveTo>
                    <a:pt x="141421" y="70800"/>
                  </a:moveTo>
                  <a:lnTo>
                    <a:pt x="141421" y="76884"/>
                  </a:lnTo>
                  <a:lnTo>
                    <a:pt x="135033" y="76884"/>
                  </a:lnTo>
                  <a:lnTo>
                    <a:pt x="135033" y="70800"/>
                  </a:lnTo>
                  <a:close/>
                  <a:moveTo>
                    <a:pt x="148148" y="70800"/>
                  </a:moveTo>
                  <a:lnTo>
                    <a:pt x="148148" y="76884"/>
                  </a:lnTo>
                  <a:lnTo>
                    <a:pt x="141760" y="76884"/>
                  </a:lnTo>
                  <a:lnTo>
                    <a:pt x="141760" y="70800"/>
                  </a:lnTo>
                  <a:close/>
                  <a:moveTo>
                    <a:pt x="154892" y="70800"/>
                  </a:moveTo>
                  <a:lnTo>
                    <a:pt x="154892" y="76884"/>
                  </a:lnTo>
                  <a:lnTo>
                    <a:pt x="148487" y="76884"/>
                  </a:lnTo>
                  <a:lnTo>
                    <a:pt x="148487" y="70800"/>
                  </a:lnTo>
                  <a:close/>
                  <a:moveTo>
                    <a:pt x="161619" y="70800"/>
                  </a:moveTo>
                  <a:lnTo>
                    <a:pt x="161619" y="76884"/>
                  </a:lnTo>
                  <a:lnTo>
                    <a:pt x="155231" y="76884"/>
                  </a:lnTo>
                  <a:lnTo>
                    <a:pt x="155231" y="70800"/>
                  </a:lnTo>
                  <a:close/>
                  <a:moveTo>
                    <a:pt x="168363" y="70800"/>
                  </a:moveTo>
                  <a:lnTo>
                    <a:pt x="168363" y="76884"/>
                  </a:lnTo>
                  <a:lnTo>
                    <a:pt x="161958" y="76884"/>
                  </a:lnTo>
                  <a:lnTo>
                    <a:pt x="161958" y="70800"/>
                  </a:lnTo>
                  <a:close/>
                  <a:moveTo>
                    <a:pt x="175090" y="70800"/>
                  </a:moveTo>
                  <a:lnTo>
                    <a:pt x="175090" y="76884"/>
                  </a:lnTo>
                  <a:lnTo>
                    <a:pt x="168702" y="76884"/>
                  </a:lnTo>
                  <a:lnTo>
                    <a:pt x="168702" y="70800"/>
                  </a:lnTo>
                  <a:close/>
                  <a:moveTo>
                    <a:pt x="181834" y="70800"/>
                  </a:moveTo>
                  <a:lnTo>
                    <a:pt x="181834" y="76884"/>
                  </a:lnTo>
                  <a:lnTo>
                    <a:pt x="175429" y="76884"/>
                  </a:lnTo>
                  <a:lnTo>
                    <a:pt x="175429" y="70800"/>
                  </a:lnTo>
                  <a:close/>
                  <a:moveTo>
                    <a:pt x="188561" y="70800"/>
                  </a:moveTo>
                  <a:lnTo>
                    <a:pt x="188561" y="76884"/>
                  </a:lnTo>
                  <a:lnTo>
                    <a:pt x="182173" y="76884"/>
                  </a:lnTo>
                  <a:lnTo>
                    <a:pt x="182173" y="70800"/>
                  </a:lnTo>
                  <a:close/>
                  <a:moveTo>
                    <a:pt x="195288" y="70800"/>
                  </a:moveTo>
                  <a:lnTo>
                    <a:pt x="195288" y="76884"/>
                  </a:lnTo>
                  <a:lnTo>
                    <a:pt x="188900" y="76884"/>
                  </a:lnTo>
                  <a:lnTo>
                    <a:pt x="188900" y="70800"/>
                  </a:lnTo>
                  <a:close/>
                  <a:moveTo>
                    <a:pt x="202032" y="70800"/>
                  </a:moveTo>
                  <a:lnTo>
                    <a:pt x="202032" y="76884"/>
                  </a:lnTo>
                  <a:lnTo>
                    <a:pt x="195627" y="76884"/>
                  </a:lnTo>
                  <a:lnTo>
                    <a:pt x="195627" y="70800"/>
                  </a:lnTo>
                  <a:close/>
                  <a:moveTo>
                    <a:pt x="208759" y="70800"/>
                  </a:moveTo>
                  <a:lnTo>
                    <a:pt x="208759" y="76884"/>
                  </a:lnTo>
                  <a:lnTo>
                    <a:pt x="202371" y="76884"/>
                  </a:lnTo>
                  <a:lnTo>
                    <a:pt x="202371" y="70800"/>
                  </a:lnTo>
                  <a:close/>
                  <a:moveTo>
                    <a:pt x="215504" y="70800"/>
                  </a:moveTo>
                  <a:lnTo>
                    <a:pt x="215504" y="76884"/>
                  </a:lnTo>
                  <a:lnTo>
                    <a:pt x="209098" y="76884"/>
                  </a:lnTo>
                  <a:lnTo>
                    <a:pt x="209098" y="70800"/>
                  </a:lnTo>
                  <a:close/>
                  <a:moveTo>
                    <a:pt x="222230" y="70800"/>
                  </a:moveTo>
                  <a:lnTo>
                    <a:pt x="222230" y="76884"/>
                  </a:lnTo>
                  <a:lnTo>
                    <a:pt x="215843" y="76884"/>
                  </a:lnTo>
                  <a:lnTo>
                    <a:pt x="215843" y="70800"/>
                  </a:lnTo>
                  <a:close/>
                  <a:moveTo>
                    <a:pt x="228975" y="70800"/>
                  </a:moveTo>
                  <a:lnTo>
                    <a:pt x="228975" y="76884"/>
                  </a:lnTo>
                  <a:lnTo>
                    <a:pt x="222569" y="76884"/>
                  </a:lnTo>
                  <a:lnTo>
                    <a:pt x="222569" y="70800"/>
                  </a:lnTo>
                  <a:close/>
                  <a:moveTo>
                    <a:pt x="235701" y="70800"/>
                  </a:moveTo>
                  <a:lnTo>
                    <a:pt x="235701" y="76884"/>
                  </a:lnTo>
                  <a:lnTo>
                    <a:pt x="229296" y="76884"/>
                  </a:lnTo>
                  <a:lnTo>
                    <a:pt x="229296" y="70800"/>
                  </a:lnTo>
                  <a:close/>
                  <a:moveTo>
                    <a:pt x="242428" y="70800"/>
                  </a:moveTo>
                  <a:lnTo>
                    <a:pt x="242428" y="76884"/>
                  </a:lnTo>
                  <a:lnTo>
                    <a:pt x="236040" y="76884"/>
                  </a:lnTo>
                  <a:lnTo>
                    <a:pt x="236040" y="70800"/>
                  </a:lnTo>
                  <a:close/>
                  <a:moveTo>
                    <a:pt x="249173" y="70800"/>
                  </a:moveTo>
                  <a:lnTo>
                    <a:pt x="249173" y="76884"/>
                  </a:lnTo>
                  <a:lnTo>
                    <a:pt x="242767" y="76884"/>
                  </a:lnTo>
                  <a:lnTo>
                    <a:pt x="242767" y="70800"/>
                  </a:lnTo>
                  <a:close/>
                  <a:moveTo>
                    <a:pt x="255899" y="70800"/>
                  </a:moveTo>
                  <a:lnTo>
                    <a:pt x="255899" y="76884"/>
                  </a:lnTo>
                  <a:lnTo>
                    <a:pt x="249512" y="76884"/>
                  </a:lnTo>
                  <a:lnTo>
                    <a:pt x="249512" y="70800"/>
                  </a:lnTo>
                  <a:close/>
                  <a:moveTo>
                    <a:pt x="262644" y="70800"/>
                  </a:moveTo>
                  <a:lnTo>
                    <a:pt x="262644" y="76884"/>
                  </a:lnTo>
                  <a:lnTo>
                    <a:pt x="256238" y="76884"/>
                  </a:lnTo>
                  <a:lnTo>
                    <a:pt x="256238" y="70800"/>
                  </a:lnTo>
                  <a:close/>
                  <a:moveTo>
                    <a:pt x="269370" y="70800"/>
                  </a:moveTo>
                  <a:lnTo>
                    <a:pt x="269370" y="76884"/>
                  </a:lnTo>
                  <a:lnTo>
                    <a:pt x="262983" y="76884"/>
                  </a:lnTo>
                  <a:lnTo>
                    <a:pt x="262983" y="70800"/>
                  </a:lnTo>
                  <a:close/>
                  <a:moveTo>
                    <a:pt x="276115" y="70800"/>
                  </a:moveTo>
                  <a:lnTo>
                    <a:pt x="276115" y="76884"/>
                  </a:lnTo>
                  <a:lnTo>
                    <a:pt x="269709" y="76884"/>
                  </a:lnTo>
                  <a:lnTo>
                    <a:pt x="269709" y="70800"/>
                  </a:lnTo>
                  <a:close/>
                  <a:moveTo>
                    <a:pt x="282842" y="70800"/>
                  </a:moveTo>
                  <a:lnTo>
                    <a:pt x="282842" y="76884"/>
                  </a:lnTo>
                  <a:lnTo>
                    <a:pt x="276436" y="76884"/>
                  </a:lnTo>
                  <a:lnTo>
                    <a:pt x="276436" y="70800"/>
                  </a:lnTo>
                  <a:close/>
                  <a:moveTo>
                    <a:pt x="6745" y="77205"/>
                  </a:moveTo>
                  <a:lnTo>
                    <a:pt x="6745" y="83289"/>
                  </a:lnTo>
                  <a:lnTo>
                    <a:pt x="339" y="83289"/>
                  </a:lnTo>
                  <a:lnTo>
                    <a:pt x="339" y="77205"/>
                  </a:lnTo>
                  <a:close/>
                  <a:moveTo>
                    <a:pt x="13471" y="77205"/>
                  </a:moveTo>
                  <a:lnTo>
                    <a:pt x="13471" y="83289"/>
                  </a:lnTo>
                  <a:lnTo>
                    <a:pt x="7066" y="83289"/>
                  </a:lnTo>
                  <a:lnTo>
                    <a:pt x="7066" y="77205"/>
                  </a:lnTo>
                  <a:close/>
                  <a:moveTo>
                    <a:pt x="20198" y="77205"/>
                  </a:moveTo>
                  <a:lnTo>
                    <a:pt x="20198" y="83289"/>
                  </a:lnTo>
                  <a:lnTo>
                    <a:pt x="13810" y="83289"/>
                  </a:lnTo>
                  <a:lnTo>
                    <a:pt x="13810" y="77205"/>
                  </a:lnTo>
                  <a:close/>
                  <a:moveTo>
                    <a:pt x="26942" y="77205"/>
                  </a:moveTo>
                  <a:lnTo>
                    <a:pt x="26942" y="83289"/>
                  </a:lnTo>
                  <a:lnTo>
                    <a:pt x="20537" y="83289"/>
                  </a:lnTo>
                  <a:lnTo>
                    <a:pt x="20537" y="77205"/>
                  </a:lnTo>
                  <a:close/>
                  <a:moveTo>
                    <a:pt x="33669" y="77205"/>
                  </a:moveTo>
                  <a:lnTo>
                    <a:pt x="33669" y="83289"/>
                  </a:lnTo>
                  <a:lnTo>
                    <a:pt x="27281" y="83289"/>
                  </a:lnTo>
                  <a:lnTo>
                    <a:pt x="27281" y="77205"/>
                  </a:lnTo>
                  <a:close/>
                  <a:moveTo>
                    <a:pt x="40414" y="77205"/>
                  </a:moveTo>
                  <a:lnTo>
                    <a:pt x="40414" y="83289"/>
                  </a:lnTo>
                  <a:lnTo>
                    <a:pt x="34008" y="83289"/>
                  </a:lnTo>
                  <a:lnTo>
                    <a:pt x="34008" y="77205"/>
                  </a:lnTo>
                  <a:close/>
                  <a:moveTo>
                    <a:pt x="47140" y="77205"/>
                  </a:moveTo>
                  <a:lnTo>
                    <a:pt x="47140" y="83289"/>
                  </a:lnTo>
                  <a:lnTo>
                    <a:pt x="40753" y="83289"/>
                  </a:lnTo>
                  <a:lnTo>
                    <a:pt x="40753" y="77205"/>
                  </a:lnTo>
                  <a:close/>
                  <a:moveTo>
                    <a:pt x="53885" y="77205"/>
                  </a:moveTo>
                  <a:lnTo>
                    <a:pt x="53885" y="83289"/>
                  </a:lnTo>
                  <a:lnTo>
                    <a:pt x="47479" y="83289"/>
                  </a:lnTo>
                  <a:lnTo>
                    <a:pt x="47479" y="77205"/>
                  </a:lnTo>
                  <a:close/>
                  <a:moveTo>
                    <a:pt x="60611" y="77205"/>
                  </a:moveTo>
                  <a:lnTo>
                    <a:pt x="60611" y="83289"/>
                  </a:lnTo>
                  <a:lnTo>
                    <a:pt x="54206" y="83289"/>
                  </a:lnTo>
                  <a:lnTo>
                    <a:pt x="54206" y="77205"/>
                  </a:lnTo>
                  <a:close/>
                  <a:moveTo>
                    <a:pt x="67338" y="77205"/>
                  </a:moveTo>
                  <a:lnTo>
                    <a:pt x="67338" y="83289"/>
                  </a:lnTo>
                  <a:lnTo>
                    <a:pt x="60950" y="83289"/>
                  </a:lnTo>
                  <a:lnTo>
                    <a:pt x="60950" y="77205"/>
                  </a:lnTo>
                  <a:close/>
                  <a:moveTo>
                    <a:pt x="74083" y="77205"/>
                  </a:moveTo>
                  <a:lnTo>
                    <a:pt x="74083" y="83289"/>
                  </a:lnTo>
                  <a:lnTo>
                    <a:pt x="67677" y="83289"/>
                  </a:lnTo>
                  <a:lnTo>
                    <a:pt x="67677" y="77205"/>
                  </a:lnTo>
                  <a:close/>
                  <a:moveTo>
                    <a:pt x="80809" y="77205"/>
                  </a:moveTo>
                  <a:lnTo>
                    <a:pt x="80809" y="83289"/>
                  </a:lnTo>
                  <a:lnTo>
                    <a:pt x="74422" y="83289"/>
                  </a:lnTo>
                  <a:lnTo>
                    <a:pt x="74422" y="77205"/>
                  </a:lnTo>
                  <a:close/>
                  <a:moveTo>
                    <a:pt x="87554" y="77205"/>
                  </a:moveTo>
                  <a:lnTo>
                    <a:pt x="87554" y="83289"/>
                  </a:lnTo>
                  <a:lnTo>
                    <a:pt x="81148" y="83289"/>
                  </a:lnTo>
                  <a:lnTo>
                    <a:pt x="81148" y="77205"/>
                  </a:lnTo>
                  <a:close/>
                  <a:moveTo>
                    <a:pt x="94281" y="77205"/>
                  </a:moveTo>
                  <a:lnTo>
                    <a:pt x="94281" y="83289"/>
                  </a:lnTo>
                  <a:lnTo>
                    <a:pt x="87893" y="83289"/>
                  </a:lnTo>
                  <a:lnTo>
                    <a:pt x="87893" y="77205"/>
                  </a:lnTo>
                  <a:close/>
                  <a:moveTo>
                    <a:pt x="101007" y="77205"/>
                  </a:moveTo>
                  <a:lnTo>
                    <a:pt x="101007" y="83289"/>
                  </a:lnTo>
                  <a:lnTo>
                    <a:pt x="94620" y="83289"/>
                  </a:lnTo>
                  <a:lnTo>
                    <a:pt x="94620" y="77205"/>
                  </a:lnTo>
                  <a:close/>
                  <a:moveTo>
                    <a:pt x="107752" y="77205"/>
                  </a:moveTo>
                  <a:lnTo>
                    <a:pt x="107752" y="83289"/>
                  </a:lnTo>
                  <a:lnTo>
                    <a:pt x="101346" y="83289"/>
                  </a:lnTo>
                  <a:lnTo>
                    <a:pt x="101346" y="77205"/>
                  </a:lnTo>
                  <a:close/>
                  <a:moveTo>
                    <a:pt x="114478" y="77205"/>
                  </a:moveTo>
                  <a:lnTo>
                    <a:pt x="114478" y="83289"/>
                  </a:lnTo>
                  <a:lnTo>
                    <a:pt x="108091" y="83289"/>
                  </a:lnTo>
                  <a:lnTo>
                    <a:pt x="108091" y="77205"/>
                  </a:lnTo>
                  <a:close/>
                  <a:moveTo>
                    <a:pt x="121223" y="77205"/>
                  </a:moveTo>
                  <a:lnTo>
                    <a:pt x="121223" y="83289"/>
                  </a:lnTo>
                  <a:lnTo>
                    <a:pt x="114817" y="83289"/>
                  </a:lnTo>
                  <a:lnTo>
                    <a:pt x="114817" y="77205"/>
                  </a:lnTo>
                  <a:close/>
                  <a:moveTo>
                    <a:pt x="127950" y="77205"/>
                  </a:moveTo>
                  <a:lnTo>
                    <a:pt x="127950" y="83289"/>
                  </a:lnTo>
                  <a:lnTo>
                    <a:pt x="121562" y="83289"/>
                  </a:lnTo>
                  <a:lnTo>
                    <a:pt x="121562" y="77205"/>
                  </a:lnTo>
                  <a:close/>
                  <a:moveTo>
                    <a:pt x="134694" y="77205"/>
                  </a:moveTo>
                  <a:lnTo>
                    <a:pt x="134694" y="83289"/>
                  </a:lnTo>
                  <a:lnTo>
                    <a:pt x="128289" y="83289"/>
                  </a:lnTo>
                  <a:lnTo>
                    <a:pt x="128289" y="77205"/>
                  </a:lnTo>
                  <a:close/>
                  <a:moveTo>
                    <a:pt x="141421" y="77205"/>
                  </a:moveTo>
                  <a:lnTo>
                    <a:pt x="141421" y="83289"/>
                  </a:lnTo>
                  <a:lnTo>
                    <a:pt x="135033" y="83289"/>
                  </a:lnTo>
                  <a:lnTo>
                    <a:pt x="135033" y="77205"/>
                  </a:lnTo>
                  <a:close/>
                  <a:moveTo>
                    <a:pt x="148148" y="77205"/>
                  </a:moveTo>
                  <a:lnTo>
                    <a:pt x="148148" y="83289"/>
                  </a:lnTo>
                  <a:lnTo>
                    <a:pt x="141760" y="83289"/>
                  </a:lnTo>
                  <a:lnTo>
                    <a:pt x="141760" y="77205"/>
                  </a:lnTo>
                  <a:close/>
                  <a:moveTo>
                    <a:pt x="154892" y="77205"/>
                  </a:moveTo>
                  <a:lnTo>
                    <a:pt x="154892" y="83289"/>
                  </a:lnTo>
                  <a:lnTo>
                    <a:pt x="148487" y="83289"/>
                  </a:lnTo>
                  <a:lnTo>
                    <a:pt x="148487" y="77205"/>
                  </a:lnTo>
                  <a:close/>
                  <a:moveTo>
                    <a:pt x="161619" y="77205"/>
                  </a:moveTo>
                  <a:lnTo>
                    <a:pt x="161619" y="83289"/>
                  </a:lnTo>
                  <a:lnTo>
                    <a:pt x="155231" y="83289"/>
                  </a:lnTo>
                  <a:lnTo>
                    <a:pt x="155231" y="77205"/>
                  </a:lnTo>
                  <a:close/>
                  <a:moveTo>
                    <a:pt x="168363" y="77205"/>
                  </a:moveTo>
                  <a:lnTo>
                    <a:pt x="168363" y="83289"/>
                  </a:lnTo>
                  <a:lnTo>
                    <a:pt x="161958" y="83289"/>
                  </a:lnTo>
                  <a:lnTo>
                    <a:pt x="161958" y="77205"/>
                  </a:lnTo>
                  <a:close/>
                  <a:moveTo>
                    <a:pt x="175090" y="77205"/>
                  </a:moveTo>
                  <a:lnTo>
                    <a:pt x="175090" y="83289"/>
                  </a:lnTo>
                  <a:lnTo>
                    <a:pt x="168702" y="83289"/>
                  </a:lnTo>
                  <a:lnTo>
                    <a:pt x="168702" y="77205"/>
                  </a:lnTo>
                  <a:close/>
                  <a:moveTo>
                    <a:pt x="181834" y="77205"/>
                  </a:moveTo>
                  <a:lnTo>
                    <a:pt x="181834" y="83289"/>
                  </a:lnTo>
                  <a:lnTo>
                    <a:pt x="175429" y="83289"/>
                  </a:lnTo>
                  <a:lnTo>
                    <a:pt x="175429" y="77205"/>
                  </a:lnTo>
                  <a:close/>
                  <a:moveTo>
                    <a:pt x="188561" y="77205"/>
                  </a:moveTo>
                  <a:lnTo>
                    <a:pt x="188561" y="83289"/>
                  </a:lnTo>
                  <a:lnTo>
                    <a:pt x="182173" y="83289"/>
                  </a:lnTo>
                  <a:lnTo>
                    <a:pt x="182173" y="77205"/>
                  </a:lnTo>
                  <a:close/>
                  <a:moveTo>
                    <a:pt x="195288" y="77205"/>
                  </a:moveTo>
                  <a:lnTo>
                    <a:pt x="195288" y="83289"/>
                  </a:lnTo>
                  <a:lnTo>
                    <a:pt x="188900" y="83289"/>
                  </a:lnTo>
                  <a:lnTo>
                    <a:pt x="188900" y="77205"/>
                  </a:lnTo>
                  <a:close/>
                  <a:moveTo>
                    <a:pt x="202032" y="77205"/>
                  </a:moveTo>
                  <a:lnTo>
                    <a:pt x="202032" y="83289"/>
                  </a:lnTo>
                  <a:lnTo>
                    <a:pt x="195627" y="83289"/>
                  </a:lnTo>
                  <a:lnTo>
                    <a:pt x="195627" y="77205"/>
                  </a:lnTo>
                  <a:close/>
                  <a:moveTo>
                    <a:pt x="208759" y="77205"/>
                  </a:moveTo>
                  <a:lnTo>
                    <a:pt x="208759" y="83289"/>
                  </a:lnTo>
                  <a:lnTo>
                    <a:pt x="202371" y="83289"/>
                  </a:lnTo>
                  <a:lnTo>
                    <a:pt x="202371" y="77205"/>
                  </a:lnTo>
                  <a:close/>
                  <a:moveTo>
                    <a:pt x="215504" y="77205"/>
                  </a:moveTo>
                  <a:lnTo>
                    <a:pt x="215504" y="83289"/>
                  </a:lnTo>
                  <a:lnTo>
                    <a:pt x="209098" y="83289"/>
                  </a:lnTo>
                  <a:lnTo>
                    <a:pt x="209098" y="77205"/>
                  </a:lnTo>
                  <a:close/>
                  <a:moveTo>
                    <a:pt x="222230" y="77205"/>
                  </a:moveTo>
                  <a:lnTo>
                    <a:pt x="222230" y="83289"/>
                  </a:lnTo>
                  <a:lnTo>
                    <a:pt x="215843" y="83289"/>
                  </a:lnTo>
                  <a:lnTo>
                    <a:pt x="215843" y="77205"/>
                  </a:lnTo>
                  <a:close/>
                  <a:moveTo>
                    <a:pt x="228975" y="77205"/>
                  </a:moveTo>
                  <a:lnTo>
                    <a:pt x="228975" y="83289"/>
                  </a:lnTo>
                  <a:lnTo>
                    <a:pt x="222569" y="83289"/>
                  </a:lnTo>
                  <a:lnTo>
                    <a:pt x="222569" y="77205"/>
                  </a:lnTo>
                  <a:close/>
                  <a:moveTo>
                    <a:pt x="235701" y="77205"/>
                  </a:moveTo>
                  <a:lnTo>
                    <a:pt x="235701" y="83289"/>
                  </a:lnTo>
                  <a:lnTo>
                    <a:pt x="229296" y="83289"/>
                  </a:lnTo>
                  <a:lnTo>
                    <a:pt x="229296" y="77205"/>
                  </a:lnTo>
                  <a:close/>
                  <a:moveTo>
                    <a:pt x="242428" y="77205"/>
                  </a:moveTo>
                  <a:lnTo>
                    <a:pt x="242428" y="83289"/>
                  </a:lnTo>
                  <a:lnTo>
                    <a:pt x="236040" y="83289"/>
                  </a:lnTo>
                  <a:lnTo>
                    <a:pt x="236040" y="77205"/>
                  </a:lnTo>
                  <a:close/>
                  <a:moveTo>
                    <a:pt x="249173" y="77205"/>
                  </a:moveTo>
                  <a:lnTo>
                    <a:pt x="249173" y="83289"/>
                  </a:lnTo>
                  <a:lnTo>
                    <a:pt x="242767" y="83289"/>
                  </a:lnTo>
                  <a:lnTo>
                    <a:pt x="242767" y="77205"/>
                  </a:lnTo>
                  <a:close/>
                  <a:moveTo>
                    <a:pt x="255899" y="77205"/>
                  </a:moveTo>
                  <a:lnTo>
                    <a:pt x="255899" y="83289"/>
                  </a:lnTo>
                  <a:lnTo>
                    <a:pt x="249512" y="83289"/>
                  </a:lnTo>
                  <a:lnTo>
                    <a:pt x="249512" y="77205"/>
                  </a:lnTo>
                  <a:close/>
                  <a:moveTo>
                    <a:pt x="262644" y="77205"/>
                  </a:moveTo>
                  <a:lnTo>
                    <a:pt x="262644" y="83289"/>
                  </a:lnTo>
                  <a:lnTo>
                    <a:pt x="256238" y="83289"/>
                  </a:lnTo>
                  <a:lnTo>
                    <a:pt x="256238" y="77205"/>
                  </a:lnTo>
                  <a:close/>
                  <a:moveTo>
                    <a:pt x="269370" y="77205"/>
                  </a:moveTo>
                  <a:lnTo>
                    <a:pt x="269370" y="83289"/>
                  </a:lnTo>
                  <a:lnTo>
                    <a:pt x="262983" y="83289"/>
                  </a:lnTo>
                  <a:lnTo>
                    <a:pt x="262983" y="77205"/>
                  </a:lnTo>
                  <a:close/>
                  <a:moveTo>
                    <a:pt x="276115" y="77205"/>
                  </a:moveTo>
                  <a:lnTo>
                    <a:pt x="276115" y="83289"/>
                  </a:lnTo>
                  <a:lnTo>
                    <a:pt x="269709" y="83289"/>
                  </a:lnTo>
                  <a:lnTo>
                    <a:pt x="269709" y="77205"/>
                  </a:lnTo>
                  <a:close/>
                  <a:moveTo>
                    <a:pt x="282842" y="77205"/>
                  </a:moveTo>
                  <a:lnTo>
                    <a:pt x="282842" y="83289"/>
                  </a:lnTo>
                  <a:lnTo>
                    <a:pt x="276436" y="83289"/>
                  </a:lnTo>
                  <a:lnTo>
                    <a:pt x="276436" y="77205"/>
                  </a:lnTo>
                  <a:close/>
                  <a:moveTo>
                    <a:pt x="6745" y="83611"/>
                  </a:moveTo>
                  <a:lnTo>
                    <a:pt x="6745" y="89695"/>
                  </a:lnTo>
                  <a:lnTo>
                    <a:pt x="339" y="89695"/>
                  </a:lnTo>
                  <a:lnTo>
                    <a:pt x="339" y="83611"/>
                  </a:lnTo>
                  <a:close/>
                  <a:moveTo>
                    <a:pt x="13471" y="83611"/>
                  </a:moveTo>
                  <a:lnTo>
                    <a:pt x="13471" y="89695"/>
                  </a:lnTo>
                  <a:lnTo>
                    <a:pt x="7066" y="89695"/>
                  </a:lnTo>
                  <a:lnTo>
                    <a:pt x="7066" y="83611"/>
                  </a:lnTo>
                  <a:close/>
                  <a:moveTo>
                    <a:pt x="20198" y="83611"/>
                  </a:moveTo>
                  <a:lnTo>
                    <a:pt x="20198" y="89695"/>
                  </a:lnTo>
                  <a:lnTo>
                    <a:pt x="13810" y="89695"/>
                  </a:lnTo>
                  <a:lnTo>
                    <a:pt x="13810" y="83611"/>
                  </a:lnTo>
                  <a:close/>
                  <a:moveTo>
                    <a:pt x="26942" y="83611"/>
                  </a:moveTo>
                  <a:lnTo>
                    <a:pt x="26942" y="89695"/>
                  </a:lnTo>
                  <a:lnTo>
                    <a:pt x="20537" y="89695"/>
                  </a:lnTo>
                  <a:lnTo>
                    <a:pt x="20537" y="83611"/>
                  </a:lnTo>
                  <a:close/>
                  <a:moveTo>
                    <a:pt x="33669" y="83611"/>
                  </a:moveTo>
                  <a:lnTo>
                    <a:pt x="33669" y="89695"/>
                  </a:lnTo>
                  <a:lnTo>
                    <a:pt x="27281" y="89695"/>
                  </a:lnTo>
                  <a:lnTo>
                    <a:pt x="27281" y="83611"/>
                  </a:lnTo>
                  <a:close/>
                  <a:moveTo>
                    <a:pt x="40414" y="83611"/>
                  </a:moveTo>
                  <a:lnTo>
                    <a:pt x="40414" y="89695"/>
                  </a:lnTo>
                  <a:lnTo>
                    <a:pt x="34008" y="89695"/>
                  </a:lnTo>
                  <a:lnTo>
                    <a:pt x="34008" y="83611"/>
                  </a:lnTo>
                  <a:close/>
                  <a:moveTo>
                    <a:pt x="47140" y="83611"/>
                  </a:moveTo>
                  <a:lnTo>
                    <a:pt x="47140" y="89695"/>
                  </a:lnTo>
                  <a:lnTo>
                    <a:pt x="40753" y="89695"/>
                  </a:lnTo>
                  <a:lnTo>
                    <a:pt x="40753" y="83611"/>
                  </a:lnTo>
                  <a:close/>
                  <a:moveTo>
                    <a:pt x="53885" y="83611"/>
                  </a:moveTo>
                  <a:lnTo>
                    <a:pt x="53885" y="89695"/>
                  </a:lnTo>
                  <a:lnTo>
                    <a:pt x="47479" y="89695"/>
                  </a:lnTo>
                  <a:lnTo>
                    <a:pt x="47479" y="83611"/>
                  </a:lnTo>
                  <a:close/>
                  <a:moveTo>
                    <a:pt x="60611" y="83611"/>
                  </a:moveTo>
                  <a:lnTo>
                    <a:pt x="60611" y="89695"/>
                  </a:lnTo>
                  <a:lnTo>
                    <a:pt x="54206" y="89695"/>
                  </a:lnTo>
                  <a:lnTo>
                    <a:pt x="54206" y="83611"/>
                  </a:lnTo>
                  <a:close/>
                  <a:moveTo>
                    <a:pt x="67338" y="83611"/>
                  </a:moveTo>
                  <a:lnTo>
                    <a:pt x="67338" y="89695"/>
                  </a:lnTo>
                  <a:lnTo>
                    <a:pt x="60950" y="89695"/>
                  </a:lnTo>
                  <a:lnTo>
                    <a:pt x="60950" y="83611"/>
                  </a:lnTo>
                  <a:close/>
                  <a:moveTo>
                    <a:pt x="74083" y="83611"/>
                  </a:moveTo>
                  <a:lnTo>
                    <a:pt x="74083" y="89695"/>
                  </a:lnTo>
                  <a:lnTo>
                    <a:pt x="67677" y="89695"/>
                  </a:lnTo>
                  <a:lnTo>
                    <a:pt x="67677" y="83611"/>
                  </a:lnTo>
                  <a:close/>
                  <a:moveTo>
                    <a:pt x="80809" y="83611"/>
                  </a:moveTo>
                  <a:lnTo>
                    <a:pt x="80809" y="89695"/>
                  </a:lnTo>
                  <a:lnTo>
                    <a:pt x="74422" y="89695"/>
                  </a:lnTo>
                  <a:lnTo>
                    <a:pt x="74422" y="83611"/>
                  </a:lnTo>
                  <a:close/>
                  <a:moveTo>
                    <a:pt x="87554" y="83611"/>
                  </a:moveTo>
                  <a:lnTo>
                    <a:pt x="87554" y="89695"/>
                  </a:lnTo>
                  <a:lnTo>
                    <a:pt x="81148" y="89695"/>
                  </a:lnTo>
                  <a:lnTo>
                    <a:pt x="81148" y="83611"/>
                  </a:lnTo>
                  <a:close/>
                  <a:moveTo>
                    <a:pt x="94281" y="83611"/>
                  </a:moveTo>
                  <a:lnTo>
                    <a:pt x="94281" y="89695"/>
                  </a:lnTo>
                  <a:lnTo>
                    <a:pt x="87893" y="89695"/>
                  </a:lnTo>
                  <a:lnTo>
                    <a:pt x="87893" y="83611"/>
                  </a:lnTo>
                  <a:close/>
                  <a:moveTo>
                    <a:pt x="101007" y="83611"/>
                  </a:moveTo>
                  <a:lnTo>
                    <a:pt x="101007" y="89695"/>
                  </a:lnTo>
                  <a:lnTo>
                    <a:pt x="94620" y="89695"/>
                  </a:lnTo>
                  <a:lnTo>
                    <a:pt x="94620" y="83611"/>
                  </a:lnTo>
                  <a:close/>
                  <a:moveTo>
                    <a:pt x="107752" y="83611"/>
                  </a:moveTo>
                  <a:lnTo>
                    <a:pt x="107752" y="89695"/>
                  </a:lnTo>
                  <a:lnTo>
                    <a:pt x="101346" y="89695"/>
                  </a:lnTo>
                  <a:lnTo>
                    <a:pt x="101346" y="83611"/>
                  </a:lnTo>
                  <a:close/>
                  <a:moveTo>
                    <a:pt x="114478" y="83611"/>
                  </a:moveTo>
                  <a:lnTo>
                    <a:pt x="114478" y="89695"/>
                  </a:lnTo>
                  <a:lnTo>
                    <a:pt x="108091" y="89695"/>
                  </a:lnTo>
                  <a:lnTo>
                    <a:pt x="108091" y="83611"/>
                  </a:lnTo>
                  <a:close/>
                  <a:moveTo>
                    <a:pt x="121223" y="83611"/>
                  </a:moveTo>
                  <a:lnTo>
                    <a:pt x="121223" y="89695"/>
                  </a:lnTo>
                  <a:lnTo>
                    <a:pt x="114817" y="89695"/>
                  </a:lnTo>
                  <a:lnTo>
                    <a:pt x="114817" y="83611"/>
                  </a:lnTo>
                  <a:close/>
                  <a:moveTo>
                    <a:pt x="127950" y="83611"/>
                  </a:moveTo>
                  <a:lnTo>
                    <a:pt x="127950" y="89695"/>
                  </a:lnTo>
                  <a:lnTo>
                    <a:pt x="121562" y="89695"/>
                  </a:lnTo>
                  <a:lnTo>
                    <a:pt x="121562" y="83611"/>
                  </a:lnTo>
                  <a:close/>
                  <a:moveTo>
                    <a:pt x="134694" y="83611"/>
                  </a:moveTo>
                  <a:lnTo>
                    <a:pt x="134694" y="89695"/>
                  </a:lnTo>
                  <a:lnTo>
                    <a:pt x="128289" y="89695"/>
                  </a:lnTo>
                  <a:lnTo>
                    <a:pt x="128289" y="83611"/>
                  </a:lnTo>
                  <a:close/>
                  <a:moveTo>
                    <a:pt x="141421" y="83611"/>
                  </a:moveTo>
                  <a:lnTo>
                    <a:pt x="141421" y="89695"/>
                  </a:lnTo>
                  <a:lnTo>
                    <a:pt x="135033" y="89695"/>
                  </a:lnTo>
                  <a:lnTo>
                    <a:pt x="135033" y="83611"/>
                  </a:lnTo>
                  <a:close/>
                  <a:moveTo>
                    <a:pt x="148148" y="83611"/>
                  </a:moveTo>
                  <a:lnTo>
                    <a:pt x="148148" y="89695"/>
                  </a:lnTo>
                  <a:lnTo>
                    <a:pt x="141760" y="89695"/>
                  </a:lnTo>
                  <a:lnTo>
                    <a:pt x="141760" y="83611"/>
                  </a:lnTo>
                  <a:close/>
                  <a:moveTo>
                    <a:pt x="154892" y="83611"/>
                  </a:moveTo>
                  <a:lnTo>
                    <a:pt x="154892" y="89695"/>
                  </a:lnTo>
                  <a:lnTo>
                    <a:pt x="148487" y="89695"/>
                  </a:lnTo>
                  <a:lnTo>
                    <a:pt x="148487" y="83611"/>
                  </a:lnTo>
                  <a:close/>
                  <a:moveTo>
                    <a:pt x="161619" y="83611"/>
                  </a:moveTo>
                  <a:lnTo>
                    <a:pt x="161619" y="89695"/>
                  </a:lnTo>
                  <a:lnTo>
                    <a:pt x="155231" y="89695"/>
                  </a:lnTo>
                  <a:lnTo>
                    <a:pt x="155231" y="83611"/>
                  </a:lnTo>
                  <a:close/>
                  <a:moveTo>
                    <a:pt x="168363" y="83611"/>
                  </a:moveTo>
                  <a:lnTo>
                    <a:pt x="168363" y="89695"/>
                  </a:lnTo>
                  <a:lnTo>
                    <a:pt x="161958" y="89695"/>
                  </a:lnTo>
                  <a:lnTo>
                    <a:pt x="161958" y="83611"/>
                  </a:lnTo>
                  <a:close/>
                  <a:moveTo>
                    <a:pt x="175090" y="83611"/>
                  </a:moveTo>
                  <a:lnTo>
                    <a:pt x="175090" y="89695"/>
                  </a:lnTo>
                  <a:lnTo>
                    <a:pt x="168702" y="89695"/>
                  </a:lnTo>
                  <a:lnTo>
                    <a:pt x="168702" y="83611"/>
                  </a:lnTo>
                  <a:close/>
                  <a:moveTo>
                    <a:pt x="181834" y="83611"/>
                  </a:moveTo>
                  <a:lnTo>
                    <a:pt x="181834" y="89695"/>
                  </a:lnTo>
                  <a:lnTo>
                    <a:pt x="175429" y="89695"/>
                  </a:lnTo>
                  <a:lnTo>
                    <a:pt x="175429" y="83611"/>
                  </a:lnTo>
                  <a:close/>
                  <a:moveTo>
                    <a:pt x="188561" y="83611"/>
                  </a:moveTo>
                  <a:lnTo>
                    <a:pt x="188561" y="89695"/>
                  </a:lnTo>
                  <a:lnTo>
                    <a:pt x="182173" y="89695"/>
                  </a:lnTo>
                  <a:lnTo>
                    <a:pt x="182173" y="83611"/>
                  </a:lnTo>
                  <a:close/>
                  <a:moveTo>
                    <a:pt x="195288" y="83611"/>
                  </a:moveTo>
                  <a:lnTo>
                    <a:pt x="195288" y="89695"/>
                  </a:lnTo>
                  <a:lnTo>
                    <a:pt x="188900" y="89695"/>
                  </a:lnTo>
                  <a:lnTo>
                    <a:pt x="188900" y="83611"/>
                  </a:lnTo>
                  <a:close/>
                  <a:moveTo>
                    <a:pt x="202032" y="83611"/>
                  </a:moveTo>
                  <a:lnTo>
                    <a:pt x="202032" y="89695"/>
                  </a:lnTo>
                  <a:lnTo>
                    <a:pt x="195627" y="89695"/>
                  </a:lnTo>
                  <a:lnTo>
                    <a:pt x="195627" y="83611"/>
                  </a:lnTo>
                  <a:close/>
                  <a:moveTo>
                    <a:pt x="208759" y="83611"/>
                  </a:moveTo>
                  <a:lnTo>
                    <a:pt x="208759" y="89695"/>
                  </a:lnTo>
                  <a:lnTo>
                    <a:pt x="202371" y="89695"/>
                  </a:lnTo>
                  <a:lnTo>
                    <a:pt x="202371" y="83611"/>
                  </a:lnTo>
                  <a:close/>
                  <a:moveTo>
                    <a:pt x="215504" y="83611"/>
                  </a:moveTo>
                  <a:lnTo>
                    <a:pt x="215504" y="89695"/>
                  </a:lnTo>
                  <a:lnTo>
                    <a:pt x="209098" y="89695"/>
                  </a:lnTo>
                  <a:lnTo>
                    <a:pt x="209098" y="83611"/>
                  </a:lnTo>
                  <a:close/>
                  <a:moveTo>
                    <a:pt x="222230" y="83611"/>
                  </a:moveTo>
                  <a:lnTo>
                    <a:pt x="222230" y="89695"/>
                  </a:lnTo>
                  <a:lnTo>
                    <a:pt x="215843" y="89695"/>
                  </a:lnTo>
                  <a:lnTo>
                    <a:pt x="215843" y="83611"/>
                  </a:lnTo>
                  <a:close/>
                  <a:moveTo>
                    <a:pt x="228975" y="83611"/>
                  </a:moveTo>
                  <a:lnTo>
                    <a:pt x="228975" y="89695"/>
                  </a:lnTo>
                  <a:lnTo>
                    <a:pt x="222569" y="89695"/>
                  </a:lnTo>
                  <a:lnTo>
                    <a:pt x="222569" y="83611"/>
                  </a:lnTo>
                  <a:close/>
                  <a:moveTo>
                    <a:pt x="235701" y="83611"/>
                  </a:moveTo>
                  <a:lnTo>
                    <a:pt x="235701" y="89695"/>
                  </a:lnTo>
                  <a:lnTo>
                    <a:pt x="229296" y="89695"/>
                  </a:lnTo>
                  <a:lnTo>
                    <a:pt x="229296" y="83611"/>
                  </a:lnTo>
                  <a:close/>
                  <a:moveTo>
                    <a:pt x="242428" y="83611"/>
                  </a:moveTo>
                  <a:lnTo>
                    <a:pt x="242428" y="89695"/>
                  </a:lnTo>
                  <a:lnTo>
                    <a:pt x="236040" y="89695"/>
                  </a:lnTo>
                  <a:lnTo>
                    <a:pt x="236040" y="83611"/>
                  </a:lnTo>
                  <a:close/>
                  <a:moveTo>
                    <a:pt x="249173" y="83611"/>
                  </a:moveTo>
                  <a:lnTo>
                    <a:pt x="249173" y="89695"/>
                  </a:lnTo>
                  <a:lnTo>
                    <a:pt x="242767" y="89695"/>
                  </a:lnTo>
                  <a:lnTo>
                    <a:pt x="242767" y="83611"/>
                  </a:lnTo>
                  <a:close/>
                  <a:moveTo>
                    <a:pt x="255899" y="83611"/>
                  </a:moveTo>
                  <a:lnTo>
                    <a:pt x="255899" y="89695"/>
                  </a:lnTo>
                  <a:lnTo>
                    <a:pt x="249512" y="89695"/>
                  </a:lnTo>
                  <a:lnTo>
                    <a:pt x="249512" y="83611"/>
                  </a:lnTo>
                  <a:close/>
                  <a:moveTo>
                    <a:pt x="262644" y="83611"/>
                  </a:moveTo>
                  <a:lnTo>
                    <a:pt x="262644" y="89695"/>
                  </a:lnTo>
                  <a:lnTo>
                    <a:pt x="256238" y="89695"/>
                  </a:lnTo>
                  <a:lnTo>
                    <a:pt x="256238" y="83611"/>
                  </a:lnTo>
                  <a:close/>
                  <a:moveTo>
                    <a:pt x="269370" y="83611"/>
                  </a:moveTo>
                  <a:lnTo>
                    <a:pt x="269370" y="89695"/>
                  </a:lnTo>
                  <a:lnTo>
                    <a:pt x="262983" y="89695"/>
                  </a:lnTo>
                  <a:lnTo>
                    <a:pt x="262983" y="83611"/>
                  </a:lnTo>
                  <a:close/>
                  <a:moveTo>
                    <a:pt x="276115" y="83611"/>
                  </a:moveTo>
                  <a:lnTo>
                    <a:pt x="276115" y="89695"/>
                  </a:lnTo>
                  <a:lnTo>
                    <a:pt x="269709" y="89695"/>
                  </a:lnTo>
                  <a:lnTo>
                    <a:pt x="269709" y="83611"/>
                  </a:lnTo>
                  <a:close/>
                  <a:moveTo>
                    <a:pt x="282842" y="83611"/>
                  </a:moveTo>
                  <a:lnTo>
                    <a:pt x="282842" y="89695"/>
                  </a:lnTo>
                  <a:lnTo>
                    <a:pt x="276436" y="89695"/>
                  </a:lnTo>
                  <a:lnTo>
                    <a:pt x="276436" y="83611"/>
                  </a:lnTo>
                  <a:close/>
                  <a:moveTo>
                    <a:pt x="6745" y="90016"/>
                  </a:moveTo>
                  <a:lnTo>
                    <a:pt x="6745" y="96100"/>
                  </a:lnTo>
                  <a:lnTo>
                    <a:pt x="339" y="96100"/>
                  </a:lnTo>
                  <a:lnTo>
                    <a:pt x="339" y="90016"/>
                  </a:lnTo>
                  <a:close/>
                  <a:moveTo>
                    <a:pt x="13471" y="90016"/>
                  </a:moveTo>
                  <a:lnTo>
                    <a:pt x="13471" y="96100"/>
                  </a:lnTo>
                  <a:lnTo>
                    <a:pt x="7066" y="96100"/>
                  </a:lnTo>
                  <a:lnTo>
                    <a:pt x="7066" y="90016"/>
                  </a:lnTo>
                  <a:close/>
                  <a:moveTo>
                    <a:pt x="20198" y="90016"/>
                  </a:moveTo>
                  <a:lnTo>
                    <a:pt x="20198" y="96100"/>
                  </a:lnTo>
                  <a:lnTo>
                    <a:pt x="13810" y="96100"/>
                  </a:lnTo>
                  <a:lnTo>
                    <a:pt x="13810" y="90016"/>
                  </a:lnTo>
                  <a:close/>
                  <a:moveTo>
                    <a:pt x="26942" y="90016"/>
                  </a:moveTo>
                  <a:lnTo>
                    <a:pt x="26942" y="96100"/>
                  </a:lnTo>
                  <a:lnTo>
                    <a:pt x="20537" y="96100"/>
                  </a:lnTo>
                  <a:lnTo>
                    <a:pt x="20537" y="90016"/>
                  </a:lnTo>
                  <a:close/>
                  <a:moveTo>
                    <a:pt x="33669" y="90016"/>
                  </a:moveTo>
                  <a:lnTo>
                    <a:pt x="33669" y="96100"/>
                  </a:lnTo>
                  <a:lnTo>
                    <a:pt x="27281" y="96100"/>
                  </a:lnTo>
                  <a:lnTo>
                    <a:pt x="27281" y="90016"/>
                  </a:lnTo>
                  <a:close/>
                  <a:moveTo>
                    <a:pt x="40414" y="90016"/>
                  </a:moveTo>
                  <a:lnTo>
                    <a:pt x="40414" y="96100"/>
                  </a:lnTo>
                  <a:lnTo>
                    <a:pt x="34008" y="96100"/>
                  </a:lnTo>
                  <a:lnTo>
                    <a:pt x="34008" y="90016"/>
                  </a:lnTo>
                  <a:close/>
                  <a:moveTo>
                    <a:pt x="47140" y="90016"/>
                  </a:moveTo>
                  <a:lnTo>
                    <a:pt x="47140" y="96100"/>
                  </a:lnTo>
                  <a:lnTo>
                    <a:pt x="40753" y="96100"/>
                  </a:lnTo>
                  <a:lnTo>
                    <a:pt x="40753" y="90016"/>
                  </a:lnTo>
                  <a:close/>
                  <a:moveTo>
                    <a:pt x="53885" y="90016"/>
                  </a:moveTo>
                  <a:lnTo>
                    <a:pt x="53885" y="96100"/>
                  </a:lnTo>
                  <a:lnTo>
                    <a:pt x="47479" y="96100"/>
                  </a:lnTo>
                  <a:lnTo>
                    <a:pt x="47479" y="90016"/>
                  </a:lnTo>
                  <a:close/>
                  <a:moveTo>
                    <a:pt x="60611" y="90016"/>
                  </a:moveTo>
                  <a:lnTo>
                    <a:pt x="60611" y="96100"/>
                  </a:lnTo>
                  <a:lnTo>
                    <a:pt x="54206" y="96100"/>
                  </a:lnTo>
                  <a:lnTo>
                    <a:pt x="54206" y="90016"/>
                  </a:lnTo>
                  <a:close/>
                  <a:moveTo>
                    <a:pt x="67338" y="90016"/>
                  </a:moveTo>
                  <a:lnTo>
                    <a:pt x="67338" y="96100"/>
                  </a:lnTo>
                  <a:lnTo>
                    <a:pt x="60950" y="96100"/>
                  </a:lnTo>
                  <a:lnTo>
                    <a:pt x="60950" y="90016"/>
                  </a:lnTo>
                  <a:close/>
                  <a:moveTo>
                    <a:pt x="74083" y="90016"/>
                  </a:moveTo>
                  <a:lnTo>
                    <a:pt x="74083" y="96100"/>
                  </a:lnTo>
                  <a:lnTo>
                    <a:pt x="67677" y="96100"/>
                  </a:lnTo>
                  <a:lnTo>
                    <a:pt x="67677" y="90016"/>
                  </a:lnTo>
                  <a:close/>
                  <a:moveTo>
                    <a:pt x="80809" y="90016"/>
                  </a:moveTo>
                  <a:lnTo>
                    <a:pt x="80809" y="96100"/>
                  </a:lnTo>
                  <a:lnTo>
                    <a:pt x="74422" y="96100"/>
                  </a:lnTo>
                  <a:lnTo>
                    <a:pt x="74422" y="90016"/>
                  </a:lnTo>
                  <a:close/>
                  <a:moveTo>
                    <a:pt x="87554" y="90016"/>
                  </a:moveTo>
                  <a:lnTo>
                    <a:pt x="87554" y="96100"/>
                  </a:lnTo>
                  <a:lnTo>
                    <a:pt x="81148" y="96100"/>
                  </a:lnTo>
                  <a:lnTo>
                    <a:pt x="81148" y="90016"/>
                  </a:lnTo>
                  <a:close/>
                  <a:moveTo>
                    <a:pt x="94281" y="90016"/>
                  </a:moveTo>
                  <a:lnTo>
                    <a:pt x="94281" y="96100"/>
                  </a:lnTo>
                  <a:lnTo>
                    <a:pt x="87893" y="96100"/>
                  </a:lnTo>
                  <a:lnTo>
                    <a:pt x="87893" y="90016"/>
                  </a:lnTo>
                  <a:close/>
                  <a:moveTo>
                    <a:pt x="101007" y="90016"/>
                  </a:moveTo>
                  <a:lnTo>
                    <a:pt x="101007" y="96100"/>
                  </a:lnTo>
                  <a:lnTo>
                    <a:pt x="94620" y="96100"/>
                  </a:lnTo>
                  <a:lnTo>
                    <a:pt x="94620" y="90016"/>
                  </a:lnTo>
                  <a:close/>
                  <a:moveTo>
                    <a:pt x="107752" y="90016"/>
                  </a:moveTo>
                  <a:lnTo>
                    <a:pt x="107752" y="96100"/>
                  </a:lnTo>
                  <a:lnTo>
                    <a:pt x="101346" y="96100"/>
                  </a:lnTo>
                  <a:lnTo>
                    <a:pt x="101346" y="90016"/>
                  </a:lnTo>
                  <a:close/>
                  <a:moveTo>
                    <a:pt x="114478" y="90016"/>
                  </a:moveTo>
                  <a:lnTo>
                    <a:pt x="114478" y="96100"/>
                  </a:lnTo>
                  <a:lnTo>
                    <a:pt x="108091" y="96100"/>
                  </a:lnTo>
                  <a:lnTo>
                    <a:pt x="108091" y="90016"/>
                  </a:lnTo>
                  <a:close/>
                  <a:moveTo>
                    <a:pt x="121223" y="90016"/>
                  </a:moveTo>
                  <a:lnTo>
                    <a:pt x="121223" y="96100"/>
                  </a:lnTo>
                  <a:lnTo>
                    <a:pt x="114817" y="96100"/>
                  </a:lnTo>
                  <a:lnTo>
                    <a:pt x="114817" y="90016"/>
                  </a:lnTo>
                  <a:close/>
                  <a:moveTo>
                    <a:pt x="127950" y="90016"/>
                  </a:moveTo>
                  <a:lnTo>
                    <a:pt x="127950" y="96100"/>
                  </a:lnTo>
                  <a:lnTo>
                    <a:pt x="121562" y="96100"/>
                  </a:lnTo>
                  <a:lnTo>
                    <a:pt x="121562" y="90016"/>
                  </a:lnTo>
                  <a:close/>
                  <a:moveTo>
                    <a:pt x="134694" y="90016"/>
                  </a:moveTo>
                  <a:lnTo>
                    <a:pt x="134694" y="96100"/>
                  </a:lnTo>
                  <a:lnTo>
                    <a:pt x="128289" y="96100"/>
                  </a:lnTo>
                  <a:lnTo>
                    <a:pt x="128289" y="90016"/>
                  </a:lnTo>
                  <a:close/>
                  <a:moveTo>
                    <a:pt x="141421" y="90016"/>
                  </a:moveTo>
                  <a:lnTo>
                    <a:pt x="141421" y="96100"/>
                  </a:lnTo>
                  <a:lnTo>
                    <a:pt x="135033" y="96100"/>
                  </a:lnTo>
                  <a:lnTo>
                    <a:pt x="135033" y="90016"/>
                  </a:lnTo>
                  <a:close/>
                  <a:moveTo>
                    <a:pt x="148148" y="90016"/>
                  </a:moveTo>
                  <a:lnTo>
                    <a:pt x="148148" y="96100"/>
                  </a:lnTo>
                  <a:lnTo>
                    <a:pt x="141760" y="96100"/>
                  </a:lnTo>
                  <a:lnTo>
                    <a:pt x="141760" y="90016"/>
                  </a:lnTo>
                  <a:close/>
                  <a:moveTo>
                    <a:pt x="154892" y="90016"/>
                  </a:moveTo>
                  <a:lnTo>
                    <a:pt x="154892" y="96100"/>
                  </a:lnTo>
                  <a:lnTo>
                    <a:pt x="148487" y="96100"/>
                  </a:lnTo>
                  <a:lnTo>
                    <a:pt x="148487" y="90016"/>
                  </a:lnTo>
                  <a:close/>
                  <a:moveTo>
                    <a:pt x="161619" y="90016"/>
                  </a:moveTo>
                  <a:lnTo>
                    <a:pt x="161619" y="96100"/>
                  </a:lnTo>
                  <a:lnTo>
                    <a:pt x="155231" y="96100"/>
                  </a:lnTo>
                  <a:lnTo>
                    <a:pt x="155231" y="90016"/>
                  </a:lnTo>
                  <a:close/>
                  <a:moveTo>
                    <a:pt x="168363" y="90016"/>
                  </a:moveTo>
                  <a:lnTo>
                    <a:pt x="168363" y="96100"/>
                  </a:lnTo>
                  <a:lnTo>
                    <a:pt x="161958" y="96100"/>
                  </a:lnTo>
                  <a:lnTo>
                    <a:pt x="161958" y="90016"/>
                  </a:lnTo>
                  <a:close/>
                  <a:moveTo>
                    <a:pt x="175090" y="90016"/>
                  </a:moveTo>
                  <a:lnTo>
                    <a:pt x="175090" y="96100"/>
                  </a:lnTo>
                  <a:lnTo>
                    <a:pt x="168702" y="96100"/>
                  </a:lnTo>
                  <a:lnTo>
                    <a:pt x="168702" y="90016"/>
                  </a:lnTo>
                  <a:close/>
                  <a:moveTo>
                    <a:pt x="181834" y="90016"/>
                  </a:moveTo>
                  <a:lnTo>
                    <a:pt x="181834" y="96100"/>
                  </a:lnTo>
                  <a:lnTo>
                    <a:pt x="175429" y="96100"/>
                  </a:lnTo>
                  <a:lnTo>
                    <a:pt x="175429" y="90016"/>
                  </a:lnTo>
                  <a:close/>
                  <a:moveTo>
                    <a:pt x="188561" y="90016"/>
                  </a:moveTo>
                  <a:lnTo>
                    <a:pt x="188561" y="96100"/>
                  </a:lnTo>
                  <a:lnTo>
                    <a:pt x="182173" y="96100"/>
                  </a:lnTo>
                  <a:lnTo>
                    <a:pt x="182173" y="90016"/>
                  </a:lnTo>
                  <a:close/>
                  <a:moveTo>
                    <a:pt x="195288" y="90016"/>
                  </a:moveTo>
                  <a:lnTo>
                    <a:pt x="195288" y="96100"/>
                  </a:lnTo>
                  <a:lnTo>
                    <a:pt x="188900" y="96100"/>
                  </a:lnTo>
                  <a:lnTo>
                    <a:pt x="188900" y="90016"/>
                  </a:lnTo>
                  <a:close/>
                  <a:moveTo>
                    <a:pt x="202032" y="90016"/>
                  </a:moveTo>
                  <a:lnTo>
                    <a:pt x="202032" y="96100"/>
                  </a:lnTo>
                  <a:lnTo>
                    <a:pt x="195627" y="96100"/>
                  </a:lnTo>
                  <a:lnTo>
                    <a:pt x="195627" y="90016"/>
                  </a:lnTo>
                  <a:close/>
                  <a:moveTo>
                    <a:pt x="208759" y="90016"/>
                  </a:moveTo>
                  <a:lnTo>
                    <a:pt x="208759" y="96100"/>
                  </a:lnTo>
                  <a:lnTo>
                    <a:pt x="202371" y="96100"/>
                  </a:lnTo>
                  <a:lnTo>
                    <a:pt x="202371" y="90016"/>
                  </a:lnTo>
                  <a:close/>
                  <a:moveTo>
                    <a:pt x="215504" y="90016"/>
                  </a:moveTo>
                  <a:lnTo>
                    <a:pt x="215504" y="96100"/>
                  </a:lnTo>
                  <a:lnTo>
                    <a:pt x="209098" y="96100"/>
                  </a:lnTo>
                  <a:lnTo>
                    <a:pt x="209098" y="90016"/>
                  </a:lnTo>
                  <a:close/>
                  <a:moveTo>
                    <a:pt x="222230" y="90016"/>
                  </a:moveTo>
                  <a:lnTo>
                    <a:pt x="222230" y="96100"/>
                  </a:lnTo>
                  <a:lnTo>
                    <a:pt x="215843" y="96100"/>
                  </a:lnTo>
                  <a:lnTo>
                    <a:pt x="215843" y="90016"/>
                  </a:lnTo>
                  <a:close/>
                  <a:moveTo>
                    <a:pt x="228975" y="90016"/>
                  </a:moveTo>
                  <a:lnTo>
                    <a:pt x="228975" y="96100"/>
                  </a:lnTo>
                  <a:lnTo>
                    <a:pt x="222569" y="96100"/>
                  </a:lnTo>
                  <a:lnTo>
                    <a:pt x="222569" y="90016"/>
                  </a:lnTo>
                  <a:close/>
                  <a:moveTo>
                    <a:pt x="235701" y="90016"/>
                  </a:moveTo>
                  <a:lnTo>
                    <a:pt x="235701" y="96100"/>
                  </a:lnTo>
                  <a:lnTo>
                    <a:pt x="229296" y="96100"/>
                  </a:lnTo>
                  <a:lnTo>
                    <a:pt x="229296" y="90016"/>
                  </a:lnTo>
                  <a:close/>
                  <a:moveTo>
                    <a:pt x="242428" y="90016"/>
                  </a:moveTo>
                  <a:lnTo>
                    <a:pt x="242428" y="96100"/>
                  </a:lnTo>
                  <a:lnTo>
                    <a:pt x="236040" y="96100"/>
                  </a:lnTo>
                  <a:lnTo>
                    <a:pt x="236040" y="90016"/>
                  </a:lnTo>
                  <a:close/>
                  <a:moveTo>
                    <a:pt x="249173" y="90016"/>
                  </a:moveTo>
                  <a:lnTo>
                    <a:pt x="249173" y="96100"/>
                  </a:lnTo>
                  <a:lnTo>
                    <a:pt x="242767" y="96100"/>
                  </a:lnTo>
                  <a:lnTo>
                    <a:pt x="242767" y="90016"/>
                  </a:lnTo>
                  <a:close/>
                  <a:moveTo>
                    <a:pt x="255899" y="90016"/>
                  </a:moveTo>
                  <a:lnTo>
                    <a:pt x="255899" y="96100"/>
                  </a:lnTo>
                  <a:lnTo>
                    <a:pt x="249512" y="96100"/>
                  </a:lnTo>
                  <a:lnTo>
                    <a:pt x="249512" y="90016"/>
                  </a:lnTo>
                  <a:close/>
                  <a:moveTo>
                    <a:pt x="262644" y="90016"/>
                  </a:moveTo>
                  <a:lnTo>
                    <a:pt x="262644" y="96100"/>
                  </a:lnTo>
                  <a:lnTo>
                    <a:pt x="256238" y="96100"/>
                  </a:lnTo>
                  <a:lnTo>
                    <a:pt x="256238" y="90016"/>
                  </a:lnTo>
                  <a:close/>
                  <a:moveTo>
                    <a:pt x="269370" y="90016"/>
                  </a:moveTo>
                  <a:lnTo>
                    <a:pt x="269370" y="96100"/>
                  </a:lnTo>
                  <a:lnTo>
                    <a:pt x="262983" y="96100"/>
                  </a:lnTo>
                  <a:lnTo>
                    <a:pt x="262983" y="90016"/>
                  </a:lnTo>
                  <a:close/>
                  <a:moveTo>
                    <a:pt x="276115" y="90016"/>
                  </a:moveTo>
                  <a:lnTo>
                    <a:pt x="276115" y="96100"/>
                  </a:lnTo>
                  <a:lnTo>
                    <a:pt x="269709" y="96100"/>
                  </a:lnTo>
                  <a:lnTo>
                    <a:pt x="269709" y="90016"/>
                  </a:lnTo>
                  <a:close/>
                  <a:moveTo>
                    <a:pt x="282842" y="90016"/>
                  </a:moveTo>
                  <a:lnTo>
                    <a:pt x="282842" y="96100"/>
                  </a:lnTo>
                  <a:lnTo>
                    <a:pt x="276436" y="96100"/>
                  </a:lnTo>
                  <a:lnTo>
                    <a:pt x="276436" y="90016"/>
                  </a:lnTo>
                  <a:close/>
                  <a:moveTo>
                    <a:pt x="6745" y="96422"/>
                  </a:moveTo>
                  <a:lnTo>
                    <a:pt x="6745" y="102524"/>
                  </a:lnTo>
                  <a:lnTo>
                    <a:pt x="339" y="102524"/>
                  </a:lnTo>
                  <a:lnTo>
                    <a:pt x="339" y="96422"/>
                  </a:lnTo>
                  <a:close/>
                  <a:moveTo>
                    <a:pt x="13471" y="96422"/>
                  </a:moveTo>
                  <a:lnTo>
                    <a:pt x="13471" y="102524"/>
                  </a:lnTo>
                  <a:lnTo>
                    <a:pt x="7066" y="102524"/>
                  </a:lnTo>
                  <a:lnTo>
                    <a:pt x="7066" y="96422"/>
                  </a:lnTo>
                  <a:close/>
                  <a:moveTo>
                    <a:pt x="20198" y="96422"/>
                  </a:moveTo>
                  <a:lnTo>
                    <a:pt x="20198" y="102524"/>
                  </a:lnTo>
                  <a:lnTo>
                    <a:pt x="13810" y="102524"/>
                  </a:lnTo>
                  <a:lnTo>
                    <a:pt x="13810" y="96422"/>
                  </a:lnTo>
                  <a:close/>
                  <a:moveTo>
                    <a:pt x="26942" y="96422"/>
                  </a:moveTo>
                  <a:lnTo>
                    <a:pt x="26942" y="102524"/>
                  </a:lnTo>
                  <a:lnTo>
                    <a:pt x="20537" y="102524"/>
                  </a:lnTo>
                  <a:lnTo>
                    <a:pt x="20537" y="96422"/>
                  </a:lnTo>
                  <a:close/>
                  <a:moveTo>
                    <a:pt x="33669" y="96422"/>
                  </a:moveTo>
                  <a:lnTo>
                    <a:pt x="33669" y="102524"/>
                  </a:lnTo>
                  <a:lnTo>
                    <a:pt x="27281" y="102524"/>
                  </a:lnTo>
                  <a:lnTo>
                    <a:pt x="27281" y="96422"/>
                  </a:lnTo>
                  <a:close/>
                  <a:moveTo>
                    <a:pt x="40414" y="96422"/>
                  </a:moveTo>
                  <a:lnTo>
                    <a:pt x="40414" y="102524"/>
                  </a:lnTo>
                  <a:lnTo>
                    <a:pt x="34008" y="102524"/>
                  </a:lnTo>
                  <a:lnTo>
                    <a:pt x="34008" y="96422"/>
                  </a:lnTo>
                  <a:close/>
                  <a:moveTo>
                    <a:pt x="47140" y="96422"/>
                  </a:moveTo>
                  <a:lnTo>
                    <a:pt x="47140" y="102524"/>
                  </a:lnTo>
                  <a:lnTo>
                    <a:pt x="40753" y="102524"/>
                  </a:lnTo>
                  <a:lnTo>
                    <a:pt x="40753" y="96422"/>
                  </a:lnTo>
                  <a:close/>
                  <a:moveTo>
                    <a:pt x="53885" y="96422"/>
                  </a:moveTo>
                  <a:lnTo>
                    <a:pt x="53885" y="102524"/>
                  </a:lnTo>
                  <a:lnTo>
                    <a:pt x="47479" y="102524"/>
                  </a:lnTo>
                  <a:lnTo>
                    <a:pt x="47479" y="96422"/>
                  </a:lnTo>
                  <a:close/>
                  <a:moveTo>
                    <a:pt x="60611" y="96422"/>
                  </a:moveTo>
                  <a:lnTo>
                    <a:pt x="60611" y="102524"/>
                  </a:lnTo>
                  <a:lnTo>
                    <a:pt x="54206" y="102524"/>
                  </a:lnTo>
                  <a:lnTo>
                    <a:pt x="54206" y="96422"/>
                  </a:lnTo>
                  <a:close/>
                  <a:moveTo>
                    <a:pt x="67338" y="96422"/>
                  </a:moveTo>
                  <a:lnTo>
                    <a:pt x="67338" y="102524"/>
                  </a:lnTo>
                  <a:lnTo>
                    <a:pt x="60950" y="102524"/>
                  </a:lnTo>
                  <a:lnTo>
                    <a:pt x="60950" y="96422"/>
                  </a:lnTo>
                  <a:close/>
                  <a:moveTo>
                    <a:pt x="74083" y="96422"/>
                  </a:moveTo>
                  <a:lnTo>
                    <a:pt x="74083" y="102524"/>
                  </a:lnTo>
                  <a:lnTo>
                    <a:pt x="67677" y="102524"/>
                  </a:lnTo>
                  <a:lnTo>
                    <a:pt x="67677" y="96422"/>
                  </a:lnTo>
                  <a:close/>
                  <a:moveTo>
                    <a:pt x="80809" y="96422"/>
                  </a:moveTo>
                  <a:lnTo>
                    <a:pt x="80809" y="102524"/>
                  </a:lnTo>
                  <a:lnTo>
                    <a:pt x="74422" y="102524"/>
                  </a:lnTo>
                  <a:lnTo>
                    <a:pt x="74422" y="96422"/>
                  </a:lnTo>
                  <a:close/>
                  <a:moveTo>
                    <a:pt x="87554" y="96422"/>
                  </a:moveTo>
                  <a:lnTo>
                    <a:pt x="87554" y="102524"/>
                  </a:lnTo>
                  <a:lnTo>
                    <a:pt x="81148" y="102524"/>
                  </a:lnTo>
                  <a:lnTo>
                    <a:pt x="81148" y="96422"/>
                  </a:lnTo>
                  <a:close/>
                  <a:moveTo>
                    <a:pt x="94281" y="96422"/>
                  </a:moveTo>
                  <a:lnTo>
                    <a:pt x="94281" y="102524"/>
                  </a:lnTo>
                  <a:lnTo>
                    <a:pt x="87893" y="102524"/>
                  </a:lnTo>
                  <a:lnTo>
                    <a:pt x="87893" y="96422"/>
                  </a:lnTo>
                  <a:close/>
                  <a:moveTo>
                    <a:pt x="101007" y="96422"/>
                  </a:moveTo>
                  <a:lnTo>
                    <a:pt x="101007" y="102524"/>
                  </a:lnTo>
                  <a:lnTo>
                    <a:pt x="94620" y="102524"/>
                  </a:lnTo>
                  <a:lnTo>
                    <a:pt x="94620" y="96422"/>
                  </a:lnTo>
                  <a:close/>
                  <a:moveTo>
                    <a:pt x="107752" y="96422"/>
                  </a:moveTo>
                  <a:lnTo>
                    <a:pt x="107752" y="102524"/>
                  </a:lnTo>
                  <a:lnTo>
                    <a:pt x="101346" y="102524"/>
                  </a:lnTo>
                  <a:lnTo>
                    <a:pt x="101346" y="96422"/>
                  </a:lnTo>
                  <a:close/>
                  <a:moveTo>
                    <a:pt x="114478" y="96422"/>
                  </a:moveTo>
                  <a:lnTo>
                    <a:pt x="114478" y="102524"/>
                  </a:lnTo>
                  <a:lnTo>
                    <a:pt x="108091" y="102524"/>
                  </a:lnTo>
                  <a:lnTo>
                    <a:pt x="108091" y="96422"/>
                  </a:lnTo>
                  <a:close/>
                  <a:moveTo>
                    <a:pt x="121223" y="96422"/>
                  </a:moveTo>
                  <a:lnTo>
                    <a:pt x="121223" y="102524"/>
                  </a:lnTo>
                  <a:lnTo>
                    <a:pt x="114817" y="102524"/>
                  </a:lnTo>
                  <a:lnTo>
                    <a:pt x="114817" y="96422"/>
                  </a:lnTo>
                  <a:close/>
                  <a:moveTo>
                    <a:pt x="127950" y="96422"/>
                  </a:moveTo>
                  <a:lnTo>
                    <a:pt x="127950" y="102524"/>
                  </a:lnTo>
                  <a:lnTo>
                    <a:pt x="121562" y="102524"/>
                  </a:lnTo>
                  <a:lnTo>
                    <a:pt x="121562" y="96422"/>
                  </a:lnTo>
                  <a:close/>
                  <a:moveTo>
                    <a:pt x="134694" y="96422"/>
                  </a:moveTo>
                  <a:lnTo>
                    <a:pt x="134694" y="102524"/>
                  </a:lnTo>
                  <a:lnTo>
                    <a:pt x="128289" y="102524"/>
                  </a:lnTo>
                  <a:lnTo>
                    <a:pt x="128289" y="96422"/>
                  </a:lnTo>
                  <a:close/>
                  <a:moveTo>
                    <a:pt x="141421" y="96422"/>
                  </a:moveTo>
                  <a:lnTo>
                    <a:pt x="141421" y="102524"/>
                  </a:lnTo>
                  <a:lnTo>
                    <a:pt x="135033" y="102524"/>
                  </a:lnTo>
                  <a:lnTo>
                    <a:pt x="135033" y="96422"/>
                  </a:lnTo>
                  <a:close/>
                  <a:moveTo>
                    <a:pt x="148148" y="96422"/>
                  </a:moveTo>
                  <a:lnTo>
                    <a:pt x="148148" y="102524"/>
                  </a:lnTo>
                  <a:lnTo>
                    <a:pt x="141760" y="102524"/>
                  </a:lnTo>
                  <a:lnTo>
                    <a:pt x="141760" y="96422"/>
                  </a:lnTo>
                  <a:close/>
                  <a:moveTo>
                    <a:pt x="154892" y="96422"/>
                  </a:moveTo>
                  <a:lnTo>
                    <a:pt x="154892" y="102524"/>
                  </a:lnTo>
                  <a:lnTo>
                    <a:pt x="148487" y="102524"/>
                  </a:lnTo>
                  <a:lnTo>
                    <a:pt x="148487" y="96422"/>
                  </a:lnTo>
                  <a:close/>
                  <a:moveTo>
                    <a:pt x="161619" y="96422"/>
                  </a:moveTo>
                  <a:lnTo>
                    <a:pt x="161619" y="102524"/>
                  </a:lnTo>
                  <a:lnTo>
                    <a:pt x="155231" y="102524"/>
                  </a:lnTo>
                  <a:lnTo>
                    <a:pt x="155231" y="96422"/>
                  </a:lnTo>
                  <a:close/>
                  <a:moveTo>
                    <a:pt x="168363" y="96422"/>
                  </a:moveTo>
                  <a:lnTo>
                    <a:pt x="168363" y="102524"/>
                  </a:lnTo>
                  <a:lnTo>
                    <a:pt x="161958" y="102524"/>
                  </a:lnTo>
                  <a:lnTo>
                    <a:pt x="161958" y="96422"/>
                  </a:lnTo>
                  <a:close/>
                  <a:moveTo>
                    <a:pt x="175090" y="96422"/>
                  </a:moveTo>
                  <a:lnTo>
                    <a:pt x="175090" y="102524"/>
                  </a:lnTo>
                  <a:lnTo>
                    <a:pt x="168702" y="102524"/>
                  </a:lnTo>
                  <a:lnTo>
                    <a:pt x="168702" y="96422"/>
                  </a:lnTo>
                  <a:close/>
                  <a:moveTo>
                    <a:pt x="181834" y="96422"/>
                  </a:moveTo>
                  <a:lnTo>
                    <a:pt x="181834" y="102524"/>
                  </a:lnTo>
                  <a:lnTo>
                    <a:pt x="175429" y="102524"/>
                  </a:lnTo>
                  <a:lnTo>
                    <a:pt x="175429" y="96422"/>
                  </a:lnTo>
                  <a:close/>
                  <a:moveTo>
                    <a:pt x="188561" y="96422"/>
                  </a:moveTo>
                  <a:lnTo>
                    <a:pt x="188561" y="102524"/>
                  </a:lnTo>
                  <a:lnTo>
                    <a:pt x="182173" y="102524"/>
                  </a:lnTo>
                  <a:lnTo>
                    <a:pt x="182173" y="96422"/>
                  </a:lnTo>
                  <a:close/>
                  <a:moveTo>
                    <a:pt x="195288" y="96422"/>
                  </a:moveTo>
                  <a:lnTo>
                    <a:pt x="195288" y="102524"/>
                  </a:lnTo>
                  <a:lnTo>
                    <a:pt x="188900" y="102524"/>
                  </a:lnTo>
                  <a:lnTo>
                    <a:pt x="188900" y="96422"/>
                  </a:lnTo>
                  <a:close/>
                  <a:moveTo>
                    <a:pt x="202032" y="96422"/>
                  </a:moveTo>
                  <a:lnTo>
                    <a:pt x="202032" y="102524"/>
                  </a:lnTo>
                  <a:lnTo>
                    <a:pt x="195627" y="102524"/>
                  </a:lnTo>
                  <a:lnTo>
                    <a:pt x="195627" y="96422"/>
                  </a:lnTo>
                  <a:close/>
                  <a:moveTo>
                    <a:pt x="208759" y="96422"/>
                  </a:moveTo>
                  <a:lnTo>
                    <a:pt x="208759" y="102524"/>
                  </a:lnTo>
                  <a:lnTo>
                    <a:pt x="202371" y="102524"/>
                  </a:lnTo>
                  <a:lnTo>
                    <a:pt x="202371" y="96422"/>
                  </a:lnTo>
                  <a:close/>
                  <a:moveTo>
                    <a:pt x="215504" y="96422"/>
                  </a:moveTo>
                  <a:lnTo>
                    <a:pt x="215504" y="102524"/>
                  </a:lnTo>
                  <a:lnTo>
                    <a:pt x="209098" y="102524"/>
                  </a:lnTo>
                  <a:lnTo>
                    <a:pt x="209098" y="96422"/>
                  </a:lnTo>
                  <a:close/>
                  <a:moveTo>
                    <a:pt x="222230" y="96422"/>
                  </a:moveTo>
                  <a:lnTo>
                    <a:pt x="222230" y="102524"/>
                  </a:lnTo>
                  <a:lnTo>
                    <a:pt x="215843" y="102524"/>
                  </a:lnTo>
                  <a:lnTo>
                    <a:pt x="215843" y="96422"/>
                  </a:lnTo>
                  <a:close/>
                  <a:moveTo>
                    <a:pt x="228975" y="96422"/>
                  </a:moveTo>
                  <a:lnTo>
                    <a:pt x="228975" y="102524"/>
                  </a:lnTo>
                  <a:lnTo>
                    <a:pt x="222569" y="102524"/>
                  </a:lnTo>
                  <a:lnTo>
                    <a:pt x="222569" y="96422"/>
                  </a:lnTo>
                  <a:close/>
                  <a:moveTo>
                    <a:pt x="235701" y="96422"/>
                  </a:moveTo>
                  <a:lnTo>
                    <a:pt x="235701" y="102524"/>
                  </a:lnTo>
                  <a:lnTo>
                    <a:pt x="229296" y="102524"/>
                  </a:lnTo>
                  <a:lnTo>
                    <a:pt x="229296" y="96422"/>
                  </a:lnTo>
                  <a:close/>
                  <a:moveTo>
                    <a:pt x="242428" y="96422"/>
                  </a:moveTo>
                  <a:lnTo>
                    <a:pt x="242428" y="102524"/>
                  </a:lnTo>
                  <a:lnTo>
                    <a:pt x="236040" y="102524"/>
                  </a:lnTo>
                  <a:lnTo>
                    <a:pt x="236040" y="96422"/>
                  </a:lnTo>
                  <a:close/>
                  <a:moveTo>
                    <a:pt x="249173" y="96422"/>
                  </a:moveTo>
                  <a:lnTo>
                    <a:pt x="249173" y="102524"/>
                  </a:lnTo>
                  <a:lnTo>
                    <a:pt x="242767" y="102524"/>
                  </a:lnTo>
                  <a:lnTo>
                    <a:pt x="242767" y="96422"/>
                  </a:lnTo>
                  <a:close/>
                  <a:moveTo>
                    <a:pt x="255899" y="96422"/>
                  </a:moveTo>
                  <a:lnTo>
                    <a:pt x="255899" y="102524"/>
                  </a:lnTo>
                  <a:lnTo>
                    <a:pt x="249512" y="102524"/>
                  </a:lnTo>
                  <a:lnTo>
                    <a:pt x="249512" y="96422"/>
                  </a:lnTo>
                  <a:close/>
                  <a:moveTo>
                    <a:pt x="262644" y="96422"/>
                  </a:moveTo>
                  <a:lnTo>
                    <a:pt x="262644" y="102524"/>
                  </a:lnTo>
                  <a:lnTo>
                    <a:pt x="256238" y="102524"/>
                  </a:lnTo>
                  <a:lnTo>
                    <a:pt x="256238" y="96422"/>
                  </a:lnTo>
                  <a:close/>
                  <a:moveTo>
                    <a:pt x="269370" y="96422"/>
                  </a:moveTo>
                  <a:lnTo>
                    <a:pt x="269370" y="102524"/>
                  </a:lnTo>
                  <a:lnTo>
                    <a:pt x="262983" y="102524"/>
                  </a:lnTo>
                  <a:lnTo>
                    <a:pt x="262983" y="96422"/>
                  </a:lnTo>
                  <a:close/>
                  <a:moveTo>
                    <a:pt x="276115" y="96422"/>
                  </a:moveTo>
                  <a:lnTo>
                    <a:pt x="276115" y="102524"/>
                  </a:lnTo>
                  <a:lnTo>
                    <a:pt x="269709" y="102524"/>
                  </a:lnTo>
                  <a:lnTo>
                    <a:pt x="269709" y="96422"/>
                  </a:lnTo>
                  <a:close/>
                  <a:moveTo>
                    <a:pt x="282842" y="96422"/>
                  </a:moveTo>
                  <a:lnTo>
                    <a:pt x="282842" y="102524"/>
                  </a:lnTo>
                  <a:lnTo>
                    <a:pt x="276436" y="102524"/>
                  </a:lnTo>
                  <a:lnTo>
                    <a:pt x="276436" y="96422"/>
                  </a:lnTo>
                  <a:close/>
                  <a:moveTo>
                    <a:pt x="6745" y="102827"/>
                  </a:moveTo>
                  <a:lnTo>
                    <a:pt x="6745" y="108929"/>
                  </a:lnTo>
                  <a:lnTo>
                    <a:pt x="339" y="108929"/>
                  </a:lnTo>
                  <a:lnTo>
                    <a:pt x="339" y="102827"/>
                  </a:lnTo>
                  <a:close/>
                  <a:moveTo>
                    <a:pt x="13471" y="102827"/>
                  </a:moveTo>
                  <a:lnTo>
                    <a:pt x="13471" y="108929"/>
                  </a:lnTo>
                  <a:lnTo>
                    <a:pt x="7066" y="108929"/>
                  </a:lnTo>
                  <a:lnTo>
                    <a:pt x="7066" y="102827"/>
                  </a:lnTo>
                  <a:close/>
                  <a:moveTo>
                    <a:pt x="20198" y="102827"/>
                  </a:moveTo>
                  <a:lnTo>
                    <a:pt x="20198" y="108929"/>
                  </a:lnTo>
                  <a:lnTo>
                    <a:pt x="13810" y="108929"/>
                  </a:lnTo>
                  <a:lnTo>
                    <a:pt x="13810" y="102827"/>
                  </a:lnTo>
                  <a:close/>
                  <a:moveTo>
                    <a:pt x="26942" y="102827"/>
                  </a:moveTo>
                  <a:lnTo>
                    <a:pt x="26942" y="108929"/>
                  </a:lnTo>
                  <a:lnTo>
                    <a:pt x="20537" y="108929"/>
                  </a:lnTo>
                  <a:lnTo>
                    <a:pt x="20537" y="102827"/>
                  </a:lnTo>
                  <a:close/>
                  <a:moveTo>
                    <a:pt x="33669" y="102827"/>
                  </a:moveTo>
                  <a:lnTo>
                    <a:pt x="33669" y="108929"/>
                  </a:lnTo>
                  <a:lnTo>
                    <a:pt x="27281" y="108929"/>
                  </a:lnTo>
                  <a:lnTo>
                    <a:pt x="27281" y="102827"/>
                  </a:lnTo>
                  <a:close/>
                  <a:moveTo>
                    <a:pt x="40414" y="102827"/>
                  </a:moveTo>
                  <a:lnTo>
                    <a:pt x="40414" y="108929"/>
                  </a:lnTo>
                  <a:lnTo>
                    <a:pt x="34008" y="108929"/>
                  </a:lnTo>
                  <a:lnTo>
                    <a:pt x="34008" y="102827"/>
                  </a:lnTo>
                  <a:close/>
                  <a:moveTo>
                    <a:pt x="47140" y="102827"/>
                  </a:moveTo>
                  <a:lnTo>
                    <a:pt x="47140" y="108929"/>
                  </a:lnTo>
                  <a:lnTo>
                    <a:pt x="40753" y="108929"/>
                  </a:lnTo>
                  <a:lnTo>
                    <a:pt x="40753" y="102827"/>
                  </a:lnTo>
                  <a:close/>
                  <a:moveTo>
                    <a:pt x="53885" y="102827"/>
                  </a:moveTo>
                  <a:lnTo>
                    <a:pt x="53885" y="108929"/>
                  </a:lnTo>
                  <a:lnTo>
                    <a:pt x="47479" y="108929"/>
                  </a:lnTo>
                  <a:lnTo>
                    <a:pt x="47479" y="102827"/>
                  </a:lnTo>
                  <a:close/>
                  <a:moveTo>
                    <a:pt x="60611" y="102827"/>
                  </a:moveTo>
                  <a:lnTo>
                    <a:pt x="60611" y="108929"/>
                  </a:lnTo>
                  <a:lnTo>
                    <a:pt x="54206" y="108929"/>
                  </a:lnTo>
                  <a:lnTo>
                    <a:pt x="54206" y="102827"/>
                  </a:lnTo>
                  <a:close/>
                  <a:moveTo>
                    <a:pt x="67338" y="102827"/>
                  </a:moveTo>
                  <a:lnTo>
                    <a:pt x="67338" y="108929"/>
                  </a:lnTo>
                  <a:lnTo>
                    <a:pt x="60950" y="108929"/>
                  </a:lnTo>
                  <a:lnTo>
                    <a:pt x="60950" y="102827"/>
                  </a:lnTo>
                  <a:close/>
                  <a:moveTo>
                    <a:pt x="74083" y="102827"/>
                  </a:moveTo>
                  <a:lnTo>
                    <a:pt x="74083" y="108929"/>
                  </a:lnTo>
                  <a:lnTo>
                    <a:pt x="67677" y="108929"/>
                  </a:lnTo>
                  <a:lnTo>
                    <a:pt x="67677" y="102827"/>
                  </a:lnTo>
                  <a:close/>
                  <a:moveTo>
                    <a:pt x="80809" y="102827"/>
                  </a:moveTo>
                  <a:lnTo>
                    <a:pt x="80809" y="108929"/>
                  </a:lnTo>
                  <a:lnTo>
                    <a:pt x="74422" y="108929"/>
                  </a:lnTo>
                  <a:lnTo>
                    <a:pt x="74422" y="102827"/>
                  </a:lnTo>
                  <a:close/>
                  <a:moveTo>
                    <a:pt x="87554" y="102827"/>
                  </a:moveTo>
                  <a:lnTo>
                    <a:pt x="87554" y="108929"/>
                  </a:lnTo>
                  <a:lnTo>
                    <a:pt x="81148" y="108929"/>
                  </a:lnTo>
                  <a:lnTo>
                    <a:pt x="81148" y="102827"/>
                  </a:lnTo>
                  <a:close/>
                  <a:moveTo>
                    <a:pt x="94281" y="102827"/>
                  </a:moveTo>
                  <a:lnTo>
                    <a:pt x="94281" y="108929"/>
                  </a:lnTo>
                  <a:lnTo>
                    <a:pt x="87893" y="108929"/>
                  </a:lnTo>
                  <a:lnTo>
                    <a:pt x="87893" y="102827"/>
                  </a:lnTo>
                  <a:close/>
                  <a:moveTo>
                    <a:pt x="101007" y="102827"/>
                  </a:moveTo>
                  <a:lnTo>
                    <a:pt x="101007" y="108929"/>
                  </a:lnTo>
                  <a:lnTo>
                    <a:pt x="94620" y="108929"/>
                  </a:lnTo>
                  <a:lnTo>
                    <a:pt x="94620" y="102827"/>
                  </a:lnTo>
                  <a:close/>
                  <a:moveTo>
                    <a:pt x="107752" y="102827"/>
                  </a:moveTo>
                  <a:lnTo>
                    <a:pt x="107752" y="108929"/>
                  </a:lnTo>
                  <a:lnTo>
                    <a:pt x="101346" y="108929"/>
                  </a:lnTo>
                  <a:lnTo>
                    <a:pt x="101346" y="102827"/>
                  </a:lnTo>
                  <a:close/>
                  <a:moveTo>
                    <a:pt x="114478" y="102827"/>
                  </a:moveTo>
                  <a:lnTo>
                    <a:pt x="114478" y="108929"/>
                  </a:lnTo>
                  <a:lnTo>
                    <a:pt x="108091" y="108929"/>
                  </a:lnTo>
                  <a:lnTo>
                    <a:pt x="108091" y="102827"/>
                  </a:lnTo>
                  <a:close/>
                  <a:moveTo>
                    <a:pt x="121223" y="102827"/>
                  </a:moveTo>
                  <a:lnTo>
                    <a:pt x="121223" y="108929"/>
                  </a:lnTo>
                  <a:lnTo>
                    <a:pt x="114817" y="108929"/>
                  </a:lnTo>
                  <a:lnTo>
                    <a:pt x="114817" y="102827"/>
                  </a:lnTo>
                  <a:close/>
                  <a:moveTo>
                    <a:pt x="127950" y="102827"/>
                  </a:moveTo>
                  <a:lnTo>
                    <a:pt x="127950" y="108929"/>
                  </a:lnTo>
                  <a:lnTo>
                    <a:pt x="121562" y="108929"/>
                  </a:lnTo>
                  <a:lnTo>
                    <a:pt x="121562" y="102827"/>
                  </a:lnTo>
                  <a:close/>
                  <a:moveTo>
                    <a:pt x="134694" y="102827"/>
                  </a:moveTo>
                  <a:lnTo>
                    <a:pt x="134694" y="108929"/>
                  </a:lnTo>
                  <a:lnTo>
                    <a:pt x="128289" y="108929"/>
                  </a:lnTo>
                  <a:lnTo>
                    <a:pt x="128289" y="102827"/>
                  </a:lnTo>
                  <a:close/>
                  <a:moveTo>
                    <a:pt x="141421" y="102827"/>
                  </a:moveTo>
                  <a:lnTo>
                    <a:pt x="141421" y="108929"/>
                  </a:lnTo>
                  <a:lnTo>
                    <a:pt x="135033" y="108929"/>
                  </a:lnTo>
                  <a:lnTo>
                    <a:pt x="135033" y="102827"/>
                  </a:lnTo>
                  <a:close/>
                  <a:moveTo>
                    <a:pt x="148148" y="102827"/>
                  </a:moveTo>
                  <a:lnTo>
                    <a:pt x="148148" y="108929"/>
                  </a:lnTo>
                  <a:lnTo>
                    <a:pt x="141760" y="108929"/>
                  </a:lnTo>
                  <a:lnTo>
                    <a:pt x="141760" y="102827"/>
                  </a:lnTo>
                  <a:close/>
                  <a:moveTo>
                    <a:pt x="154892" y="102827"/>
                  </a:moveTo>
                  <a:lnTo>
                    <a:pt x="154892" y="108929"/>
                  </a:lnTo>
                  <a:lnTo>
                    <a:pt x="148487" y="108929"/>
                  </a:lnTo>
                  <a:lnTo>
                    <a:pt x="148487" y="102827"/>
                  </a:lnTo>
                  <a:close/>
                  <a:moveTo>
                    <a:pt x="161619" y="102827"/>
                  </a:moveTo>
                  <a:lnTo>
                    <a:pt x="161619" y="108929"/>
                  </a:lnTo>
                  <a:lnTo>
                    <a:pt x="155231" y="108929"/>
                  </a:lnTo>
                  <a:lnTo>
                    <a:pt x="155231" y="102827"/>
                  </a:lnTo>
                  <a:close/>
                  <a:moveTo>
                    <a:pt x="168363" y="102827"/>
                  </a:moveTo>
                  <a:lnTo>
                    <a:pt x="168363" y="108929"/>
                  </a:lnTo>
                  <a:lnTo>
                    <a:pt x="161958" y="108929"/>
                  </a:lnTo>
                  <a:lnTo>
                    <a:pt x="161958" y="102827"/>
                  </a:lnTo>
                  <a:close/>
                  <a:moveTo>
                    <a:pt x="175090" y="102827"/>
                  </a:moveTo>
                  <a:lnTo>
                    <a:pt x="175090" y="108929"/>
                  </a:lnTo>
                  <a:lnTo>
                    <a:pt x="168702" y="108929"/>
                  </a:lnTo>
                  <a:lnTo>
                    <a:pt x="168702" y="102827"/>
                  </a:lnTo>
                  <a:close/>
                  <a:moveTo>
                    <a:pt x="181834" y="102827"/>
                  </a:moveTo>
                  <a:lnTo>
                    <a:pt x="181834" y="108929"/>
                  </a:lnTo>
                  <a:lnTo>
                    <a:pt x="175429" y="108929"/>
                  </a:lnTo>
                  <a:lnTo>
                    <a:pt x="175429" y="102827"/>
                  </a:lnTo>
                  <a:close/>
                  <a:moveTo>
                    <a:pt x="188561" y="102827"/>
                  </a:moveTo>
                  <a:lnTo>
                    <a:pt x="188561" y="108929"/>
                  </a:lnTo>
                  <a:lnTo>
                    <a:pt x="182173" y="108929"/>
                  </a:lnTo>
                  <a:lnTo>
                    <a:pt x="182173" y="102827"/>
                  </a:lnTo>
                  <a:close/>
                  <a:moveTo>
                    <a:pt x="195288" y="102827"/>
                  </a:moveTo>
                  <a:lnTo>
                    <a:pt x="195288" y="108929"/>
                  </a:lnTo>
                  <a:lnTo>
                    <a:pt x="188900" y="108929"/>
                  </a:lnTo>
                  <a:lnTo>
                    <a:pt x="188900" y="102827"/>
                  </a:lnTo>
                  <a:close/>
                  <a:moveTo>
                    <a:pt x="202032" y="102827"/>
                  </a:moveTo>
                  <a:lnTo>
                    <a:pt x="202032" y="108929"/>
                  </a:lnTo>
                  <a:lnTo>
                    <a:pt x="195627" y="108929"/>
                  </a:lnTo>
                  <a:lnTo>
                    <a:pt x="195627" y="102827"/>
                  </a:lnTo>
                  <a:close/>
                  <a:moveTo>
                    <a:pt x="208759" y="102827"/>
                  </a:moveTo>
                  <a:lnTo>
                    <a:pt x="208759" y="108929"/>
                  </a:lnTo>
                  <a:lnTo>
                    <a:pt x="202371" y="108929"/>
                  </a:lnTo>
                  <a:lnTo>
                    <a:pt x="202371" y="102827"/>
                  </a:lnTo>
                  <a:close/>
                  <a:moveTo>
                    <a:pt x="215504" y="102827"/>
                  </a:moveTo>
                  <a:lnTo>
                    <a:pt x="215504" y="108929"/>
                  </a:lnTo>
                  <a:lnTo>
                    <a:pt x="209098" y="108929"/>
                  </a:lnTo>
                  <a:lnTo>
                    <a:pt x="209098" y="102827"/>
                  </a:lnTo>
                  <a:close/>
                  <a:moveTo>
                    <a:pt x="222230" y="102827"/>
                  </a:moveTo>
                  <a:lnTo>
                    <a:pt x="222230" y="108929"/>
                  </a:lnTo>
                  <a:lnTo>
                    <a:pt x="215843" y="108929"/>
                  </a:lnTo>
                  <a:lnTo>
                    <a:pt x="215843" y="102827"/>
                  </a:lnTo>
                  <a:close/>
                  <a:moveTo>
                    <a:pt x="228975" y="102827"/>
                  </a:moveTo>
                  <a:lnTo>
                    <a:pt x="228975" y="108929"/>
                  </a:lnTo>
                  <a:lnTo>
                    <a:pt x="222569" y="108929"/>
                  </a:lnTo>
                  <a:lnTo>
                    <a:pt x="222569" y="102827"/>
                  </a:lnTo>
                  <a:close/>
                  <a:moveTo>
                    <a:pt x="235701" y="102827"/>
                  </a:moveTo>
                  <a:lnTo>
                    <a:pt x="235701" y="108929"/>
                  </a:lnTo>
                  <a:lnTo>
                    <a:pt x="229296" y="108929"/>
                  </a:lnTo>
                  <a:lnTo>
                    <a:pt x="229296" y="102827"/>
                  </a:lnTo>
                  <a:close/>
                  <a:moveTo>
                    <a:pt x="242428" y="102827"/>
                  </a:moveTo>
                  <a:lnTo>
                    <a:pt x="242428" y="108929"/>
                  </a:lnTo>
                  <a:lnTo>
                    <a:pt x="236040" y="108929"/>
                  </a:lnTo>
                  <a:lnTo>
                    <a:pt x="236040" y="102827"/>
                  </a:lnTo>
                  <a:close/>
                  <a:moveTo>
                    <a:pt x="249173" y="102827"/>
                  </a:moveTo>
                  <a:lnTo>
                    <a:pt x="249173" y="108929"/>
                  </a:lnTo>
                  <a:lnTo>
                    <a:pt x="242767" y="108929"/>
                  </a:lnTo>
                  <a:lnTo>
                    <a:pt x="242767" y="102827"/>
                  </a:lnTo>
                  <a:close/>
                  <a:moveTo>
                    <a:pt x="255899" y="102827"/>
                  </a:moveTo>
                  <a:lnTo>
                    <a:pt x="255899" y="108929"/>
                  </a:lnTo>
                  <a:lnTo>
                    <a:pt x="249512" y="108929"/>
                  </a:lnTo>
                  <a:lnTo>
                    <a:pt x="249512" y="102827"/>
                  </a:lnTo>
                  <a:close/>
                  <a:moveTo>
                    <a:pt x="262644" y="102827"/>
                  </a:moveTo>
                  <a:lnTo>
                    <a:pt x="262644" y="108929"/>
                  </a:lnTo>
                  <a:lnTo>
                    <a:pt x="256238" y="108929"/>
                  </a:lnTo>
                  <a:lnTo>
                    <a:pt x="256238" y="102827"/>
                  </a:lnTo>
                  <a:close/>
                  <a:moveTo>
                    <a:pt x="269370" y="102827"/>
                  </a:moveTo>
                  <a:lnTo>
                    <a:pt x="269370" y="108929"/>
                  </a:lnTo>
                  <a:lnTo>
                    <a:pt x="262983" y="108929"/>
                  </a:lnTo>
                  <a:lnTo>
                    <a:pt x="262983" y="102827"/>
                  </a:lnTo>
                  <a:close/>
                  <a:moveTo>
                    <a:pt x="276115" y="102827"/>
                  </a:moveTo>
                  <a:lnTo>
                    <a:pt x="276115" y="108929"/>
                  </a:lnTo>
                  <a:lnTo>
                    <a:pt x="269709" y="108929"/>
                  </a:lnTo>
                  <a:lnTo>
                    <a:pt x="269709" y="102827"/>
                  </a:lnTo>
                  <a:close/>
                  <a:moveTo>
                    <a:pt x="282842" y="102827"/>
                  </a:moveTo>
                  <a:lnTo>
                    <a:pt x="282842" y="108929"/>
                  </a:lnTo>
                  <a:lnTo>
                    <a:pt x="276436" y="108929"/>
                  </a:lnTo>
                  <a:lnTo>
                    <a:pt x="276436" y="102827"/>
                  </a:lnTo>
                  <a:close/>
                  <a:moveTo>
                    <a:pt x="6745" y="109250"/>
                  </a:moveTo>
                  <a:lnTo>
                    <a:pt x="6745" y="115335"/>
                  </a:lnTo>
                  <a:lnTo>
                    <a:pt x="339" y="115335"/>
                  </a:lnTo>
                  <a:lnTo>
                    <a:pt x="339" y="109250"/>
                  </a:lnTo>
                  <a:close/>
                  <a:moveTo>
                    <a:pt x="13471" y="109250"/>
                  </a:moveTo>
                  <a:lnTo>
                    <a:pt x="13471" y="115335"/>
                  </a:lnTo>
                  <a:lnTo>
                    <a:pt x="7066" y="115335"/>
                  </a:lnTo>
                  <a:lnTo>
                    <a:pt x="7066" y="109250"/>
                  </a:lnTo>
                  <a:close/>
                  <a:moveTo>
                    <a:pt x="20198" y="109250"/>
                  </a:moveTo>
                  <a:lnTo>
                    <a:pt x="20198" y="115335"/>
                  </a:lnTo>
                  <a:lnTo>
                    <a:pt x="13810" y="115335"/>
                  </a:lnTo>
                  <a:lnTo>
                    <a:pt x="13810" y="109250"/>
                  </a:lnTo>
                  <a:close/>
                  <a:moveTo>
                    <a:pt x="26942" y="109250"/>
                  </a:moveTo>
                  <a:lnTo>
                    <a:pt x="26942" y="115335"/>
                  </a:lnTo>
                  <a:lnTo>
                    <a:pt x="20537" y="115335"/>
                  </a:lnTo>
                  <a:lnTo>
                    <a:pt x="20537" y="109250"/>
                  </a:lnTo>
                  <a:close/>
                  <a:moveTo>
                    <a:pt x="33669" y="109250"/>
                  </a:moveTo>
                  <a:lnTo>
                    <a:pt x="33669" y="115335"/>
                  </a:lnTo>
                  <a:lnTo>
                    <a:pt x="27281" y="115335"/>
                  </a:lnTo>
                  <a:lnTo>
                    <a:pt x="27281" y="109250"/>
                  </a:lnTo>
                  <a:close/>
                  <a:moveTo>
                    <a:pt x="40414" y="109250"/>
                  </a:moveTo>
                  <a:lnTo>
                    <a:pt x="40414" y="115335"/>
                  </a:lnTo>
                  <a:lnTo>
                    <a:pt x="34008" y="115335"/>
                  </a:lnTo>
                  <a:lnTo>
                    <a:pt x="34008" y="109250"/>
                  </a:lnTo>
                  <a:close/>
                  <a:moveTo>
                    <a:pt x="47140" y="109250"/>
                  </a:moveTo>
                  <a:lnTo>
                    <a:pt x="47140" y="115335"/>
                  </a:lnTo>
                  <a:lnTo>
                    <a:pt x="40753" y="115335"/>
                  </a:lnTo>
                  <a:lnTo>
                    <a:pt x="40753" y="109250"/>
                  </a:lnTo>
                  <a:close/>
                  <a:moveTo>
                    <a:pt x="53885" y="109250"/>
                  </a:moveTo>
                  <a:lnTo>
                    <a:pt x="53885" y="115335"/>
                  </a:lnTo>
                  <a:lnTo>
                    <a:pt x="47479" y="115335"/>
                  </a:lnTo>
                  <a:lnTo>
                    <a:pt x="47479" y="109250"/>
                  </a:lnTo>
                  <a:close/>
                  <a:moveTo>
                    <a:pt x="60611" y="109250"/>
                  </a:moveTo>
                  <a:lnTo>
                    <a:pt x="60611" y="115335"/>
                  </a:lnTo>
                  <a:lnTo>
                    <a:pt x="54206" y="115335"/>
                  </a:lnTo>
                  <a:lnTo>
                    <a:pt x="54206" y="109250"/>
                  </a:lnTo>
                  <a:close/>
                  <a:moveTo>
                    <a:pt x="67338" y="109250"/>
                  </a:moveTo>
                  <a:lnTo>
                    <a:pt x="67338" y="115335"/>
                  </a:lnTo>
                  <a:lnTo>
                    <a:pt x="60950" y="115335"/>
                  </a:lnTo>
                  <a:lnTo>
                    <a:pt x="60950" y="109250"/>
                  </a:lnTo>
                  <a:close/>
                  <a:moveTo>
                    <a:pt x="74083" y="109250"/>
                  </a:moveTo>
                  <a:lnTo>
                    <a:pt x="74083" y="115335"/>
                  </a:lnTo>
                  <a:lnTo>
                    <a:pt x="67677" y="115335"/>
                  </a:lnTo>
                  <a:lnTo>
                    <a:pt x="67677" y="109250"/>
                  </a:lnTo>
                  <a:close/>
                  <a:moveTo>
                    <a:pt x="80809" y="109250"/>
                  </a:moveTo>
                  <a:lnTo>
                    <a:pt x="80809" y="115335"/>
                  </a:lnTo>
                  <a:lnTo>
                    <a:pt x="74422" y="115335"/>
                  </a:lnTo>
                  <a:lnTo>
                    <a:pt x="74422" y="109250"/>
                  </a:lnTo>
                  <a:close/>
                  <a:moveTo>
                    <a:pt x="87554" y="109250"/>
                  </a:moveTo>
                  <a:lnTo>
                    <a:pt x="87554" y="115335"/>
                  </a:lnTo>
                  <a:lnTo>
                    <a:pt x="81148" y="115335"/>
                  </a:lnTo>
                  <a:lnTo>
                    <a:pt x="81148" y="109250"/>
                  </a:lnTo>
                  <a:close/>
                  <a:moveTo>
                    <a:pt x="94281" y="109250"/>
                  </a:moveTo>
                  <a:lnTo>
                    <a:pt x="94281" y="115335"/>
                  </a:lnTo>
                  <a:lnTo>
                    <a:pt x="87893" y="115335"/>
                  </a:lnTo>
                  <a:lnTo>
                    <a:pt x="87893" y="109250"/>
                  </a:lnTo>
                  <a:close/>
                  <a:moveTo>
                    <a:pt x="101007" y="109250"/>
                  </a:moveTo>
                  <a:lnTo>
                    <a:pt x="101007" y="115335"/>
                  </a:lnTo>
                  <a:lnTo>
                    <a:pt x="94620" y="115335"/>
                  </a:lnTo>
                  <a:lnTo>
                    <a:pt x="94620" y="109250"/>
                  </a:lnTo>
                  <a:close/>
                  <a:moveTo>
                    <a:pt x="107752" y="109250"/>
                  </a:moveTo>
                  <a:lnTo>
                    <a:pt x="107752" y="115335"/>
                  </a:lnTo>
                  <a:lnTo>
                    <a:pt x="101346" y="115335"/>
                  </a:lnTo>
                  <a:lnTo>
                    <a:pt x="101346" y="109250"/>
                  </a:lnTo>
                  <a:close/>
                  <a:moveTo>
                    <a:pt x="114478" y="109250"/>
                  </a:moveTo>
                  <a:lnTo>
                    <a:pt x="114478" y="115335"/>
                  </a:lnTo>
                  <a:lnTo>
                    <a:pt x="108091" y="115335"/>
                  </a:lnTo>
                  <a:lnTo>
                    <a:pt x="108091" y="109250"/>
                  </a:lnTo>
                  <a:close/>
                  <a:moveTo>
                    <a:pt x="121223" y="109250"/>
                  </a:moveTo>
                  <a:lnTo>
                    <a:pt x="121223" y="115335"/>
                  </a:lnTo>
                  <a:lnTo>
                    <a:pt x="114817" y="115335"/>
                  </a:lnTo>
                  <a:lnTo>
                    <a:pt x="114817" y="109250"/>
                  </a:lnTo>
                  <a:close/>
                  <a:moveTo>
                    <a:pt x="127950" y="109250"/>
                  </a:moveTo>
                  <a:lnTo>
                    <a:pt x="127950" y="115335"/>
                  </a:lnTo>
                  <a:lnTo>
                    <a:pt x="121562" y="115335"/>
                  </a:lnTo>
                  <a:lnTo>
                    <a:pt x="121562" y="109250"/>
                  </a:lnTo>
                  <a:close/>
                  <a:moveTo>
                    <a:pt x="134694" y="109250"/>
                  </a:moveTo>
                  <a:lnTo>
                    <a:pt x="134694" y="115335"/>
                  </a:lnTo>
                  <a:lnTo>
                    <a:pt x="128289" y="115335"/>
                  </a:lnTo>
                  <a:lnTo>
                    <a:pt x="128289" y="109250"/>
                  </a:lnTo>
                  <a:close/>
                  <a:moveTo>
                    <a:pt x="141421" y="109250"/>
                  </a:moveTo>
                  <a:lnTo>
                    <a:pt x="141421" y="115335"/>
                  </a:lnTo>
                  <a:lnTo>
                    <a:pt x="135033" y="115335"/>
                  </a:lnTo>
                  <a:lnTo>
                    <a:pt x="135033" y="109250"/>
                  </a:lnTo>
                  <a:close/>
                  <a:moveTo>
                    <a:pt x="148148" y="109250"/>
                  </a:moveTo>
                  <a:lnTo>
                    <a:pt x="148148" y="115335"/>
                  </a:lnTo>
                  <a:lnTo>
                    <a:pt x="141760" y="115335"/>
                  </a:lnTo>
                  <a:lnTo>
                    <a:pt x="141760" y="109250"/>
                  </a:lnTo>
                  <a:close/>
                  <a:moveTo>
                    <a:pt x="154892" y="109250"/>
                  </a:moveTo>
                  <a:lnTo>
                    <a:pt x="154892" y="115335"/>
                  </a:lnTo>
                  <a:lnTo>
                    <a:pt x="148487" y="115335"/>
                  </a:lnTo>
                  <a:lnTo>
                    <a:pt x="148487" y="109250"/>
                  </a:lnTo>
                  <a:close/>
                  <a:moveTo>
                    <a:pt x="161619" y="109250"/>
                  </a:moveTo>
                  <a:lnTo>
                    <a:pt x="161619" y="115335"/>
                  </a:lnTo>
                  <a:lnTo>
                    <a:pt x="155231" y="115335"/>
                  </a:lnTo>
                  <a:lnTo>
                    <a:pt x="155231" y="109250"/>
                  </a:lnTo>
                  <a:close/>
                  <a:moveTo>
                    <a:pt x="168363" y="109250"/>
                  </a:moveTo>
                  <a:lnTo>
                    <a:pt x="168363" y="115335"/>
                  </a:lnTo>
                  <a:lnTo>
                    <a:pt x="161958" y="115335"/>
                  </a:lnTo>
                  <a:lnTo>
                    <a:pt x="161958" y="109250"/>
                  </a:lnTo>
                  <a:close/>
                  <a:moveTo>
                    <a:pt x="175090" y="109250"/>
                  </a:moveTo>
                  <a:lnTo>
                    <a:pt x="175090" y="115335"/>
                  </a:lnTo>
                  <a:lnTo>
                    <a:pt x="168702" y="115335"/>
                  </a:lnTo>
                  <a:lnTo>
                    <a:pt x="168702" y="109250"/>
                  </a:lnTo>
                  <a:close/>
                  <a:moveTo>
                    <a:pt x="181834" y="109250"/>
                  </a:moveTo>
                  <a:lnTo>
                    <a:pt x="181834" y="115335"/>
                  </a:lnTo>
                  <a:lnTo>
                    <a:pt x="175429" y="115335"/>
                  </a:lnTo>
                  <a:lnTo>
                    <a:pt x="175429" y="109250"/>
                  </a:lnTo>
                  <a:close/>
                  <a:moveTo>
                    <a:pt x="188561" y="109250"/>
                  </a:moveTo>
                  <a:lnTo>
                    <a:pt x="188561" y="115335"/>
                  </a:lnTo>
                  <a:lnTo>
                    <a:pt x="182173" y="115335"/>
                  </a:lnTo>
                  <a:lnTo>
                    <a:pt x="182173" y="109250"/>
                  </a:lnTo>
                  <a:close/>
                  <a:moveTo>
                    <a:pt x="195288" y="109250"/>
                  </a:moveTo>
                  <a:lnTo>
                    <a:pt x="195288" y="115335"/>
                  </a:lnTo>
                  <a:lnTo>
                    <a:pt x="188900" y="115335"/>
                  </a:lnTo>
                  <a:lnTo>
                    <a:pt x="188900" y="109250"/>
                  </a:lnTo>
                  <a:close/>
                  <a:moveTo>
                    <a:pt x="202032" y="109250"/>
                  </a:moveTo>
                  <a:lnTo>
                    <a:pt x="202032" y="115335"/>
                  </a:lnTo>
                  <a:lnTo>
                    <a:pt x="195627" y="115335"/>
                  </a:lnTo>
                  <a:lnTo>
                    <a:pt x="195627" y="109250"/>
                  </a:lnTo>
                  <a:close/>
                  <a:moveTo>
                    <a:pt x="208759" y="109250"/>
                  </a:moveTo>
                  <a:lnTo>
                    <a:pt x="208759" y="115335"/>
                  </a:lnTo>
                  <a:lnTo>
                    <a:pt x="202371" y="115335"/>
                  </a:lnTo>
                  <a:lnTo>
                    <a:pt x="202371" y="109250"/>
                  </a:lnTo>
                  <a:close/>
                  <a:moveTo>
                    <a:pt x="215504" y="109250"/>
                  </a:moveTo>
                  <a:lnTo>
                    <a:pt x="215504" y="115335"/>
                  </a:lnTo>
                  <a:lnTo>
                    <a:pt x="209098" y="115335"/>
                  </a:lnTo>
                  <a:lnTo>
                    <a:pt x="209098" y="109250"/>
                  </a:lnTo>
                  <a:close/>
                  <a:moveTo>
                    <a:pt x="222230" y="109250"/>
                  </a:moveTo>
                  <a:lnTo>
                    <a:pt x="222230" y="115335"/>
                  </a:lnTo>
                  <a:lnTo>
                    <a:pt x="215843" y="115335"/>
                  </a:lnTo>
                  <a:lnTo>
                    <a:pt x="215843" y="109250"/>
                  </a:lnTo>
                  <a:close/>
                  <a:moveTo>
                    <a:pt x="228975" y="109250"/>
                  </a:moveTo>
                  <a:lnTo>
                    <a:pt x="228975" y="115335"/>
                  </a:lnTo>
                  <a:lnTo>
                    <a:pt x="222569" y="115335"/>
                  </a:lnTo>
                  <a:lnTo>
                    <a:pt x="222569" y="109250"/>
                  </a:lnTo>
                  <a:close/>
                  <a:moveTo>
                    <a:pt x="235701" y="109250"/>
                  </a:moveTo>
                  <a:lnTo>
                    <a:pt x="235701" y="115335"/>
                  </a:lnTo>
                  <a:lnTo>
                    <a:pt x="229296" y="115335"/>
                  </a:lnTo>
                  <a:lnTo>
                    <a:pt x="229296" y="109250"/>
                  </a:lnTo>
                  <a:close/>
                  <a:moveTo>
                    <a:pt x="242428" y="109250"/>
                  </a:moveTo>
                  <a:lnTo>
                    <a:pt x="242428" y="115335"/>
                  </a:lnTo>
                  <a:lnTo>
                    <a:pt x="236040" y="115335"/>
                  </a:lnTo>
                  <a:lnTo>
                    <a:pt x="236040" y="109250"/>
                  </a:lnTo>
                  <a:close/>
                  <a:moveTo>
                    <a:pt x="249173" y="109250"/>
                  </a:moveTo>
                  <a:lnTo>
                    <a:pt x="249173" y="115335"/>
                  </a:lnTo>
                  <a:lnTo>
                    <a:pt x="242767" y="115335"/>
                  </a:lnTo>
                  <a:lnTo>
                    <a:pt x="242767" y="109250"/>
                  </a:lnTo>
                  <a:close/>
                  <a:moveTo>
                    <a:pt x="255899" y="109250"/>
                  </a:moveTo>
                  <a:lnTo>
                    <a:pt x="255899" y="115335"/>
                  </a:lnTo>
                  <a:lnTo>
                    <a:pt x="249512" y="115335"/>
                  </a:lnTo>
                  <a:lnTo>
                    <a:pt x="249512" y="109250"/>
                  </a:lnTo>
                  <a:close/>
                  <a:moveTo>
                    <a:pt x="262644" y="109250"/>
                  </a:moveTo>
                  <a:lnTo>
                    <a:pt x="262644" y="115335"/>
                  </a:lnTo>
                  <a:lnTo>
                    <a:pt x="256238" y="115335"/>
                  </a:lnTo>
                  <a:lnTo>
                    <a:pt x="256238" y="109250"/>
                  </a:lnTo>
                  <a:close/>
                  <a:moveTo>
                    <a:pt x="269370" y="109250"/>
                  </a:moveTo>
                  <a:lnTo>
                    <a:pt x="269370" y="115335"/>
                  </a:lnTo>
                  <a:lnTo>
                    <a:pt x="262983" y="115335"/>
                  </a:lnTo>
                  <a:lnTo>
                    <a:pt x="262983" y="109250"/>
                  </a:lnTo>
                  <a:close/>
                  <a:moveTo>
                    <a:pt x="276115" y="109250"/>
                  </a:moveTo>
                  <a:lnTo>
                    <a:pt x="276115" y="115335"/>
                  </a:lnTo>
                  <a:lnTo>
                    <a:pt x="269709" y="115335"/>
                  </a:lnTo>
                  <a:lnTo>
                    <a:pt x="269709" y="109250"/>
                  </a:lnTo>
                  <a:close/>
                  <a:moveTo>
                    <a:pt x="282842" y="109250"/>
                  </a:moveTo>
                  <a:lnTo>
                    <a:pt x="282842" y="115335"/>
                  </a:lnTo>
                  <a:lnTo>
                    <a:pt x="276436" y="115335"/>
                  </a:lnTo>
                  <a:lnTo>
                    <a:pt x="276436" y="109250"/>
                  </a:lnTo>
                  <a:close/>
                  <a:moveTo>
                    <a:pt x="6745" y="115656"/>
                  </a:moveTo>
                  <a:lnTo>
                    <a:pt x="6745" y="121740"/>
                  </a:lnTo>
                  <a:lnTo>
                    <a:pt x="339" y="121740"/>
                  </a:lnTo>
                  <a:lnTo>
                    <a:pt x="339" y="115656"/>
                  </a:lnTo>
                  <a:close/>
                  <a:moveTo>
                    <a:pt x="13471" y="115656"/>
                  </a:moveTo>
                  <a:lnTo>
                    <a:pt x="13471" y="121740"/>
                  </a:lnTo>
                  <a:lnTo>
                    <a:pt x="7066" y="121740"/>
                  </a:lnTo>
                  <a:lnTo>
                    <a:pt x="7066" y="115656"/>
                  </a:lnTo>
                  <a:close/>
                  <a:moveTo>
                    <a:pt x="20198" y="115656"/>
                  </a:moveTo>
                  <a:lnTo>
                    <a:pt x="20198" y="121740"/>
                  </a:lnTo>
                  <a:lnTo>
                    <a:pt x="13810" y="121740"/>
                  </a:lnTo>
                  <a:lnTo>
                    <a:pt x="13810" y="115656"/>
                  </a:lnTo>
                  <a:close/>
                  <a:moveTo>
                    <a:pt x="26942" y="115656"/>
                  </a:moveTo>
                  <a:lnTo>
                    <a:pt x="26942" y="121740"/>
                  </a:lnTo>
                  <a:lnTo>
                    <a:pt x="20537" y="121740"/>
                  </a:lnTo>
                  <a:lnTo>
                    <a:pt x="20537" y="115656"/>
                  </a:lnTo>
                  <a:close/>
                  <a:moveTo>
                    <a:pt x="33669" y="115656"/>
                  </a:moveTo>
                  <a:lnTo>
                    <a:pt x="33669" y="121740"/>
                  </a:lnTo>
                  <a:lnTo>
                    <a:pt x="27281" y="121740"/>
                  </a:lnTo>
                  <a:lnTo>
                    <a:pt x="27281" y="115656"/>
                  </a:lnTo>
                  <a:close/>
                  <a:moveTo>
                    <a:pt x="40414" y="115656"/>
                  </a:moveTo>
                  <a:lnTo>
                    <a:pt x="40414" y="121740"/>
                  </a:lnTo>
                  <a:lnTo>
                    <a:pt x="34008" y="121740"/>
                  </a:lnTo>
                  <a:lnTo>
                    <a:pt x="34008" y="115656"/>
                  </a:lnTo>
                  <a:close/>
                  <a:moveTo>
                    <a:pt x="47140" y="115656"/>
                  </a:moveTo>
                  <a:lnTo>
                    <a:pt x="47140" y="121740"/>
                  </a:lnTo>
                  <a:lnTo>
                    <a:pt x="40753" y="121740"/>
                  </a:lnTo>
                  <a:lnTo>
                    <a:pt x="40753" y="115656"/>
                  </a:lnTo>
                  <a:close/>
                  <a:moveTo>
                    <a:pt x="53885" y="115656"/>
                  </a:moveTo>
                  <a:lnTo>
                    <a:pt x="53885" y="121740"/>
                  </a:lnTo>
                  <a:lnTo>
                    <a:pt x="47479" y="121740"/>
                  </a:lnTo>
                  <a:lnTo>
                    <a:pt x="47479" y="115656"/>
                  </a:lnTo>
                  <a:close/>
                  <a:moveTo>
                    <a:pt x="60611" y="115656"/>
                  </a:moveTo>
                  <a:lnTo>
                    <a:pt x="60611" y="121740"/>
                  </a:lnTo>
                  <a:lnTo>
                    <a:pt x="54206" y="121740"/>
                  </a:lnTo>
                  <a:lnTo>
                    <a:pt x="54206" y="115656"/>
                  </a:lnTo>
                  <a:close/>
                  <a:moveTo>
                    <a:pt x="67338" y="115656"/>
                  </a:moveTo>
                  <a:lnTo>
                    <a:pt x="67338" y="121740"/>
                  </a:lnTo>
                  <a:lnTo>
                    <a:pt x="60950" y="121740"/>
                  </a:lnTo>
                  <a:lnTo>
                    <a:pt x="60950" y="115656"/>
                  </a:lnTo>
                  <a:close/>
                  <a:moveTo>
                    <a:pt x="74083" y="115656"/>
                  </a:moveTo>
                  <a:lnTo>
                    <a:pt x="74083" y="121740"/>
                  </a:lnTo>
                  <a:lnTo>
                    <a:pt x="67677" y="121740"/>
                  </a:lnTo>
                  <a:lnTo>
                    <a:pt x="67677" y="115656"/>
                  </a:lnTo>
                  <a:close/>
                  <a:moveTo>
                    <a:pt x="80809" y="115656"/>
                  </a:moveTo>
                  <a:lnTo>
                    <a:pt x="80809" y="121740"/>
                  </a:lnTo>
                  <a:lnTo>
                    <a:pt x="74422" y="121740"/>
                  </a:lnTo>
                  <a:lnTo>
                    <a:pt x="74422" y="115656"/>
                  </a:lnTo>
                  <a:close/>
                  <a:moveTo>
                    <a:pt x="87554" y="115656"/>
                  </a:moveTo>
                  <a:lnTo>
                    <a:pt x="87554" y="121740"/>
                  </a:lnTo>
                  <a:lnTo>
                    <a:pt x="81148" y="121740"/>
                  </a:lnTo>
                  <a:lnTo>
                    <a:pt x="81148" y="115656"/>
                  </a:lnTo>
                  <a:close/>
                  <a:moveTo>
                    <a:pt x="94281" y="115656"/>
                  </a:moveTo>
                  <a:lnTo>
                    <a:pt x="94281" y="121740"/>
                  </a:lnTo>
                  <a:lnTo>
                    <a:pt x="87893" y="121740"/>
                  </a:lnTo>
                  <a:lnTo>
                    <a:pt x="87893" y="115656"/>
                  </a:lnTo>
                  <a:close/>
                  <a:moveTo>
                    <a:pt x="101007" y="115656"/>
                  </a:moveTo>
                  <a:lnTo>
                    <a:pt x="101007" y="121740"/>
                  </a:lnTo>
                  <a:lnTo>
                    <a:pt x="94620" y="121740"/>
                  </a:lnTo>
                  <a:lnTo>
                    <a:pt x="94620" y="115656"/>
                  </a:lnTo>
                  <a:close/>
                  <a:moveTo>
                    <a:pt x="107752" y="115656"/>
                  </a:moveTo>
                  <a:lnTo>
                    <a:pt x="107752" y="121740"/>
                  </a:lnTo>
                  <a:lnTo>
                    <a:pt x="101346" y="121740"/>
                  </a:lnTo>
                  <a:lnTo>
                    <a:pt x="101346" y="115656"/>
                  </a:lnTo>
                  <a:close/>
                  <a:moveTo>
                    <a:pt x="114478" y="115656"/>
                  </a:moveTo>
                  <a:lnTo>
                    <a:pt x="114478" y="121740"/>
                  </a:lnTo>
                  <a:lnTo>
                    <a:pt x="108091" y="121740"/>
                  </a:lnTo>
                  <a:lnTo>
                    <a:pt x="108091" y="115656"/>
                  </a:lnTo>
                  <a:close/>
                  <a:moveTo>
                    <a:pt x="121223" y="115656"/>
                  </a:moveTo>
                  <a:lnTo>
                    <a:pt x="121223" y="121740"/>
                  </a:lnTo>
                  <a:lnTo>
                    <a:pt x="114817" y="121740"/>
                  </a:lnTo>
                  <a:lnTo>
                    <a:pt x="114817" y="115656"/>
                  </a:lnTo>
                  <a:close/>
                  <a:moveTo>
                    <a:pt x="127950" y="115656"/>
                  </a:moveTo>
                  <a:lnTo>
                    <a:pt x="127950" y="121740"/>
                  </a:lnTo>
                  <a:lnTo>
                    <a:pt x="121562" y="121740"/>
                  </a:lnTo>
                  <a:lnTo>
                    <a:pt x="121562" y="115656"/>
                  </a:lnTo>
                  <a:close/>
                  <a:moveTo>
                    <a:pt x="134694" y="115656"/>
                  </a:moveTo>
                  <a:lnTo>
                    <a:pt x="134694" y="121740"/>
                  </a:lnTo>
                  <a:lnTo>
                    <a:pt x="128289" y="121740"/>
                  </a:lnTo>
                  <a:lnTo>
                    <a:pt x="128289" y="115656"/>
                  </a:lnTo>
                  <a:close/>
                  <a:moveTo>
                    <a:pt x="141421" y="115656"/>
                  </a:moveTo>
                  <a:lnTo>
                    <a:pt x="141421" y="121740"/>
                  </a:lnTo>
                  <a:lnTo>
                    <a:pt x="135033" y="121740"/>
                  </a:lnTo>
                  <a:lnTo>
                    <a:pt x="135033" y="115656"/>
                  </a:lnTo>
                  <a:close/>
                  <a:moveTo>
                    <a:pt x="148148" y="115656"/>
                  </a:moveTo>
                  <a:lnTo>
                    <a:pt x="148148" y="121740"/>
                  </a:lnTo>
                  <a:lnTo>
                    <a:pt x="141760" y="121740"/>
                  </a:lnTo>
                  <a:lnTo>
                    <a:pt x="141760" y="115656"/>
                  </a:lnTo>
                  <a:close/>
                  <a:moveTo>
                    <a:pt x="154892" y="115656"/>
                  </a:moveTo>
                  <a:lnTo>
                    <a:pt x="154892" y="121740"/>
                  </a:lnTo>
                  <a:lnTo>
                    <a:pt x="148487" y="121740"/>
                  </a:lnTo>
                  <a:lnTo>
                    <a:pt x="148487" y="115656"/>
                  </a:lnTo>
                  <a:close/>
                  <a:moveTo>
                    <a:pt x="161619" y="115656"/>
                  </a:moveTo>
                  <a:lnTo>
                    <a:pt x="161619" y="121740"/>
                  </a:lnTo>
                  <a:lnTo>
                    <a:pt x="155231" y="121740"/>
                  </a:lnTo>
                  <a:lnTo>
                    <a:pt x="155231" y="115656"/>
                  </a:lnTo>
                  <a:close/>
                  <a:moveTo>
                    <a:pt x="168363" y="115656"/>
                  </a:moveTo>
                  <a:lnTo>
                    <a:pt x="168363" y="121740"/>
                  </a:lnTo>
                  <a:lnTo>
                    <a:pt x="161958" y="121740"/>
                  </a:lnTo>
                  <a:lnTo>
                    <a:pt x="161958" y="115656"/>
                  </a:lnTo>
                  <a:close/>
                  <a:moveTo>
                    <a:pt x="175090" y="115656"/>
                  </a:moveTo>
                  <a:lnTo>
                    <a:pt x="175090" y="121740"/>
                  </a:lnTo>
                  <a:lnTo>
                    <a:pt x="168702" y="121740"/>
                  </a:lnTo>
                  <a:lnTo>
                    <a:pt x="168702" y="115656"/>
                  </a:lnTo>
                  <a:close/>
                  <a:moveTo>
                    <a:pt x="181834" y="115656"/>
                  </a:moveTo>
                  <a:lnTo>
                    <a:pt x="181834" y="121740"/>
                  </a:lnTo>
                  <a:lnTo>
                    <a:pt x="175429" y="121740"/>
                  </a:lnTo>
                  <a:lnTo>
                    <a:pt x="175429" y="115656"/>
                  </a:lnTo>
                  <a:close/>
                  <a:moveTo>
                    <a:pt x="188561" y="115656"/>
                  </a:moveTo>
                  <a:lnTo>
                    <a:pt x="188561" y="121740"/>
                  </a:lnTo>
                  <a:lnTo>
                    <a:pt x="182173" y="121740"/>
                  </a:lnTo>
                  <a:lnTo>
                    <a:pt x="182173" y="115656"/>
                  </a:lnTo>
                  <a:close/>
                  <a:moveTo>
                    <a:pt x="195288" y="115656"/>
                  </a:moveTo>
                  <a:lnTo>
                    <a:pt x="195288" y="121740"/>
                  </a:lnTo>
                  <a:lnTo>
                    <a:pt x="188900" y="121740"/>
                  </a:lnTo>
                  <a:lnTo>
                    <a:pt x="188900" y="115656"/>
                  </a:lnTo>
                  <a:close/>
                  <a:moveTo>
                    <a:pt x="202032" y="115656"/>
                  </a:moveTo>
                  <a:lnTo>
                    <a:pt x="202032" y="121740"/>
                  </a:lnTo>
                  <a:lnTo>
                    <a:pt x="195627" y="121740"/>
                  </a:lnTo>
                  <a:lnTo>
                    <a:pt x="195627" y="115656"/>
                  </a:lnTo>
                  <a:close/>
                  <a:moveTo>
                    <a:pt x="208759" y="115656"/>
                  </a:moveTo>
                  <a:lnTo>
                    <a:pt x="208759" y="121740"/>
                  </a:lnTo>
                  <a:lnTo>
                    <a:pt x="202371" y="121740"/>
                  </a:lnTo>
                  <a:lnTo>
                    <a:pt x="202371" y="115656"/>
                  </a:lnTo>
                  <a:close/>
                  <a:moveTo>
                    <a:pt x="215504" y="115656"/>
                  </a:moveTo>
                  <a:lnTo>
                    <a:pt x="215504" y="121740"/>
                  </a:lnTo>
                  <a:lnTo>
                    <a:pt x="209098" y="121740"/>
                  </a:lnTo>
                  <a:lnTo>
                    <a:pt x="209098" y="115656"/>
                  </a:lnTo>
                  <a:close/>
                  <a:moveTo>
                    <a:pt x="222230" y="115656"/>
                  </a:moveTo>
                  <a:lnTo>
                    <a:pt x="222230" y="121740"/>
                  </a:lnTo>
                  <a:lnTo>
                    <a:pt x="215843" y="121740"/>
                  </a:lnTo>
                  <a:lnTo>
                    <a:pt x="215843" y="115656"/>
                  </a:lnTo>
                  <a:close/>
                  <a:moveTo>
                    <a:pt x="228975" y="115656"/>
                  </a:moveTo>
                  <a:lnTo>
                    <a:pt x="228975" y="121740"/>
                  </a:lnTo>
                  <a:lnTo>
                    <a:pt x="222569" y="121740"/>
                  </a:lnTo>
                  <a:lnTo>
                    <a:pt x="222569" y="115656"/>
                  </a:lnTo>
                  <a:close/>
                  <a:moveTo>
                    <a:pt x="235701" y="115656"/>
                  </a:moveTo>
                  <a:lnTo>
                    <a:pt x="235701" y="121740"/>
                  </a:lnTo>
                  <a:lnTo>
                    <a:pt x="229296" y="121740"/>
                  </a:lnTo>
                  <a:lnTo>
                    <a:pt x="229296" y="115656"/>
                  </a:lnTo>
                  <a:close/>
                  <a:moveTo>
                    <a:pt x="242428" y="115656"/>
                  </a:moveTo>
                  <a:lnTo>
                    <a:pt x="242428" y="121740"/>
                  </a:lnTo>
                  <a:lnTo>
                    <a:pt x="236040" y="121740"/>
                  </a:lnTo>
                  <a:lnTo>
                    <a:pt x="236040" y="115656"/>
                  </a:lnTo>
                  <a:close/>
                  <a:moveTo>
                    <a:pt x="249173" y="115656"/>
                  </a:moveTo>
                  <a:lnTo>
                    <a:pt x="249173" y="121740"/>
                  </a:lnTo>
                  <a:lnTo>
                    <a:pt x="242767" y="121740"/>
                  </a:lnTo>
                  <a:lnTo>
                    <a:pt x="242767" y="115656"/>
                  </a:lnTo>
                  <a:close/>
                  <a:moveTo>
                    <a:pt x="255899" y="115656"/>
                  </a:moveTo>
                  <a:lnTo>
                    <a:pt x="255899" y="121740"/>
                  </a:lnTo>
                  <a:lnTo>
                    <a:pt x="249512" y="121740"/>
                  </a:lnTo>
                  <a:lnTo>
                    <a:pt x="249512" y="115656"/>
                  </a:lnTo>
                  <a:close/>
                  <a:moveTo>
                    <a:pt x="262644" y="115656"/>
                  </a:moveTo>
                  <a:lnTo>
                    <a:pt x="262644" y="121740"/>
                  </a:lnTo>
                  <a:lnTo>
                    <a:pt x="256238" y="121740"/>
                  </a:lnTo>
                  <a:lnTo>
                    <a:pt x="256238" y="115656"/>
                  </a:lnTo>
                  <a:close/>
                  <a:moveTo>
                    <a:pt x="269370" y="115656"/>
                  </a:moveTo>
                  <a:lnTo>
                    <a:pt x="269370" y="121740"/>
                  </a:lnTo>
                  <a:lnTo>
                    <a:pt x="262983" y="121740"/>
                  </a:lnTo>
                  <a:lnTo>
                    <a:pt x="262983" y="115656"/>
                  </a:lnTo>
                  <a:close/>
                  <a:moveTo>
                    <a:pt x="276115" y="115656"/>
                  </a:moveTo>
                  <a:lnTo>
                    <a:pt x="276115" y="121740"/>
                  </a:lnTo>
                  <a:lnTo>
                    <a:pt x="269709" y="121740"/>
                  </a:lnTo>
                  <a:lnTo>
                    <a:pt x="269709" y="115656"/>
                  </a:lnTo>
                  <a:close/>
                  <a:moveTo>
                    <a:pt x="282842" y="115656"/>
                  </a:moveTo>
                  <a:lnTo>
                    <a:pt x="282842" y="121740"/>
                  </a:lnTo>
                  <a:lnTo>
                    <a:pt x="276436" y="121740"/>
                  </a:lnTo>
                  <a:lnTo>
                    <a:pt x="276436" y="115656"/>
                  </a:lnTo>
                  <a:close/>
                  <a:moveTo>
                    <a:pt x="6745" y="122061"/>
                  </a:moveTo>
                  <a:lnTo>
                    <a:pt x="6745" y="128146"/>
                  </a:lnTo>
                  <a:lnTo>
                    <a:pt x="339" y="128146"/>
                  </a:lnTo>
                  <a:lnTo>
                    <a:pt x="339" y="122061"/>
                  </a:lnTo>
                  <a:close/>
                  <a:moveTo>
                    <a:pt x="13471" y="122061"/>
                  </a:moveTo>
                  <a:lnTo>
                    <a:pt x="13471" y="128146"/>
                  </a:lnTo>
                  <a:lnTo>
                    <a:pt x="7066" y="128146"/>
                  </a:lnTo>
                  <a:lnTo>
                    <a:pt x="7066" y="122061"/>
                  </a:lnTo>
                  <a:close/>
                  <a:moveTo>
                    <a:pt x="20198" y="122061"/>
                  </a:moveTo>
                  <a:lnTo>
                    <a:pt x="20198" y="128146"/>
                  </a:lnTo>
                  <a:lnTo>
                    <a:pt x="13810" y="128146"/>
                  </a:lnTo>
                  <a:lnTo>
                    <a:pt x="13810" y="122061"/>
                  </a:lnTo>
                  <a:close/>
                  <a:moveTo>
                    <a:pt x="26942" y="122061"/>
                  </a:moveTo>
                  <a:lnTo>
                    <a:pt x="26942" y="128146"/>
                  </a:lnTo>
                  <a:lnTo>
                    <a:pt x="20537" y="128146"/>
                  </a:lnTo>
                  <a:lnTo>
                    <a:pt x="20537" y="122061"/>
                  </a:lnTo>
                  <a:close/>
                  <a:moveTo>
                    <a:pt x="33669" y="122061"/>
                  </a:moveTo>
                  <a:lnTo>
                    <a:pt x="33669" y="128146"/>
                  </a:lnTo>
                  <a:lnTo>
                    <a:pt x="27281" y="128146"/>
                  </a:lnTo>
                  <a:lnTo>
                    <a:pt x="27281" y="122061"/>
                  </a:lnTo>
                  <a:close/>
                  <a:moveTo>
                    <a:pt x="40414" y="122061"/>
                  </a:moveTo>
                  <a:lnTo>
                    <a:pt x="40414" y="128146"/>
                  </a:lnTo>
                  <a:lnTo>
                    <a:pt x="34008" y="128146"/>
                  </a:lnTo>
                  <a:lnTo>
                    <a:pt x="34008" y="122061"/>
                  </a:lnTo>
                  <a:close/>
                  <a:moveTo>
                    <a:pt x="47140" y="122061"/>
                  </a:moveTo>
                  <a:lnTo>
                    <a:pt x="47140" y="128146"/>
                  </a:lnTo>
                  <a:lnTo>
                    <a:pt x="40753" y="128146"/>
                  </a:lnTo>
                  <a:lnTo>
                    <a:pt x="40753" y="122061"/>
                  </a:lnTo>
                  <a:close/>
                  <a:moveTo>
                    <a:pt x="53885" y="122061"/>
                  </a:moveTo>
                  <a:lnTo>
                    <a:pt x="53885" y="128146"/>
                  </a:lnTo>
                  <a:lnTo>
                    <a:pt x="47479" y="128146"/>
                  </a:lnTo>
                  <a:lnTo>
                    <a:pt x="47479" y="122061"/>
                  </a:lnTo>
                  <a:close/>
                  <a:moveTo>
                    <a:pt x="60611" y="122061"/>
                  </a:moveTo>
                  <a:lnTo>
                    <a:pt x="60611" y="128146"/>
                  </a:lnTo>
                  <a:lnTo>
                    <a:pt x="54206" y="128146"/>
                  </a:lnTo>
                  <a:lnTo>
                    <a:pt x="54206" y="122061"/>
                  </a:lnTo>
                  <a:close/>
                  <a:moveTo>
                    <a:pt x="67338" y="122061"/>
                  </a:moveTo>
                  <a:lnTo>
                    <a:pt x="67338" y="128146"/>
                  </a:lnTo>
                  <a:lnTo>
                    <a:pt x="60950" y="128146"/>
                  </a:lnTo>
                  <a:lnTo>
                    <a:pt x="60950" y="122061"/>
                  </a:lnTo>
                  <a:close/>
                  <a:moveTo>
                    <a:pt x="74083" y="122061"/>
                  </a:moveTo>
                  <a:lnTo>
                    <a:pt x="74083" y="128146"/>
                  </a:lnTo>
                  <a:lnTo>
                    <a:pt x="67677" y="128146"/>
                  </a:lnTo>
                  <a:lnTo>
                    <a:pt x="67677" y="122061"/>
                  </a:lnTo>
                  <a:close/>
                  <a:moveTo>
                    <a:pt x="80809" y="122061"/>
                  </a:moveTo>
                  <a:lnTo>
                    <a:pt x="80809" y="128146"/>
                  </a:lnTo>
                  <a:lnTo>
                    <a:pt x="74422" y="128146"/>
                  </a:lnTo>
                  <a:lnTo>
                    <a:pt x="74422" y="122061"/>
                  </a:lnTo>
                  <a:close/>
                  <a:moveTo>
                    <a:pt x="87554" y="122061"/>
                  </a:moveTo>
                  <a:lnTo>
                    <a:pt x="87554" y="128146"/>
                  </a:lnTo>
                  <a:lnTo>
                    <a:pt x="81148" y="128146"/>
                  </a:lnTo>
                  <a:lnTo>
                    <a:pt x="81148" y="122061"/>
                  </a:lnTo>
                  <a:close/>
                  <a:moveTo>
                    <a:pt x="94281" y="122061"/>
                  </a:moveTo>
                  <a:lnTo>
                    <a:pt x="94281" y="128146"/>
                  </a:lnTo>
                  <a:lnTo>
                    <a:pt x="87893" y="128146"/>
                  </a:lnTo>
                  <a:lnTo>
                    <a:pt x="87893" y="122061"/>
                  </a:lnTo>
                  <a:close/>
                  <a:moveTo>
                    <a:pt x="101007" y="122061"/>
                  </a:moveTo>
                  <a:lnTo>
                    <a:pt x="101007" y="128146"/>
                  </a:lnTo>
                  <a:lnTo>
                    <a:pt x="94620" y="128146"/>
                  </a:lnTo>
                  <a:lnTo>
                    <a:pt x="94620" y="122061"/>
                  </a:lnTo>
                  <a:close/>
                  <a:moveTo>
                    <a:pt x="107752" y="122061"/>
                  </a:moveTo>
                  <a:lnTo>
                    <a:pt x="107752" y="128146"/>
                  </a:lnTo>
                  <a:lnTo>
                    <a:pt x="101346" y="128146"/>
                  </a:lnTo>
                  <a:lnTo>
                    <a:pt x="101346" y="122061"/>
                  </a:lnTo>
                  <a:close/>
                  <a:moveTo>
                    <a:pt x="114478" y="122061"/>
                  </a:moveTo>
                  <a:lnTo>
                    <a:pt x="114478" y="128146"/>
                  </a:lnTo>
                  <a:lnTo>
                    <a:pt x="108091" y="128146"/>
                  </a:lnTo>
                  <a:lnTo>
                    <a:pt x="108091" y="122061"/>
                  </a:lnTo>
                  <a:close/>
                  <a:moveTo>
                    <a:pt x="121223" y="122061"/>
                  </a:moveTo>
                  <a:lnTo>
                    <a:pt x="121223" y="128146"/>
                  </a:lnTo>
                  <a:lnTo>
                    <a:pt x="114817" y="128146"/>
                  </a:lnTo>
                  <a:lnTo>
                    <a:pt x="114817" y="122061"/>
                  </a:lnTo>
                  <a:close/>
                  <a:moveTo>
                    <a:pt x="127950" y="122061"/>
                  </a:moveTo>
                  <a:lnTo>
                    <a:pt x="127950" y="128146"/>
                  </a:lnTo>
                  <a:lnTo>
                    <a:pt x="121562" y="128146"/>
                  </a:lnTo>
                  <a:lnTo>
                    <a:pt x="121562" y="122061"/>
                  </a:lnTo>
                  <a:close/>
                  <a:moveTo>
                    <a:pt x="134694" y="122061"/>
                  </a:moveTo>
                  <a:lnTo>
                    <a:pt x="134694" y="128146"/>
                  </a:lnTo>
                  <a:lnTo>
                    <a:pt x="128289" y="128146"/>
                  </a:lnTo>
                  <a:lnTo>
                    <a:pt x="128289" y="122061"/>
                  </a:lnTo>
                  <a:close/>
                  <a:moveTo>
                    <a:pt x="141421" y="122061"/>
                  </a:moveTo>
                  <a:lnTo>
                    <a:pt x="141421" y="128146"/>
                  </a:lnTo>
                  <a:lnTo>
                    <a:pt x="135033" y="128146"/>
                  </a:lnTo>
                  <a:lnTo>
                    <a:pt x="135033" y="122061"/>
                  </a:lnTo>
                  <a:close/>
                  <a:moveTo>
                    <a:pt x="148148" y="122061"/>
                  </a:moveTo>
                  <a:lnTo>
                    <a:pt x="148148" y="128146"/>
                  </a:lnTo>
                  <a:lnTo>
                    <a:pt x="141760" y="128146"/>
                  </a:lnTo>
                  <a:lnTo>
                    <a:pt x="141760" y="122061"/>
                  </a:lnTo>
                  <a:close/>
                  <a:moveTo>
                    <a:pt x="154892" y="122061"/>
                  </a:moveTo>
                  <a:lnTo>
                    <a:pt x="154892" y="128146"/>
                  </a:lnTo>
                  <a:lnTo>
                    <a:pt x="148487" y="128146"/>
                  </a:lnTo>
                  <a:lnTo>
                    <a:pt x="148487" y="122061"/>
                  </a:lnTo>
                  <a:close/>
                  <a:moveTo>
                    <a:pt x="161619" y="122061"/>
                  </a:moveTo>
                  <a:lnTo>
                    <a:pt x="161619" y="128146"/>
                  </a:lnTo>
                  <a:lnTo>
                    <a:pt x="155231" y="128146"/>
                  </a:lnTo>
                  <a:lnTo>
                    <a:pt x="155231" y="122061"/>
                  </a:lnTo>
                  <a:close/>
                  <a:moveTo>
                    <a:pt x="168363" y="122061"/>
                  </a:moveTo>
                  <a:lnTo>
                    <a:pt x="168363" y="128146"/>
                  </a:lnTo>
                  <a:lnTo>
                    <a:pt x="161958" y="128146"/>
                  </a:lnTo>
                  <a:lnTo>
                    <a:pt x="161958" y="122061"/>
                  </a:lnTo>
                  <a:close/>
                  <a:moveTo>
                    <a:pt x="175090" y="122061"/>
                  </a:moveTo>
                  <a:lnTo>
                    <a:pt x="175090" y="128146"/>
                  </a:lnTo>
                  <a:lnTo>
                    <a:pt x="168702" y="128146"/>
                  </a:lnTo>
                  <a:lnTo>
                    <a:pt x="168702" y="122061"/>
                  </a:lnTo>
                  <a:close/>
                  <a:moveTo>
                    <a:pt x="181834" y="122061"/>
                  </a:moveTo>
                  <a:lnTo>
                    <a:pt x="181834" y="128146"/>
                  </a:lnTo>
                  <a:lnTo>
                    <a:pt x="175429" y="128146"/>
                  </a:lnTo>
                  <a:lnTo>
                    <a:pt x="175429" y="122061"/>
                  </a:lnTo>
                  <a:close/>
                  <a:moveTo>
                    <a:pt x="188561" y="122061"/>
                  </a:moveTo>
                  <a:lnTo>
                    <a:pt x="188561" y="128146"/>
                  </a:lnTo>
                  <a:lnTo>
                    <a:pt x="182173" y="128146"/>
                  </a:lnTo>
                  <a:lnTo>
                    <a:pt x="182173" y="122061"/>
                  </a:lnTo>
                  <a:close/>
                  <a:moveTo>
                    <a:pt x="195288" y="122061"/>
                  </a:moveTo>
                  <a:lnTo>
                    <a:pt x="195288" y="128146"/>
                  </a:lnTo>
                  <a:lnTo>
                    <a:pt x="188900" y="128146"/>
                  </a:lnTo>
                  <a:lnTo>
                    <a:pt x="188900" y="122061"/>
                  </a:lnTo>
                  <a:close/>
                  <a:moveTo>
                    <a:pt x="202032" y="122061"/>
                  </a:moveTo>
                  <a:lnTo>
                    <a:pt x="202032" y="128146"/>
                  </a:lnTo>
                  <a:lnTo>
                    <a:pt x="195627" y="128146"/>
                  </a:lnTo>
                  <a:lnTo>
                    <a:pt x="195627" y="122061"/>
                  </a:lnTo>
                  <a:close/>
                  <a:moveTo>
                    <a:pt x="208759" y="122061"/>
                  </a:moveTo>
                  <a:lnTo>
                    <a:pt x="208759" y="128146"/>
                  </a:lnTo>
                  <a:lnTo>
                    <a:pt x="202371" y="128146"/>
                  </a:lnTo>
                  <a:lnTo>
                    <a:pt x="202371" y="122061"/>
                  </a:lnTo>
                  <a:close/>
                  <a:moveTo>
                    <a:pt x="215504" y="122061"/>
                  </a:moveTo>
                  <a:lnTo>
                    <a:pt x="215504" y="128146"/>
                  </a:lnTo>
                  <a:lnTo>
                    <a:pt x="209098" y="128146"/>
                  </a:lnTo>
                  <a:lnTo>
                    <a:pt x="209098" y="122061"/>
                  </a:lnTo>
                  <a:close/>
                  <a:moveTo>
                    <a:pt x="222230" y="122061"/>
                  </a:moveTo>
                  <a:lnTo>
                    <a:pt x="222230" y="128146"/>
                  </a:lnTo>
                  <a:lnTo>
                    <a:pt x="215843" y="128146"/>
                  </a:lnTo>
                  <a:lnTo>
                    <a:pt x="215843" y="122061"/>
                  </a:lnTo>
                  <a:close/>
                  <a:moveTo>
                    <a:pt x="228975" y="122061"/>
                  </a:moveTo>
                  <a:lnTo>
                    <a:pt x="228975" y="128146"/>
                  </a:lnTo>
                  <a:lnTo>
                    <a:pt x="222569" y="128146"/>
                  </a:lnTo>
                  <a:lnTo>
                    <a:pt x="222569" y="122061"/>
                  </a:lnTo>
                  <a:close/>
                  <a:moveTo>
                    <a:pt x="235701" y="122061"/>
                  </a:moveTo>
                  <a:lnTo>
                    <a:pt x="235701" y="128146"/>
                  </a:lnTo>
                  <a:lnTo>
                    <a:pt x="229296" y="128146"/>
                  </a:lnTo>
                  <a:lnTo>
                    <a:pt x="229296" y="122061"/>
                  </a:lnTo>
                  <a:close/>
                  <a:moveTo>
                    <a:pt x="242428" y="122061"/>
                  </a:moveTo>
                  <a:lnTo>
                    <a:pt x="242428" y="128146"/>
                  </a:lnTo>
                  <a:lnTo>
                    <a:pt x="236040" y="128146"/>
                  </a:lnTo>
                  <a:lnTo>
                    <a:pt x="236040" y="122061"/>
                  </a:lnTo>
                  <a:close/>
                  <a:moveTo>
                    <a:pt x="249173" y="122061"/>
                  </a:moveTo>
                  <a:lnTo>
                    <a:pt x="249173" y="128146"/>
                  </a:lnTo>
                  <a:lnTo>
                    <a:pt x="242767" y="128146"/>
                  </a:lnTo>
                  <a:lnTo>
                    <a:pt x="242767" y="122061"/>
                  </a:lnTo>
                  <a:close/>
                  <a:moveTo>
                    <a:pt x="255899" y="122061"/>
                  </a:moveTo>
                  <a:lnTo>
                    <a:pt x="255899" y="128146"/>
                  </a:lnTo>
                  <a:lnTo>
                    <a:pt x="249512" y="128146"/>
                  </a:lnTo>
                  <a:lnTo>
                    <a:pt x="249512" y="122061"/>
                  </a:lnTo>
                  <a:close/>
                  <a:moveTo>
                    <a:pt x="262644" y="122061"/>
                  </a:moveTo>
                  <a:lnTo>
                    <a:pt x="262644" y="128146"/>
                  </a:lnTo>
                  <a:lnTo>
                    <a:pt x="256238" y="128146"/>
                  </a:lnTo>
                  <a:lnTo>
                    <a:pt x="256238" y="122061"/>
                  </a:lnTo>
                  <a:close/>
                  <a:moveTo>
                    <a:pt x="269370" y="122061"/>
                  </a:moveTo>
                  <a:lnTo>
                    <a:pt x="269370" y="128146"/>
                  </a:lnTo>
                  <a:lnTo>
                    <a:pt x="262983" y="128146"/>
                  </a:lnTo>
                  <a:lnTo>
                    <a:pt x="262983" y="122061"/>
                  </a:lnTo>
                  <a:close/>
                  <a:moveTo>
                    <a:pt x="276115" y="122061"/>
                  </a:moveTo>
                  <a:lnTo>
                    <a:pt x="276115" y="128146"/>
                  </a:lnTo>
                  <a:lnTo>
                    <a:pt x="269709" y="128146"/>
                  </a:lnTo>
                  <a:lnTo>
                    <a:pt x="269709" y="122061"/>
                  </a:lnTo>
                  <a:close/>
                  <a:moveTo>
                    <a:pt x="282842" y="122061"/>
                  </a:moveTo>
                  <a:lnTo>
                    <a:pt x="282842" y="128146"/>
                  </a:lnTo>
                  <a:lnTo>
                    <a:pt x="276436" y="128146"/>
                  </a:lnTo>
                  <a:lnTo>
                    <a:pt x="276436" y="122061"/>
                  </a:lnTo>
                  <a:close/>
                  <a:moveTo>
                    <a:pt x="6745" y="128467"/>
                  </a:moveTo>
                  <a:lnTo>
                    <a:pt x="6745" y="134551"/>
                  </a:lnTo>
                  <a:lnTo>
                    <a:pt x="339" y="134551"/>
                  </a:lnTo>
                  <a:lnTo>
                    <a:pt x="339" y="128467"/>
                  </a:lnTo>
                  <a:close/>
                  <a:moveTo>
                    <a:pt x="13471" y="128467"/>
                  </a:moveTo>
                  <a:lnTo>
                    <a:pt x="13471" y="134551"/>
                  </a:lnTo>
                  <a:lnTo>
                    <a:pt x="7066" y="134551"/>
                  </a:lnTo>
                  <a:lnTo>
                    <a:pt x="7066" y="128467"/>
                  </a:lnTo>
                  <a:close/>
                  <a:moveTo>
                    <a:pt x="20198" y="128467"/>
                  </a:moveTo>
                  <a:lnTo>
                    <a:pt x="20198" y="134551"/>
                  </a:lnTo>
                  <a:lnTo>
                    <a:pt x="13810" y="134551"/>
                  </a:lnTo>
                  <a:lnTo>
                    <a:pt x="13810" y="128467"/>
                  </a:lnTo>
                  <a:close/>
                  <a:moveTo>
                    <a:pt x="26942" y="128467"/>
                  </a:moveTo>
                  <a:lnTo>
                    <a:pt x="26942" y="134551"/>
                  </a:lnTo>
                  <a:lnTo>
                    <a:pt x="20537" y="134551"/>
                  </a:lnTo>
                  <a:lnTo>
                    <a:pt x="20537" y="128467"/>
                  </a:lnTo>
                  <a:close/>
                  <a:moveTo>
                    <a:pt x="33669" y="128467"/>
                  </a:moveTo>
                  <a:lnTo>
                    <a:pt x="33669" y="134551"/>
                  </a:lnTo>
                  <a:lnTo>
                    <a:pt x="27281" y="134551"/>
                  </a:lnTo>
                  <a:lnTo>
                    <a:pt x="27281" y="128467"/>
                  </a:lnTo>
                  <a:close/>
                  <a:moveTo>
                    <a:pt x="40414" y="128467"/>
                  </a:moveTo>
                  <a:lnTo>
                    <a:pt x="40414" y="134551"/>
                  </a:lnTo>
                  <a:lnTo>
                    <a:pt x="34008" y="134551"/>
                  </a:lnTo>
                  <a:lnTo>
                    <a:pt x="34008" y="128467"/>
                  </a:lnTo>
                  <a:close/>
                  <a:moveTo>
                    <a:pt x="47140" y="128467"/>
                  </a:moveTo>
                  <a:lnTo>
                    <a:pt x="47140" y="134551"/>
                  </a:lnTo>
                  <a:lnTo>
                    <a:pt x="40753" y="134551"/>
                  </a:lnTo>
                  <a:lnTo>
                    <a:pt x="40753" y="128467"/>
                  </a:lnTo>
                  <a:close/>
                  <a:moveTo>
                    <a:pt x="53885" y="128467"/>
                  </a:moveTo>
                  <a:lnTo>
                    <a:pt x="53885" y="134551"/>
                  </a:lnTo>
                  <a:lnTo>
                    <a:pt x="47479" y="134551"/>
                  </a:lnTo>
                  <a:lnTo>
                    <a:pt x="47479" y="128467"/>
                  </a:lnTo>
                  <a:close/>
                  <a:moveTo>
                    <a:pt x="60611" y="128467"/>
                  </a:moveTo>
                  <a:lnTo>
                    <a:pt x="60611" y="134551"/>
                  </a:lnTo>
                  <a:lnTo>
                    <a:pt x="54206" y="134551"/>
                  </a:lnTo>
                  <a:lnTo>
                    <a:pt x="54206" y="128467"/>
                  </a:lnTo>
                  <a:close/>
                  <a:moveTo>
                    <a:pt x="67338" y="128467"/>
                  </a:moveTo>
                  <a:lnTo>
                    <a:pt x="67338" y="134551"/>
                  </a:lnTo>
                  <a:lnTo>
                    <a:pt x="60950" y="134551"/>
                  </a:lnTo>
                  <a:lnTo>
                    <a:pt x="60950" y="128467"/>
                  </a:lnTo>
                  <a:close/>
                  <a:moveTo>
                    <a:pt x="74083" y="128467"/>
                  </a:moveTo>
                  <a:lnTo>
                    <a:pt x="74083" y="134551"/>
                  </a:lnTo>
                  <a:lnTo>
                    <a:pt x="67677" y="134551"/>
                  </a:lnTo>
                  <a:lnTo>
                    <a:pt x="67677" y="128467"/>
                  </a:lnTo>
                  <a:close/>
                  <a:moveTo>
                    <a:pt x="80809" y="128467"/>
                  </a:moveTo>
                  <a:lnTo>
                    <a:pt x="80809" y="134551"/>
                  </a:lnTo>
                  <a:lnTo>
                    <a:pt x="74422" y="134551"/>
                  </a:lnTo>
                  <a:lnTo>
                    <a:pt x="74422" y="128467"/>
                  </a:lnTo>
                  <a:close/>
                  <a:moveTo>
                    <a:pt x="87554" y="128467"/>
                  </a:moveTo>
                  <a:lnTo>
                    <a:pt x="87554" y="134551"/>
                  </a:lnTo>
                  <a:lnTo>
                    <a:pt x="81148" y="134551"/>
                  </a:lnTo>
                  <a:lnTo>
                    <a:pt x="81148" y="128467"/>
                  </a:lnTo>
                  <a:close/>
                  <a:moveTo>
                    <a:pt x="94281" y="128467"/>
                  </a:moveTo>
                  <a:lnTo>
                    <a:pt x="94281" y="134551"/>
                  </a:lnTo>
                  <a:lnTo>
                    <a:pt x="87893" y="134551"/>
                  </a:lnTo>
                  <a:lnTo>
                    <a:pt x="87893" y="128467"/>
                  </a:lnTo>
                  <a:close/>
                  <a:moveTo>
                    <a:pt x="101007" y="128467"/>
                  </a:moveTo>
                  <a:lnTo>
                    <a:pt x="101007" y="134551"/>
                  </a:lnTo>
                  <a:lnTo>
                    <a:pt x="94620" y="134551"/>
                  </a:lnTo>
                  <a:lnTo>
                    <a:pt x="94620" y="128467"/>
                  </a:lnTo>
                  <a:close/>
                  <a:moveTo>
                    <a:pt x="107752" y="128467"/>
                  </a:moveTo>
                  <a:lnTo>
                    <a:pt x="107752" y="134551"/>
                  </a:lnTo>
                  <a:lnTo>
                    <a:pt x="101346" y="134551"/>
                  </a:lnTo>
                  <a:lnTo>
                    <a:pt x="101346" y="128467"/>
                  </a:lnTo>
                  <a:close/>
                  <a:moveTo>
                    <a:pt x="114478" y="128467"/>
                  </a:moveTo>
                  <a:lnTo>
                    <a:pt x="114478" y="134551"/>
                  </a:lnTo>
                  <a:lnTo>
                    <a:pt x="108091" y="134551"/>
                  </a:lnTo>
                  <a:lnTo>
                    <a:pt x="108091" y="128467"/>
                  </a:lnTo>
                  <a:close/>
                  <a:moveTo>
                    <a:pt x="121223" y="128467"/>
                  </a:moveTo>
                  <a:lnTo>
                    <a:pt x="121223" y="134551"/>
                  </a:lnTo>
                  <a:lnTo>
                    <a:pt x="114817" y="134551"/>
                  </a:lnTo>
                  <a:lnTo>
                    <a:pt x="114817" y="128467"/>
                  </a:lnTo>
                  <a:close/>
                  <a:moveTo>
                    <a:pt x="127950" y="128467"/>
                  </a:moveTo>
                  <a:lnTo>
                    <a:pt x="127950" y="134551"/>
                  </a:lnTo>
                  <a:lnTo>
                    <a:pt x="121562" y="134551"/>
                  </a:lnTo>
                  <a:lnTo>
                    <a:pt x="121562" y="128467"/>
                  </a:lnTo>
                  <a:close/>
                  <a:moveTo>
                    <a:pt x="134694" y="128467"/>
                  </a:moveTo>
                  <a:lnTo>
                    <a:pt x="134694" y="134551"/>
                  </a:lnTo>
                  <a:lnTo>
                    <a:pt x="128289" y="134551"/>
                  </a:lnTo>
                  <a:lnTo>
                    <a:pt x="128289" y="128467"/>
                  </a:lnTo>
                  <a:close/>
                  <a:moveTo>
                    <a:pt x="141421" y="128467"/>
                  </a:moveTo>
                  <a:lnTo>
                    <a:pt x="141421" y="134551"/>
                  </a:lnTo>
                  <a:lnTo>
                    <a:pt x="135033" y="134551"/>
                  </a:lnTo>
                  <a:lnTo>
                    <a:pt x="135033" y="128467"/>
                  </a:lnTo>
                  <a:close/>
                  <a:moveTo>
                    <a:pt x="148148" y="128467"/>
                  </a:moveTo>
                  <a:lnTo>
                    <a:pt x="148148" y="134551"/>
                  </a:lnTo>
                  <a:lnTo>
                    <a:pt x="141760" y="134551"/>
                  </a:lnTo>
                  <a:lnTo>
                    <a:pt x="141760" y="128467"/>
                  </a:lnTo>
                  <a:close/>
                  <a:moveTo>
                    <a:pt x="154892" y="128467"/>
                  </a:moveTo>
                  <a:lnTo>
                    <a:pt x="154892" y="134551"/>
                  </a:lnTo>
                  <a:lnTo>
                    <a:pt x="148487" y="134551"/>
                  </a:lnTo>
                  <a:lnTo>
                    <a:pt x="148487" y="128467"/>
                  </a:lnTo>
                  <a:close/>
                  <a:moveTo>
                    <a:pt x="161619" y="128467"/>
                  </a:moveTo>
                  <a:lnTo>
                    <a:pt x="161619" y="134551"/>
                  </a:lnTo>
                  <a:lnTo>
                    <a:pt x="155231" y="134551"/>
                  </a:lnTo>
                  <a:lnTo>
                    <a:pt x="155231" y="128467"/>
                  </a:lnTo>
                  <a:close/>
                  <a:moveTo>
                    <a:pt x="168363" y="128467"/>
                  </a:moveTo>
                  <a:lnTo>
                    <a:pt x="168363" y="134551"/>
                  </a:lnTo>
                  <a:lnTo>
                    <a:pt x="161958" y="134551"/>
                  </a:lnTo>
                  <a:lnTo>
                    <a:pt x="161958" y="128467"/>
                  </a:lnTo>
                  <a:close/>
                  <a:moveTo>
                    <a:pt x="175090" y="128467"/>
                  </a:moveTo>
                  <a:lnTo>
                    <a:pt x="175090" y="134551"/>
                  </a:lnTo>
                  <a:lnTo>
                    <a:pt x="168702" y="134551"/>
                  </a:lnTo>
                  <a:lnTo>
                    <a:pt x="168702" y="128467"/>
                  </a:lnTo>
                  <a:close/>
                  <a:moveTo>
                    <a:pt x="181834" y="128467"/>
                  </a:moveTo>
                  <a:lnTo>
                    <a:pt x="181834" y="134551"/>
                  </a:lnTo>
                  <a:lnTo>
                    <a:pt x="175429" y="134551"/>
                  </a:lnTo>
                  <a:lnTo>
                    <a:pt x="175429" y="128467"/>
                  </a:lnTo>
                  <a:close/>
                  <a:moveTo>
                    <a:pt x="188561" y="128467"/>
                  </a:moveTo>
                  <a:lnTo>
                    <a:pt x="188561" y="134551"/>
                  </a:lnTo>
                  <a:lnTo>
                    <a:pt x="182173" y="134551"/>
                  </a:lnTo>
                  <a:lnTo>
                    <a:pt x="182173" y="128467"/>
                  </a:lnTo>
                  <a:close/>
                  <a:moveTo>
                    <a:pt x="195288" y="128467"/>
                  </a:moveTo>
                  <a:lnTo>
                    <a:pt x="195288" y="134551"/>
                  </a:lnTo>
                  <a:lnTo>
                    <a:pt x="188900" y="134551"/>
                  </a:lnTo>
                  <a:lnTo>
                    <a:pt x="188900" y="128467"/>
                  </a:lnTo>
                  <a:close/>
                  <a:moveTo>
                    <a:pt x="202032" y="128467"/>
                  </a:moveTo>
                  <a:lnTo>
                    <a:pt x="202032" y="134551"/>
                  </a:lnTo>
                  <a:lnTo>
                    <a:pt x="195627" y="134551"/>
                  </a:lnTo>
                  <a:lnTo>
                    <a:pt x="195627" y="128467"/>
                  </a:lnTo>
                  <a:close/>
                  <a:moveTo>
                    <a:pt x="208759" y="128467"/>
                  </a:moveTo>
                  <a:lnTo>
                    <a:pt x="208759" y="134551"/>
                  </a:lnTo>
                  <a:lnTo>
                    <a:pt x="202371" y="134551"/>
                  </a:lnTo>
                  <a:lnTo>
                    <a:pt x="202371" y="128467"/>
                  </a:lnTo>
                  <a:close/>
                  <a:moveTo>
                    <a:pt x="215504" y="128467"/>
                  </a:moveTo>
                  <a:lnTo>
                    <a:pt x="215504" y="134551"/>
                  </a:lnTo>
                  <a:lnTo>
                    <a:pt x="209098" y="134551"/>
                  </a:lnTo>
                  <a:lnTo>
                    <a:pt x="209098" y="128467"/>
                  </a:lnTo>
                  <a:close/>
                  <a:moveTo>
                    <a:pt x="222230" y="128467"/>
                  </a:moveTo>
                  <a:lnTo>
                    <a:pt x="222230" y="134551"/>
                  </a:lnTo>
                  <a:lnTo>
                    <a:pt x="215843" y="134551"/>
                  </a:lnTo>
                  <a:lnTo>
                    <a:pt x="215843" y="128467"/>
                  </a:lnTo>
                  <a:close/>
                  <a:moveTo>
                    <a:pt x="228975" y="128467"/>
                  </a:moveTo>
                  <a:lnTo>
                    <a:pt x="228975" y="134551"/>
                  </a:lnTo>
                  <a:lnTo>
                    <a:pt x="222569" y="134551"/>
                  </a:lnTo>
                  <a:lnTo>
                    <a:pt x="222569" y="128467"/>
                  </a:lnTo>
                  <a:close/>
                  <a:moveTo>
                    <a:pt x="235701" y="128467"/>
                  </a:moveTo>
                  <a:lnTo>
                    <a:pt x="235701" y="134551"/>
                  </a:lnTo>
                  <a:lnTo>
                    <a:pt x="229296" y="134551"/>
                  </a:lnTo>
                  <a:lnTo>
                    <a:pt x="229296" y="128467"/>
                  </a:lnTo>
                  <a:close/>
                  <a:moveTo>
                    <a:pt x="242428" y="128467"/>
                  </a:moveTo>
                  <a:lnTo>
                    <a:pt x="242428" y="134551"/>
                  </a:lnTo>
                  <a:lnTo>
                    <a:pt x="236040" y="134551"/>
                  </a:lnTo>
                  <a:lnTo>
                    <a:pt x="236040" y="128467"/>
                  </a:lnTo>
                  <a:close/>
                  <a:moveTo>
                    <a:pt x="249173" y="128467"/>
                  </a:moveTo>
                  <a:lnTo>
                    <a:pt x="249173" y="134551"/>
                  </a:lnTo>
                  <a:lnTo>
                    <a:pt x="242767" y="134551"/>
                  </a:lnTo>
                  <a:lnTo>
                    <a:pt x="242767" y="128467"/>
                  </a:lnTo>
                  <a:close/>
                  <a:moveTo>
                    <a:pt x="255899" y="128467"/>
                  </a:moveTo>
                  <a:lnTo>
                    <a:pt x="255899" y="134551"/>
                  </a:lnTo>
                  <a:lnTo>
                    <a:pt x="249512" y="134551"/>
                  </a:lnTo>
                  <a:lnTo>
                    <a:pt x="249512" y="128467"/>
                  </a:lnTo>
                  <a:close/>
                  <a:moveTo>
                    <a:pt x="262644" y="128467"/>
                  </a:moveTo>
                  <a:lnTo>
                    <a:pt x="262644" y="134551"/>
                  </a:lnTo>
                  <a:lnTo>
                    <a:pt x="256238" y="134551"/>
                  </a:lnTo>
                  <a:lnTo>
                    <a:pt x="256238" y="128467"/>
                  </a:lnTo>
                  <a:close/>
                  <a:moveTo>
                    <a:pt x="269370" y="128467"/>
                  </a:moveTo>
                  <a:lnTo>
                    <a:pt x="269370" y="134551"/>
                  </a:lnTo>
                  <a:lnTo>
                    <a:pt x="262983" y="134551"/>
                  </a:lnTo>
                  <a:lnTo>
                    <a:pt x="262983" y="128467"/>
                  </a:lnTo>
                  <a:close/>
                  <a:moveTo>
                    <a:pt x="276115" y="128467"/>
                  </a:moveTo>
                  <a:lnTo>
                    <a:pt x="276115" y="134551"/>
                  </a:lnTo>
                  <a:lnTo>
                    <a:pt x="269709" y="134551"/>
                  </a:lnTo>
                  <a:lnTo>
                    <a:pt x="269709" y="128467"/>
                  </a:lnTo>
                  <a:close/>
                  <a:moveTo>
                    <a:pt x="282842" y="128467"/>
                  </a:moveTo>
                  <a:lnTo>
                    <a:pt x="282842" y="134551"/>
                  </a:lnTo>
                  <a:lnTo>
                    <a:pt x="276436" y="134551"/>
                  </a:lnTo>
                  <a:lnTo>
                    <a:pt x="276436" y="128467"/>
                  </a:lnTo>
                  <a:close/>
                  <a:moveTo>
                    <a:pt x="6745" y="134872"/>
                  </a:moveTo>
                  <a:lnTo>
                    <a:pt x="6745" y="140957"/>
                  </a:lnTo>
                  <a:lnTo>
                    <a:pt x="339" y="140957"/>
                  </a:lnTo>
                  <a:lnTo>
                    <a:pt x="339" y="134872"/>
                  </a:lnTo>
                  <a:close/>
                  <a:moveTo>
                    <a:pt x="13471" y="134872"/>
                  </a:moveTo>
                  <a:lnTo>
                    <a:pt x="13471" y="140957"/>
                  </a:lnTo>
                  <a:lnTo>
                    <a:pt x="7066" y="140957"/>
                  </a:lnTo>
                  <a:lnTo>
                    <a:pt x="7066" y="134872"/>
                  </a:lnTo>
                  <a:close/>
                  <a:moveTo>
                    <a:pt x="20198" y="134872"/>
                  </a:moveTo>
                  <a:lnTo>
                    <a:pt x="20198" y="140957"/>
                  </a:lnTo>
                  <a:lnTo>
                    <a:pt x="13810" y="140957"/>
                  </a:lnTo>
                  <a:lnTo>
                    <a:pt x="13810" y="134872"/>
                  </a:lnTo>
                  <a:close/>
                  <a:moveTo>
                    <a:pt x="26942" y="134872"/>
                  </a:moveTo>
                  <a:lnTo>
                    <a:pt x="26942" y="140957"/>
                  </a:lnTo>
                  <a:lnTo>
                    <a:pt x="20537" y="140957"/>
                  </a:lnTo>
                  <a:lnTo>
                    <a:pt x="20537" y="134872"/>
                  </a:lnTo>
                  <a:close/>
                  <a:moveTo>
                    <a:pt x="33669" y="134872"/>
                  </a:moveTo>
                  <a:lnTo>
                    <a:pt x="33669" y="140957"/>
                  </a:lnTo>
                  <a:lnTo>
                    <a:pt x="27281" y="140957"/>
                  </a:lnTo>
                  <a:lnTo>
                    <a:pt x="27281" y="134872"/>
                  </a:lnTo>
                  <a:close/>
                  <a:moveTo>
                    <a:pt x="40414" y="134872"/>
                  </a:moveTo>
                  <a:lnTo>
                    <a:pt x="40414" y="140957"/>
                  </a:lnTo>
                  <a:lnTo>
                    <a:pt x="34008" y="140957"/>
                  </a:lnTo>
                  <a:lnTo>
                    <a:pt x="34008" y="134872"/>
                  </a:lnTo>
                  <a:close/>
                  <a:moveTo>
                    <a:pt x="47140" y="134872"/>
                  </a:moveTo>
                  <a:lnTo>
                    <a:pt x="47140" y="140957"/>
                  </a:lnTo>
                  <a:lnTo>
                    <a:pt x="40753" y="140957"/>
                  </a:lnTo>
                  <a:lnTo>
                    <a:pt x="40753" y="134872"/>
                  </a:lnTo>
                  <a:close/>
                  <a:moveTo>
                    <a:pt x="53885" y="134872"/>
                  </a:moveTo>
                  <a:lnTo>
                    <a:pt x="53885" y="140957"/>
                  </a:lnTo>
                  <a:lnTo>
                    <a:pt x="47479" y="140957"/>
                  </a:lnTo>
                  <a:lnTo>
                    <a:pt x="47479" y="134872"/>
                  </a:lnTo>
                  <a:close/>
                  <a:moveTo>
                    <a:pt x="60611" y="134872"/>
                  </a:moveTo>
                  <a:lnTo>
                    <a:pt x="60611" y="140957"/>
                  </a:lnTo>
                  <a:lnTo>
                    <a:pt x="54206" y="140957"/>
                  </a:lnTo>
                  <a:lnTo>
                    <a:pt x="54206" y="134872"/>
                  </a:lnTo>
                  <a:close/>
                  <a:moveTo>
                    <a:pt x="67338" y="134872"/>
                  </a:moveTo>
                  <a:lnTo>
                    <a:pt x="67338" y="140957"/>
                  </a:lnTo>
                  <a:lnTo>
                    <a:pt x="60950" y="140957"/>
                  </a:lnTo>
                  <a:lnTo>
                    <a:pt x="60950" y="134872"/>
                  </a:lnTo>
                  <a:close/>
                  <a:moveTo>
                    <a:pt x="74083" y="134872"/>
                  </a:moveTo>
                  <a:lnTo>
                    <a:pt x="74083" y="140957"/>
                  </a:lnTo>
                  <a:lnTo>
                    <a:pt x="67677" y="140957"/>
                  </a:lnTo>
                  <a:lnTo>
                    <a:pt x="67677" y="134872"/>
                  </a:lnTo>
                  <a:close/>
                  <a:moveTo>
                    <a:pt x="80809" y="134872"/>
                  </a:moveTo>
                  <a:lnTo>
                    <a:pt x="80809" y="140957"/>
                  </a:lnTo>
                  <a:lnTo>
                    <a:pt x="74422" y="140957"/>
                  </a:lnTo>
                  <a:lnTo>
                    <a:pt x="74422" y="134872"/>
                  </a:lnTo>
                  <a:close/>
                  <a:moveTo>
                    <a:pt x="87554" y="134872"/>
                  </a:moveTo>
                  <a:lnTo>
                    <a:pt x="87554" y="140957"/>
                  </a:lnTo>
                  <a:lnTo>
                    <a:pt x="81148" y="140957"/>
                  </a:lnTo>
                  <a:lnTo>
                    <a:pt x="81148" y="134872"/>
                  </a:lnTo>
                  <a:close/>
                  <a:moveTo>
                    <a:pt x="94281" y="134872"/>
                  </a:moveTo>
                  <a:lnTo>
                    <a:pt x="94281" y="140957"/>
                  </a:lnTo>
                  <a:lnTo>
                    <a:pt x="87893" y="140957"/>
                  </a:lnTo>
                  <a:lnTo>
                    <a:pt x="87893" y="134872"/>
                  </a:lnTo>
                  <a:close/>
                  <a:moveTo>
                    <a:pt x="101007" y="134872"/>
                  </a:moveTo>
                  <a:lnTo>
                    <a:pt x="101007" y="140957"/>
                  </a:lnTo>
                  <a:lnTo>
                    <a:pt x="94620" y="140957"/>
                  </a:lnTo>
                  <a:lnTo>
                    <a:pt x="94620" y="134872"/>
                  </a:lnTo>
                  <a:close/>
                  <a:moveTo>
                    <a:pt x="107752" y="134872"/>
                  </a:moveTo>
                  <a:lnTo>
                    <a:pt x="107752" y="140957"/>
                  </a:lnTo>
                  <a:lnTo>
                    <a:pt x="101346" y="140957"/>
                  </a:lnTo>
                  <a:lnTo>
                    <a:pt x="101346" y="134872"/>
                  </a:lnTo>
                  <a:close/>
                  <a:moveTo>
                    <a:pt x="114478" y="134872"/>
                  </a:moveTo>
                  <a:lnTo>
                    <a:pt x="114478" y="140957"/>
                  </a:lnTo>
                  <a:lnTo>
                    <a:pt x="108091" y="140957"/>
                  </a:lnTo>
                  <a:lnTo>
                    <a:pt x="108091" y="134872"/>
                  </a:lnTo>
                  <a:close/>
                  <a:moveTo>
                    <a:pt x="121223" y="134872"/>
                  </a:moveTo>
                  <a:lnTo>
                    <a:pt x="121223" y="140957"/>
                  </a:lnTo>
                  <a:lnTo>
                    <a:pt x="114817" y="140957"/>
                  </a:lnTo>
                  <a:lnTo>
                    <a:pt x="114817" y="134872"/>
                  </a:lnTo>
                  <a:close/>
                  <a:moveTo>
                    <a:pt x="127950" y="134872"/>
                  </a:moveTo>
                  <a:lnTo>
                    <a:pt x="127950" y="140957"/>
                  </a:lnTo>
                  <a:lnTo>
                    <a:pt x="121562" y="140957"/>
                  </a:lnTo>
                  <a:lnTo>
                    <a:pt x="121562" y="134872"/>
                  </a:lnTo>
                  <a:close/>
                  <a:moveTo>
                    <a:pt x="134694" y="134872"/>
                  </a:moveTo>
                  <a:lnTo>
                    <a:pt x="134694" y="140957"/>
                  </a:lnTo>
                  <a:lnTo>
                    <a:pt x="128289" y="140957"/>
                  </a:lnTo>
                  <a:lnTo>
                    <a:pt x="128289" y="134872"/>
                  </a:lnTo>
                  <a:close/>
                  <a:moveTo>
                    <a:pt x="141421" y="134872"/>
                  </a:moveTo>
                  <a:lnTo>
                    <a:pt x="141421" y="140957"/>
                  </a:lnTo>
                  <a:lnTo>
                    <a:pt x="135033" y="140957"/>
                  </a:lnTo>
                  <a:lnTo>
                    <a:pt x="135033" y="134872"/>
                  </a:lnTo>
                  <a:close/>
                  <a:moveTo>
                    <a:pt x="148148" y="134872"/>
                  </a:moveTo>
                  <a:lnTo>
                    <a:pt x="148148" y="140957"/>
                  </a:lnTo>
                  <a:lnTo>
                    <a:pt x="141760" y="140957"/>
                  </a:lnTo>
                  <a:lnTo>
                    <a:pt x="141760" y="134872"/>
                  </a:lnTo>
                  <a:close/>
                  <a:moveTo>
                    <a:pt x="154892" y="134872"/>
                  </a:moveTo>
                  <a:lnTo>
                    <a:pt x="154892" y="140957"/>
                  </a:lnTo>
                  <a:lnTo>
                    <a:pt x="148487" y="140957"/>
                  </a:lnTo>
                  <a:lnTo>
                    <a:pt x="148487" y="134872"/>
                  </a:lnTo>
                  <a:close/>
                  <a:moveTo>
                    <a:pt x="161619" y="134872"/>
                  </a:moveTo>
                  <a:lnTo>
                    <a:pt x="161619" y="140957"/>
                  </a:lnTo>
                  <a:lnTo>
                    <a:pt x="155231" y="140957"/>
                  </a:lnTo>
                  <a:lnTo>
                    <a:pt x="155231" y="134872"/>
                  </a:lnTo>
                  <a:close/>
                  <a:moveTo>
                    <a:pt x="168363" y="134872"/>
                  </a:moveTo>
                  <a:lnTo>
                    <a:pt x="168363" y="140957"/>
                  </a:lnTo>
                  <a:lnTo>
                    <a:pt x="161958" y="140957"/>
                  </a:lnTo>
                  <a:lnTo>
                    <a:pt x="161958" y="134872"/>
                  </a:lnTo>
                  <a:close/>
                  <a:moveTo>
                    <a:pt x="175090" y="134872"/>
                  </a:moveTo>
                  <a:lnTo>
                    <a:pt x="175090" y="140957"/>
                  </a:lnTo>
                  <a:lnTo>
                    <a:pt x="168702" y="140957"/>
                  </a:lnTo>
                  <a:lnTo>
                    <a:pt x="168702" y="134872"/>
                  </a:lnTo>
                  <a:close/>
                  <a:moveTo>
                    <a:pt x="181834" y="134872"/>
                  </a:moveTo>
                  <a:lnTo>
                    <a:pt x="181834" y="140957"/>
                  </a:lnTo>
                  <a:lnTo>
                    <a:pt x="175429" y="140957"/>
                  </a:lnTo>
                  <a:lnTo>
                    <a:pt x="175429" y="134872"/>
                  </a:lnTo>
                  <a:close/>
                  <a:moveTo>
                    <a:pt x="188561" y="134872"/>
                  </a:moveTo>
                  <a:lnTo>
                    <a:pt x="188561" y="140957"/>
                  </a:lnTo>
                  <a:lnTo>
                    <a:pt x="182173" y="140957"/>
                  </a:lnTo>
                  <a:lnTo>
                    <a:pt x="182173" y="134872"/>
                  </a:lnTo>
                  <a:close/>
                  <a:moveTo>
                    <a:pt x="195288" y="134872"/>
                  </a:moveTo>
                  <a:lnTo>
                    <a:pt x="195288" y="140957"/>
                  </a:lnTo>
                  <a:lnTo>
                    <a:pt x="188900" y="140957"/>
                  </a:lnTo>
                  <a:lnTo>
                    <a:pt x="188900" y="134872"/>
                  </a:lnTo>
                  <a:close/>
                  <a:moveTo>
                    <a:pt x="202032" y="134872"/>
                  </a:moveTo>
                  <a:lnTo>
                    <a:pt x="202032" y="140957"/>
                  </a:lnTo>
                  <a:lnTo>
                    <a:pt x="195627" y="140957"/>
                  </a:lnTo>
                  <a:lnTo>
                    <a:pt x="195627" y="134872"/>
                  </a:lnTo>
                  <a:close/>
                  <a:moveTo>
                    <a:pt x="208759" y="134872"/>
                  </a:moveTo>
                  <a:lnTo>
                    <a:pt x="208759" y="140957"/>
                  </a:lnTo>
                  <a:lnTo>
                    <a:pt x="202371" y="140957"/>
                  </a:lnTo>
                  <a:lnTo>
                    <a:pt x="202371" y="134872"/>
                  </a:lnTo>
                  <a:close/>
                  <a:moveTo>
                    <a:pt x="215504" y="134872"/>
                  </a:moveTo>
                  <a:lnTo>
                    <a:pt x="215504" y="140957"/>
                  </a:lnTo>
                  <a:lnTo>
                    <a:pt x="209098" y="140957"/>
                  </a:lnTo>
                  <a:lnTo>
                    <a:pt x="209098" y="134872"/>
                  </a:lnTo>
                  <a:close/>
                  <a:moveTo>
                    <a:pt x="222230" y="134872"/>
                  </a:moveTo>
                  <a:lnTo>
                    <a:pt x="222230" y="140957"/>
                  </a:lnTo>
                  <a:lnTo>
                    <a:pt x="215843" y="140957"/>
                  </a:lnTo>
                  <a:lnTo>
                    <a:pt x="215843" y="134872"/>
                  </a:lnTo>
                  <a:close/>
                  <a:moveTo>
                    <a:pt x="228975" y="134872"/>
                  </a:moveTo>
                  <a:lnTo>
                    <a:pt x="228975" y="140957"/>
                  </a:lnTo>
                  <a:lnTo>
                    <a:pt x="222569" y="140957"/>
                  </a:lnTo>
                  <a:lnTo>
                    <a:pt x="222569" y="134872"/>
                  </a:lnTo>
                  <a:close/>
                  <a:moveTo>
                    <a:pt x="235701" y="134872"/>
                  </a:moveTo>
                  <a:lnTo>
                    <a:pt x="235701" y="140957"/>
                  </a:lnTo>
                  <a:lnTo>
                    <a:pt x="229296" y="140957"/>
                  </a:lnTo>
                  <a:lnTo>
                    <a:pt x="229296" y="134872"/>
                  </a:lnTo>
                  <a:close/>
                  <a:moveTo>
                    <a:pt x="242428" y="134872"/>
                  </a:moveTo>
                  <a:lnTo>
                    <a:pt x="242428" y="140957"/>
                  </a:lnTo>
                  <a:lnTo>
                    <a:pt x="236040" y="140957"/>
                  </a:lnTo>
                  <a:lnTo>
                    <a:pt x="236040" y="134872"/>
                  </a:lnTo>
                  <a:close/>
                  <a:moveTo>
                    <a:pt x="249173" y="134872"/>
                  </a:moveTo>
                  <a:lnTo>
                    <a:pt x="249173" y="140957"/>
                  </a:lnTo>
                  <a:lnTo>
                    <a:pt x="242767" y="140957"/>
                  </a:lnTo>
                  <a:lnTo>
                    <a:pt x="242767" y="134872"/>
                  </a:lnTo>
                  <a:close/>
                  <a:moveTo>
                    <a:pt x="255899" y="134872"/>
                  </a:moveTo>
                  <a:lnTo>
                    <a:pt x="255899" y="140957"/>
                  </a:lnTo>
                  <a:lnTo>
                    <a:pt x="249512" y="140957"/>
                  </a:lnTo>
                  <a:lnTo>
                    <a:pt x="249512" y="134872"/>
                  </a:lnTo>
                  <a:close/>
                  <a:moveTo>
                    <a:pt x="262644" y="134872"/>
                  </a:moveTo>
                  <a:lnTo>
                    <a:pt x="262644" y="140957"/>
                  </a:lnTo>
                  <a:lnTo>
                    <a:pt x="256238" y="140957"/>
                  </a:lnTo>
                  <a:lnTo>
                    <a:pt x="256238" y="134872"/>
                  </a:lnTo>
                  <a:close/>
                  <a:moveTo>
                    <a:pt x="269370" y="134872"/>
                  </a:moveTo>
                  <a:lnTo>
                    <a:pt x="269370" y="140957"/>
                  </a:lnTo>
                  <a:lnTo>
                    <a:pt x="262983" y="140957"/>
                  </a:lnTo>
                  <a:lnTo>
                    <a:pt x="262983" y="134872"/>
                  </a:lnTo>
                  <a:close/>
                  <a:moveTo>
                    <a:pt x="276115" y="134872"/>
                  </a:moveTo>
                  <a:lnTo>
                    <a:pt x="276115" y="140957"/>
                  </a:lnTo>
                  <a:lnTo>
                    <a:pt x="269709" y="140957"/>
                  </a:lnTo>
                  <a:lnTo>
                    <a:pt x="269709" y="134872"/>
                  </a:lnTo>
                  <a:close/>
                  <a:moveTo>
                    <a:pt x="282842" y="134872"/>
                  </a:moveTo>
                  <a:lnTo>
                    <a:pt x="282842" y="140957"/>
                  </a:lnTo>
                  <a:lnTo>
                    <a:pt x="276436" y="140957"/>
                  </a:lnTo>
                  <a:lnTo>
                    <a:pt x="276436" y="134872"/>
                  </a:lnTo>
                  <a:close/>
                  <a:moveTo>
                    <a:pt x="6745" y="141278"/>
                  </a:moveTo>
                  <a:lnTo>
                    <a:pt x="6745" y="147362"/>
                  </a:lnTo>
                  <a:lnTo>
                    <a:pt x="339" y="147362"/>
                  </a:lnTo>
                  <a:lnTo>
                    <a:pt x="339" y="141278"/>
                  </a:lnTo>
                  <a:close/>
                  <a:moveTo>
                    <a:pt x="13471" y="141278"/>
                  </a:moveTo>
                  <a:lnTo>
                    <a:pt x="13471" y="147362"/>
                  </a:lnTo>
                  <a:lnTo>
                    <a:pt x="7066" y="147362"/>
                  </a:lnTo>
                  <a:lnTo>
                    <a:pt x="7066" y="141278"/>
                  </a:lnTo>
                  <a:close/>
                  <a:moveTo>
                    <a:pt x="20198" y="141278"/>
                  </a:moveTo>
                  <a:lnTo>
                    <a:pt x="20198" y="147362"/>
                  </a:lnTo>
                  <a:lnTo>
                    <a:pt x="13810" y="147362"/>
                  </a:lnTo>
                  <a:lnTo>
                    <a:pt x="13810" y="141278"/>
                  </a:lnTo>
                  <a:close/>
                  <a:moveTo>
                    <a:pt x="26942" y="141278"/>
                  </a:moveTo>
                  <a:lnTo>
                    <a:pt x="26942" y="147362"/>
                  </a:lnTo>
                  <a:lnTo>
                    <a:pt x="20537" y="147362"/>
                  </a:lnTo>
                  <a:lnTo>
                    <a:pt x="20537" y="141278"/>
                  </a:lnTo>
                  <a:close/>
                  <a:moveTo>
                    <a:pt x="33669" y="141278"/>
                  </a:moveTo>
                  <a:lnTo>
                    <a:pt x="33669" y="147362"/>
                  </a:lnTo>
                  <a:lnTo>
                    <a:pt x="27281" y="147362"/>
                  </a:lnTo>
                  <a:lnTo>
                    <a:pt x="27281" y="141278"/>
                  </a:lnTo>
                  <a:close/>
                  <a:moveTo>
                    <a:pt x="40414" y="141278"/>
                  </a:moveTo>
                  <a:lnTo>
                    <a:pt x="40414" y="147362"/>
                  </a:lnTo>
                  <a:lnTo>
                    <a:pt x="34008" y="147362"/>
                  </a:lnTo>
                  <a:lnTo>
                    <a:pt x="34008" y="141278"/>
                  </a:lnTo>
                  <a:close/>
                  <a:moveTo>
                    <a:pt x="47140" y="141278"/>
                  </a:moveTo>
                  <a:lnTo>
                    <a:pt x="47140" y="147362"/>
                  </a:lnTo>
                  <a:lnTo>
                    <a:pt x="40753" y="147362"/>
                  </a:lnTo>
                  <a:lnTo>
                    <a:pt x="40753" y="141278"/>
                  </a:lnTo>
                  <a:close/>
                  <a:moveTo>
                    <a:pt x="53885" y="141278"/>
                  </a:moveTo>
                  <a:lnTo>
                    <a:pt x="53885" y="147362"/>
                  </a:lnTo>
                  <a:lnTo>
                    <a:pt x="47479" y="147362"/>
                  </a:lnTo>
                  <a:lnTo>
                    <a:pt x="47479" y="141278"/>
                  </a:lnTo>
                  <a:close/>
                  <a:moveTo>
                    <a:pt x="60611" y="141278"/>
                  </a:moveTo>
                  <a:lnTo>
                    <a:pt x="60611" y="147362"/>
                  </a:lnTo>
                  <a:lnTo>
                    <a:pt x="54206" y="147362"/>
                  </a:lnTo>
                  <a:lnTo>
                    <a:pt x="54206" y="141278"/>
                  </a:lnTo>
                  <a:close/>
                  <a:moveTo>
                    <a:pt x="67338" y="141278"/>
                  </a:moveTo>
                  <a:lnTo>
                    <a:pt x="67338" y="147362"/>
                  </a:lnTo>
                  <a:lnTo>
                    <a:pt x="60950" y="147362"/>
                  </a:lnTo>
                  <a:lnTo>
                    <a:pt x="60950" y="141278"/>
                  </a:lnTo>
                  <a:close/>
                  <a:moveTo>
                    <a:pt x="74083" y="141278"/>
                  </a:moveTo>
                  <a:lnTo>
                    <a:pt x="74083" y="147362"/>
                  </a:lnTo>
                  <a:lnTo>
                    <a:pt x="67677" y="147362"/>
                  </a:lnTo>
                  <a:lnTo>
                    <a:pt x="67677" y="141278"/>
                  </a:lnTo>
                  <a:close/>
                  <a:moveTo>
                    <a:pt x="80809" y="141278"/>
                  </a:moveTo>
                  <a:lnTo>
                    <a:pt x="80809" y="147362"/>
                  </a:lnTo>
                  <a:lnTo>
                    <a:pt x="74422" y="147362"/>
                  </a:lnTo>
                  <a:lnTo>
                    <a:pt x="74422" y="141278"/>
                  </a:lnTo>
                  <a:close/>
                  <a:moveTo>
                    <a:pt x="87554" y="141278"/>
                  </a:moveTo>
                  <a:lnTo>
                    <a:pt x="87554" y="147362"/>
                  </a:lnTo>
                  <a:lnTo>
                    <a:pt x="81148" y="147362"/>
                  </a:lnTo>
                  <a:lnTo>
                    <a:pt x="81148" y="141278"/>
                  </a:lnTo>
                  <a:close/>
                  <a:moveTo>
                    <a:pt x="94281" y="141278"/>
                  </a:moveTo>
                  <a:lnTo>
                    <a:pt x="94281" y="147362"/>
                  </a:lnTo>
                  <a:lnTo>
                    <a:pt x="87893" y="147362"/>
                  </a:lnTo>
                  <a:lnTo>
                    <a:pt x="87893" y="141278"/>
                  </a:lnTo>
                  <a:close/>
                  <a:moveTo>
                    <a:pt x="101007" y="141278"/>
                  </a:moveTo>
                  <a:lnTo>
                    <a:pt x="101007" y="147362"/>
                  </a:lnTo>
                  <a:lnTo>
                    <a:pt x="94620" y="147362"/>
                  </a:lnTo>
                  <a:lnTo>
                    <a:pt x="94620" y="141278"/>
                  </a:lnTo>
                  <a:close/>
                  <a:moveTo>
                    <a:pt x="107752" y="141278"/>
                  </a:moveTo>
                  <a:lnTo>
                    <a:pt x="107752" y="147362"/>
                  </a:lnTo>
                  <a:lnTo>
                    <a:pt x="101346" y="147362"/>
                  </a:lnTo>
                  <a:lnTo>
                    <a:pt x="101346" y="141278"/>
                  </a:lnTo>
                  <a:close/>
                  <a:moveTo>
                    <a:pt x="114478" y="141278"/>
                  </a:moveTo>
                  <a:lnTo>
                    <a:pt x="114478" y="147362"/>
                  </a:lnTo>
                  <a:lnTo>
                    <a:pt x="108091" y="147362"/>
                  </a:lnTo>
                  <a:lnTo>
                    <a:pt x="108091" y="141278"/>
                  </a:lnTo>
                  <a:close/>
                  <a:moveTo>
                    <a:pt x="121223" y="141278"/>
                  </a:moveTo>
                  <a:lnTo>
                    <a:pt x="121223" y="147362"/>
                  </a:lnTo>
                  <a:lnTo>
                    <a:pt x="114817" y="147362"/>
                  </a:lnTo>
                  <a:lnTo>
                    <a:pt x="114817" y="141278"/>
                  </a:lnTo>
                  <a:close/>
                  <a:moveTo>
                    <a:pt x="127950" y="141278"/>
                  </a:moveTo>
                  <a:lnTo>
                    <a:pt x="127950" y="147362"/>
                  </a:lnTo>
                  <a:lnTo>
                    <a:pt x="121562" y="147362"/>
                  </a:lnTo>
                  <a:lnTo>
                    <a:pt x="121562" y="141278"/>
                  </a:lnTo>
                  <a:close/>
                  <a:moveTo>
                    <a:pt x="134694" y="141278"/>
                  </a:moveTo>
                  <a:lnTo>
                    <a:pt x="134694" y="147362"/>
                  </a:lnTo>
                  <a:lnTo>
                    <a:pt x="128289" y="147362"/>
                  </a:lnTo>
                  <a:lnTo>
                    <a:pt x="128289" y="141278"/>
                  </a:lnTo>
                  <a:close/>
                  <a:moveTo>
                    <a:pt x="141421" y="141278"/>
                  </a:moveTo>
                  <a:lnTo>
                    <a:pt x="141421" y="147362"/>
                  </a:lnTo>
                  <a:lnTo>
                    <a:pt x="135033" y="147362"/>
                  </a:lnTo>
                  <a:lnTo>
                    <a:pt x="135033" y="141278"/>
                  </a:lnTo>
                  <a:close/>
                  <a:moveTo>
                    <a:pt x="148148" y="141278"/>
                  </a:moveTo>
                  <a:lnTo>
                    <a:pt x="148148" y="147362"/>
                  </a:lnTo>
                  <a:lnTo>
                    <a:pt x="141760" y="147362"/>
                  </a:lnTo>
                  <a:lnTo>
                    <a:pt x="141760" y="141278"/>
                  </a:lnTo>
                  <a:close/>
                  <a:moveTo>
                    <a:pt x="154892" y="141278"/>
                  </a:moveTo>
                  <a:lnTo>
                    <a:pt x="154892" y="147362"/>
                  </a:lnTo>
                  <a:lnTo>
                    <a:pt x="148487" y="147362"/>
                  </a:lnTo>
                  <a:lnTo>
                    <a:pt x="148487" y="141278"/>
                  </a:lnTo>
                  <a:close/>
                  <a:moveTo>
                    <a:pt x="161619" y="141278"/>
                  </a:moveTo>
                  <a:lnTo>
                    <a:pt x="161619" y="147362"/>
                  </a:lnTo>
                  <a:lnTo>
                    <a:pt x="155231" y="147362"/>
                  </a:lnTo>
                  <a:lnTo>
                    <a:pt x="155231" y="141278"/>
                  </a:lnTo>
                  <a:close/>
                  <a:moveTo>
                    <a:pt x="168363" y="141278"/>
                  </a:moveTo>
                  <a:lnTo>
                    <a:pt x="168363" y="147362"/>
                  </a:lnTo>
                  <a:lnTo>
                    <a:pt x="161958" y="147362"/>
                  </a:lnTo>
                  <a:lnTo>
                    <a:pt x="161958" y="141278"/>
                  </a:lnTo>
                  <a:close/>
                  <a:moveTo>
                    <a:pt x="175090" y="141278"/>
                  </a:moveTo>
                  <a:lnTo>
                    <a:pt x="175090" y="147362"/>
                  </a:lnTo>
                  <a:lnTo>
                    <a:pt x="168702" y="147362"/>
                  </a:lnTo>
                  <a:lnTo>
                    <a:pt x="168702" y="141278"/>
                  </a:lnTo>
                  <a:close/>
                  <a:moveTo>
                    <a:pt x="181834" y="141278"/>
                  </a:moveTo>
                  <a:lnTo>
                    <a:pt x="181834" y="147362"/>
                  </a:lnTo>
                  <a:lnTo>
                    <a:pt x="175429" y="147362"/>
                  </a:lnTo>
                  <a:lnTo>
                    <a:pt x="175429" y="141278"/>
                  </a:lnTo>
                  <a:close/>
                  <a:moveTo>
                    <a:pt x="188561" y="141278"/>
                  </a:moveTo>
                  <a:lnTo>
                    <a:pt x="188561" y="147362"/>
                  </a:lnTo>
                  <a:lnTo>
                    <a:pt x="182173" y="147362"/>
                  </a:lnTo>
                  <a:lnTo>
                    <a:pt x="182173" y="141278"/>
                  </a:lnTo>
                  <a:close/>
                  <a:moveTo>
                    <a:pt x="195288" y="141278"/>
                  </a:moveTo>
                  <a:lnTo>
                    <a:pt x="195288" y="147362"/>
                  </a:lnTo>
                  <a:lnTo>
                    <a:pt x="188900" y="147362"/>
                  </a:lnTo>
                  <a:lnTo>
                    <a:pt x="188900" y="141278"/>
                  </a:lnTo>
                  <a:close/>
                  <a:moveTo>
                    <a:pt x="202032" y="141278"/>
                  </a:moveTo>
                  <a:lnTo>
                    <a:pt x="202032" y="147362"/>
                  </a:lnTo>
                  <a:lnTo>
                    <a:pt x="195627" y="147362"/>
                  </a:lnTo>
                  <a:lnTo>
                    <a:pt x="195627" y="141278"/>
                  </a:lnTo>
                  <a:close/>
                  <a:moveTo>
                    <a:pt x="208759" y="141278"/>
                  </a:moveTo>
                  <a:lnTo>
                    <a:pt x="208759" y="147362"/>
                  </a:lnTo>
                  <a:lnTo>
                    <a:pt x="202371" y="147362"/>
                  </a:lnTo>
                  <a:lnTo>
                    <a:pt x="202371" y="141278"/>
                  </a:lnTo>
                  <a:close/>
                  <a:moveTo>
                    <a:pt x="215504" y="141278"/>
                  </a:moveTo>
                  <a:lnTo>
                    <a:pt x="215504" y="147362"/>
                  </a:lnTo>
                  <a:lnTo>
                    <a:pt x="209098" y="147362"/>
                  </a:lnTo>
                  <a:lnTo>
                    <a:pt x="209098" y="141278"/>
                  </a:lnTo>
                  <a:close/>
                  <a:moveTo>
                    <a:pt x="222230" y="141278"/>
                  </a:moveTo>
                  <a:lnTo>
                    <a:pt x="222230" y="147362"/>
                  </a:lnTo>
                  <a:lnTo>
                    <a:pt x="215843" y="147362"/>
                  </a:lnTo>
                  <a:lnTo>
                    <a:pt x="215843" y="141278"/>
                  </a:lnTo>
                  <a:close/>
                  <a:moveTo>
                    <a:pt x="228975" y="141278"/>
                  </a:moveTo>
                  <a:lnTo>
                    <a:pt x="228975" y="147362"/>
                  </a:lnTo>
                  <a:lnTo>
                    <a:pt x="222569" y="147362"/>
                  </a:lnTo>
                  <a:lnTo>
                    <a:pt x="222569" y="141278"/>
                  </a:lnTo>
                  <a:close/>
                  <a:moveTo>
                    <a:pt x="235701" y="141278"/>
                  </a:moveTo>
                  <a:lnTo>
                    <a:pt x="235701" y="147362"/>
                  </a:lnTo>
                  <a:lnTo>
                    <a:pt x="229296" y="147362"/>
                  </a:lnTo>
                  <a:lnTo>
                    <a:pt x="229296" y="141278"/>
                  </a:lnTo>
                  <a:close/>
                  <a:moveTo>
                    <a:pt x="242428" y="141278"/>
                  </a:moveTo>
                  <a:lnTo>
                    <a:pt x="242428" y="147362"/>
                  </a:lnTo>
                  <a:lnTo>
                    <a:pt x="236040" y="147362"/>
                  </a:lnTo>
                  <a:lnTo>
                    <a:pt x="236040" y="141278"/>
                  </a:lnTo>
                  <a:close/>
                  <a:moveTo>
                    <a:pt x="249173" y="141278"/>
                  </a:moveTo>
                  <a:lnTo>
                    <a:pt x="249173" y="147362"/>
                  </a:lnTo>
                  <a:lnTo>
                    <a:pt x="242767" y="147362"/>
                  </a:lnTo>
                  <a:lnTo>
                    <a:pt x="242767" y="141278"/>
                  </a:lnTo>
                  <a:close/>
                  <a:moveTo>
                    <a:pt x="255899" y="141278"/>
                  </a:moveTo>
                  <a:lnTo>
                    <a:pt x="255899" y="147362"/>
                  </a:lnTo>
                  <a:lnTo>
                    <a:pt x="249512" y="147362"/>
                  </a:lnTo>
                  <a:lnTo>
                    <a:pt x="249512" y="141278"/>
                  </a:lnTo>
                  <a:close/>
                  <a:moveTo>
                    <a:pt x="262644" y="141278"/>
                  </a:moveTo>
                  <a:lnTo>
                    <a:pt x="262644" y="147362"/>
                  </a:lnTo>
                  <a:lnTo>
                    <a:pt x="256238" y="147362"/>
                  </a:lnTo>
                  <a:lnTo>
                    <a:pt x="256238" y="141278"/>
                  </a:lnTo>
                  <a:close/>
                  <a:moveTo>
                    <a:pt x="269370" y="141278"/>
                  </a:moveTo>
                  <a:lnTo>
                    <a:pt x="269370" y="147362"/>
                  </a:lnTo>
                  <a:lnTo>
                    <a:pt x="262983" y="147362"/>
                  </a:lnTo>
                  <a:lnTo>
                    <a:pt x="262983" y="141278"/>
                  </a:lnTo>
                  <a:close/>
                  <a:moveTo>
                    <a:pt x="276115" y="141278"/>
                  </a:moveTo>
                  <a:lnTo>
                    <a:pt x="276115" y="147362"/>
                  </a:lnTo>
                  <a:lnTo>
                    <a:pt x="269709" y="147362"/>
                  </a:lnTo>
                  <a:lnTo>
                    <a:pt x="269709" y="141278"/>
                  </a:lnTo>
                  <a:close/>
                  <a:moveTo>
                    <a:pt x="282842" y="141278"/>
                  </a:moveTo>
                  <a:lnTo>
                    <a:pt x="282842" y="147362"/>
                  </a:lnTo>
                  <a:lnTo>
                    <a:pt x="276436" y="147362"/>
                  </a:lnTo>
                  <a:lnTo>
                    <a:pt x="276436" y="141278"/>
                  </a:lnTo>
                  <a:close/>
                  <a:moveTo>
                    <a:pt x="6745" y="147683"/>
                  </a:moveTo>
                  <a:lnTo>
                    <a:pt x="6745" y="153768"/>
                  </a:lnTo>
                  <a:lnTo>
                    <a:pt x="339" y="153768"/>
                  </a:lnTo>
                  <a:lnTo>
                    <a:pt x="339" y="147683"/>
                  </a:lnTo>
                  <a:close/>
                  <a:moveTo>
                    <a:pt x="13471" y="147683"/>
                  </a:moveTo>
                  <a:lnTo>
                    <a:pt x="13471" y="153768"/>
                  </a:lnTo>
                  <a:lnTo>
                    <a:pt x="7066" y="153768"/>
                  </a:lnTo>
                  <a:lnTo>
                    <a:pt x="7066" y="147683"/>
                  </a:lnTo>
                  <a:close/>
                  <a:moveTo>
                    <a:pt x="20198" y="147683"/>
                  </a:moveTo>
                  <a:lnTo>
                    <a:pt x="20198" y="153768"/>
                  </a:lnTo>
                  <a:lnTo>
                    <a:pt x="13810" y="153768"/>
                  </a:lnTo>
                  <a:lnTo>
                    <a:pt x="13810" y="147683"/>
                  </a:lnTo>
                  <a:close/>
                  <a:moveTo>
                    <a:pt x="26942" y="147683"/>
                  </a:moveTo>
                  <a:lnTo>
                    <a:pt x="26942" y="153768"/>
                  </a:lnTo>
                  <a:lnTo>
                    <a:pt x="20537" y="153768"/>
                  </a:lnTo>
                  <a:lnTo>
                    <a:pt x="20537" y="147683"/>
                  </a:lnTo>
                  <a:close/>
                  <a:moveTo>
                    <a:pt x="33669" y="147683"/>
                  </a:moveTo>
                  <a:lnTo>
                    <a:pt x="33669" y="153768"/>
                  </a:lnTo>
                  <a:lnTo>
                    <a:pt x="27281" y="153768"/>
                  </a:lnTo>
                  <a:lnTo>
                    <a:pt x="27281" y="147683"/>
                  </a:lnTo>
                  <a:close/>
                  <a:moveTo>
                    <a:pt x="40414" y="147683"/>
                  </a:moveTo>
                  <a:lnTo>
                    <a:pt x="40414" y="153768"/>
                  </a:lnTo>
                  <a:lnTo>
                    <a:pt x="34008" y="153768"/>
                  </a:lnTo>
                  <a:lnTo>
                    <a:pt x="34008" y="147683"/>
                  </a:lnTo>
                  <a:close/>
                  <a:moveTo>
                    <a:pt x="47140" y="147683"/>
                  </a:moveTo>
                  <a:lnTo>
                    <a:pt x="47140" y="153768"/>
                  </a:lnTo>
                  <a:lnTo>
                    <a:pt x="40753" y="153768"/>
                  </a:lnTo>
                  <a:lnTo>
                    <a:pt x="40753" y="147683"/>
                  </a:lnTo>
                  <a:close/>
                  <a:moveTo>
                    <a:pt x="53885" y="147683"/>
                  </a:moveTo>
                  <a:lnTo>
                    <a:pt x="53885" y="153768"/>
                  </a:lnTo>
                  <a:lnTo>
                    <a:pt x="47479" y="153768"/>
                  </a:lnTo>
                  <a:lnTo>
                    <a:pt x="47479" y="147683"/>
                  </a:lnTo>
                  <a:close/>
                  <a:moveTo>
                    <a:pt x="60611" y="147683"/>
                  </a:moveTo>
                  <a:lnTo>
                    <a:pt x="60611" y="153768"/>
                  </a:lnTo>
                  <a:lnTo>
                    <a:pt x="54206" y="153768"/>
                  </a:lnTo>
                  <a:lnTo>
                    <a:pt x="54206" y="147683"/>
                  </a:lnTo>
                  <a:close/>
                  <a:moveTo>
                    <a:pt x="67338" y="147683"/>
                  </a:moveTo>
                  <a:lnTo>
                    <a:pt x="67338" y="153768"/>
                  </a:lnTo>
                  <a:lnTo>
                    <a:pt x="60950" y="153768"/>
                  </a:lnTo>
                  <a:lnTo>
                    <a:pt x="60950" y="147683"/>
                  </a:lnTo>
                  <a:close/>
                  <a:moveTo>
                    <a:pt x="74083" y="147683"/>
                  </a:moveTo>
                  <a:lnTo>
                    <a:pt x="74083" y="153768"/>
                  </a:lnTo>
                  <a:lnTo>
                    <a:pt x="67677" y="153768"/>
                  </a:lnTo>
                  <a:lnTo>
                    <a:pt x="67677" y="147683"/>
                  </a:lnTo>
                  <a:close/>
                  <a:moveTo>
                    <a:pt x="80809" y="147683"/>
                  </a:moveTo>
                  <a:lnTo>
                    <a:pt x="80809" y="153768"/>
                  </a:lnTo>
                  <a:lnTo>
                    <a:pt x="74422" y="153768"/>
                  </a:lnTo>
                  <a:lnTo>
                    <a:pt x="74422" y="147683"/>
                  </a:lnTo>
                  <a:close/>
                  <a:moveTo>
                    <a:pt x="87554" y="147683"/>
                  </a:moveTo>
                  <a:lnTo>
                    <a:pt x="87554" y="153768"/>
                  </a:lnTo>
                  <a:lnTo>
                    <a:pt x="81148" y="153768"/>
                  </a:lnTo>
                  <a:lnTo>
                    <a:pt x="81148" y="147683"/>
                  </a:lnTo>
                  <a:close/>
                  <a:moveTo>
                    <a:pt x="94281" y="147683"/>
                  </a:moveTo>
                  <a:lnTo>
                    <a:pt x="94281" y="153768"/>
                  </a:lnTo>
                  <a:lnTo>
                    <a:pt x="87893" y="153768"/>
                  </a:lnTo>
                  <a:lnTo>
                    <a:pt x="87893" y="147683"/>
                  </a:lnTo>
                  <a:close/>
                  <a:moveTo>
                    <a:pt x="101007" y="147683"/>
                  </a:moveTo>
                  <a:lnTo>
                    <a:pt x="101007" y="153768"/>
                  </a:lnTo>
                  <a:lnTo>
                    <a:pt x="94620" y="153768"/>
                  </a:lnTo>
                  <a:lnTo>
                    <a:pt x="94620" y="147683"/>
                  </a:lnTo>
                  <a:close/>
                  <a:moveTo>
                    <a:pt x="107752" y="147683"/>
                  </a:moveTo>
                  <a:lnTo>
                    <a:pt x="107752" y="153768"/>
                  </a:lnTo>
                  <a:lnTo>
                    <a:pt x="101346" y="153768"/>
                  </a:lnTo>
                  <a:lnTo>
                    <a:pt x="101346" y="147683"/>
                  </a:lnTo>
                  <a:close/>
                  <a:moveTo>
                    <a:pt x="114478" y="147683"/>
                  </a:moveTo>
                  <a:lnTo>
                    <a:pt x="114478" y="153768"/>
                  </a:lnTo>
                  <a:lnTo>
                    <a:pt x="108091" y="153768"/>
                  </a:lnTo>
                  <a:lnTo>
                    <a:pt x="108091" y="147683"/>
                  </a:lnTo>
                  <a:close/>
                  <a:moveTo>
                    <a:pt x="121223" y="147683"/>
                  </a:moveTo>
                  <a:lnTo>
                    <a:pt x="121223" y="153768"/>
                  </a:lnTo>
                  <a:lnTo>
                    <a:pt x="114817" y="153768"/>
                  </a:lnTo>
                  <a:lnTo>
                    <a:pt x="114817" y="147683"/>
                  </a:lnTo>
                  <a:close/>
                  <a:moveTo>
                    <a:pt x="127950" y="147683"/>
                  </a:moveTo>
                  <a:lnTo>
                    <a:pt x="127950" y="153768"/>
                  </a:lnTo>
                  <a:lnTo>
                    <a:pt x="121562" y="153768"/>
                  </a:lnTo>
                  <a:lnTo>
                    <a:pt x="121562" y="147683"/>
                  </a:lnTo>
                  <a:close/>
                  <a:moveTo>
                    <a:pt x="134694" y="147683"/>
                  </a:moveTo>
                  <a:lnTo>
                    <a:pt x="134694" y="153768"/>
                  </a:lnTo>
                  <a:lnTo>
                    <a:pt x="128289" y="153768"/>
                  </a:lnTo>
                  <a:lnTo>
                    <a:pt x="128289" y="147683"/>
                  </a:lnTo>
                  <a:close/>
                  <a:moveTo>
                    <a:pt x="141421" y="147683"/>
                  </a:moveTo>
                  <a:lnTo>
                    <a:pt x="141421" y="153768"/>
                  </a:lnTo>
                  <a:lnTo>
                    <a:pt x="135033" y="153768"/>
                  </a:lnTo>
                  <a:lnTo>
                    <a:pt x="135033" y="147683"/>
                  </a:lnTo>
                  <a:close/>
                  <a:moveTo>
                    <a:pt x="148148" y="147683"/>
                  </a:moveTo>
                  <a:lnTo>
                    <a:pt x="148148" y="153768"/>
                  </a:lnTo>
                  <a:lnTo>
                    <a:pt x="141760" y="153768"/>
                  </a:lnTo>
                  <a:lnTo>
                    <a:pt x="141760" y="147683"/>
                  </a:lnTo>
                  <a:close/>
                  <a:moveTo>
                    <a:pt x="154892" y="147683"/>
                  </a:moveTo>
                  <a:lnTo>
                    <a:pt x="154892" y="153768"/>
                  </a:lnTo>
                  <a:lnTo>
                    <a:pt x="148487" y="153768"/>
                  </a:lnTo>
                  <a:lnTo>
                    <a:pt x="148487" y="147683"/>
                  </a:lnTo>
                  <a:close/>
                  <a:moveTo>
                    <a:pt x="161619" y="147683"/>
                  </a:moveTo>
                  <a:lnTo>
                    <a:pt x="161619" y="153768"/>
                  </a:lnTo>
                  <a:lnTo>
                    <a:pt x="155231" y="153768"/>
                  </a:lnTo>
                  <a:lnTo>
                    <a:pt x="155231" y="147683"/>
                  </a:lnTo>
                  <a:close/>
                  <a:moveTo>
                    <a:pt x="168363" y="147683"/>
                  </a:moveTo>
                  <a:lnTo>
                    <a:pt x="168363" y="153768"/>
                  </a:lnTo>
                  <a:lnTo>
                    <a:pt x="161958" y="153768"/>
                  </a:lnTo>
                  <a:lnTo>
                    <a:pt x="161958" y="147683"/>
                  </a:lnTo>
                  <a:close/>
                  <a:moveTo>
                    <a:pt x="175090" y="147683"/>
                  </a:moveTo>
                  <a:lnTo>
                    <a:pt x="175090" y="153768"/>
                  </a:lnTo>
                  <a:lnTo>
                    <a:pt x="168702" y="153768"/>
                  </a:lnTo>
                  <a:lnTo>
                    <a:pt x="168702" y="147683"/>
                  </a:lnTo>
                  <a:close/>
                  <a:moveTo>
                    <a:pt x="181834" y="147683"/>
                  </a:moveTo>
                  <a:lnTo>
                    <a:pt x="181834" y="153768"/>
                  </a:lnTo>
                  <a:lnTo>
                    <a:pt x="175429" y="153768"/>
                  </a:lnTo>
                  <a:lnTo>
                    <a:pt x="175429" y="147683"/>
                  </a:lnTo>
                  <a:close/>
                  <a:moveTo>
                    <a:pt x="188561" y="147683"/>
                  </a:moveTo>
                  <a:lnTo>
                    <a:pt x="188561" y="153768"/>
                  </a:lnTo>
                  <a:lnTo>
                    <a:pt x="182173" y="153768"/>
                  </a:lnTo>
                  <a:lnTo>
                    <a:pt x="182173" y="147683"/>
                  </a:lnTo>
                  <a:close/>
                  <a:moveTo>
                    <a:pt x="195288" y="147683"/>
                  </a:moveTo>
                  <a:lnTo>
                    <a:pt x="195288" y="153768"/>
                  </a:lnTo>
                  <a:lnTo>
                    <a:pt x="188900" y="153768"/>
                  </a:lnTo>
                  <a:lnTo>
                    <a:pt x="188900" y="147683"/>
                  </a:lnTo>
                  <a:close/>
                  <a:moveTo>
                    <a:pt x="202032" y="147683"/>
                  </a:moveTo>
                  <a:lnTo>
                    <a:pt x="202032" y="153768"/>
                  </a:lnTo>
                  <a:lnTo>
                    <a:pt x="195627" y="153768"/>
                  </a:lnTo>
                  <a:lnTo>
                    <a:pt x="195627" y="147683"/>
                  </a:lnTo>
                  <a:close/>
                  <a:moveTo>
                    <a:pt x="208759" y="147683"/>
                  </a:moveTo>
                  <a:lnTo>
                    <a:pt x="208759" y="153768"/>
                  </a:lnTo>
                  <a:lnTo>
                    <a:pt x="202371" y="153768"/>
                  </a:lnTo>
                  <a:lnTo>
                    <a:pt x="202371" y="147683"/>
                  </a:lnTo>
                  <a:close/>
                  <a:moveTo>
                    <a:pt x="215504" y="147683"/>
                  </a:moveTo>
                  <a:lnTo>
                    <a:pt x="215504" y="153768"/>
                  </a:lnTo>
                  <a:lnTo>
                    <a:pt x="209098" y="153768"/>
                  </a:lnTo>
                  <a:lnTo>
                    <a:pt x="209098" y="147683"/>
                  </a:lnTo>
                  <a:close/>
                  <a:moveTo>
                    <a:pt x="222230" y="147683"/>
                  </a:moveTo>
                  <a:lnTo>
                    <a:pt x="222230" y="153768"/>
                  </a:lnTo>
                  <a:lnTo>
                    <a:pt x="215843" y="153768"/>
                  </a:lnTo>
                  <a:lnTo>
                    <a:pt x="215843" y="147683"/>
                  </a:lnTo>
                  <a:close/>
                  <a:moveTo>
                    <a:pt x="228975" y="147683"/>
                  </a:moveTo>
                  <a:lnTo>
                    <a:pt x="228975" y="153768"/>
                  </a:lnTo>
                  <a:lnTo>
                    <a:pt x="222569" y="153768"/>
                  </a:lnTo>
                  <a:lnTo>
                    <a:pt x="222569" y="147683"/>
                  </a:lnTo>
                  <a:close/>
                  <a:moveTo>
                    <a:pt x="235701" y="147683"/>
                  </a:moveTo>
                  <a:lnTo>
                    <a:pt x="235701" y="153768"/>
                  </a:lnTo>
                  <a:lnTo>
                    <a:pt x="229296" y="153768"/>
                  </a:lnTo>
                  <a:lnTo>
                    <a:pt x="229296" y="147683"/>
                  </a:lnTo>
                  <a:close/>
                  <a:moveTo>
                    <a:pt x="242428" y="147683"/>
                  </a:moveTo>
                  <a:lnTo>
                    <a:pt x="242428" y="153768"/>
                  </a:lnTo>
                  <a:lnTo>
                    <a:pt x="236040" y="153768"/>
                  </a:lnTo>
                  <a:lnTo>
                    <a:pt x="236040" y="147683"/>
                  </a:lnTo>
                  <a:close/>
                  <a:moveTo>
                    <a:pt x="249173" y="147683"/>
                  </a:moveTo>
                  <a:lnTo>
                    <a:pt x="249173" y="153768"/>
                  </a:lnTo>
                  <a:lnTo>
                    <a:pt x="242767" y="153768"/>
                  </a:lnTo>
                  <a:lnTo>
                    <a:pt x="242767" y="147683"/>
                  </a:lnTo>
                  <a:close/>
                  <a:moveTo>
                    <a:pt x="255899" y="147683"/>
                  </a:moveTo>
                  <a:lnTo>
                    <a:pt x="255899" y="153768"/>
                  </a:lnTo>
                  <a:lnTo>
                    <a:pt x="249512" y="153768"/>
                  </a:lnTo>
                  <a:lnTo>
                    <a:pt x="249512" y="147683"/>
                  </a:lnTo>
                  <a:close/>
                  <a:moveTo>
                    <a:pt x="262644" y="147683"/>
                  </a:moveTo>
                  <a:lnTo>
                    <a:pt x="262644" y="153768"/>
                  </a:lnTo>
                  <a:lnTo>
                    <a:pt x="256238" y="153768"/>
                  </a:lnTo>
                  <a:lnTo>
                    <a:pt x="256238" y="147683"/>
                  </a:lnTo>
                  <a:close/>
                  <a:moveTo>
                    <a:pt x="269370" y="147683"/>
                  </a:moveTo>
                  <a:lnTo>
                    <a:pt x="269370" y="153768"/>
                  </a:lnTo>
                  <a:lnTo>
                    <a:pt x="262983" y="153768"/>
                  </a:lnTo>
                  <a:lnTo>
                    <a:pt x="262983" y="147683"/>
                  </a:lnTo>
                  <a:close/>
                  <a:moveTo>
                    <a:pt x="276115" y="147683"/>
                  </a:moveTo>
                  <a:lnTo>
                    <a:pt x="276115" y="153768"/>
                  </a:lnTo>
                  <a:lnTo>
                    <a:pt x="269709" y="153768"/>
                  </a:lnTo>
                  <a:lnTo>
                    <a:pt x="269709" y="147683"/>
                  </a:lnTo>
                  <a:close/>
                  <a:moveTo>
                    <a:pt x="282842" y="147683"/>
                  </a:moveTo>
                  <a:lnTo>
                    <a:pt x="282842" y="153768"/>
                  </a:lnTo>
                  <a:lnTo>
                    <a:pt x="276436" y="153768"/>
                  </a:lnTo>
                  <a:lnTo>
                    <a:pt x="276436" y="147683"/>
                  </a:lnTo>
                  <a:close/>
                  <a:moveTo>
                    <a:pt x="6745" y="154089"/>
                  </a:moveTo>
                  <a:lnTo>
                    <a:pt x="6745" y="160173"/>
                  </a:lnTo>
                  <a:lnTo>
                    <a:pt x="339" y="160173"/>
                  </a:lnTo>
                  <a:lnTo>
                    <a:pt x="339" y="154089"/>
                  </a:lnTo>
                  <a:close/>
                  <a:moveTo>
                    <a:pt x="13471" y="154089"/>
                  </a:moveTo>
                  <a:lnTo>
                    <a:pt x="13471" y="160173"/>
                  </a:lnTo>
                  <a:lnTo>
                    <a:pt x="7066" y="160173"/>
                  </a:lnTo>
                  <a:lnTo>
                    <a:pt x="7066" y="154089"/>
                  </a:lnTo>
                  <a:close/>
                  <a:moveTo>
                    <a:pt x="20198" y="154089"/>
                  </a:moveTo>
                  <a:lnTo>
                    <a:pt x="20198" y="160173"/>
                  </a:lnTo>
                  <a:lnTo>
                    <a:pt x="13810" y="160173"/>
                  </a:lnTo>
                  <a:lnTo>
                    <a:pt x="13810" y="154089"/>
                  </a:lnTo>
                  <a:close/>
                  <a:moveTo>
                    <a:pt x="26942" y="154089"/>
                  </a:moveTo>
                  <a:lnTo>
                    <a:pt x="26942" y="160173"/>
                  </a:lnTo>
                  <a:lnTo>
                    <a:pt x="20537" y="160173"/>
                  </a:lnTo>
                  <a:lnTo>
                    <a:pt x="20537" y="154089"/>
                  </a:lnTo>
                  <a:close/>
                  <a:moveTo>
                    <a:pt x="33669" y="154089"/>
                  </a:moveTo>
                  <a:lnTo>
                    <a:pt x="33669" y="160173"/>
                  </a:lnTo>
                  <a:lnTo>
                    <a:pt x="27281" y="160173"/>
                  </a:lnTo>
                  <a:lnTo>
                    <a:pt x="27281" y="154089"/>
                  </a:lnTo>
                  <a:close/>
                  <a:moveTo>
                    <a:pt x="40414" y="154089"/>
                  </a:moveTo>
                  <a:lnTo>
                    <a:pt x="40414" y="160173"/>
                  </a:lnTo>
                  <a:lnTo>
                    <a:pt x="34008" y="160173"/>
                  </a:lnTo>
                  <a:lnTo>
                    <a:pt x="34008" y="154089"/>
                  </a:lnTo>
                  <a:close/>
                  <a:moveTo>
                    <a:pt x="47140" y="154089"/>
                  </a:moveTo>
                  <a:lnTo>
                    <a:pt x="47140" y="160173"/>
                  </a:lnTo>
                  <a:lnTo>
                    <a:pt x="40753" y="160173"/>
                  </a:lnTo>
                  <a:lnTo>
                    <a:pt x="40753" y="154089"/>
                  </a:lnTo>
                  <a:close/>
                  <a:moveTo>
                    <a:pt x="53885" y="154089"/>
                  </a:moveTo>
                  <a:lnTo>
                    <a:pt x="53885" y="160173"/>
                  </a:lnTo>
                  <a:lnTo>
                    <a:pt x="47479" y="160173"/>
                  </a:lnTo>
                  <a:lnTo>
                    <a:pt x="47479" y="154089"/>
                  </a:lnTo>
                  <a:close/>
                  <a:moveTo>
                    <a:pt x="60611" y="154089"/>
                  </a:moveTo>
                  <a:lnTo>
                    <a:pt x="60611" y="160173"/>
                  </a:lnTo>
                  <a:lnTo>
                    <a:pt x="54206" y="160173"/>
                  </a:lnTo>
                  <a:lnTo>
                    <a:pt x="54206" y="154089"/>
                  </a:lnTo>
                  <a:close/>
                  <a:moveTo>
                    <a:pt x="67338" y="154089"/>
                  </a:moveTo>
                  <a:lnTo>
                    <a:pt x="67338" y="160173"/>
                  </a:lnTo>
                  <a:lnTo>
                    <a:pt x="60950" y="160173"/>
                  </a:lnTo>
                  <a:lnTo>
                    <a:pt x="60950" y="154089"/>
                  </a:lnTo>
                  <a:close/>
                  <a:moveTo>
                    <a:pt x="74083" y="154089"/>
                  </a:moveTo>
                  <a:lnTo>
                    <a:pt x="74083" y="160173"/>
                  </a:lnTo>
                  <a:lnTo>
                    <a:pt x="67677" y="160173"/>
                  </a:lnTo>
                  <a:lnTo>
                    <a:pt x="67677" y="154089"/>
                  </a:lnTo>
                  <a:close/>
                  <a:moveTo>
                    <a:pt x="80809" y="154089"/>
                  </a:moveTo>
                  <a:lnTo>
                    <a:pt x="80809" y="160173"/>
                  </a:lnTo>
                  <a:lnTo>
                    <a:pt x="74422" y="160173"/>
                  </a:lnTo>
                  <a:lnTo>
                    <a:pt x="74422" y="154089"/>
                  </a:lnTo>
                  <a:close/>
                  <a:moveTo>
                    <a:pt x="87554" y="154089"/>
                  </a:moveTo>
                  <a:lnTo>
                    <a:pt x="87554" y="160173"/>
                  </a:lnTo>
                  <a:lnTo>
                    <a:pt x="81148" y="160173"/>
                  </a:lnTo>
                  <a:lnTo>
                    <a:pt x="81148" y="154089"/>
                  </a:lnTo>
                  <a:close/>
                  <a:moveTo>
                    <a:pt x="94281" y="154089"/>
                  </a:moveTo>
                  <a:lnTo>
                    <a:pt x="94281" y="160173"/>
                  </a:lnTo>
                  <a:lnTo>
                    <a:pt x="87893" y="160173"/>
                  </a:lnTo>
                  <a:lnTo>
                    <a:pt x="87893" y="154089"/>
                  </a:lnTo>
                  <a:close/>
                  <a:moveTo>
                    <a:pt x="101007" y="154089"/>
                  </a:moveTo>
                  <a:lnTo>
                    <a:pt x="101007" y="160173"/>
                  </a:lnTo>
                  <a:lnTo>
                    <a:pt x="94620" y="160173"/>
                  </a:lnTo>
                  <a:lnTo>
                    <a:pt x="94620" y="154089"/>
                  </a:lnTo>
                  <a:close/>
                  <a:moveTo>
                    <a:pt x="107752" y="154089"/>
                  </a:moveTo>
                  <a:lnTo>
                    <a:pt x="107752" y="160173"/>
                  </a:lnTo>
                  <a:lnTo>
                    <a:pt x="101346" y="160173"/>
                  </a:lnTo>
                  <a:lnTo>
                    <a:pt x="101346" y="154089"/>
                  </a:lnTo>
                  <a:close/>
                  <a:moveTo>
                    <a:pt x="114478" y="154089"/>
                  </a:moveTo>
                  <a:lnTo>
                    <a:pt x="114478" y="160173"/>
                  </a:lnTo>
                  <a:lnTo>
                    <a:pt x="108091" y="160173"/>
                  </a:lnTo>
                  <a:lnTo>
                    <a:pt x="108091" y="154089"/>
                  </a:lnTo>
                  <a:close/>
                  <a:moveTo>
                    <a:pt x="121223" y="154089"/>
                  </a:moveTo>
                  <a:lnTo>
                    <a:pt x="121223" y="160173"/>
                  </a:lnTo>
                  <a:lnTo>
                    <a:pt x="114817" y="160173"/>
                  </a:lnTo>
                  <a:lnTo>
                    <a:pt x="114817" y="154089"/>
                  </a:lnTo>
                  <a:close/>
                  <a:moveTo>
                    <a:pt x="127950" y="154089"/>
                  </a:moveTo>
                  <a:lnTo>
                    <a:pt x="127950" y="160173"/>
                  </a:lnTo>
                  <a:lnTo>
                    <a:pt x="121562" y="160173"/>
                  </a:lnTo>
                  <a:lnTo>
                    <a:pt x="121562" y="154089"/>
                  </a:lnTo>
                  <a:close/>
                  <a:moveTo>
                    <a:pt x="134694" y="154089"/>
                  </a:moveTo>
                  <a:lnTo>
                    <a:pt x="134694" y="160173"/>
                  </a:lnTo>
                  <a:lnTo>
                    <a:pt x="128289" y="160173"/>
                  </a:lnTo>
                  <a:lnTo>
                    <a:pt x="128289" y="154089"/>
                  </a:lnTo>
                  <a:close/>
                  <a:moveTo>
                    <a:pt x="141421" y="154089"/>
                  </a:moveTo>
                  <a:lnTo>
                    <a:pt x="141421" y="160173"/>
                  </a:lnTo>
                  <a:lnTo>
                    <a:pt x="135033" y="160173"/>
                  </a:lnTo>
                  <a:lnTo>
                    <a:pt x="135033" y="154089"/>
                  </a:lnTo>
                  <a:close/>
                  <a:moveTo>
                    <a:pt x="148148" y="154089"/>
                  </a:moveTo>
                  <a:lnTo>
                    <a:pt x="148148" y="160173"/>
                  </a:lnTo>
                  <a:lnTo>
                    <a:pt x="141760" y="160173"/>
                  </a:lnTo>
                  <a:lnTo>
                    <a:pt x="141760" y="154089"/>
                  </a:lnTo>
                  <a:close/>
                  <a:moveTo>
                    <a:pt x="154892" y="154089"/>
                  </a:moveTo>
                  <a:lnTo>
                    <a:pt x="154892" y="160173"/>
                  </a:lnTo>
                  <a:lnTo>
                    <a:pt x="148487" y="160173"/>
                  </a:lnTo>
                  <a:lnTo>
                    <a:pt x="148487" y="154089"/>
                  </a:lnTo>
                  <a:close/>
                  <a:moveTo>
                    <a:pt x="161619" y="154089"/>
                  </a:moveTo>
                  <a:lnTo>
                    <a:pt x="161619" y="160173"/>
                  </a:lnTo>
                  <a:lnTo>
                    <a:pt x="155231" y="160173"/>
                  </a:lnTo>
                  <a:lnTo>
                    <a:pt x="155231" y="154089"/>
                  </a:lnTo>
                  <a:close/>
                  <a:moveTo>
                    <a:pt x="168363" y="154089"/>
                  </a:moveTo>
                  <a:lnTo>
                    <a:pt x="168363" y="160173"/>
                  </a:lnTo>
                  <a:lnTo>
                    <a:pt x="161958" y="160173"/>
                  </a:lnTo>
                  <a:lnTo>
                    <a:pt x="161958" y="154089"/>
                  </a:lnTo>
                  <a:close/>
                  <a:moveTo>
                    <a:pt x="175090" y="154089"/>
                  </a:moveTo>
                  <a:lnTo>
                    <a:pt x="175090" y="160173"/>
                  </a:lnTo>
                  <a:lnTo>
                    <a:pt x="168702" y="160173"/>
                  </a:lnTo>
                  <a:lnTo>
                    <a:pt x="168702" y="154089"/>
                  </a:lnTo>
                  <a:close/>
                  <a:moveTo>
                    <a:pt x="181834" y="154089"/>
                  </a:moveTo>
                  <a:lnTo>
                    <a:pt x="181834" y="160173"/>
                  </a:lnTo>
                  <a:lnTo>
                    <a:pt x="175429" y="160173"/>
                  </a:lnTo>
                  <a:lnTo>
                    <a:pt x="175429" y="154089"/>
                  </a:lnTo>
                  <a:close/>
                  <a:moveTo>
                    <a:pt x="188561" y="154089"/>
                  </a:moveTo>
                  <a:lnTo>
                    <a:pt x="188561" y="160173"/>
                  </a:lnTo>
                  <a:lnTo>
                    <a:pt x="182173" y="160173"/>
                  </a:lnTo>
                  <a:lnTo>
                    <a:pt x="182173" y="154089"/>
                  </a:lnTo>
                  <a:close/>
                  <a:moveTo>
                    <a:pt x="195288" y="154089"/>
                  </a:moveTo>
                  <a:lnTo>
                    <a:pt x="195288" y="160173"/>
                  </a:lnTo>
                  <a:lnTo>
                    <a:pt x="188900" y="160173"/>
                  </a:lnTo>
                  <a:lnTo>
                    <a:pt x="188900" y="154089"/>
                  </a:lnTo>
                  <a:close/>
                  <a:moveTo>
                    <a:pt x="202032" y="154089"/>
                  </a:moveTo>
                  <a:lnTo>
                    <a:pt x="202032" y="160173"/>
                  </a:lnTo>
                  <a:lnTo>
                    <a:pt x="195627" y="160173"/>
                  </a:lnTo>
                  <a:lnTo>
                    <a:pt x="195627" y="154089"/>
                  </a:lnTo>
                  <a:close/>
                  <a:moveTo>
                    <a:pt x="208759" y="154089"/>
                  </a:moveTo>
                  <a:lnTo>
                    <a:pt x="208759" y="160173"/>
                  </a:lnTo>
                  <a:lnTo>
                    <a:pt x="202371" y="160173"/>
                  </a:lnTo>
                  <a:lnTo>
                    <a:pt x="202371" y="154089"/>
                  </a:lnTo>
                  <a:close/>
                  <a:moveTo>
                    <a:pt x="215504" y="154089"/>
                  </a:moveTo>
                  <a:lnTo>
                    <a:pt x="215504" y="160173"/>
                  </a:lnTo>
                  <a:lnTo>
                    <a:pt x="209098" y="160173"/>
                  </a:lnTo>
                  <a:lnTo>
                    <a:pt x="209098" y="154089"/>
                  </a:lnTo>
                  <a:close/>
                  <a:moveTo>
                    <a:pt x="222230" y="154089"/>
                  </a:moveTo>
                  <a:lnTo>
                    <a:pt x="222230" y="160173"/>
                  </a:lnTo>
                  <a:lnTo>
                    <a:pt x="215843" y="160173"/>
                  </a:lnTo>
                  <a:lnTo>
                    <a:pt x="215843" y="154089"/>
                  </a:lnTo>
                  <a:close/>
                  <a:moveTo>
                    <a:pt x="228975" y="154089"/>
                  </a:moveTo>
                  <a:lnTo>
                    <a:pt x="228975" y="160173"/>
                  </a:lnTo>
                  <a:lnTo>
                    <a:pt x="222569" y="160173"/>
                  </a:lnTo>
                  <a:lnTo>
                    <a:pt x="222569" y="154089"/>
                  </a:lnTo>
                  <a:close/>
                  <a:moveTo>
                    <a:pt x="235701" y="154089"/>
                  </a:moveTo>
                  <a:lnTo>
                    <a:pt x="235701" y="160173"/>
                  </a:lnTo>
                  <a:lnTo>
                    <a:pt x="229296" y="160173"/>
                  </a:lnTo>
                  <a:lnTo>
                    <a:pt x="229296" y="154089"/>
                  </a:lnTo>
                  <a:close/>
                  <a:moveTo>
                    <a:pt x="242428" y="154089"/>
                  </a:moveTo>
                  <a:lnTo>
                    <a:pt x="242428" y="160173"/>
                  </a:lnTo>
                  <a:lnTo>
                    <a:pt x="236040" y="160173"/>
                  </a:lnTo>
                  <a:lnTo>
                    <a:pt x="236040" y="154089"/>
                  </a:lnTo>
                  <a:close/>
                  <a:moveTo>
                    <a:pt x="249173" y="154089"/>
                  </a:moveTo>
                  <a:lnTo>
                    <a:pt x="249173" y="160173"/>
                  </a:lnTo>
                  <a:lnTo>
                    <a:pt x="242767" y="160173"/>
                  </a:lnTo>
                  <a:lnTo>
                    <a:pt x="242767" y="154089"/>
                  </a:lnTo>
                  <a:close/>
                  <a:moveTo>
                    <a:pt x="255899" y="154089"/>
                  </a:moveTo>
                  <a:lnTo>
                    <a:pt x="255899" y="160173"/>
                  </a:lnTo>
                  <a:lnTo>
                    <a:pt x="249512" y="160173"/>
                  </a:lnTo>
                  <a:lnTo>
                    <a:pt x="249512" y="154089"/>
                  </a:lnTo>
                  <a:close/>
                  <a:moveTo>
                    <a:pt x="262644" y="154089"/>
                  </a:moveTo>
                  <a:lnTo>
                    <a:pt x="262644" y="160173"/>
                  </a:lnTo>
                  <a:lnTo>
                    <a:pt x="256238" y="160173"/>
                  </a:lnTo>
                  <a:lnTo>
                    <a:pt x="256238" y="154089"/>
                  </a:lnTo>
                  <a:close/>
                  <a:moveTo>
                    <a:pt x="269370" y="154089"/>
                  </a:moveTo>
                  <a:lnTo>
                    <a:pt x="269370" y="160173"/>
                  </a:lnTo>
                  <a:lnTo>
                    <a:pt x="262983" y="160173"/>
                  </a:lnTo>
                  <a:lnTo>
                    <a:pt x="262983" y="154089"/>
                  </a:lnTo>
                  <a:close/>
                  <a:moveTo>
                    <a:pt x="276115" y="154089"/>
                  </a:moveTo>
                  <a:lnTo>
                    <a:pt x="276115" y="160173"/>
                  </a:lnTo>
                  <a:lnTo>
                    <a:pt x="269709" y="160173"/>
                  </a:lnTo>
                  <a:lnTo>
                    <a:pt x="269709" y="154089"/>
                  </a:lnTo>
                  <a:close/>
                  <a:moveTo>
                    <a:pt x="282842" y="154089"/>
                  </a:moveTo>
                  <a:lnTo>
                    <a:pt x="282842" y="160173"/>
                  </a:lnTo>
                  <a:lnTo>
                    <a:pt x="276436" y="160173"/>
                  </a:lnTo>
                  <a:lnTo>
                    <a:pt x="276436" y="154089"/>
                  </a:lnTo>
                  <a:close/>
                  <a:moveTo>
                    <a:pt x="178" y="0"/>
                  </a:moveTo>
                  <a:lnTo>
                    <a:pt x="178" y="161"/>
                  </a:lnTo>
                  <a:lnTo>
                    <a:pt x="0" y="161"/>
                  </a:lnTo>
                  <a:lnTo>
                    <a:pt x="0" y="160334"/>
                  </a:lnTo>
                  <a:lnTo>
                    <a:pt x="178" y="160334"/>
                  </a:lnTo>
                  <a:lnTo>
                    <a:pt x="178" y="160494"/>
                  </a:lnTo>
                  <a:lnTo>
                    <a:pt x="285482" y="160494"/>
                  </a:lnTo>
                  <a:lnTo>
                    <a:pt x="285482" y="160173"/>
                  </a:lnTo>
                  <a:lnTo>
                    <a:pt x="283181" y="160173"/>
                  </a:lnTo>
                  <a:lnTo>
                    <a:pt x="283181" y="154089"/>
                  </a:lnTo>
                  <a:lnTo>
                    <a:pt x="285482" y="154089"/>
                  </a:lnTo>
                  <a:lnTo>
                    <a:pt x="285482" y="153768"/>
                  </a:lnTo>
                  <a:lnTo>
                    <a:pt x="283181" y="153768"/>
                  </a:lnTo>
                  <a:lnTo>
                    <a:pt x="283181" y="147683"/>
                  </a:lnTo>
                  <a:lnTo>
                    <a:pt x="285482" y="147683"/>
                  </a:lnTo>
                  <a:lnTo>
                    <a:pt x="285482" y="147362"/>
                  </a:lnTo>
                  <a:lnTo>
                    <a:pt x="283181" y="147362"/>
                  </a:lnTo>
                  <a:lnTo>
                    <a:pt x="283181" y="141278"/>
                  </a:lnTo>
                  <a:lnTo>
                    <a:pt x="285482" y="141278"/>
                  </a:lnTo>
                  <a:lnTo>
                    <a:pt x="285482" y="140957"/>
                  </a:lnTo>
                  <a:lnTo>
                    <a:pt x="283181" y="140957"/>
                  </a:lnTo>
                  <a:lnTo>
                    <a:pt x="283181" y="134872"/>
                  </a:lnTo>
                  <a:lnTo>
                    <a:pt x="285482" y="134872"/>
                  </a:lnTo>
                  <a:lnTo>
                    <a:pt x="285482" y="134551"/>
                  </a:lnTo>
                  <a:lnTo>
                    <a:pt x="283181" y="134551"/>
                  </a:lnTo>
                  <a:lnTo>
                    <a:pt x="283181" y="128467"/>
                  </a:lnTo>
                  <a:lnTo>
                    <a:pt x="285482" y="128467"/>
                  </a:lnTo>
                  <a:lnTo>
                    <a:pt x="285482" y="128146"/>
                  </a:lnTo>
                  <a:lnTo>
                    <a:pt x="283181" y="128146"/>
                  </a:lnTo>
                  <a:lnTo>
                    <a:pt x="283181" y="122061"/>
                  </a:lnTo>
                  <a:lnTo>
                    <a:pt x="285482" y="122061"/>
                  </a:lnTo>
                  <a:lnTo>
                    <a:pt x="285482" y="121740"/>
                  </a:lnTo>
                  <a:lnTo>
                    <a:pt x="283181" y="121740"/>
                  </a:lnTo>
                  <a:lnTo>
                    <a:pt x="283181" y="115656"/>
                  </a:lnTo>
                  <a:lnTo>
                    <a:pt x="285482" y="115656"/>
                  </a:lnTo>
                  <a:lnTo>
                    <a:pt x="285482" y="115335"/>
                  </a:lnTo>
                  <a:lnTo>
                    <a:pt x="283181" y="115335"/>
                  </a:lnTo>
                  <a:lnTo>
                    <a:pt x="283181" y="109250"/>
                  </a:lnTo>
                  <a:lnTo>
                    <a:pt x="285482" y="109250"/>
                  </a:lnTo>
                  <a:lnTo>
                    <a:pt x="285482" y="108929"/>
                  </a:lnTo>
                  <a:lnTo>
                    <a:pt x="283181" y="108929"/>
                  </a:lnTo>
                  <a:lnTo>
                    <a:pt x="283181" y="102827"/>
                  </a:lnTo>
                  <a:lnTo>
                    <a:pt x="285482" y="102827"/>
                  </a:lnTo>
                  <a:lnTo>
                    <a:pt x="285482" y="102524"/>
                  </a:lnTo>
                  <a:lnTo>
                    <a:pt x="283181" y="102524"/>
                  </a:lnTo>
                  <a:lnTo>
                    <a:pt x="283181" y="96422"/>
                  </a:lnTo>
                  <a:lnTo>
                    <a:pt x="285482" y="96422"/>
                  </a:lnTo>
                  <a:lnTo>
                    <a:pt x="285482" y="96100"/>
                  </a:lnTo>
                  <a:lnTo>
                    <a:pt x="283181" y="96100"/>
                  </a:lnTo>
                  <a:lnTo>
                    <a:pt x="283181" y="90016"/>
                  </a:lnTo>
                  <a:lnTo>
                    <a:pt x="285482" y="90016"/>
                  </a:lnTo>
                  <a:lnTo>
                    <a:pt x="285482" y="89695"/>
                  </a:lnTo>
                  <a:lnTo>
                    <a:pt x="283181" y="89695"/>
                  </a:lnTo>
                  <a:lnTo>
                    <a:pt x="283181" y="83611"/>
                  </a:lnTo>
                  <a:lnTo>
                    <a:pt x="285482" y="83611"/>
                  </a:lnTo>
                  <a:lnTo>
                    <a:pt x="285482" y="83289"/>
                  </a:lnTo>
                  <a:lnTo>
                    <a:pt x="283181" y="83289"/>
                  </a:lnTo>
                  <a:lnTo>
                    <a:pt x="283181" y="77205"/>
                  </a:lnTo>
                  <a:lnTo>
                    <a:pt x="285482" y="77205"/>
                  </a:lnTo>
                  <a:lnTo>
                    <a:pt x="285482" y="76884"/>
                  </a:lnTo>
                  <a:lnTo>
                    <a:pt x="283181" y="76884"/>
                  </a:lnTo>
                  <a:lnTo>
                    <a:pt x="283181" y="70800"/>
                  </a:lnTo>
                  <a:lnTo>
                    <a:pt x="285482" y="70800"/>
                  </a:lnTo>
                  <a:lnTo>
                    <a:pt x="285482" y="70478"/>
                  </a:lnTo>
                  <a:lnTo>
                    <a:pt x="283181" y="70478"/>
                  </a:lnTo>
                  <a:lnTo>
                    <a:pt x="283181" y="64394"/>
                  </a:lnTo>
                  <a:lnTo>
                    <a:pt x="285482" y="64394"/>
                  </a:lnTo>
                  <a:lnTo>
                    <a:pt x="285482" y="64073"/>
                  </a:lnTo>
                  <a:lnTo>
                    <a:pt x="283181" y="64073"/>
                  </a:lnTo>
                  <a:lnTo>
                    <a:pt x="283181" y="57989"/>
                  </a:lnTo>
                  <a:lnTo>
                    <a:pt x="285482" y="57989"/>
                  </a:lnTo>
                  <a:lnTo>
                    <a:pt x="285482" y="57667"/>
                  </a:lnTo>
                  <a:lnTo>
                    <a:pt x="283181" y="57667"/>
                  </a:lnTo>
                  <a:lnTo>
                    <a:pt x="283181" y="51583"/>
                  </a:lnTo>
                  <a:lnTo>
                    <a:pt x="285482" y="51583"/>
                  </a:lnTo>
                  <a:lnTo>
                    <a:pt x="285482" y="51262"/>
                  </a:lnTo>
                  <a:lnTo>
                    <a:pt x="283181" y="51262"/>
                  </a:lnTo>
                  <a:lnTo>
                    <a:pt x="283181" y="45178"/>
                  </a:lnTo>
                  <a:lnTo>
                    <a:pt x="285482" y="45178"/>
                  </a:lnTo>
                  <a:lnTo>
                    <a:pt x="285482" y="44856"/>
                  </a:lnTo>
                  <a:lnTo>
                    <a:pt x="283181" y="44856"/>
                  </a:lnTo>
                  <a:lnTo>
                    <a:pt x="283181" y="38772"/>
                  </a:lnTo>
                  <a:lnTo>
                    <a:pt x="285482" y="38772"/>
                  </a:lnTo>
                  <a:lnTo>
                    <a:pt x="285482" y="38451"/>
                  </a:lnTo>
                  <a:lnTo>
                    <a:pt x="283181" y="38451"/>
                  </a:lnTo>
                  <a:lnTo>
                    <a:pt x="283181" y="32367"/>
                  </a:lnTo>
                  <a:lnTo>
                    <a:pt x="285482" y="32367"/>
                  </a:lnTo>
                  <a:lnTo>
                    <a:pt x="285482" y="32028"/>
                  </a:lnTo>
                  <a:lnTo>
                    <a:pt x="283181" y="32028"/>
                  </a:lnTo>
                  <a:lnTo>
                    <a:pt x="283181" y="25943"/>
                  </a:lnTo>
                  <a:lnTo>
                    <a:pt x="285482" y="25943"/>
                  </a:lnTo>
                  <a:lnTo>
                    <a:pt x="285482" y="25622"/>
                  </a:lnTo>
                  <a:lnTo>
                    <a:pt x="283181" y="25622"/>
                  </a:lnTo>
                  <a:lnTo>
                    <a:pt x="283181" y="19538"/>
                  </a:lnTo>
                  <a:lnTo>
                    <a:pt x="285482" y="19538"/>
                  </a:lnTo>
                  <a:lnTo>
                    <a:pt x="285482" y="19217"/>
                  </a:lnTo>
                  <a:lnTo>
                    <a:pt x="283181" y="19217"/>
                  </a:lnTo>
                  <a:lnTo>
                    <a:pt x="283181" y="13132"/>
                  </a:lnTo>
                  <a:lnTo>
                    <a:pt x="285482" y="13132"/>
                  </a:lnTo>
                  <a:lnTo>
                    <a:pt x="285482" y="12811"/>
                  </a:lnTo>
                  <a:lnTo>
                    <a:pt x="283181" y="12811"/>
                  </a:lnTo>
                  <a:lnTo>
                    <a:pt x="283181" y="6727"/>
                  </a:lnTo>
                  <a:lnTo>
                    <a:pt x="285482" y="6727"/>
                  </a:lnTo>
                  <a:lnTo>
                    <a:pt x="285482" y="6406"/>
                  </a:lnTo>
                  <a:lnTo>
                    <a:pt x="283181" y="6406"/>
                  </a:lnTo>
                  <a:lnTo>
                    <a:pt x="283181" y="321"/>
                  </a:lnTo>
                  <a:lnTo>
                    <a:pt x="285482" y="321"/>
                  </a:lnTo>
                  <a:lnTo>
                    <a:pt x="28548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97" name="Google Shape;197;p5"/>
            <p:cNvSpPr/>
            <p:nvPr/>
          </p:nvSpPr>
          <p:spPr>
            <a:xfrm>
              <a:off x="576225" y="847300"/>
              <a:ext cx="25" cy="4012375"/>
            </a:xfrm>
            <a:custGeom>
              <a:avLst/>
              <a:gdLst/>
              <a:ahLst/>
              <a:cxnLst/>
              <a:rect l="l" t="t" r="r" b="b"/>
              <a:pathLst>
                <a:path w="1" h="160495" extrusionOk="0">
                  <a:moveTo>
                    <a:pt x="1" y="0"/>
                  </a:moveTo>
                  <a:lnTo>
                    <a:pt x="1" y="160495"/>
                  </a:lnTo>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98" name="Google Shape;198;p5"/>
            <p:cNvSpPr/>
            <p:nvPr/>
          </p:nvSpPr>
          <p:spPr>
            <a:xfrm>
              <a:off x="576225" y="847300"/>
              <a:ext cx="25" cy="4012375"/>
            </a:xfrm>
            <a:custGeom>
              <a:avLst/>
              <a:gdLst/>
              <a:ahLst/>
              <a:cxnLst/>
              <a:rect l="l" t="t" r="r" b="b"/>
              <a:pathLst>
                <a:path w="1" h="160495" fill="none" extrusionOk="0">
                  <a:moveTo>
                    <a:pt x="1" y="0"/>
                  </a:moveTo>
                  <a:lnTo>
                    <a:pt x="1" y="160495"/>
                  </a:lnTo>
                </a:path>
              </a:pathLst>
            </a:custGeom>
            <a:noFill/>
            <a:ln w="147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199" name="Google Shape;199;p5"/>
            <p:cNvSpPr/>
            <p:nvPr/>
          </p:nvSpPr>
          <p:spPr>
            <a:xfrm>
              <a:off x="529850" y="847300"/>
              <a:ext cx="25" cy="4012375"/>
            </a:xfrm>
            <a:custGeom>
              <a:avLst/>
              <a:gdLst/>
              <a:ahLst/>
              <a:cxnLst/>
              <a:rect l="l" t="t" r="r" b="b"/>
              <a:pathLst>
                <a:path w="1" h="160495" extrusionOk="0">
                  <a:moveTo>
                    <a:pt x="0" y="0"/>
                  </a:moveTo>
                  <a:lnTo>
                    <a:pt x="0" y="160495"/>
                  </a:lnTo>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200" name="Google Shape;200;p5"/>
            <p:cNvSpPr/>
            <p:nvPr/>
          </p:nvSpPr>
          <p:spPr>
            <a:xfrm>
              <a:off x="529850" y="847300"/>
              <a:ext cx="25" cy="4012375"/>
            </a:xfrm>
            <a:custGeom>
              <a:avLst/>
              <a:gdLst/>
              <a:ahLst/>
              <a:cxnLst/>
              <a:rect l="l" t="t" r="r" b="b"/>
              <a:pathLst>
                <a:path w="1" h="160495" fill="none" extrusionOk="0">
                  <a:moveTo>
                    <a:pt x="0" y="0"/>
                  </a:moveTo>
                  <a:lnTo>
                    <a:pt x="0" y="160495"/>
                  </a:lnTo>
                </a:path>
              </a:pathLst>
            </a:custGeom>
            <a:noFill/>
            <a:ln w="147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201" name="Google Shape;201;p5"/>
            <p:cNvSpPr/>
            <p:nvPr/>
          </p:nvSpPr>
          <p:spPr>
            <a:xfrm>
              <a:off x="323300" y="1768875"/>
              <a:ext cx="92375" cy="92350"/>
            </a:xfrm>
            <a:custGeom>
              <a:avLst/>
              <a:gdLst/>
              <a:ahLst/>
              <a:cxnLst/>
              <a:rect l="l" t="t" r="r" b="b"/>
              <a:pathLst>
                <a:path w="3695" h="3694" extrusionOk="0">
                  <a:moveTo>
                    <a:pt x="1857" y="0"/>
                  </a:moveTo>
                  <a:cubicBezTo>
                    <a:pt x="822" y="0"/>
                    <a:pt x="1" y="839"/>
                    <a:pt x="1" y="1856"/>
                  </a:cubicBezTo>
                  <a:cubicBezTo>
                    <a:pt x="1" y="2873"/>
                    <a:pt x="822" y="3694"/>
                    <a:pt x="1857" y="3694"/>
                  </a:cubicBezTo>
                  <a:cubicBezTo>
                    <a:pt x="2874" y="3694"/>
                    <a:pt x="3694" y="2873"/>
                    <a:pt x="3694" y="1856"/>
                  </a:cubicBezTo>
                  <a:cubicBezTo>
                    <a:pt x="3694" y="1374"/>
                    <a:pt x="3498" y="892"/>
                    <a:pt x="3159" y="553"/>
                  </a:cubicBezTo>
                  <a:cubicBezTo>
                    <a:pt x="2802" y="196"/>
                    <a:pt x="2338" y="0"/>
                    <a:pt x="185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202" name="Google Shape;202;p5"/>
            <p:cNvSpPr/>
            <p:nvPr/>
          </p:nvSpPr>
          <p:spPr>
            <a:xfrm>
              <a:off x="323300" y="1078350"/>
              <a:ext cx="92375" cy="92375"/>
            </a:xfrm>
            <a:custGeom>
              <a:avLst/>
              <a:gdLst/>
              <a:ahLst/>
              <a:cxnLst/>
              <a:rect l="l" t="t" r="r" b="b"/>
              <a:pathLst>
                <a:path w="3695" h="3695" extrusionOk="0">
                  <a:moveTo>
                    <a:pt x="1857" y="1"/>
                  </a:moveTo>
                  <a:cubicBezTo>
                    <a:pt x="822" y="1"/>
                    <a:pt x="1" y="821"/>
                    <a:pt x="1" y="1838"/>
                  </a:cubicBezTo>
                  <a:cubicBezTo>
                    <a:pt x="1" y="2856"/>
                    <a:pt x="822" y="3694"/>
                    <a:pt x="1857" y="3694"/>
                  </a:cubicBezTo>
                  <a:cubicBezTo>
                    <a:pt x="2874" y="3694"/>
                    <a:pt x="3694" y="2856"/>
                    <a:pt x="3694" y="1838"/>
                  </a:cubicBezTo>
                  <a:cubicBezTo>
                    <a:pt x="3694" y="1357"/>
                    <a:pt x="3498" y="893"/>
                    <a:pt x="3159" y="536"/>
                  </a:cubicBezTo>
                  <a:cubicBezTo>
                    <a:pt x="2802" y="197"/>
                    <a:pt x="2338" y="1"/>
                    <a:pt x="185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203" name="Google Shape;203;p5"/>
            <p:cNvSpPr/>
            <p:nvPr/>
          </p:nvSpPr>
          <p:spPr>
            <a:xfrm>
              <a:off x="323300" y="4532250"/>
              <a:ext cx="92375" cy="92350"/>
            </a:xfrm>
            <a:custGeom>
              <a:avLst/>
              <a:gdLst/>
              <a:ahLst/>
              <a:cxnLst/>
              <a:rect l="l" t="t" r="r" b="b"/>
              <a:pathLst>
                <a:path w="3695" h="3694" extrusionOk="0">
                  <a:moveTo>
                    <a:pt x="1857" y="0"/>
                  </a:moveTo>
                  <a:cubicBezTo>
                    <a:pt x="822" y="0"/>
                    <a:pt x="1" y="821"/>
                    <a:pt x="1" y="1838"/>
                  </a:cubicBezTo>
                  <a:cubicBezTo>
                    <a:pt x="1" y="2873"/>
                    <a:pt x="822" y="3694"/>
                    <a:pt x="1857" y="3694"/>
                  </a:cubicBezTo>
                  <a:cubicBezTo>
                    <a:pt x="2874" y="3694"/>
                    <a:pt x="3694" y="2873"/>
                    <a:pt x="3694" y="1838"/>
                  </a:cubicBezTo>
                  <a:cubicBezTo>
                    <a:pt x="3694" y="1356"/>
                    <a:pt x="3498" y="892"/>
                    <a:pt x="3159" y="535"/>
                  </a:cubicBezTo>
                  <a:cubicBezTo>
                    <a:pt x="2802" y="196"/>
                    <a:pt x="2338" y="0"/>
                    <a:pt x="185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204" name="Google Shape;204;p5"/>
            <p:cNvSpPr/>
            <p:nvPr/>
          </p:nvSpPr>
          <p:spPr>
            <a:xfrm>
              <a:off x="323300" y="3841275"/>
              <a:ext cx="92375" cy="92375"/>
            </a:xfrm>
            <a:custGeom>
              <a:avLst/>
              <a:gdLst/>
              <a:ahLst/>
              <a:cxnLst/>
              <a:rect l="l" t="t" r="r" b="b"/>
              <a:pathLst>
                <a:path w="3695" h="3695" extrusionOk="0">
                  <a:moveTo>
                    <a:pt x="1857" y="1"/>
                  </a:moveTo>
                  <a:cubicBezTo>
                    <a:pt x="822" y="1"/>
                    <a:pt x="1" y="840"/>
                    <a:pt x="1" y="1857"/>
                  </a:cubicBezTo>
                  <a:cubicBezTo>
                    <a:pt x="1" y="2874"/>
                    <a:pt x="822" y="3694"/>
                    <a:pt x="1857" y="3694"/>
                  </a:cubicBezTo>
                  <a:cubicBezTo>
                    <a:pt x="2874" y="3694"/>
                    <a:pt x="3694" y="2874"/>
                    <a:pt x="3694" y="1857"/>
                  </a:cubicBezTo>
                  <a:cubicBezTo>
                    <a:pt x="3694" y="1357"/>
                    <a:pt x="3498" y="893"/>
                    <a:pt x="3159" y="554"/>
                  </a:cubicBezTo>
                  <a:cubicBezTo>
                    <a:pt x="2802" y="197"/>
                    <a:pt x="2338" y="1"/>
                    <a:pt x="185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205" name="Google Shape;205;p5"/>
            <p:cNvSpPr/>
            <p:nvPr/>
          </p:nvSpPr>
          <p:spPr>
            <a:xfrm>
              <a:off x="323300" y="3150775"/>
              <a:ext cx="92375" cy="92350"/>
            </a:xfrm>
            <a:custGeom>
              <a:avLst/>
              <a:gdLst/>
              <a:ahLst/>
              <a:cxnLst/>
              <a:rect l="l" t="t" r="r" b="b"/>
              <a:pathLst>
                <a:path w="3695" h="3694" extrusionOk="0">
                  <a:moveTo>
                    <a:pt x="1857" y="1"/>
                  </a:moveTo>
                  <a:cubicBezTo>
                    <a:pt x="822" y="1"/>
                    <a:pt x="1" y="821"/>
                    <a:pt x="1" y="1838"/>
                  </a:cubicBezTo>
                  <a:cubicBezTo>
                    <a:pt x="1" y="2855"/>
                    <a:pt x="822" y="3694"/>
                    <a:pt x="1857" y="3694"/>
                  </a:cubicBezTo>
                  <a:cubicBezTo>
                    <a:pt x="2874" y="3694"/>
                    <a:pt x="3694" y="2855"/>
                    <a:pt x="3694" y="1838"/>
                  </a:cubicBezTo>
                  <a:cubicBezTo>
                    <a:pt x="3694" y="1357"/>
                    <a:pt x="3498" y="875"/>
                    <a:pt x="3159" y="536"/>
                  </a:cubicBezTo>
                  <a:cubicBezTo>
                    <a:pt x="2802" y="197"/>
                    <a:pt x="2338" y="1"/>
                    <a:pt x="185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206" name="Google Shape;206;p5"/>
            <p:cNvSpPr/>
            <p:nvPr/>
          </p:nvSpPr>
          <p:spPr>
            <a:xfrm>
              <a:off x="323300" y="2459825"/>
              <a:ext cx="92375" cy="92350"/>
            </a:xfrm>
            <a:custGeom>
              <a:avLst/>
              <a:gdLst/>
              <a:ahLst/>
              <a:cxnLst/>
              <a:rect l="l" t="t" r="r" b="b"/>
              <a:pathLst>
                <a:path w="3695" h="3694" extrusionOk="0">
                  <a:moveTo>
                    <a:pt x="1857" y="0"/>
                  </a:moveTo>
                  <a:cubicBezTo>
                    <a:pt x="822" y="0"/>
                    <a:pt x="1" y="821"/>
                    <a:pt x="1" y="1856"/>
                  </a:cubicBezTo>
                  <a:cubicBezTo>
                    <a:pt x="1" y="2873"/>
                    <a:pt x="822" y="3694"/>
                    <a:pt x="1857" y="3694"/>
                  </a:cubicBezTo>
                  <a:cubicBezTo>
                    <a:pt x="2874" y="3694"/>
                    <a:pt x="3694" y="2873"/>
                    <a:pt x="3694" y="1856"/>
                  </a:cubicBezTo>
                  <a:cubicBezTo>
                    <a:pt x="3694" y="1356"/>
                    <a:pt x="3498" y="892"/>
                    <a:pt x="3159" y="536"/>
                  </a:cubicBezTo>
                  <a:cubicBezTo>
                    <a:pt x="2802" y="197"/>
                    <a:pt x="2338" y="0"/>
                    <a:pt x="185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207" name="Google Shape;207;p5"/>
            <p:cNvSpPr/>
            <p:nvPr/>
          </p:nvSpPr>
          <p:spPr>
            <a:xfrm>
              <a:off x="7375175" y="4529125"/>
              <a:ext cx="3150" cy="8050"/>
            </a:xfrm>
            <a:custGeom>
              <a:avLst/>
              <a:gdLst/>
              <a:ahLst/>
              <a:cxnLst/>
              <a:rect l="l" t="t" r="r" b="b"/>
              <a:pathLst>
                <a:path w="126" h="322" extrusionOk="0">
                  <a:moveTo>
                    <a:pt x="0" y="0"/>
                  </a:moveTo>
                  <a:lnTo>
                    <a:pt x="0" y="321"/>
                  </a:lnTo>
                  <a:lnTo>
                    <a:pt x="125" y="321"/>
                  </a:lnTo>
                  <a:lnTo>
                    <a:pt x="125" y="0"/>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208" name="Google Shape;208;p5"/>
            <p:cNvSpPr/>
            <p:nvPr/>
          </p:nvSpPr>
          <p:spPr>
            <a:xfrm>
              <a:off x="7375175" y="2767150"/>
              <a:ext cx="3150" cy="8075"/>
            </a:xfrm>
            <a:custGeom>
              <a:avLst/>
              <a:gdLst/>
              <a:ahLst/>
              <a:cxnLst/>
              <a:rect l="l" t="t" r="r" b="b"/>
              <a:pathLst>
                <a:path w="126" h="323" extrusionOk="0">
                  <a:moveTo>
                    <a:pt x="0" y="1"/>
                  </a:moveTo>
                  <a:lnTo>
                    <a:pt x="0" y="322"/>
                  </a:lnTo>
                  <a:lnTo>
                    <a:pt x="125" y="322"/>
                  </a:lnTo>
                  <a:lnTo>
                    <a:pt x="125" y="1"/>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209" name="Google Shape;209;p5"/>
            <p:cNvSpPr/>
            <p:nvPr/>
          </p:nvSpPr>
          <p:spPr>
            <a:xfrm>
              <a:off x="7375175" y="4368975"/>
              <a:ext cx="3150" cy="8050"/>
            </a:xfrm>
            <a:custGeom>
              <a:avLst/>
              <a:gdLst/>
              <a:ahLst/>
              <a:cxnLst/>
              <a:rect l="l" t="t" r="r" b="b"/>
              <a:pathLst>
                <a:path w="126" h="322" extrusionOk="0">
                  <a:moveTo>
                    <a:pt x="0" y="1"/>
                  </a:moveTo>
                  <a:lnTo>
                    <a:pt x="0" y="322"/>
                  </a:lnTo>
                  <a:lnTo>
                    <a:pt x="125" y="322"/>
                  </a:lnTo>
                  <a:lnTo>
                    <a:pt x="125" y="1"/>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210" name="Google Shape;210;p5"/>
            <p:cNvSpPr/>
            <p:nvPr/>
          </p:nvSpPr>
          <p:spPr>
            <a:xfrm>
              <a:off x="7375175" y="4208850"/>
              <a:ext cx="3150" cy="8050"/>
            </a:xfrm>
            <a:custGeom>
              <a:avLst/>
              <a:gdLst/>
              <a:ahLst/>
              <a:cxnLst/>
              <a:rect l="l" t="t" r="r" b="b"/>
              <a:pathLst>
                <a:path w="126" h="322" extrusionOk="0">
                  <a:moveTo>
                    <a:pt x="0" y="0"/>
                  </a:moveTo>
                  <a:lnTo>
                    <a:pt x="0" y="321"/>
                  </a:lnTo>
                  <a:lnTo>
                    <a:pt x="125" y="321"/>
                  </a:lnTo>
                  <a:lnTo>
                    <a:pt x="125" y="0"/>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211" name="Google Shape;211;p5"/>
            <p:cNvSpPr/>
            <p:nvPr/>
          </p:nvSpPr>
          <p:spPr>
            <a:xfrm>
              <a:off x="7375175" y="3248025"/>
              <a:ext cx="3150" cy="7600"/>
            </a:xfrm>
            <a:custGeom>
              <a:avLst/>
              <a:gdLst/>
              <a:ahLst/>
              <a:cxnLst/>
              <a:rect l="l" t="t" r="r" b="b"/>
              <a:pathLst>
                <a:path w="126" h="304" extrusionOk="0">
                  <a:moveTo>
                    <a:pt x="0" y="0"/>
                  </a:moveTo>
                  <a:lnTo>
                    <a:pt x="0" y="304"/>
                  </a:lnTo>
                  <a:lnTo>
                    <a:pt x="125" y="304"/>
                  </a:lnTo>
                  <a:lnTo>
                    <a:pt x="125" y="0"/>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212" name="Google Shape;212;p5"/>
            <p:cNvSpPr/>
            <p:nvPr/>
          </p:nvSpPr>
          <p:spPr>
            <a:xfrm>
              <a:off x="7375175" y="3728425"/>
              <a:ext cx="3150" cy="8050"/>
            </a:xfrm>
            <a:custGeom>
              <a:avLst/>
              <a:gdLst/>
              <a:ahLst/>
              <a:cxnLst/>
              <a:rect l="l" t="t" r="r" b="b"/>
              <a:pathLst>
                <a:path w="126" h="322" extrusionOk="0">
                  <a:moveTo>
                    <a:pt x="0" y="1"/>
                  </a:moveTo>
                  <a:lnTo>
                    <a:pt x="0" y="322"/>
                  </a:lnTo>
                  <a:lnTo>
                    <a:pt x="125" y="322"/>
                  </a:lnTo>
                  <a:lnTo>
                    <a:pt x="125" y="1"/>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213" name="Google Shape;213;p5"/>
            <p:cNvSpPr/>
            <p:nvPr/>
          </p:nvSpPr>
          <p:spPr>
            <a:xfrm>
              <a:off x="7375175" y="3568300"/>
              <a:ext cx="3150" cy="8050"/>
            </a:xfrm>
            <a:custGeom>
              <a:avLst/>
              <a:gdLst/>
              <a:ahLst/>
              <a:cxnLst/>
              <a:rect l="l" t="t" r="r" b="b"/>
              <a:pathLst>
                <a:path w="126" h="322" extrusionOk="0">
                  <a:moveTo>
                    <a:pt x="0" y="0"/>
                  </a:moveTo>
                  <a:lnTo>
                    <a:pt x="0" y="321"/>
                  </a:lnTo>
                  <a:lnTo>
                    <a:pt x="125" y="321"/>
                  </a:lnTo>
                  <a:lnTo>
                    <a:pt x="125" y="0"/>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214" name="Google Shape;214;p5"/>
            <p:cNvSpPr/>
            <p:nvPr/>
          </p:nvSpPr>
          <p:spPr>
            <a:xfrm>
              <a:off x="7375175" y="3888575"/>
              <a:ext cx="3150" cy="8050"/>
            </a:xfrm>
            <a:custGeom>
              <a:avLst/>
              <a:gdLst/>
              <a:ahLst/>
              <a:cxnLst/>
              <a:rect l="l" t="t" r="r" b="b"/>
              <a:pathLst>
                <a:path w="126" h="322" extrusionOk="0">
                  <a:moveTo>
                    <a:pt x="0" y="0"/>
                  </a:moveTo>
                  <a:lnTo>
                    <a:pt x="0" y="321"/>
                  </a:lnTo>
                  <a:lnTo>
                    <a:pt x="125" y="321"/>
                  </a:lnTo>
                  <a:lnTo>
                    <a:pt x="125" y="0"/>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215" name="Google Shape;215;p5"/>
            <p:cNvSpPr/>
            <p:nvPr/>
          </p:nvSpPr>
          <p:spPr>
            <a:xfrm>
              <a:off x="7375175" y="3087425"/>
              <a:ext cx="3150" cy="8075"/>
            </a:xfrm>
            <a:custGeom>
              <a:avLst/>
              <a:gdLst/>
              <a:ahLst/>
              <a:cxnLst/>
              <a:rect l="l" t="t" r="r" b="b"/>
              <a:pathLst>
                <a:path w="126" h="323" extrusionOk="0">
                  <a:moveTo>
                    <a:pt x="0" y="1"/>
                  </a:moveTo>
                  <a:lnTo>
                    <a:pt x="0" y="322"/>
                  </a:lnTo>
                  <a:lnTo>
                    <a:pt x="125" y="322"/>
                  </a:lnTo>
                  <a:lnTo>
                    <a:pt x="125" y="1"/>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216" name="Google Shape;216;p5"/>
            <p:cNvSpPr/>
            <p:nvPr/>
          </p:nvSpPr>
          <p:spPr>
            <a:xfrm>
              <a:off x="7375175" y="4849400"/>
              <a:ext cx="3150" cy="8050"/>
            </a:xfrm>
            <a:custGeom>
              <a:avLst/>
              <a:gdLst/>
              <a:ahLst/>
              <a:cxnLst/>
              <a:rect l="l" t="t" r="r" b="b"/>
              <a:pathLst>
                <a:path w="126" h="322" extrusionOk="0">
                  <a:moveTo>
                    <a:pt x="0" y="0"/>
                  </a:moveTo>
                  <a:lnTo>
                    <a:pt x="0" y="321"/>
                  </a:lnTo>
                  <a:lnTo>
                    <a:pt x="125" y="321"/>
                  </a:lnTo>
                  <a:lnTo>
                    <a:pt x="125" y="0"/>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217" name="Google Shape;217;p5"/>
            <p:cNvSpPr/>
            <p:nvPr/>
          </p:nvSpPr>
          <p:spPr>
            <a:xfrm>
              <a:off x="7375175" y="2927300"/>
              <a:ext cx="3150" cy="8050"/>
            </a:xfrm>
            <a:custGeom>
              <a:avLst/>
              <a:gdLst/>
              <a:ahLst/>
              <a:cxnLst/>
              <a:rect l="l" t="t" r="r" b="b"/>
              <a:pathLst>
                <a:path w="126" h="322" extrusionOk="0">
                  <a:moveTo>
                    <a:pt x="0" y="0"/>
                  </a:moveTo>
                  <a:lnTo>
                    <a:pt x="0" y="322"/>
                  </a:lnTo>
                  <a:lnTo>
                    <a:pt x="125" y="322"/>
                  </a:lnTo>
                  <a:lnTo>
                    <a:pt x="125" y="0"/>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218" name="Google Shape;218;p5"/>
            <p:cNvSpPr/>
            <p:nvPr/>
          </p:nvSpPr>
          <p:spPr>
            <a:xfrm>
              <a:off x="7375175" y="4048700"/>
              <a:ext cx="3150" cy="8050"/>
            </a:xfrm>
            <a:custGeom>
              <a:avLst/>
              <a:gdLst/>
              <a:ahLst/>
              <a:cxnLst/>
              <a:rect l="l" t="t" r="r" b="b"/>
              <a:pathLst>
                <a:path w="126" h="322" extrusionOk="0">
                  <a:moveTo>
                    <a:pt x="0" y="1"/>
                  </a:moveTo>
                  <a:lnTo>
                    <a:pt x="0" y="322"/>
                  </a:lnTo>
                  <a:lnTo>
                    <a:pt x="125" y="322"/>
                  </a:lnTo>
                  <a:lnTo>
                    <a:pt x="125" y="1"/>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219" name="Google Shape;219;p5"/>
            <p:cNvSpPr/>
            <p:nvPr/>
          </p:nvSpPr>
          <p:spPr>
            <a:xfrm>
              <a:off x="7375175" y="2446875"/>
              <a:ext cx="3150" cy="8075"/>
            </a:xfrm>
            <a:custGeom>
              <a:avLst/>
              <a:gdLst/>
              <a:ahLst/>
              <a:cxnLst/>
              <a:rect l="l" t="t" r="r" b="b"/>
              <a:pathLst>
                <a:path w="126" h="323" extrusionOk="0">
                  <a:moveTo>
                    <a:pt x="0" y="1"/>
                  </a:moveTo>
                  <a:lnTo>
                    <a:pt x="0" y="322"/>
                  </a:lnTo>
                  <a:lnTo>
                    <a:pt x="125" y="322"/>
                  </a:lnTo>
                  <a:lnTo>
                    <a:pt x="125" y="1"/>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220" name="Google Shape;220;p5"/>
            <p:cNvSpPr/>
            <p:nvPr/>
          </p:nvSpPr>
          <p:spPr>
            <a:xfrm>
              <a:off x="7375175" y="1005200"/>
              <a:ext cx="3150" cy="8050"/>
            </a:xfrm>
            <a:custGeom>
              <a:avLst/>
              <a:gdLst/>
              <a:ahLst/>
              <a:cxnLst/>
              <a:rect l="l" t="t" r="r" b="b"/>
              <a:pathLst>
                <a:path w="126" h="322" extrusionOk="0">
                  <a:moveTo>
                    <a:pt x="0" y="1"/>
                  </a:moveTo>
                  <a:lnTo>
                    <a:pt x="0" y="322"/>
                  </a:lnTo>
                  <a:lnTo>
                    <a:pt x="125" y="322"/>
                  </a:lnTo>
                  <a:lnTo>
                    <a:pt x="125" y="1"/>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221" name="Google Shape;221;p5"/>
            <p:cNvSpPr/>
            <p:nvPr/>
          </p:nvSpPr>
          <p:spPr>
            <a:xfrm>
              <a:off x="7375175" y="1645750"/>
              <a:ext cx="3150" cy="8500"/>
            </a:xfrm>
            <a:custGeom>
              <a:avLst/>
              <a:gdLst/>
              <a:ahLst/>
              <a:cxnLst/>
              <a:rect l="l" t="t" r="r" b="b"/>
              <a:pathLst>
                <a:path w="126" h="340" extrusionOk="0">
                  <a:moveTo>
                    <a:pt x="0" y="1"/>
                  </a:moveTo>
                  <a:lnTo>
                    <a:pt x="0" y="340"/>
                  </a:lnTo>
                  <a:lnTo>
                    <a:pt x="125" y="340"/>
                  </a:lnTo>
                  <a:lnTo>
                    <a:pt x="125" y="1"/>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222" name="Google Shape;222;p5"/>
            <p:cNvSpPr/>
            <p:nvPr/>
          </p:nvSpPr>
          <p:spPr>
            <a:xfrm>
              <a:off x="7375175" y="845075"/>
              <a:ext cx="3150" cy="8050"/>
            </a:xfrm>
            <a:custGeom>
              <a:avLst/>
              <a:gdLst/>
              <a:ahLst/>
              <a:cxnLst/>
              <a:rect l="l" t="t" r="r" b="b"/>
              <a:pathLst>
                <a:path w="126" h="322" extrusionOk="0">
                  <a:moveTo>
                    <a:pt x="0" y="0"/>
                  </a:moveTo>
                  <a:lnTo>
                    <a:pt x="0" y="321"/>
                  </a:lnTo>
                  <a:lnTo>
                    <a:pt x="125" y="321"/>
                  </a:lnTo>
                  <a:lnTo>
                    <a:pt x="125" y="0"/>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223" name="Google Shape;223;p5"/>
            <p:cNvSpPr/>
            <p:nvPr/>
          </p:nvSpPr>
          <p:spPr>
            <a:xfrm>
              <a:off x="7375175" y="1806325"/>
              <a:ext cx="3150" cy="8075"/>
            </a:xfrm>
            <a:custGeom>
              <a:avLst/>
              <a:gdLst/>
              <a:ahLst/>
              <a:cxnLst/>
              <a:rect l="l" t="t" r="r" b="b"/>
              <a:pathLst>
                <a:path w="126" h="323" extrusionOk="0">
                  <a:moveTo>
                    <a:pt x="0" y="1"/>
                  </a:moveTo>
                  <a:lnTo>
                    <a:pt x="0" y="322"/>
                  </a:lnTo>
                  <a:lnTo>
                    <a:pt x="125" y="322"/>
                  </a:lnTo>
                  <a:lnTo>
                    <a:pt x="125" y="1"/>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224" name="Google Shape;224;p5"/>
            <p:cNvSpPr/>
            <p:nvPr/>
          </p:nvSpPr>
          <p:spPr>
            <a:xfrm>
              <a:off x="7375175" y="2607025"/>
              <a:ext cx="3150" cy="8050"/>
            </a:xfrm>
            <a:custGeom>
              <a:avLst/>
              <a:gdLst/>
              <a:ahLst/>
              <a:cxnLst/>
              <a:rect l="l" t="t" r="r" b="b"/>
              <a:pathLst>
                <a:path w="126" h="322" extrusionOk="0">
                  <a:moveTo>
                    <a:pt x="0" y="0"/>
                  </a:moveTo>
                  <a:lnTo>
                    <a:pt x="0" y="322"/>
                  </a:lnTo>
                  <a:lnTo>
                    <a:pt x="125" y="322"/>
                  </a:lnTo>
                  <a:lnTo>
                    <a:pt x="125" y="0"/>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225" name="Google Shape;225;p5"/>
            <p:cNvSpPr/>
            <p:nvPr/>
          </p:nvSpPr>
          <p:spPr>
            <a:xfrm>
              <a:off x="7375175" y="1325475"/>
              <a:ext cx="3150" cy="8050"/>
            </a:xfrm>
            <a:custGeom>
              <a:avLst/>
              <a:gdLst/>
              <a:ahLst/>
              <a:cxnLst/>
              <a:rect l="l" t="t" r="r" b="b"/>
              <a:pathLst>
                <a:path w="126" h="322" extrusionOk="0">
                  <a:moveTo>
                    <a:pt x="0" y="1"/>
                  </a:moveTo>
                  <a:lnTo>
                    <a:pt x="0" y="322"/>
                  </a:lnTo>
                  <a:lnTo>
                    <a:pt x="125" y="322"/>
                  </a:lnTo>
                  <a:lnTo>
                    <a:pt x="125" y="1"/>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226" name="Google Shape;226;p5"/>
            <p:cNvSpPr/>
            <p:nvPr/>
          </p:nvSpPr>
          <p:spPr>
            <a:xfrm>
              <a:off x="7375175" y="1485625"/>
              <a:ext cx="3150" cy="8050"/>
            </a:xfrm>
            <a:custGeom>
              <a:avLst/>
              <a:gdLst/>
              <a:ahLst/>
              <a:cxnLst/>
              <a:rect l="l" t="t" r="r" b="b"/>
              <a:pathLst>
                <a:path w="126" h="322" extrusionOk="0">
                  <a:moveTo>
                    <a:pt x="0" y="0"/>
                  </a:moveTo>
                  <a:lnTo>
                    <a:pt x="0" y="321"/>
                  </a:lnTo>
                  <a:lnTo>
                    <a:pt x="125" y="321"/>
                  </a:lnTo>
                  <a:lnTo>
                    <a:pt x="125" y="0"/>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227" name="Google Shape;227;p5"/>
            <p:cNvSpPr/>
            <p:nvPr/>
          </p:nvSpPr>
          <p:spPr>
            <a:xfrm>
              <a:off x="7375175" y="2286750"/>
              <a:ext cx="3150" cy="8050"/>
            </a:xfrm>
            <a:custGeom>
              <a:avLst/>
              <a:gdLst/>
              <a:ahLst/>
              <a:cxnLst/>
              <a:rect l="l" t="t" r="r" b="b"/>
              <a:pathLst>
                <a:path w="126" h="322" extrusionOk="0">
                  <a:moveTo>
                    <a:pt x="0" y="0"/>
                  </a:moveTo>
                  <a:lnTo>
                    <a:pt x="0" y="322"/>
                  </a:lnTo>
                  <a:lnTo>
                    <a:pt x="125" y="322"/>
                  </a:lnTo>
                  <a:lnTo>
                    <a:pt x="125" y="0"/>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228" name="Google Shape;228;p5"/>
            <p:cNvSpPr/>
            <p:nvPr/>
          </p:nvSpPr>
          <p:spPr>
            <a:xfrm>
              <a:off x="7375175" y="1165350"/>
              <a:ext cx="3150" cy="8050"/>
            </a:xfrm>
            <a:custGeom>
              <a:avLst/>
              <a:gdLst/>
              <a:ahLst/>
              <a:cxnLst/>
              <a:rect l="l" t="t" r="r" b="b"/>
              <a:pathLst>
                <a:path w="126" h="322" extrusionOk="0">
                  <a:moveTo>
                    <a:pt x="0" y="0"/>
                  </a:moveTo>
                  <a:lnTo>
                    <a:pt x="0" y="321"/>
                  </a:lnTo>
                  <a:lnTo>
                    <a:pt x="125" y="321"/>
                  </a:lnTo>
                  <a:lnTo>
                    <a:pt x="125" y="0"/>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229" name="Google Shape;229;p5"/>
            <p:cNvSpPr/>
            <p:nvPr/>
          </p:nvSpPr>
          <p:spPr>
            <a:xfrm>
              <a:off x="7375175" y="4689250"/>
              <a:ext cx="3150" cy="8050"/>
            </a:xfrm>
            <a:custGeom>
              <a:avLst/>
              <a:gdLst/>
              <a:ahLst/>
              <a:cxnLst/>
              <a:rect l="l" t="t" r="r" b="b"/>
              <a:pathLst>
                <a:path w="126" h="322" extrusionOk="0">
                  <a:moveTo>
                    <a:pt x="0" y="1"/>
                  </a:moveTo>
                  <a:lnTo>
                    <a:pt x="0" y="322"/>
                  </a:lnTo>
                  <a:lnTo>
                    <a:pt x="125" y="322"/>
                  </a:lnTo>
                  <a:lnTo>
                    <a:pt x="125" y="1"/>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230" name="Google Shape;230;p5"/>
            <p:cNvSpPr/>
            <p:nvPr/>
          </p:nvSpPr>
          <p:spPr>
            <a:xfrm>
              <a:off x="7375175" y="3408150"/>
              <a:ext cx="3150" cy="7625"/>
            </a:xfrm>
            <a:custGeom>
              <a:avLst/>
              <a:gdLst/>
              <a:ahLst/>
              <a:cxnLst/>
              <a:rect l="l" t="t" r="r" b="b"/>
              <a:pathLst>
                <a:path w="126" h="305" extrusionOk="0">
                  <a:moveTo>
                    <a:pt x="0" y="1"/>
                  </a:moveTo>
                  <a:lnTo>
                    <a:pt x="0" y="304"/>
                  </a:lnTo>
                  <a:lnTo>
                    <a:pt x="125" y="304"/>
                  </a:lnTo>
                  <a:lnTo>
                    <a:pt x="125" y="1"/>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231" name="Google Shape;231;p5"/>
            <p:cNvSpPr/>
            <p:nvPr/>
          </p:nvSpPr>
          <p:spPr>
            <a:xfrm>
              <a:off x="7375175" y="1966475"/>
              <a:ext cx="3150" cy="8050"/>
            </a:xfrm>
            <a:custGeom>
              <a:avLst/>
              <a:gdLst/>
              <a:ahLst/>
              <a:cxnLst/>
              <a:rect l="l" t="t" r="r" b="b"/>
              <a:pathLst>
                <a:path w="126" h="322" extrusionOk="0">
                  <a:moveTo>
                    <a:pt x="0" y="0"/>
                  </a:moveTo>
                  <a:lnTo>
                    <a:pt x="0" y="322"/>
                  </a:lnTo>
                  <a:lnTo>
                    <a:pt x="125" y="322"/>
                  </a:lnTo>
                  <a:lnTo>
                    <a:pt x="125" y="0"/>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232" name="Google Shape;232;p5"/>
            <p:cNvSpPr/>
            <p:nvPr/>
          </p:nvSpPr>
          <p:spPr>
            <a:xfrm>
              <a:off x="7375175" y="2126600"/>
              <a:ext cx="3150" cy="8075"/>
            </a:xfrm>
            <a:custGeom>
              <a:avLst/>
              <a:gdLst/>
              <a:ahLst/>
              <a:cxnLst/>
              <a:rect l="l" t="t" r="r" b="b"/>
              <a:pathLst>
                <a:path w="126" h="323" extrusionOk="0">
                  <a:moveTo>
                    <a:pt x="0" y="1"/>
                  </a:moveTo>
                  <a:lnTo>
                    <a:pt x="0" y="322"/>
                  </a:lnTo>
                  <a:lnTo>
                    <a:pt x="125" y="322"/>
                  </a:lnTo>
                  <a:lnTo>
                    <a:pt x="125" y="1"/>
                  </a:lnTo>
                  <a:close/>
                </a:path>
              </a:pathLst>
            </a:custGeom>
            <a:solidFill>
              <a:srgbClr val="FFE4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grpSp>
      <p:sp>
        <p:nvSpPr>
          <p:cNvPr id="233" name="Google Shape;233;p5"/>
          <p:cNvSpPr txBox="1">
            <a:spLocks noGrp="1"/>
          </p:cNvSpPr>
          <p:nvPr>
            <p:ph type="title"/>
          </p:nvPr>
        </p:nvSpPr>
        <p:spPr>
          <a:xfrm>
            <a:off x="1936900" y="2415733"/>
            <a:ext cx="3444800" cy="548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500"/>
              <a:buNone/>
              <a:defRPr sz="3333">
                <a:solidFill>
                  <a:schemeClr val="lt2"/>
                </a:solidFill>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234" name="Google Shape;234;p5"/>
          <p:cNvSpPr txBox="1">
            <a:spLocks noGrp="1"/>
          </p:cNvSpPr>
          <p:nvPr>
            <p:ph type="title" idx="2"/>
          </p:nvPr>
        </p:nvSpPr>
        <p:spPr>
          <a:xfrm>
            <a:off x="6810305" y="2415733"/>
            <a:ext cx="3444800" cy="548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500"/>
              <a:buNone/>
              <a:defRPr sz="3333">
                <a:solidFill>
                  <a:schemeClr val="lt2"/>
                </a:solidFill>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235" name="Google Shape;235;p5"/>
          <p:cNvSpPr txBox="1">
            <a:spLocks noGrp="1"/>
          </p:cNvSpPr>
          <p:nvPr>
            <p:ph type="subTitle" idx="1"/>
          </p:nvPr>
        </p:nvSpPr>
        <p:spPr>
          <a:xfrm>
            <a:off x="6810316" y="2964701"/>
            <a:ext cx="3444800" cy="14776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800"/>
              <a:buNone/>
              <a:defRPr b="0"/>
            </a:lvl1pPr>
            <a:lvl2pPr lvl="1" algn="ctr" rtl="0">
              <a:lnSpc>
                <a:spcPct val="100000"/>
              </a:lnSpc>
              <a:spcBef>
                <a:spcPts val="0"/>
              </a:spcBef>
              <a:spcAft>
                <a:spcPts val="0"/>
              </a:spcAft>
              <a:buSzPts val="2800"/>
              <a:buNone/>
              <a:defRPr sz="3733"/>
            </a:lvl2pPr>
            <a:lvl3pPr lvl="2" algn="ctr" rtl="0">
              <a:lnSpc>
                <a:spcPct val="100000"/>
              </a:lnSpc>
              <a:spcBef>
                <a:spcPts val="0"/>
              </a:spcBef>
              <a:spcAft>
                <a:spcPts val="0"/>
              </a:spcAft>
              <a:buSzPts val="2800"/>
              <a:buNone/>
              <a:defRPr sz="3733"/>
            </a:lvl3pPr>
            <a:lvl4pPr lvl="3" algn="ctr" rtl="0">
              <a:lnSpc>
                <a:spcPct val="100000"/>
              </a:lnSpc>
              <a:spcBef>
                <a:spcPts val="0"/>
              </a:spcBef>
              <a:spcAft>
                <a:spcPts val="0"/>
              </a:spcAft>
              <a:buSzPts val="2800"/>
              <a:buNone/>
              <a:defRPr sz="3733"/>
            </a:lvl4pPr>
            <a:lvl5pPr lvl="4" algn="ctr" rtl="0">
              <a:lnSpc>
                <a:spcPct val="100000"/>
              </a:lnSpc>
              <a:spcBef>
                <a:spcPts val="0"/>
              </a:spcBef>
              <a:spcAft>
                <a:spcPts val="0"/>
              </a:spcAft>
              <a:buSzPts val="2800"/>
              <a:buNone/>
              <a:defRPr sz="3733"/>
            </a:lvl5pPr>
            <a:lvl6pPr lvl="5" algn="ctr" rtl="0">
              <a:lnSpc>
                <a:spcPct val="100000"/>
              </a:lnSpc>
              <a:spcBef>
                <a:spcPts val="0"/>
              </a:spcBef>
              <a:spcAft>
                <a:spcPts val="0"/>
              </a:spcAft>
              <a:buSzPts val="2800"/>
              <a:buNone/>
              <a:defRPr sz="3733"/>
            </a:lvl6pPr>
            <a:lvl7pPr lvl="6" algn="ctr" rtl="0">
              <a:lnSpc>
                <a:spcPct val="100000"/>
              </a:lnSpc>
              <a:spcBef>
                <a:spcPts val="0"/>
              </a:spcBef>
              <a:spcAft>
                <a:spcPts val="0"/>
              </a:spcAft>
              <a:buSzPts val="2800"/>
              <a:buNone/>
              <a:defRPr sz="3733"/>
            </a:lvl7pPr>
            <a:lvl8pPr lvl="7" algn="ctr" rtl="0">
              <a:lnSpc>
                <a:spcPct val="100000"/>
              </a:lnSpc>
              <a:spcBef>
                <a:spcPts val="0"/>
              </a:spcBef>
              <a:spcAft>
                <a:spcPts val="0"/>
              </a:spcAft>
              <a:buSzPts val="2800"/>
              <a:buNone/>
              <a:defRPr sz="3733"/>
            </a:lvl8pPr>
            <a:lvl9pPr lvl="8" algn="ctr" rtl="0">
              <a:lnSpc>
                <a:spcPct val="100000"/>
              </a:lnSpc>
              <a:spcBef>
                <a:spcPts val="0"/>
              </a:spcBef>
              <a:spcAft>
                <a:spcPts val="0"/>
              </a:spcAft>
              <a:buSzPts val="2800"/>
              <a:buNone/>
              <a:defRPr sz="3733"/>
            </a:lvl9pPr>
          </a:lstStyle>
          <a:p>
            <a:endParaRPr/>
          </a:p>
        </p:txBody>
      </p:sp>
      <p:sp>
        <p:nvSpPr>
          <p:cNvPr id="236" name="Google Shape;236;p5"/>
          <p:cNvSpPr txBox="1">
            <a:spLocks noGrp="1"/>
          </p:cNvSpPr>
          <p:nvPr>
            <p:ph type="subTitle" idx="3"/>
          </p:nvPr>
        </p:nvSpPr>
        <p:spPr>
          <a:xfrm>
            <a:off x="1936900" y="2964701"/>
            <a:ext cx="3444800" cy="14776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800"/>
              <a:buNone/>
              <a:defRPr b="0"/>
            </a:lvl1pPr>
            <a:lvl2pPr lvl="1" algn="ctr" rtl="0">
              <a:lnSpc>
                <a:spcPct val="100000"/>
              </a:lnSpc>
              <a:spcBef>
                <a:spcPts val="0"/>
              </a:spcBef>
              <a:spcAft>
                <a:spcPts val="0"/>
              </a:spcAft>
              <a:buSzPts val="2800"/>
              <a:buNone/>
              <a:defRPr sz="3733"/>
            </a:lvl2pPr>
            <a:lvl3pPr lvl="2" algn="ctr" rtl="0">
              <a:lnSpc>
                <a:spcPct val="100000"/>
              </a:lnSpc>
              <a:spcBef>
                <a:spcPts val="0"/>
              </a:spcBef>
              <a:spcAft>
                <a:spcPts val="0"/>
              </a:spcAft>
              <a:buSzPts val="2800"/>
              <a:buNone/>
              <a:defRPr sz="3733"/>
            </a:lvl3pPr>
            <a:lvl4pPr lvl="3" algn="ctr" rtl="0">
              <a:lnSpc>
                <a:spcPct val="100000"/>
              </a:lnSpc>
              <a:spcBef>
                <a:spcPts val="0"/>
              </a:spcBef>
              <a:spcAft>
                <a:spcPts val="0"/>
              </a:spcAft>
              <a:buSzPts val="2800"/>
              <a:buNone/>
              <a:defRPr sz="3733"/>
            </a:lvl4pPr>
            <a:lvl5pPr lvl="4" algn="ctr" rtl="0">
              <a:lnSpc>
                <a:spcPct val="100000"/>
              </a:lnSpc>
              <a:spcBef>
                <a:spcPts val="0"/>
              </a:spcBef>
              <a:spcAft>
                <a:spcPts val="0"/>
              </a:spcAft>
              <a:buSzPts val="2800"/>
              <a:buNone/>
              <a:defRPr sz="3733"/>
            </a:lvl5pPr>
            <a:lvl6pPr lvl="5" algn="ctr" rtl="0">
              <a:lnSpc>
                <a:spcPct val="100000"/>
              </a:lnSpc>
              <a:spcBef>
                <a:spcPts val="0"/>
              </a:spcBef>
              <a:spcAft>
                <a:spcPts val="0"/>
              </a:spcAft>
              <a:buSzPts val="2800"/>
              <a:buNone/>
              <a:defRPr sz="3733"/>
            </a:lvl6pPr>
            <a:lvl7pPr lvl="6" algn="ctr" rtl="0">
              <a:lnSpc>
                <a:spcPct val="100000"/>
              </a:lnSpc>
              <a:spcBef>
                <a:spcPts val="0"/>
              </a:spcBef>
              <a:spcAft>
                <a:spcPts val="0"/>
              </a:spcAft>
              <a:buSzPts val="2800"/>
              <a:buNone/>
              <a:defRPr sz="3733"/>
            </a:lvl7pPr>
            <a:lvl8pPr lvl="7" algn="ctr" rtl="0">
              <a:lnSpc>
                <a:spcPct val="100000"/>
              </a:lnSpc>
              <a:spcBef>
                <a:spcPts val="0"/>
              </a:spcBef>
              <a:spcAft>
                <a:spcPts val="0"/>
              </a:spcAft>
              <a:buSzPts val="2800"/>
              <a:buNone/>
              <a:defRPr sz="3733"/>
            </a:lvl8pPr>
            <a:lvl9pPr lvl="8" algn="ctr" rtl="0">
              <a:lnSpc>
                <a:spcPct val="100000"/>
              </a:lnSpc>
              <a:spcBef>
                <a:spcPts val="0"/>
              </a:spcBef>
              <a:spcAft>
                <a:spcPts val="0"/>
              </a:spcAft>
              <a:buSzPts val="2800"/>
              <a:buNone/>
              <a:defRPr sz="3733"/>
            </a:lvl9pPr>
          </a:lstStyle>
          <a:p>
            <a:endParaRPr/>
          </a:p>
        </p:txBody>
      </p:sp>
      <p:grpSp>
        <p:nvGrpSpPr>
          <p:cNvPr id="237" name="Google Shape;237;p5"/>
          <p:cNvGrpSpPr/>
          <p:nvPr/>
        </p:nvGrpSpPr>
        <p:grpSpPr>
          <a:xfrm>
            <a:off x="787951" y="343365"/>
            <a:ext cx="11028063" cy="6077436"/>
            <a:chOff x="590963" y="257523"/>
            <a:chExt cx="8271047" cy="4558077"/>
          </a:xfrm>
        </p:grpSpPr>
        <p:grpSp>
          <p:nvGrpSpPr>
            <p:cNvPr id="238" name="Google Shape;238;p5"/>
            <p:cNvGrpSpPr/>
            <p:nvPr/>
          </p:nvGrpSpPr>
          <p:grpSpPr>
            <a:xfrm rot="473172" flipH="1">
              <a:off x="6739455" y="396748"/>
              <a:ext cx="2081036" cy="748643"/>
              <a:chOff x="-370250" y="165063"/>
              <a:chExt cx="2081125" cy="748675"/>
            </a:xfrm>
          </p:grpSpPr>
          <p:grpSp>
            <p:nvGrpSpPr>
              <p:cNvPr id="239" name="Google Shape;239;p5"/>
              <p:cNvGrpSpPr/>
              <p:nvPr/>
            </p:nvGrpSpPr>
            <p:grpSpPr>
              <a:xfrm>
                <a:off x="1359350" y="210138"/>
                <a:ext cx="351525" cy="226000"/>
                <a:chOff x="2671300" y="2198700"/>
                <a:chExt cx="351525" cy="226000"/>
              </a:xfrm>
            </p:grpSpPr>
            <p:sp>
              <p:nvSpPr>
                <p:cNvPr id="240" name="Google Shape;240;p5"/>
                <p:cNvSpPr/>
                <p:nvPr/>
              </p:nvSpPr>
              <p:spPr>
                <a:xfrm>
                  <a:off x="2671300" y="2198700"/>
                  <a:ext cx="351525" cy="225425"/>
                </a:xfrm>
                <a:custGeom>
                  <a:avLst/>
                  <a:gdLst/>
                  <a:ahLst/>
                  <a:cxnLst/>
                  <a:rect l="l" t="t" r="r" b="b"/>
                  <a:pathLst>
                    <a:path w="14061" h="9017" fill="none" extrusionOk="0">
                      <a:moveTo>
                        <a:pt x="2351" y="0"/>
                      </a:moveTo>
                      <a:cubicBezTo>
                        <a:pt x="5547" y="2694"/>
                        <a:pt x="10865" y="6323"/>
                        <a:pt x="14060" y="9016"/>
                      </a:cubicBezTo>
                      <a:cubicBezTo>
                        <a:pt x="9199" y="8605"/>
                        <a:pt x="5250" y="8309"/>
                        <a:pt x="0" y="7601"/>
                      </a:cubicBezTo>
                      <a:cubicBezTo>
                        <a:pt x="297" y="6734"/>
                        <a:pt x="1027" y="4291"/>
                        <a:pt x="1164" y="4246"/>
                      </a:cubicBezTo>
                      <a:cubicBezTo>
                        <a:pt x="1255" y="4223"/>
                        <a:pt x="5364" y="5592"/>
                        <a:pt x="7350" y="6254"/>
                      </a:cubicBezTo>
                      <a:cubicBezTo>
                        <a:pt x="5159" y="5067"/>
                        <a:pt x="3447" y="4451"/>
                        <a:pt x="1415" y="3424"/>
                      </a:cubicBezTo>
                      <a:cubicBezTo>
                        <a:pt x="1712" y="2488"/>
                        <a:pt x="2077" y="936"/>
                        <a:pt x="2351" y="0"/>
                      </a:cubicBezTo>
                      <a:close/>
                    </a:path>
                  </a:pathLst>
                </a:custGeom>
                <a:noFill/>
                <a:ln w="1905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241" name="Google Shape;241;p5"/>
                <p:cNvSpPr/>
                <p:nvPr/>
              </p:nvSpPr>
              <p:spPr>
                <a:xfrm>
                  <a:off x="2706675" y="2283725"/>
                  <a:ext cx="4575" cy="23425"/>
                </a:xfrm>
                <a:custGeom>
                  <a:avLst/>
                  <a:gdLst/>
                  <a:ahLst/>
                  <a:cxnLst/>
                  <a:rect l="l" t="t" r="r" b="b"/>
                  <a:pathLst>
                    <a:path w="183" h="937" fill="none" extrusionOk="0">
                      <a:moveTo>
                        <a:pt x="0" y="0"/>
                      </a:moveTo>
                      <a:cubicBezTo>
                        <a:pt x="69" y="343"/>
                        <a:pt x="114" y="594"/>
                        <a:pt x="183" y="936"/>
                      </a:cubicBezTo>
                    </a:path>
                  </a:pathLst>
                </a:custGeom>
                <a:noFill/>
                <a:ln w="1905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242" name="Google Shape;242;p5"/>
                <p:cNvSpPr/>
                <p:nvPr/>
              </p:nvSpPr>
              <p:spPr>
                <a:xfrm>
                  <a:off x="2718650" y="2397850"/>
                  <a:ext cx="301900" cy="26850"/>
                </a:xfrm>
                <a:custGeom>
                  <a:avLst/>
                  <a:gdLst/>
                  <a:ahLst/>
                  <a:cxnLst/>
                  <a:rect l="l" t="t" r="r" b="b"/>
                  <a:pathLst>
                    <a:path w="12076" h="1074" fill="none" extrusionOk="0">
                      <a:moveTo>
                        <a:pt x="12075" y="1073"/>
                      </a:moveTo>
                      <a:cubicBezTo>
                        <a:pt x="6666" y="1005"/>
                        <a:pt x="3949" y="982"/>
                        <a:pt x="138" y="822"/>
                      </a:cubicBezTo>
                      <a:cubicBezTo>
                        <a:pt x="92" y="548"/>
                        <a:pt x="46" y="274"/>
                        <a:pt x="1" y="0"/>
                      </a:cubicBezTo>
                    </a:path>
                  </a:pathLst>
                </a:custGeom>
                <a:noFill/>
                <a:ln w="1905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grpSp>
          <p:sp>
            <p:nvSpPr>
              <p:cNvPr id="243" name="Google Shape;243;p5"/>
              <p:cNvSpPr/>
              <p:nvPr/>
            </p:nvSpPr>
            <p:spPr>
              <a:xfrm>
                <a:off x="-370250" y="165063"/>
                <a:ext cx="1676550" cy="748675"/>
              </a:xfrm>
              <a:custGeom>
                <a:avLst/>
                <a:gdLst/>
                <a:ahLst/>
                <a:cxnLst/>
                <a:rect l="l" t="t" r="r" b="b"/>
                <a:pathLst>
                  <a:path w="67062" h="29947" fill="none" extrusionOk="0">
                    <a:moveTo>
                      <a:pt x="67061" y="4542"/>
                    </a:moveTo>
                    <a:cubicBezTo>
                      <a:pt x="54850" y="0"/>
                      <a:pt x="40972" y="23"/>
                      <a:pt x="28760" y="4656"/>
                    </a:cubicBezTo>
                    <a:cubicBezTo>
                      <a:pt x="16572" y="9267"/>
                      <a:pt x="6141" y="18420"/>
                      <a:pt x="1" y="29947"/>
                    </a:cubicBezTo>
                  </a:path>
                </a:pathLst>
              </a:custGeom>
              <a:noFill/>
              <a:ln w="19050" cap="rnd" cmpd="sng">
                <a:solidFill>
                  <a:schemeClr val="lt2"/>
                </a:solidFill>
                <a:prstDash val="dash"/>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grpSp>
        <p:sp>
          <p:nvSpPr>
            <p:cNvPr id="244" name="Google Shape;244;p5"/>
            <p:cNvSpPr/>
            <p:nvPr/>
          </p:nvSpPr>
          <p:spPr>
            <a:xfrm>
              <a:off x="590963" y="3125975"/>
              <a:ext cx="122125" cy="135850"/>
            </a:xfrm>
            <a:custGeom>
              <a:avLst/>
              <a:gdLst/>
              <a:ahLst/>
              <a:cxnLst/>
              <a:rect l="l" t="t" r="r" b="b"/>
              <a:pathLst>
                <a:path w="4885" h="5434" fill="none" extrusionOk="0">
                  <a:moveTo>
                    <a:pt x="274" y="3493"/>
                  </a:moveTo>
                  <a:cubicBezTo>
                    <a:pt x="411" y="4452"/>
                    <a:pt x="1370" y="5273"/>
                    <a:pt x="2351" y="5319"/>
                  </a:cubicBezTo>
                  <a:cubicBezTo>
                    <a:pt x="3903" y="5433"/>
                    <a:pt x="4702" y="4315"/>
                    <a:pt x="4816" y="3151"/>
                  </a:cubicBezTo>
                  <a:cubicBezTo>
                    <a:pt x="4885" y="2420"/>
                    <a:pt x="4519" y="1507"/>
                    <a:pt x="3903" y="1119"/>
                  </a:cubicBezTo>
                  <a:cubicBezTo>
                    <a:pt x="2191" y="1"/>
                    <a:pt x="0" y="1530"/>
                    <a:pt x="274" y="3493"/>
                  </a:cubicBezTo>
                  <a:close/>
                </a:path>
              </a:pathLst>
            </a:custGeom>
            <a:noFill/>
            <a:ln w="1905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grpSp>
          <p:nvGrpSpPr>
            <p:cNvPr id="245" name="Google Shape;245;p5"/>
            <p:cNvGrpSpPr/>
            <p:nvPr/>
          </p:nvGrpSpPr>
          <p:grpSpPr>
            <a:xfrm>
              <a:off x="8692400" y="2904700"/>
              <a:ext cx="103900" cy="115875"/>
              <a:chOff x="1385075" y="3682325"/>
              <a:chExt cx="103900" cy="115875"/>
            </a:xfrm>
          </p:grpSpPr>
          <p:sp>
            <p:nvSpPr>
              <p:cNvPr id="246" name="Google Shape;246;p5"/>
              <p:cNvSpPr/>
              <p:nvPr/>
            </p:nvSpPr>
            <p:spPr>
              <a:xfrm>
                <a:off x="1399350" y="3682325"/>
                <a:ext cx="86200" cy="115875"/>
              </a:xfrm>
              <a:custGeom>
                <a:avLst/>
                <a:gdLst/>
                <a:ahLst/>
                <a:cxnLst/>
                <a:rect l="l" t="t" r="r" b="b"/>
                <a:pathLst>
                  <a:path w="3448" h="4635" fill="none" extrusionOk="0">
                    <a:moveTo>
                      <a:pt x="0" y="1"/>
                    </a:moveTo>
                    <a:cubicBezTo>
                      <a:pt x="1073" y="1599"/>
                      <a:pt x="2215" y="3128"/>
                      <a:pt x="3447" y="4634"/>
                    </a:cubicBezTo>
                  </a:path>
                </a:pathLst>
              </a:custGeom>
              <a:noFill/>
              <a:ln w="1905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247" name="Google Shape;247;p5"/>
              <p:cNvSpPr/>
              <p:nvPr/>
            </p:nvSpPr>
            <p:spPr>
              <a:xfrm>
                <a:off x="1385075" y="3685200"/>
                <a:ext cx="103900" cy="110725"/>
              </a:xfrm>
              <a:custGeom>
                <a:avLst/>
                <a:gdLst/>
                <a:ahLst/>
                <a:cxnLst/>
                <a:rect l="l" t="t" r="r" b="b"/>
                <a:pathLst>
                  <a:path w="4156" h="4429" fill="none" extrusionOk="0">
                    <a:moveTo>
                      <a:pt x="1" y="4428"/>
                    </a:moveTo>
                    <a:cubicBezTo>
                      <a:pt x="1644" y="2785"/>
                      <a:pt x="2534" y="1666"/>
                      <a:pt x="4155" y="0"/>
                    </a:cubicBezTo>
                  </a:path>
                </a:pathLst>
              </a:custGeom>
              <a:noFill/>
              <a:ln w="1905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grpSp>
        <p:sp>
          <p:nvSpPr>
            <p:cNvPr id="248" name="Google Shape;248;p5"/>
            <p:cNvSpPr/>
            <p:nvPr/>
          </p:nvSpPr>
          <p:spPr>
            <a:xfrm>
              <a:off x="8496538" y="1671750"/>
              <a:ext cx="195075" cy="211500"/>
            </a:xfrm>
            <a:custGeom>
              <a:avLst/>
              <a:gdLst/>
              <a:ahLst/>
              <a:cxnLst/>
              <a:rect l="l" t="t" r="r" b="b"/>
              <a:pathLst>
                <a:path w="7803" h="8460" extrusionOk="0">
                  <a:moveTo>
                    <a:pt x="5958" y="1015"/>
                  </a:moveTo>
                  <a:lnTo>
                    <a:pt x="5270" y="3433"/>
                  </a:lnTo>
                  <a:lnTo>
                    <a:pt x="3993" y="2794"/>
                  </a:lnTo>
                  <a:lnTo>
                    <a:pt x="5958" y="1015"/>
                  </a:lnTo>
                  <a:close/>
                  <a:moveTo>
                    <a:pt x="1414" y="2059"/>
                  </a:moveTo>
                  <a:lnTo>
                    <a:pt x="3117" y="2912"/>
                  </a:lnTo>
                  <a:lnTo>
                    <a:pt x="2229" y="3716"/>
                  </a:lnTo>
                  <a:lnTo>
                    <a:pt x="1414" y="2059"/>
                  </a:lnTo>
                  <a:close/>
                  <a:moveTo>
                    <a:pt x="5584" y="4146"/>
                  </a:moveTo>
                  <a:lnTo>
                    <a:pt x="6706" y="4710"/>
                  </a:lnTo>
                  <a:lnTo>
                    <a:pt x="5373" y="4888"/>
                  </a:lnTo>
                  <a:lnTo>
                    <a:pt x="5584" y="4146"/>
                  </a:lnTo>
                  <a:close/>
                  <a:moveTo>
                    <a:pt x="3595" y="3151"/>
                  </a:moveTo>
                  <a:lnTo>
                    <a:pt x="5130" y="3919"/>
                  </a:lnTo>
                  <a:lnTo>
                    <a:pt x="4834" y="4958"/>
                  </a:lnTo>
                  <a:lnTo>
                    <a:pt x="2964" y="5208"/>
                  </a:lnTo>
                  <a:lnTo>
                    <a:pt x="2457" y="4179"/>
                  </a:lnTo>
                  <a:lnTo>
                    <a:pt x="3595" y="3151"/>
                  </a:lnTo>
                  <a:close/>
                  <a:moveTo>
                    <a:pt x="2074" y="4528"/>
                  </a:moveTo>
                  <a:lnTo>
                    <a:pt x="2445" y="5280"/>
                  </a:lnTo>
                  <a:lnTo>
                    <a:pt x="1034" y="5469"/>
                  </a:lnTo>
                  <a:lnTo>
                    <a:pt x="2074" y="4528"/>
                  </a:lnTo>
                  <a:close/>
                  <a:moveTo>
                    <a:pt x="4686" y="5480"/>
                  </a:moveTo>
                  <a:lnTo>
                    <a:pt x="4104" y="7522"/>
                  </a:lnTo>
                  <a:lnTo>
                    <a:pt x="3197" y="5680"/>
                  </a:lnTo>
                  <a:lnTo>
                    <a:pt x="4686" y="5480"/>
                  </a:lnTo>
                  <a:close/>
                  <a:moveTo>
                    <a:pt x="6436" y="1"/>
                  </a:moveTo>
                  <a:cubicBezTo>
                    <a:pt x="6376" y="1"/>
                    <a:pt x="6316" y="23"/>
                    <a:pt x="6269" y="65"/>
                  </a:cubicBezTo>
                  <a:lnTo>
                    <a:pt x="3515" y="2555"/>
                  </a:lnTo>
                  <a:lnTo>
                    <a:pt x="975" y="1283"/>
                  </a:lnTo>
                  <a:cubicBezTo>
                    <a:pt x="940" y="1266"/>
                    <a:pt x="901" y="1257"/>
                    <a:pt x="863" y="1257"/>
                  </a:cubicBezTo>
                  <a:cubicBezTo>
                    <a:pt x="799" y="1257"/>
                    <a:pt x="736" y="1282"/>
                    <a:pt x="688" y="1329"/>
                  </a:cubicBezTo>
                  <a:cubicBezTo>
                    <a:pt x="613" y="1405"/>
                    <a:pt x="593" y="1520"/>
                    <a:pt x="640" y="1616"/>
                  </a:cubicBezTo>
                  <a:lnTo>
                    <a:pt x="1845" y="4063"/>
                  </a:lnTo>
                  <a:lnTo>
                    <a:pt x="105" y="5636"/>
                  </a:lnTo>
                  <a:cubicBezTo>
                    <a:pt x="23" y="5709"/>
                    <a:pt x="0" y="5827"/>
                    <a:pt x="46" y="5925"/>
                  </a:cubicBezTo>
                  <a:cubicBezTo>
                    <a:pt x="86" y="6011"/>
                    <a:pt x="170" y="6070"/>
                    <a:pt x="263" y="6070"/>
                  </a:cubicBezTo>
                  <a:cubicBezTo>
                    <a:pt x="277" y="6070"/>
                    <a:pt x="291" y="6069"/>
                    <a:pt x="305" y="6066"/>
                  </a:cubicBezTo>
                  <a:lnTo>
                    <a:pt x="2676" y="5749"/>
                  </a:lnTo>
                  <a:lnTo>
                    <a:pt x="3943" y="8321"/>
                  </a:lnTo>
                  <a:cubicBezTo>
                    <a:pt x="3986" y="8406"/>
                    <a:pt x="4073" y="8460"/>
                    <a:pt x="4167" y="8460"/>
                  </a:cubicBezTo>
                  <a:lnTo>
                    <a:pt x="4189" y="8460"/>
                  </a:lnTo>
                  <a:cubicBezTo>
                    <a:pt x="4292" y="8450"/>
                    <a:pt x="4377" y="8380"/>
                    <a:pt x="4405" y="8281"/>
                  </a:cubicBezTo>
                  <a:lnTo>
                    <a:pt x="5224" y="5409"/>
                  </a:lnTo>
                  <a:lnTo>
                    <a:pt x="7574" y="5095"/>
                  </a:lnTo>
                  <a:cubicBezTo>
                    <a:pt x="7681" y="5081"/>
                    <a:pt x="7768" y="4998"/>
                    <a:pt x="7786" y="4890"/>
                  </a:cubicBezTo>
                  <a:cubicBezTo>
                    <a:pt x="7802" y="4783"/>
                    <a:pt x="7749" y="4676"/>
                    <a:pt x="7651" y="4627"/>
                  </a:cubicBezTo>
                  <a:lnTo>
                    <a:pt x="5722" y="3661"/>
                  </a:lnTo>
                  <a:lnTo>
                    <a:pt x="6675" y="319"/>
                  </a:lnTo>
                  <a:cubicBezTo>
                    <a:pt x="6706" y="211"/>
                    <a:pt x="6661" y="98"/>
                    <a:pt x="6567" y="39"/>
                  </a:cubicBezTo>
                  <a:cubicBezTo>
                    <a:pt x="6527" y="13"/>
                    <a:pt x="6482" y="1"/>
                    <a:pt x="643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grpSp>
          <p:nvGrpSpPr>
            <p:cNvPr id="249" name="Google Shape;249;p5"/>
            <p:cNvGrpSpPr/>
            <p:nvPr/>
          </p:nvGrpSpPr>
          <p:grpSpPr>
            <a:xfrm>
              <a:off x="2646935" y="4544052"/>
              <a:ext cx="195076" cy="215146"/>
              <a:chOff x="3080000" y="3727500"/>
              <a:chExt cx="99625" cy="109875"/>
            </a:xfrm>
          </p:grpSpPr>
          <p:sp>
            <p:nvSpPr>
              <p:cNvPr id="250" name="Google Shape;250;p5"/>
              <p:cNvSpPr/>
              <p:nvPr/>
            </p:nvSpPr>
            <p:spPr>
              <a:xfrm>
                <a:off x="3096775" y="3751800"/>
                <a:ext cx="60225" cy="59975"/>
              </a:xfrm>
              <a:custGeom>
                <a:avLst/>
                <a:gdLst/>
                <a:ahLst/>
                <a:cxnLst/>
                <a:rect l="l" t="t" r="r" b="b"/>
                <a:pathLst>
                  <a:path w="2409" h="2399" extrusionOk="0">
                    <a:moveTo>
                      <a:pt x="187" y="0"/>
                    </a:moveTo>
                    <a:cubicBezTo>
                      <a:pt x="137" y="0"/>
                      <a:pt x="88" y="23"/>
                      <a:pt x="56" y="66"/>
                    </a:cubicBezTo>
                    <a:cubicBezTo>
                      <a:pt x="1" y="139"/>
                      <a:pt x="15" y="243"/>
                      <a:pt x="89" y="298"/>
                    </a:cubicBezTo>
                    <a:cubicBezTo>
                      <a:pt x="853" y="875"/>
                      <a:pt x="1524" y="1560"/>
                      <a:pt x="2089" y="2331"/>
                    </a:cubicBezTo>
                    <a:cubicBezTo>
                      <a:pt x="2121" y="2376"/>
                      <a:pt x="2171" y="2399"/>
                      <a:pt x="2223" y="2399"/>
                    </a:cubicBezTo>
                    <a:cubicBezTo>
                      <a:pt x="2256" y="2399"/>
                      <a:pt x="2291" y="2388"/>
                      <a:pt x="2319" y="2369"/>
                    </a:cubicBezTo>
                    <a:cubicBezTo>
                      <a:pt x="2393" y="2315"/>
                      <a:pt x="2409" y="2211"/>
                      <a:pt x="2355" y="2137"/>
                    </a:cubicBezTo>
                    <a:cubicBezTo>
                      <a:pt x="1773" y="1340"/>
                      <a:pt x="1077" y="631"/>
                      <a:pt x="287" y="35"/>
                    </a:cubicBezTo>
                    <a:cubicBezTo>
                      <a:pt x="257" y="11"/>
                      <a:pt x="222" y="0"/>
                      <a:pt x="18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251" name="Google Shape;251;p5"/>
              <p:cNvSpPr/>
              <p:nvPr/>
            </p:nvSpPr>
            <p:spPr>
              <a:xfrm>
                <a:off x="3106225" y="3744750"/>
                <a:ext cx="45925" cy="73150"/>
              </a:xfrm>
              <a:custGeom>
                <a:avLst/>
                <a:gdLst/>
                <a:ahLst/>
                <a:cxnLst/>
                <a:rect l="l" t="t" r="r" b="b"/>
                <a:pathLst>
                  <a:path w="1837" h="2926" extrusionOk="0">
                    <a:moveTo>
                      <a:pt x="1648" y="1"/>
                    </a:moveTo>
                    <a:cubicBezTo>
                      <a:pt x="1590" y="1"/>
                      <a:pt x="1534" y="31"/>
                      <a:pt x="1504" y="85"/>
                    </a:cubicBezTo>
                    <a:lnTo>
                      <a:pt x="45" y="2680"/>
                    </a:lnTo>
                    <a:cubicBezTo>
                      <a:pt x="0" y="2759"/>
                      <a:pt x="29" y="2860"/>
                      <a:pt x="108" y="2905"/>
                    </a:cubicBezTo>
                    <a:cubicBezTo>
                      <a:pt x="134" y="2920"/>
                      <a:pt x="162" y="2926"/>
                      <a:pt x="189" y="2926"/>
                    </a:cubicBezTo>
                    <a:cubicBezTo>
                      <a:pt x="246" y="2926"/>
                      <a:pt x="303" y="2895"/>
                      <a:pt x="333" y="2842"/>
                    </a:cubicBezTo>
                    <a:lnTo>
                      <a:pt x="1792" y="248"/>
                    </a:lnTo>
                    <a:cubicBezTo>
                      <a:pt x="1836" y="168"/>
                      <a:pt x="1809" y="68"/>
                      <a:pt x="1729" y="23"/>
                    </a:cubicBezTo>
                    <a:cubicBezTo>
                      <a:pt x="1703" y="8"/>
                      <a:pt x="1675" y="1"/>
                      <a:pt x="164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252" name="Google Shape;252;p5"/>
              <p:cNvSpPr/>
              <p:nvPr/>
            </p:nvSpPr>
            <p:spPr>
              <a:xfrm>
                <a:off x="3080000" y="3775125"/>
                <a:ext cx="99625" cy="14400"/>
              </a:xfrm>
              <a:custGeom>
                <a:avLst/>
                <a:gdLst/>
                <a:ahLst/>
                <a:cxnLst/>
                <a:rect l="l" t="t" r="r" b="b"/>
                <a:pathLst>
                  <a:path w="3985" h="576" extrusionOk="0">
                    <a:moveTo>
                      <a:pt x="3405" y="1"/>
                    </a:moveTo>
                    <a:cubicBezTo>
                      <a:pt x="2317" y="1"/>
                      <a:pt x="1225" y="84"/>
                      <a:pt x="152" y="247"/>
                    </a:cubicBezTo>
                    <a:cubicBezTo>
                      <a:pt x="62" y="260"/>
                      <a:pt x="1" y="345"/>
                      <a:pt x="13" y="435"/>
                    </a:cubicBezTo>
                    <a:cubicBezTo>
                      <a:pt x="27" y="517"/>
                      <a:pt x="97" y="575"/>
                      <a:pt x="178" y="575"/>
                    </a:cubicBezTo>
                    <a:cubicBezTo>
                      <a:pt x="185" y="575"/>
                      <a:pt x="194" y="574"/>
                      <a:pt x="202" y="574"/>
                    </a:cubicBezTo>
                    <a:cubicBezTo>
                      <a:pt x="1260" y="413"/>
                      <a:pt x="2338" y="332"/>
                      <a:pt x="3411" y="332"/>
                    </a:cubicBezTo>
                    <a:cubicBezTo>
                      <a:pt x="3546" y="332"/>
                      <a:pt x="3680" y="333"/>
                      <a:pt x="3815" y="336"/>
                    </a:cubicBezTo>
                    <a:cubicBezTo>
                      <a:pt x="3904" y="331"/>
                      <a:pt x="3982" y="264"/>
                      <a:pt x="3983" y="173"/>
                    </a:cubicBezTo>
                    <a:cubicBezTo>
                      <a:pt x="3984" y="81"/>
                      <a:pt x="3912" y="6"/>
                      <a:pt x="3821" y="5"/>
                    </a:cubicBezTo>
                    <a:cubicBezTo>
                      <a:pt x="3682" y="2"/>
                      <a:pt x="3543" y="1"/>
                      <a:pt x="340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253" name="Google Shape;253;p5"/>
              <p:cNvSpPr/>
              <p:nvPr/>
            </p:nvSpPr>
            <p:spPr>
              <a:xfrm>
                <a:off x="3124475" y="3727500"/>
                <a:ext cx="10275" cy="109875"/>
              </a:xfrm>
              <a:custGeom>
                <a:avLst/>
                <a:gdLst/>
                <a:ahLst/>
                <a:cxnLst/>
                <a:rect l="l" t="t" r="r" b="b"/>
                <a:pathLst>
                  <a:path w="411" h="4395" extrusionOk="0">
                    <a:moveTo>
                      <a:pt x="174" y="0"/>
                    </a:moveTo>
                    <a:cubicBezTo>
                      <a:pt x="171" y="0"/>
                      <a:pt x="167" y="1"/>
                      <a:pt x="164" y="1"/>
                    </a:cubicBezTo>
                    <a:cubicBezTo>
                      <a:pt x="73" y="4"/>
                      <a:pt x="1" y="78"/>
                      <a:pt x="2" y="169"/>
                    </a:cubicBezTo>
                    <a:lnTo>
                      <a:pt x="78" y="4232"/>
                    </a:lnTo>
                    <a:cubicBezTo>
                      <a:pt x="79" y="4322"/>
                      <a:pt x="153" y="4394"/>
                      <a:pt x="243" y="4394"/>
                    </a:cubicBezTo>
                    <a:cubicBezTo>
                      <a:pt x="243" y="4394"/>
                      <a:pt x="244" y="4394"/>
                      <a:pt x="247" y="4392"/>
                    </a:cubicBezTo>
                    <a:cubicBezTo>
                      <a:pt x="338" y="4391"/>
                      <a:pt x="410" y="4316"/>
                      <a:pt x="409" y="4224"/>
                    </a:cubicBezTo>
                    <a:lnTo>
                      <a:pt x="333" y="163"/>
                    </a:lnTo>
                    <a:cubicBezTo>
                      <a:pt x="331" y="75"/>
                      <a:pt x="254" y="0"/>
                      <a:pt x="17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grpSp>
        <p:grpSp>
          <p:nvGrpSpPr>
            <p:cNvPr id="254" name="Google Shape;254;p5"/>
            <p:cNvGrpSpPr/>
            <p:nvPr/>
          </p:nvGrpSpPr>
          <p:grpSpPr>
            <a:xfrm>
              <a:off x="5521150" y="481463"/>
              <a:ext cx="103900" cy="115875"/>
              <a:chOff x="1385075" y="3682325"/>
              <a:chExt cx="103900" cy="115875"/>
            </a:xfrm>
          </p:grpSpPr>
          <p:sp>
            <p:nvSpPr>
              <p:cNvPr id="255" name="Google Shape;255;p5"/>
              <p:cNvSpPr/>
              <p:nvPr/>
            </p:nvSpPr>
            <p:spPr>
              <a:xfrm>
                <a:off x="1399350" y="3682325"/>
                <a:ext cx="86200" cy="115875"/>
              </a:xfrm>
              <a:custGeom>
                <a:avLst/>
                <a:gdLst/>
                <a:ahLst/>
                <a:cxnLst/>
                <a:rect l="l" t="t" r="r" b="b"/>
                <a:pathLst>
                  <a:path w="3448" h="4635" fill="none" extrusionOk="0">
                    <a:moveTo>
                      <a:pt x="0" y="1"/>
                    </a:moveTo>
                    <a:cubicBezTo>
                      <a:pt x="1073" y="1599"/>
                      <a:pt x="2215" y="3128"/>
                      <a:pt x="3447" y="4634"/>
                    </a:cubicBezTo>
                  </a:path>
                </a:pathLst>
              </a:custGeom>
              <a:noFill/>
              <a:ln w="1905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sp>
            <p:nvSpPr>
              <p:cNvPr id="256" name="Google Shape;256;p5"/>
              <p:cNvSpPr/>
              <p:nvPr/>
            </p:nvSpPr>
            <p:spPr>
              <a:xfrm>
                <a:off x="1385075" y="3685200"/>
                <a:ext cx="103900" cy="110725"/>
              </a:xfrm>
              <a:custGeom>
                <a:avLst/>
                <a:gdLst/>
                <a:ahLst/>
                <a:cxnLst/>
                <a:rect l="l" t="t" r="r" b="b"/>
                <a:pathLst>
                  <a:path w="4156" h="4429" fill="none" extrusionOk="0">
                    <a:moveTo>
                      <a:pt x="1" y="4428"/>
                    </a:moveTo>
                    <a:cubicBezTo>
                      <a:pt x="1644" y="2785"/>
                      <a:pt x="2534" y="1666"/>
                      <a:pt x="4155" y="0"/>
                    </a:cubicBezTo>
                  </a:path>
                </a:pathLst>
              </a:custGeom>
              <a:noFill/>
              <a:ln w="1905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grpSp>
        <p:sp>
          <p:nvSpPr>
            <p:cNvPr id="257" name="Google Shape;257;p5"/>
            <p:cNvSpPr/>
            <p:nvPr/>
          </p:nvSpPr>
          <p:spPr>
            <a:xfrm>
              <a:off x="6499288" y="4679750"/>
              <a:ext cx="122125" cy="135850"/>
            </a:xfrm>
            <a:custGeom>
              <a:avLst/>
              <a:gdLst/>
              <a:ahLst/>
              <a:cxnLst/>
              <a:rect l="l" t="t" r="r" b="b"/>
              <a:pathLst>
                <a:path w="4885" h="5434" fill="none" extrusionOk="0">
                  <a:moveTo>
                    <a:pt x="274" y="3493"/>
                  </a:moveTo>
                  <a:cubicBezTo>
                    <a:pt x="411" y="4452"/>
                    <a:pt x="1370" y="5273"/>
                    <a:pt x="2351" y="5319"/>
                  </a:cubicBezTo>
                  <a:cubicBezTo>
                    <a:pt x="3903" y="5433"/>
                    <a:pt x="4702" y="4315"/>
                    <a:pt x="4816" y="3151"/>
                  </a:cubicBezTo>
                  <a:cubicBezTo>
                    <a:pt x="4885" y="2420"/>
                    <a:pt x="4519" y="1507"/>
                    <a:pt x="3903" y="1119"/>
                  </a:cubicBezTo>
                  <a:cubicBezTo>
                    <a:pt x="2191" y="1"/>
                    <a:pt x="0" y="1530"/>
                    <a:pt x="274" y="3493"/>
                  </a:cubicBezTo>
                  <a:close/>
                </a:path>
              </a:pathLst>
            </a:custGeom>
            <a:noFill/>
            <a:ln w="1905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UTM Avo" panose="02040603050506020204" pitchFamily="18" charset="0"/>
              </a:endParaRPr>
            </a:p>
          </p:txBody>
        </p:sp>
      </p:grpSp>
    </p:spTree>
    <p:extLst>
      <p:ext uri="{BB962C8B-B14F-4D97-AF65-F5344CB8AC3E}">
        <p14:creationId xmlns:p14="http://schemas.microsoft.com/office/powerpoint/2010/main" val="345266115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163EA-5E16-0164-3BF7-EC6193188E1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C76C1A5-D051-8CD0-E385-04A1BB9C461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2A5E8B92-5EBB-861C-F641-232B78583BCE}"/>
              </a:ext>
            </a:extLst>
          </p:cNvPr>
          <p:cNvSpPr>
            <a:spLocks noGrp="1"/>
          </p:cNvSpPr>
          <p:nvPr>
            <p:ph type="dt" sz="half" idx="10"/>
          </p:nvPr>
        </p:nvSpPr>
        <p:spPr/>
        <p:txBody>
          <a:bodyPr/>
          <a:lstStyle/>
          <a:p>
            <a:fld id="{27CDEAE1-69FA-42CF-B65D-944C8BD08CC2}" type="datetimeFigureOut">
              <a:rPr lang="en-US" smtClean="0"/>
              <a:t>8/18/2023</a:t>
            </a:fld>
            <a:endParaRPr lang="en-US"/>
          </a:p>
        </p:txBody>
      </p:sp>
      <p:sp>
        <p:nvSpPr>
          <p:cNvPr id="5" name="Footer Placeholder 4">
            <a:extLst>
              <a:ext uri="{FF2B5EF4-FFF2-40B4-BE49-F238E27FC236}">
                <a16:creationId xmlns:a16="http://schemas.microsoft.com/office/drawing/2014/main" id="{07DE1FA5-F0E9-920C-9617-20FF0411F82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B35CBFB-D74C-A513-032C-49C669C55A90}"/>
              </a:ext>
            </a:extLst>
          </p:cNvPr>
          <p:cNvSpPr>
            <a:spLocks noGrp="1"/>
          </p:cNvSpPr>
          <p:nvPr>
            <p:ph type="sldNum" sz="quarter" idx="12"/>
          </p:nvPr>
        </p:nvSpPr>
        <p:spPr/>
        <p:txBody>
          <a:bodyPr/>
          <a:lstStyle/>
          <a:p>
            <a:fld id="{B2FCAD0A-DAF0-46D1-BC9F-C74D80005738}" type="slidenum">
              <a:rPr lang="en-US" smtClean="0"/>
              <a:t>‹#›</a:t>
            </a:fld>
            <a:endParaRPr lang="en-US"/>
          </a:p>
        </p:txBody>
      </p:sp>
    </p:spTree>
    <p:extLst>
      <p:ext uri="{BB962C8B-B14F-4D97-AF65-F5344CB8AC3E}">
        <p14:creationId xmlns:p14="http://schemas.microsoft.com/office/powerpoint/2010/main" val="219767908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1F5FB1-B7B6-E690-03F9-23349311332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5A55743-94AF-F71F-6977-BA5AC7FF252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C935840-7275-07FB-4ECD-6A47C5E26F44}"/>
              </a:ext>
            </a:extLst>
          </p:cNvPr>
          <p:cNvSpPr>
            <a:spLocks noGrp="1"/>
          </p:cNvSpPr>
          <p:nvPr>
            <p:ph type="dt" sz="half" idx="10"/>
          </p:nvPr>
        </p:nvSpPr>
        <p:spPr/>
        <p:txBody>
          <a:bodyPr/>
          <a:lstStyle/>
          <a:p>
            <a:fld id="{27CDEAE1-69FA-42CF-B65D-944C8BD08CC2}" type="datetimeFigureOut">
              <a:rPr lang="en-US" smtClean="0"/>
              <a:t>8/18/2023</a:t>
            </a:fld>
            <a:endParaRPr lang="en-US"/>
          </a:p>
        </p:txBody>
      </p:sp>
      <p:sp>
        <p:nvSpPr>
          <p:cNvPr id="5" name="Footer Placeholder 4">
            <a:extLst>
              <a:ext uri="{FF2B5EF4-FFF2-40B4-BE49-F238E27FC236}">
                <a16:creationId xmlns:a16="http://schemas.microsoft.com/office/drawing/2014/main" id="{90F6FB95-8616-2719-0EF2-AD6DA12AD8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7D52DA1-4EAA-5B92-2E1E-54F03167DAD4}"/>
              </a:ext>
            </a:extLst>
          </p:cNvPr>
          <p:cNvSpPr>
            <a:spLocks noGrp="1"/>
          </p:cNvSpPr>
          <p:nvPr>
            <p:ph type="sldNum" sz="quarter" idx="12"/>
          </p:nvPr>
        </p:nvSpPr>
        <p:spPr/>
        <p:txBody>
          <a:bodyPr/>
          <a:lstStyle/>
          <a:p>
            <a:fld id="{B2FCAD0A-DAF0-46D1-BC9F-C74D80005738}" type="slidenum">
              <a:rPr lang="en-US" smtClean="0"/>
              <a:t>‹#›</a:t>
            </a:fld>
            <a:endParaRPr lang="en-US"/>
          </a:p>
        </p:txBody>
      </p:sp>
    </p:spTree>
    <p:extLst>
      <p:ext uri="{BB962C8B-B14F-4D97-AF65-F5344CB8AC3E}">
        <p14:creationId xmlns:p14="http://schemas.microsoft.com/office/powerpoint/2010/main" val="232454828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35860-AEC1-F21E-9439-AC5E985F83E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F516979-79D4-4C8A-C601-95DC67AF07F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E0C1366-F510-43D2-F98E-965A52513E53}"/>
              </a:ext>
            </a:extLst>
          </p:cNvPr>
          <p:cNvSpPr>
            <a:spLocks noGrp="1"/>
          </p:cNvSpPr>
          <p:nvPr>
            <p:ph type="dt" sz="half" idx="10"/>
          </p:nvPr>
        </p:nvSpPr>
        <p:spPr/>
        <p:txBody>
          <a:bodyPr/>
          <a:lstStyle/>
          <a:p>
            <a:fld id="{27CDEAE1-69FA-42CF-B65D-944C8BD08CC2}" type="datetimeFigureOut">
              <a:rPr lang="en-US" smtClean="0"/>
              <a:t>8/18/2023</a:t>
            </a:fld>
            <a:endParaRPr lang="en-US"/>
          </a:p>
        </p:txBody>
      </p:sp>
      <p:sp>
        <p:nvSpPr>
          <p:cNvPr id="5" name="Footer Placeholder 4">
            <a:extLst>
              <a:ext uri="{FF2B5EF4-FFF2-40B4-BE49-F238E27FC236}">
                <a16:creationId xmlns:a16="http://schemas.microsoft.com/office/drawing/2014/main" id="{028A0301-AFD1-A01E-9432-7C0E9BEA629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9AA5184-EEF7-EE92-A5D4-839DE873B3CE}"/>
              </a:ext>
            </a:extLst>
          </p:cNvPr>
          <p:cNvSpPr>
            <a:spLocks noGrp="1"/>
          </p:cNvSpPr>
          <p:nvPr>
            <p:ph type="sldNum" sz="quarter" idx="12"/>
          </p:nvPr>
        </p:nvSpPr>
        <p:spPr/>
        <p:txBody>
          <a:bodyPr/>
          <a:lstStyle/>
          <a:p>
            <a:fld id="{B2FCAD0A-DAF0-46D1-BC9F-C74D80005738}" type="slidenum">
              <a:rPr lang="en-US" smtClean="0"/>
              <a:t>‹#›</a:t>
            </a:fld>
            <a:endParaRPr lang="en-US"/>
          </a:p>
        </p:txBody>
      </p:sp>
    </p:spTree>
    <p:extLst>
      <p:ext uri="{BB962C8B-B14F-4D97-AF65-F5344CB8AC3E}">
        <p14:creationId xmlns:p14="http://schemas.microsoft.com/office/powerpoint/2010/main" val="60655335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B18EF-B2D9-B1BE-C161-D13DE689740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2CEA824-C61F-1EF0-F51E-18319AA1BC2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894C721-113D-8B59-E65F-84AE609CA16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402189D-BD29-274B-72ED-B84764A073FE}"/>
              </a:ext>
            </a:extLst>
          </p:cNvPr>
          <p:cNvSpPr>
            <a:spLocks noGrp="1"/>
          </p:cNvSpPr>
          <p:nvPr>
            <p:ph type="dt" sz="half" idx="10"/>
          </p:nvPr>
        </p:nvSpPr>
        <p:spPr/>
        <p:txBody>
          <a:bodyPr/>
          <a:lstStyle/>
          <a:p>
            <a:fld id="{27CDEAE1-69FA-42CF-B65D-944C8BD08CC2}" type="datetimeFigureOut">
              <a:rPr lang="en-US" smtClean="0"/>
              <a:t>8/18/2023</a:t>
            </a:fld>
            <a:endParaRPr lang="en-US"/>
          </a:p>
        </p:txBody>
      </p:sp>
      <p:sp>
        <p:nvSpPr>
          <p:cNvPr id="6" name="Footer Placeholder 5">
            <a:extLst>
              <a:ext uri="{FF2B5EF4-FFF2-40B4-BE49-F238E27FC236}">
                <a16:creationId xmlns:a16="http://schemas.microsoft.com/office/drawing/2014/main" id="{CFECB693-E414-2C0A-CAA5-15C4CB3F70D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57725BF-2EEF-84C6-2BB1-729C28E20F24}"/>
              </a:ext>
            </a:extLst>
          </p:cNvPr>
          <p:cNvSpPr>
            <a:spLocks noGrp="1"/>
          </p:cNvSpPr>
          <p:nvPr>
            <p:ph type="sldNum" sz="quarter" idx="12"/>
          </p:nvPr>
        </p:nvSpPr>
        <p:spPr/>
        <p:txBody>
          <a:bodyPr/>
          <a:lstStyle/>
          <a:p>
            <a:fld id="{B2FCAD0A-DAF0-46D1-BC9F-C74D80005738}" type="slidenum">
              <a:rPr lang="en-US" smtClean="0"/>
              <a:t>‹#›</a:t>
            </a:fld>
            <a:endParaRPr lang="en-US"/>
          </a:p>
        </p:txBody>
      </p:sp>
    </p:spTree>
    <p:extLst>
      <p:ext uri="{BB962C8B-B14F-4D97-AF65-F5344CB8AC3E}">
        <p14:creationId xmlns:p14="http://schemas.microsoft.com/office/powerpoint/2010/main" val="404997852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096D48-1528-BF8A-2F89-D761D88DBF8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93901AC-E4A8-58D0-A52E-5CADBFB11D8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9DA3EE9-7C77-EEFC-CE78-00E89BAE885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9B90C92-E471-B5F7-6BEC-2CE3E140821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E400897-423C-07E1-A10A-7C59F23AA41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9D8E054-52BB-9483-E1EB-D05C5880E859}"/>
              </a:ext>
            </a:extLst>
          </p:cNvPr>
          <p:cNvSpPr>
            <a:spLocks noGrp="1"/>
          </p:cNvSpPr>
          <p:nvPr>
            <p:ph type="dt" sz="half" idx="10"/>
          </p:nvPr>
        </p:nvSpPr>
        <p:spPr/>
        <p:txBody>
          <a:bodyPr/>
          <a:lstStyle/>
          <a:p>
            <a:fld id="{27CDEAE1-69FA-42CF-B65D-944C8BD08CC2}" type="datetimeFigureOut">
              <a:rPr lang="en-US" smtClean="0"/>
              <a:t>8/18/2023</a:t>
            </a:fld>
            <a:endParaRPr lang="en-US"/>
          </a:p>
        </p:txBody>
      </p:sp>
      <p:sp>
        <p:nvSpPr>
          <p:cNvPr id="8" name="Footer Placeholder 7">
            <a:extLst>
              <a:ext uri="{FF2B5EF4-FFF2-40B4-BE49-F238E27FC236}">
                <a16:creationId xmlns:a16="http://schemas.microsoft.com/office/drawing/2014/main" id="{39EC79F0-876F-DCD2-6992-E25F90C2DAB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089AE4E-2FE4-95BC-1725-EACD29A4E573}"/>
              </a:ext>
            </a:extLst>
          </p:cNvPr>
          <p:cNvSpPr>
            <a:spLocks noGrp="1"/>
          </p:cNvSpPr>
          <p:nvPr>
            <p:ph type="sldNum" sz="quarter" idx="12"/>
          </p:nvPr>
        </p:nvSpPr>
        <p:spPr/>
        <p:txBody>
          <a:bodyPr/>
          <a:lstStyle/>
          <a:p>
            <a:fld id="{B2FCAD0A-DAF0-46D1-BC9F-C74D80005738}" type="slidenum">
              <a:rPr lang="en-US" smtClean="0"/>
              <a:t>‹#›</a:t>
            </a:fld>
            <a:endParaRPr lang="en-US"/>
          </a:p>
        </p:txBody>
      </p:sp>
    </p:spTree>
    <p:extLst>
      <p:ext uri="{BB962C8B-B14F-4D97-AF65-F5344CB8AC3E}">
        <p14:creationId xmlns:p14="http://schemas.microsoft.com/office/powerpoint/2010/main" val="294378373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A3D625-FC08-D663-FF18-8710C7E8A00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814C6F2-7565-5AD1-9625-7F784BA6240B}"/>
              </a:ext>
            </a:extLst>
          </p:cNvPr>
          <p:cNvSpPr>
            <a:spLocks noGrp="1"/>
          </p:cNvSpPr>
          <p:nvPr>
            <p:ph type="dt" sz="half" idx="10"/>
          </p:nvPr>
        </p:nvSpPr>
        <p:spPr/>
        <p:txBody>
          <a:bodyPr/>
          <a:lstStyle/>
          <a:p>
            <a:fld id="{27CDEAE1-69FA-42CF-B65D-944C8BD08CC2}" type="datetimeFigureOut">
              <a:rPr lang="en-US" smtClean="0"/>
              <a:t>8/18/2023</a:t>
            </a:fld>
            <a:endParaRPr lang="en-US"/>
          </a:p>
        </p:txBody>
      </p:sp>
      <p:sp>
        <p:nvSpPr>
          <p:cNvPr id="4" name="Footer Placeholder 3">
            <a:extLst>
              <a:ext uri="{FF2B5EF4-FFF2-40B4-BE49-F238E27FC236}">
                <a16:creationId xmlns:a16="http://schemas.microsoft.com/office/drawing/2014/main" id="{418EB37D-3164-F74D-30C0-A3CF9C906BD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FD8DA1A-C6DA-15F4-F28F-12A6846DE7B6}"/>
              </a:ext>
            </a:extLst>
          </p:cNvPr>
          <p:cNvSpPr>
            <a:spLocks noGrp="1"/>
          </p:cNvSpPr>
          <p:nvPr>
            <p:ph type="sldNum" sz="quarter" idx="12"/>
          </p:nvPr>
        </p:nvSpPr>
        <p:spPr/>
        <p:txBody>
          <a:bodyPr/>
          <a:lstStyle/>
          <a:p>
            <a:fld id="{B2FCAD0A-DAF0-46D1-BC9F-C74D80005738}" type="slidenum">
              <a:rPr lang="en-US" smtClean="0"/>
              <a:t>‹#›</a:t>
            </a:fld>
            <a:endParaRPr lang="en-US"/>
          </a:p>
        </p:txBody>
      </p:sp>
    </p:spTree>
    <p:extLst>
      <p:ext uri="{BB962C8B-B14F-4D97-AF65-F5344CB8AC3E}">
        <p14:creationId xmlns:p14="http://schemas.microsoft.com/office/powerpoint/2010/main" val="232001411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0373B0-FE23-81C5-1342-81A7DE13F603}"/>
              </a:ext>
            </a:extLst>
          </p:cNvPr>
          <p:cNvSpPr>
            <a:spLocks noGrp="1"/>
          </p:cNvSpPr>
          <p:nvPr>
            <p:ph type="dt" sz="half" idx="10"/>
          </p:nvPr>
        </p:nvSpPr>
        <p:spPr/>
        <p:txBody>
          <a:bodyPr/>
          <a:lstStyle/>
          <a:p>
            <a:fld id="{27CDEAE1-69FA-42CF-B65D-944C8BD08CC2}" type="datetimeFigureOut">
              <a:rPr lang="en-US" smtClean="0"/>
              <a:t>8/18/2023</a:t>
            </a:fld>
            <a:endParaRPr lang="en-US"/>
          </a:p>
        </p:txBody>
      </p:sp>
      <p:sp>
        <p:nvSpPr>
          <p:cNvPr id="3" name="Footer Placeholder 2">
            <a:extLst>
              <a:ext uri="{FF2B5EF4-FFF2-40B4-BE49-F238E27FC236}">
                <a16:creationId xmlns:a16="http://schemas.microsoft.com/office/drawing/2014/main" id="{71A0B33B-6F6D-08CE-F79B-EDC97DD9C09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C02294D-94A1-C185-CA85-2DE03FE4CCC7}"/>
              </a:ext>
            </a:extLst>
          </p:cNvPr>
          <p:cNvSpPr>
            <a:spLocks noGrp="1"/>
          </p:cNvSpPr>
          <p:nvPr>
            <p:ph type="sldNum" sz="quarter" idx="12"/>
          </p:nvPr>
        </p:nvSpPr>
        <p:spPr/>
        <p:txBody>
          <a:bodyPr/>
          <a:lstStyle/>
          <a:p>
            <a:fld id="{B2FCAD0A-DAF0-46D1-BC9F-C74D80005738}" type="slidenum">
              <a:rPr lang="en-US" smtClean="0"/>
              <a:t>‹#›</a:t>
            </a:fld>
            <a:endParaRPr lang="en-US"/>
          </a:p>
        </p:txBody>
      </p:sp>
    </p:spTree>
    <p:extLst>
      <p:ext uri="{BB962C8B-B14F-4D97-AF65-F5344CB8AC3E}">
        <p14:creationId xmlns:p14="http://schemas.microsoft.com/office/powerpoint/2010/main" val="80151916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85DBE-06F2-A90E-2773-94F84641929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8090A59-53B7-5DAD-4D2D-46531514AE1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66C06CDE-6ADF-3AE3-6DFD-D9A0EC8BB56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16B2EB0-C857-5536-3D6F-AEB2489AF9A7}"/>
              </a:ext>
            </a:extLst>
          </p:cNvPr>
          <p:cNvSpPr>
            <a:spLocks noGrp="1"/>
          </p:cNvSpPr>
          <p:nvPr>
            <p:ph type="dt" sz="half" idx="10"/>
          </p:nvPr>
        </p:nvSpPr>
        <p:spPr/>
        <p:txBody>
          <a:bodyPr/>
          <a:lstStyle/>
          <a:p>
            <a:fld id="{27CDEAE1-69FA-42CF-B65D-944C8BD08CC2}" type="datetimeFigureOut">
              <a:rPr lang="en-US" smtClean="0"/>
              <a:t>8/18/2023</a:t>
            </a:fld>
            <a:endParaRPr lang="en-US"/>
          </a:p>
        </p:txBody>
      </p:sp>
      <p:sp>
        <p:nvSpPr>
          <p:cNvPr id="6" name="Footer Placeholder 5">
            <a:extLst>
              <a:ext uri="{FF2B5EF4-FFF2-40B4-BE49-F238E27FC236}">
                <a16:creationId xmlns:a16="http://schemas.microsoft.com/office/drawing/2014/main" id="{63D6DA25-59E1-8576-4DDB-60DD5B5CB16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B9E5CBE-DCE2-C05B-F325-632066928EAC}"/>
              </a:ext>
            </a:extLst>
          </p:cNvPr>
          <p:cNvSpPr>
            <a:spLocks noGrp="1"/>
          </p:cNvSpPr>
          <p:nvPr>
            <p:ph type="sldNum" sz="quarter" idx="12"/>
          </p:nvPr>
        </p:nvSpPr>
        <p:spPr/>
        <p:txBody>
          <a:bodyPr/>
          <a:lstStyle/>
          <a:p>
            <a:fld id="{B2FCAD0A-DAF0-46D1-BC9F-C74D80005738}" type="slidenum">
              <a:rPr lang="en-US" smtClean="0"/>
              <a:t>‹#›</a:t>
            </a:fld>
            <a:endParaRPr lang="en-US"/>
          </a:p>
        </p:txBody>
      </p:sp>
    </p:spTree>
    <p:extLst>
      <p:ext uri="{BB962C8B-B14F-4D97-AF65-F5344CB8AC3E}">
        <p14:creationId xmlns:p14="http://schemas.microsoft.com/office/powerpoint/2010/main" val="156623176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F5A1A3-C002-BE74-93F5-FDB4A1AC850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B4077B58-B74F-002B-32B6-14E76C63AD2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F11DC5D-FF3E-4100-4F80-E4D1073F842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DEA2486-3500-0000-44B3-599E88FABF10}"/>
              </a:ext>
            </a:extLst>
          </p:cNvPr>
          <p:cNvSpPr>
            <a:spLocks noGrp="1"/>
          </p:cNvSpPr>
          <p:nvPr>
            <p:ph type="dt" sz="half" idx="10"/>
          </p:nvPr>
        </p:nvSpPr>
        <p:spPr/>
        <p:txBody>
          <a:bodyPr/>
          <a:lstStyle/>
          <a:p>
            <a:fld id="{27CDEAE1-69FA-42CF-B65D-944C8BD08CC2}" type="datetimeFigureOut">
              <a:rPr lang="en-US" smtClean="0"/>
              <a:t>8/18/2023</a:t>
            </a:fld>
            <a:endParaRPr lang="en-US"/>
          </a:p>
        </p:txBody>
      </p:sp>
      <p:sp>
        <p:nvSpPr>
          <p:cNvPr id="6" name="Footer Placeholder 5">
            <a:extLst>
              <a:ext uri="{FF2B5EF4-FFF2-40B4-BE49-F238E27FC236}">
                <a16:creationId xmlns:a16="http://schemas.microsoft.com/office/drawing/2014/main" id="{595029E0-8C18-D056-9955-D030C24E875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AA773AE-FB84-2633-7C9E-CF58AF68EAD8}"/>
              </a:ext>
            </a:extLst>
          </p:cNvPr>
          <p:cNvSpPr>
            <a:spLocks noGrp="1"/>
          </p:cNvSpPr>
          <p:nvPr>
            <p:ph type="sldNum" sz="quarter" idx="12"/>
          </p:nvPr>
        </p:nvSpPr>
        <p:spPr/>
        <p:txBody>
          <a:bodyPr/>
          <a:lstStyle/>
          <a:p>
            <a:fld id="{B2FCAD0A-DAF0-46D1-BC9F-C74D80005738}" type="slidenum">
              <a:rPr lang="en-US" smtClean="0"/>
              <a:t>‹#›</a:t>
            </a:fld>
            <a:endParaRPr lang="en-US"/>
          </a:p>
        </p:txBody>
      </p:sp>
    </p:spTree>
    <p:extLst>
      <p:ext uri="{BB962C8B-B14F-4D97-AF65-F5344CB8AC3E}">
        <p14:creationId xmlns:p14="http://schemas.microsoft.com/office/powerpoint/2010/main" val="48841209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7393D7-77AB-6883-3786-975512956D1C}"/>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5748A89-586A-D3F5-2955-B2C04E3398B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1D291DF-C5C3-9C6D-FABE-2704A8FE99BF}"/>
              </a:ext>
            </a:extLst>
          </p:cNvPr>
          <p:cNvSpPr>
            <a:spLocks noGrp="1"/>
          </p:cNvSpPr>
          <p:nvPr>
            <p:ph type="dt" sz="half" idx="10"/>
          </p:nvPr>
        </p:nvSpPr>
        <p:spPr/>
        <p:txBody>
          <a:bodyPr/>
          <a:lstStyle/>
          <a:p>
            <a:fld id="{27CDEAE1-69FA-42CF-B65D-944C8BD08CC2}" type="datetimeFigureOut">
              <a:rPr lang="en-US" smtClean="0"/>
              <a:t>8/18/2023</a:t>
            </a:fld>
            <a:endParaRPr lang="en-US"/>
          </a:p>
        </p:txBody>
      </p:sp>
      <p:sp>
        <p:nvSpPr>
          <p:cNvPr id="5" name="Footer Placeholder 4">
            <a:extLst>
              <a:ext uri="{FF2B5EF4-FFF2-40B4-BE49-F238E27FC236}">
                <a16:creationId xmlns:a16="http://schemas.microsoft.com/office/drawing/2014/main" id="{A4A8887F-0F21-1832-AFB6-2C135249C3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1075050-4C27-476B-843C-DD44B93ADC8F}"/>
              </a:ext>
            </a:extLst>
          </p:cNvPr>
          <p:cNvSpPr>
            <a:spLocks noGrp="1"/>
          </p:cNvSpPr>
          <p:nvPr>
            <p:ph type="sldNum" sz="quarter" idx="12"/>
          </p:nvPr>
        </p:nvSpPr>
        <p:spPr/>
        <p:txBody>
          <a:bodyPr/>
          <a:lstStyle/>
          <a:p>
            <a:fld id="{B2FCAD0A-DAF0-46D1-BC9F-C74D80005738}" type="slidenum">
              <a:rPr lang="en-US" smtClean="0"/>
              <a:t>‹#›</a:t>
            </a:fld>
            <a:endParaRPr lang="en-US"/>
          </a:p>
        </p:txBody>
      </p:sp>
    </p:spTree>
    <p:extLst>
      <p:ext uri="{BB962C8B-B14F-4D97-AF65-F5344CB8AC3E}">
        <p14:creationId xmlns:p14="http://schemas.microsoft.com/office/powerpoint/2010/main" val="33413446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CEFA051-CA26-FA49-A07B-5EA4E5FC910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6B17C35-63EA-6A66-24CE-146DFB58568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7B6019F-AA6A-078D-9D2E-AB27C7AACBA0}"/>
              </a:ext>
            </a:extLst>
          </p:cNvPr>
          <p:cNvSpPr>
            <a:spLocks noGrp="1"/>
          </p:cNvSpPr>
          <p:nvPr>
            <p:ph type="dt" sz="half" idx="10"/>
          </p:nvPr>
        </p:nvSpPr>
        <p:spPr/>
        <p:txBody>
          <a:bodyPr/>
          <a:lstStyle/>
          <a:p>
            <a:fld id="{27CDEAE1-69FA-42CF-B65D-944C8BD08CC2}" type="datetimeFigureOut">
              <a:rPr lang="en-US" smtClean="0"/>
              <a:t>8/18/2023</a:t>
            </a:fld>
            <a:endParaRPr lang="en-US"/>
          </a:p>
        </p:txBody>
      </p:sp>
      <p:sp>
        <p:nvSpPr>
          <p:cNvPr id="5" name="Footer Placeholder 4">
            <a:extLst>
              <a:ext uri="{FF2B5EF4-FFF2-40B4-BE49-F238E27FC236}">
                <a16:creationId xmlns:a16="http://schemas.microsoft.com/office/drawing/2014/main" id="{C438E183-218B-EC4C-402E-8CFDF480ACF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13DF49-864D-94D6-0F01-4C5F95F2896C}"/>
              </a:ext>
            </a:extLst>
          </p:cNvPr>
          <p:cNvSpPr>
            <a:spLocks noGrp="1"/>
          </p:cNvSpPr>
          <p:nvPr>
            <p:ph type="sldNum" sz="quarter" idx="12"/>
          </p:nvPr>
        </p:nvSpPr>
        <p:spPr/>
        <p:txBody>
          <a:bodyPr/>
          <a:lstStyle/>
          <a:p>
            <a:fld id="{B2FCAD0A-DAF0-46D1-BC9F-C74D80005738}" type="slidenum">
              <a:rPr lang="en-US" smtClean="0"/>
              <a:t>‹#›</a:t>
            </a:fld>
            <a:endParaRPr lang="en-US"/>
          </a:p>
        </p:txBody>
      </p:sp>
    </p:spTree>
    <p:extLst>
      <p:ext uri="{BB962C8B-B14F-4D97-AF65-F5344CB8AC3E}">
        <p14:creationId xmlns:p14="http://schemas.microsoft.com/office/powerpoint/2010/main" val="5916555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7.xml"/><Relationship Id="rId3" Type="http://schemas.openxmlformats.org/officeDocument/2006/relationships/slideLayout" Target="../slideLayouts/slideLayout22.xml"/><Relationship Id="rId7" Type="http://schemas.openxmlformats.org/officeDocument/2006/relationships/slideLayout" Target="../slideLayouts/slideLayout26.xml"/><Relationship Id="rId12" Type="http://schemas.openxmlformats.org/officeDocument/2006/relationships/theme" Target="../theme/theme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slideLayout" Target="../slideLayouts/slideLayout25.xml"/><Relationship Id="rId11" Type="http://schemas.openxmlformats.org/officeDocument/2006/relationships/slideLayout" Target="../slideLayouts/slideLayout30.xml"/><Relationship Id="rId5" Type="http://schemas.openxmlformats.org/officeDocument/2006/relationships/slideLayout" Target="../slideLayouts/slideLayout24.xml"/><Relationship Id="rId10" Type="http://schemas.openxmlformats.org/officeDocument/2006/relationships/slideLayout" Target="../slideLayouts/slideLayout29.xml"/><Relationship Id="rId4" Type="http://schemas.openxmlformats.org/officeDocument/2006/relationships/slideLayout" Target="../slideLayouts/slideLayout23.xml"/><Relationship Id="rId9" Type="http://schemas.openxmlformats.org/officeDocument/2006/relationships/slideLayout" Target="../slideLayouts/slideLayout2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9Slide.vn - 2019">
            <a:extLst>
              <a:ext uri="{FF2B5EF4-FFF2-40B4-BE49-F238E27FC236}">
                <a16:creationId xmlns:a16="http://schemas.microsoft.com/office/drawing/2014/main" id="{AE20F6E8-D42D-8D75-C0F8-F17F0B86EC7E}"/>
              </a:ext>
            </a:extLst>
          </p:cNvPr>
          <p:cNvSpPr txBox="1"/>
          <p:nvPr userDrawn="1"/>
        </p:nvSpPr>
        <p:spPr>
          <a:xfrm>
            <a:off x="0" y="-1604665"/>
            <a:ext cx="12192000" cy="461665"/>
          </a:xfrm>
          <a:prstGeom prst="rect">
            <a:avLst/>
          </a:prstGeom>
          <a:noFill/>
        </p:spPr>
        <p:txBody>
          <a:bodyPr vert="horz" rtlCol="0">
            <a:spAutoFit/>
          </a:bodyPr>
          <a:lstStyle/>
          <a:p>
            <a:pPr algn="ctr"/>
            <a:r>
              <a:rPr lang="en-US" sz="2400">
                <a:solidFill>
                  <a:srgbClr val="CFCFCF"/>
                </a:solidFill>
              </a:rPr>
              <a:t>www.9slide.vn</a:t>
            </a:r>
          </a:p>
        </p:txBody>
      </p:sp>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UTM Avo" panose="02040603050506020204" pitchFamily="18" charset="0"/>
              </a:defRPr>
            </a:lvl1pPr>
          </a:lstStyle>
          <a:p>
            <a:fld id="{040CA6D8-5A54-4F8C-8B12-34E44FAD3BF7}" type="datetimeFigureOut">
              <a:rPr lang="en-US" smtClean="0"/>
              <a:pPr/>
              <a:t>8/18/2023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UTM Avo" panose="02040603050506020204" pitchFamily="18" charset="0"/>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UTM Avo" panose="02040603050506020204" pitchFamily="18" charset="0"/>
              </a:defRPr>
            </a:lvl1pPr>
          </a:lstStyle>
          <a:p>
            <a:fld id="{A38FBBE0-168F-4501-A11B-018673D61B28}" type="slidenum">
              <a:rPr lang="en-US" smtClean="0"/>
              <a:pPr/>
              <a:t>‹#›</a:t>
            </a:fld>
            <a:endParaRPr lang="en-US"/>
          </a:p>
        </p:txBody>
      </p:sp>
    </p:spTree>
    <p:extLst>
      <p:ext uri="{BB962C8B-B14F-4D97-AF65-F5344CB8AC3E}">
        <p14:creationId xmlns:p14="http://schemas.microsoft.com/office/powerpoint/2010/main" val="273138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 id="2147483662" r:id="rId13"/>
    <p:sldLayoutId id="2147483663" r:id="rId14"/>
    <p:sldLayoutId id="2147483664" r:id="rId15"/>
    <p:sldLayoutId id="2147483665" r:id="rId16"/>
    <p:sldLayoutId id="2147483666" r:id="rId17"/>
    <p:sldLayoutId id="2147483667" r:id="rId18"/>
    <p:sldLayoutId id="2147483668" r:id="rId19"/>
  </p:sldLayoutIdLst>
  <p:txStyles>
    <p:titleStyle>
      <a:lvl1pPr algn="l" defTabSz="914400" rtl="0" eaLnBrk="1" latinLnBrk="0" hangingPunct="1">
        <a:lnSpc>
          <a:spcPct val="90000"/>
        </a:lnSpc>
        <a:spcBef>
          <a:spcPct val="0"/>
        </a:spcBef>
        <a:buNone/>
        <a:defRPr sz="4400" kern="1200">
          <a:solidFill>
            <a:schemeClr val="tx1"/>
          </a:solidFill>
          <a:latin typeface="UTM Avo" panose="02040603050506020204" pitchFamily="18"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UTM Avo" panose="02040603050506020204" pitchFamily="18"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UTM Avo" panose="02040603050506020204" pitchFamily="18"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UTM Avo" panose="02040603050506020204" pitchFamily="18"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UTM Avo" panose="02040603050506020204" pitchFamily="18"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UTM Avo" panose="02040603050506020204" pitchFamily="18"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D2C8457-2C65-AECF-4226-BAA6D30A47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6605DB20-E44C-5BFC-4FA7-C96AFFC9824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0A4B673-F1CA-CC81-D3CF-2EA41B43D8D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7CDEAE1-69FA-42CF-B65D-944C8BD08CC2}" type="datetimeFigureOut">
              <a:rPr lang="en-US" smtClean="0"/>
              <a:t>8/18/2023</a:t>
            </a:fld>
            <a:endParaRPr lang="en-US"/>
          </a:p>
        </p:txBody>
      </p:sp>
      <p:sp>
        <p:nvSpPr>
          <p:cNvPr id="5" name="Footer Placeholder 4">
            <a:extLst>
              <a:ext uri="{FF2B5EF4-FFF2-40B4-BE49-F238E27FC236}">
                <a16:creationId xmlns:a16="http://schemas.microsoft.com/office/drawing/2014/main" id="{7925DDE0-5353-BD71-71EC-BEA2574C665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E4915A-B8CD-FCF9-59A0-649E8CB848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FCAD0A-DAF0-46D1-BC9F-C74D80005738}" type="slidenum">
              <a:rPr lang="en-US" smtClean="0"/>
              <a:t>‹#›</a:t>
            </a:fld>
            <a:endParaRPr lang="en-US"/>
          </a:p>
        </p:txBody>
      </p:sp>
    </p:spTree>
    <p:extLst>
      <p:ext uri="{BB962C8B-B14F-4D97-AF65-F5344CB8AC3E}">
        <p14:creationId xmlns:p14="http://schemas.microsoft.com/office/powerpoint/2010/main" val="512226746"/>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wmv"/><Relationship Id="rId1" Type="http://schemas.microsoft.com/office/2007/relationships/media" Target="../media/media1.wmv"/><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hyperlink" Target="https://hoc10.vn/doc-sach/hoat-dong-trai-nghiem-2/1/21/44/" TargetMode="External"/><Relationship Id="rId2" Type="http://schemas.openxmlformats.org/officeDocument/2006/relationships/image" Target="../media/image5.jpg"/><Relationship Id="rId1" Type="http://schemas.openxmlformats.org/officeDocument/2006/relationships/slideLayout" Target="../slideLayouts/slideLayout1.xml"/><Relationship Id="rId5" Type="http://schemas.microsoft.com/office/2007/relationships/hdphoto" Target="../media/hdphoto1.wdp"/><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g"/><Relationship Id="rId1" Type="http://schemas.openxmlformats.org/officeDocument/2006/relationships/slideLayout" Target="../slideLayouts/slideLayout2.xml"/><Relationship Id="rId4" Type="http://schemas.microsoft.com/office/2007/relationships/hdphoto" Target="../media/hdphoto2.wdp"/></Relationships>
</file>

<file path=ppt/slides/_rels/slide6.xml.rels><?xml version="1.0" encoding="UTF-8" standalone="yes"?>
<Relationships xmlns="http://schemas.openxmlformats.org/package/2006/relationships"><Relationship Id="rId3" Type="http://schemas.openxmlformats.org/officeDocument/2006/relationships/hyperlink" Target="https://hoc10.vn/doc-sach/hoat-dong-trai-nghiem-2/1/21/44/" TargetMode="External"/><Relationship Id="rId2" Type="http://schemas.openxmlformats.org/officeDocument/2006/relationships/image" Target="../media/image9.jpg"/><Relationship Id="rId1" Type="http://schemas.openxmlformats.org/officeDocument/2006/relationships/slideLayout" Target="../slideLayouts/slideLayout2.xml"/><Relationship Id="rId5" Type="http://schemas.microsoft.com/office/2007/relationships/hdphoto" Target="../media/hdphoto1.wdp"/><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8" Type="http://schemas.microsoft.com/office/2007/relationships/hdphoto" Target="../media/hdphoto5.wdp"/><Relationship Id="rId3" Type="http://schemas.openxmlformats.org/officeDocument/2006/relationships/image" Target="../media/image11.png"/><Relationship Id="rId7" Type="http://schemas.openxmlformats.org/officeDocument/2006/relationships/image" Target="../media/image13.png"/><Relationship Id="rId2" Type="http://schemas.openxmlformats.org/officeDocument/2006/relationships/image" Target="../media/image10.jpg"/><Relationship Id="rId1" Type="http://schemas.openxmlformats.org/officeDocument/2006/relationships/slideLayout" Target="../slideLayouts/slideLayout7.xml"/><Relationship Id="rId6" Type="http://schemas.microsoft.com/office/2007/relationships/hdphoto" Target="../media/hdphoto4.wdp"/><Relationship Id="rId5" Type="http://schemas.openxmlformats.org/officeDocument/2006/relationships/image" Target="../media/image12.png"/><Relationship Id="rId10" Type="http://schemas.microsoft.com/office/2007/relationships/hdphoto" Target="../media/hdphoto6.wdp"/><Relationship Id="rId4" Type="http://schemas.microsoft.com/office/2007/relationships/hdphoto" Target="../media/hdphoto3.wdp"/><Relationship Id="rId9" Type="http://schemas.openxmlformats.org/officeDocument/2006/relationships/image" Target="../media/image14.png"/></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0.jp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0.jp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0.jpg"/><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0.jp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hyperlink" Target="https://hoc10.vn/doc-sach/hoat-dong-trai-nghiem-2/1/21/46/" TargetMode="External"/><Relationship Id="rId2" Type="http://schemas.openxmlformats.org/officeDocument/2006/relationships/image" Target="../media/image20.jpg"/><Relationship Id="rId1" Type="http://schemas.openxmlformats.org/officeDocument/2006/relationships/slideLayout" Target="../slideLayouts/slideLayout2.xml"/><Relationship Id="rId5" Type="http://schemas.microsoft.com/office/2007/relationships/hdphoto" Target="../media/hdphoto1.wdp"/><Relationship Id="rId4" Type="http://schemas.openxmlformats.org/officeDocument/2006/relationships/image" Target="../media/image6.png"/></Relationships>
</file>

<file path=ppt/slides/_rels/slide1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jpg"/><Relationship Id="rId1" Type="http://schemas.openxmlformats.org/officeDocument/2006/relationships/slideLayout" Target="../slideLayouts/slideLayout7.xml"/><Relationship Id="rId6" Type="http://schemas.microsoft.com/office/2007/relationships/hdphoto" Target="../media/hdphoto8.wdp"/><Relationship Id="rId5" Type="http://schemas.openxmlformats.org/officeDocument/2006/relationships/image" Target="../media/image23.png"/><Relationship Id="rId4" Type="http://schemas.microsoft.com/office/2007/relationships/hdphoto" Target="../media/hdphoto7.wdp"/></Relationships>
</file>

<file path=ppt/slides/_rels/slide15.xml.rels><?xml version="1.0" encoding="UTF-8" standalone="yes"?>
<Relationships xmlns="http://schemas.openxmlformats.org/package/2006/relationships"><Relationship Id="rId3" Type="http://schemas.openxmlformats.org/officeDocument/2006/relationships/hyperlink" Target="https://hoc10.vn/doc-sach/hoat-dong-trai-nghiem-2/1/21/46/" TargetMode="External"/><Relationship Id="rId2" Type="http://schemas.openxmlformats.org/officeDocument/2006/relationships/image" Target="../media/image24.png"/><Relationship Id="rId1" Type="http://schemas.openxmlformats.org/officeDocument/2006/relationships/slideLayout" Target="../slideLayouts/slideLayout2.xml"/><Relationship Id="rId5" Type="http://schemas.microsoft.com/office/2007/relationships/hdphoto" Target="../media/hdphoto1.wdp"/><Relationship Id="rId4" Type="http://schemas.openxmlformats.org/officeDocument/2006/relationships/image" Target="../media/image6.png"/></Relationships>
</file>

<file path=ppt/slides/_rels/slide1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 Id="rId4" Type="http://schemas.microsoft.com/office/2007/relationships/hdphoto" Target="../media/hdphoto9.wdp"/></Relationships>
</file>

<file path=ppt/slides/_rels/slide17.xml.rels><?xml version="1.0" encoding="UTF-8" standalone="yes"?>
<Relationships xmlns="http://schemas.openxmlformats.org/package/2006/relationships"><Relationship Id="rId8" Type="http://schemas.openxmlformats.org/officeDocument/2006/relationships/image" Target="../media/image31.jpeg"/><Relationship Id="rId3" Type="http://schemas.openxmlformats.org/officeDocument/2006/relationships/image" Target="../media/image27.jpeg"/><Relationship Id="rId7" Type="http://schemas.openxmlformats.org/officeDocument/2006/relationships/image" Target="../media/image30.jpe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29.jpg"/><Relationship Id="rId5" Type="http://schemas.openxmlformats.org/officeDocument/2006/relationships/image" Target="../media/image28.png"/><Relationship Id="rId4" Type="http://schemas.openxmlformats.org/officeDocument/2006/relationships/slide" Target="slide18.xml"/></Relationships>
</file>

<file path=ppt/slides/_rels/slide18.xml.rels><?xml version="1.0" encoding="UTF-8" standalone="yes"?>
<Relationships xmlns="http://schemas.openxmlformats.org/package/2006/relationships"><Relationship Id="rId8" Type="http://schemas.openxmlformats.org/officeDocument/2006/relationships/slide" Target="slide19.xml"/><Relationship Id="rId3" Type="http://schemas.openxmlformats.org/officeDocument/2006/relationships/image" Target="../media/image32.jpeg"/><Relationship Id="rId7" Type="http://schemas.openxmlformats.org/officeDocument/2006/relationships/slide" Target="slide21.xml"/><Relationship Id="rId12" Type="http://schemas.openxmlformats.org/officeDocument/2006/relationships/slide" Target="slide23.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28.png"/><Relationship Id="rId11" Type="http://schemas.openxmlformats.org/officeDocument/2006/relationships/image" Target="../media/image31.jpeg"/><Relationship Id="rId5" Type="http://schemas.openxmlformats.org/officeDocument/2006/relationships/image" Target="../media/image34.png"/><Relationship Id="rId10" Type="http://schemas.openxmlformats.org/officeDocument/2006/relationships/slide" Target="slide22.xml"/><Relationship Id="rId4" Type="http://schemas.openxmlformats.org/officeDocument/2006/relationships/image" Target="../media/image33.png"/><Relationship Id="rId9" Type="http://schemas.openxmlformats.org/officeDocument/2006/relationships/slide" Target="slide20.xml"/></Relationships>
</file>

<file path=ppt/slides/_rels/slide19.xml.rels><?xml version="1.0" encoding="UTF-8" standalone="yes"?>
<Relationships xmlns="http://schemas.openxmlformats.org/package/2006/relationships"><Relationship Id="rId8" Type="http://schemas.openxmlformats.org/officeDocument/2006/relationships/image" Target="../media/image31.jpeg"/><Relationship Id="rId3" Type="http://schemas.openxmlformats.org/officeDocument/2006/relationships/audio" Target="../media/audio1.wav"/><Relationship Id="rId7" Type="http://schemas.openxmlformats.org/officeDocument/2006/relationships/image" Target="../media/image37.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36.png"/><Relationship Id="rId5" Type="http://schemas.openxmlformats.org/officeDocument/2006/relationships/image" Target="../media/image35.jpeg"/><Relationship Id="rId10" Type="http://schemas.openxmlformats.org/officeDocument/2006/relationships/image" Target="../media/image29.jpg"/><Relationship Id="rId4" Type="http://schemas.openxmlformats.org/officeDocument/2006/relationships/audio" Target="../media/audio2.wav"/><Relationship Id="rId9" Type="http://schemas.openxmlformats.org/officeDocument/2006/relationships/slide" Target="slide18.xml"/></Relationships>
</file>

<file path=ppt/slides/_rels/slide20.xml.rels><?xml version="1.0" encoding="UTF-8" standalone="yes"?>
<Relationships xmlns="http://schemas.openxmlformats.org/package/2006/relationships"><Relationship Id="rId8" Type="http://schemas.openxmlformats.org/officeDocument/2006/relationships/slide" Target="slide18.xml"/><Relationship Id="rId3" Type="http://schemas.openxmlformats.org/officeDocument/2006/relationships/audio" Target="../media/audio1.wav"/><Relationship Id="rId7" Type="http://schemas.openxmlformats.org/officeDocument/2006/relationships/image" Target="../media/image39.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36.png"/><Relationship Id="rId5" Type="http://schemas.openxmlformats.org/officeDocument/2006/relationships/image" Target="../media/image38.jpeg"/><Relationship Id="rId10" Type="http://schemas.openxmlformats.org/officeDocument/2006/relationships/image" Target="../media/image31.jpeg"/><Relationship Id="rId4" Type="http://schemas.openxmlformats.org/officeDocument/2006/relationships/audio" Target="../media/audio2.wav"/><Relationship Id="rId9" Type="http://schemas.openxmlformats.org/officeDocument/2006/relationships/image" Target="../media/image29.jpg"/></Relationships>
</file>

<file path=ppt/slides/_rels/slide21.xml.rels><?xml version="1.0" encoding="UTF-8" standalone="yes"?>
<Relationships xmlns="http://schemas.openxmlformats.org/package/2006/relationships"><Relationship Id="rId8" Type="http://schemas.openxmlformats.org/officeDocument/2006/relationships/slide" Target="slide18.xml"/><Relationship Id="rId3" Type="http://schemas.openxmlformats.org/officeDocument/2006/relationships/audio" Target="../media/audio1.wav"/><Relationship Id="rId7" Type="http://schemas.openxmlformats.org/officeDocument/2006/relationships/image" Target="../media/image39.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36.png"/><Relationship Id="rId5" Type="http://schemas.openxmlformats.org/officeDocument/2006/relationships/image" Target="../media/image40.jpeg"/><Relationship Id="rId10" Type="http://schemas.openxmlformats.org/officeDocument/2006/relationships/image" Target="../media/image31.jpeg"/><Relationship Id="rId4" Type="http://schemas.openxmlformats.org/officeDocument/2006/relationships/audio" Target="../media/audio2.wav"/><Relationship Id="rId9" Type="http://schemas.openxmlformats.org/officeDocument/2006/relationships/image" Target="../media/image29.jpg"/></Relationships>
</file>

<file path=ppt/slides/_rels/slide22.xml.rels><?xml version="1.0" encoding="UTF-8" standalone="yes"?>
<Relationships xmlns="http://schemas.openxmlformats.org/package/2006/relationships"><Relationship Id="rId8" Type="http://schemas.openxmlformats.org/officeDocument/2006/relationships/slide" Target="slide18.xml"/><Relationship Id="rId3" Type="http://schemas.openxmlformats.org/officeDocument/2006/relationships/audio" Target="../media/audio1.wav"/><Relationship Id="rId7" Type="http://schemas.openxmlformats.org/officeDocument/2006/relationships/image" Target="../media/image42.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36.png"/><Relationship Id="rId11" Type="http://schemas.openxmlformats.org/officeDocument/2006/relationships/image" Target="../media/image31.jpeg"/><Relationship Id="rId5" Type="http://schemas.openxmlformats.org/officeDocument/2006/relationships/image" Target="../media/image41.jpeg"/><Relationship Id="rId10" Type="http://schemas.openxmlformats.org/officeDocument/2006/relationships/image" Target="../media/image30.jpeg"/><Relationship Id="rId4" Type="http://schemas.openxmlformats.org/officeDocument/2006/relationships/audio" Target="../media/audio2.wav"/><Relationship Id="rId9" Type="http://schemas.openxmlformats.org/officeDocument/2006/relationships/image" Target="../media/image29.jpg"/></Relationships>
</file>

<file path=ppt/slides/_rels/slide23.xml.rels><?xml version="1.0" encoding="UTF-8" standalone="yes"?>
<Relationships xmlns="http://schemas.openxmlformats.org/package/2006/relationships"><Relationship Id="rId8" Type="http://schemas.openxmlformats.org/officeDocument/2006/relationships/image" Target="../media/image31.jpeg"/><Relationship Id="rId3" Type="http://schemas.openxmlformats.org/officeDocument/2006/relationships/image" Target="../media/image44.png"/><Relationship Id="rId7" Type="http://schemas.openxmlformats.org/officeDocument/2006/relationships/image" Target="../media/image39.png"/><Relationship Id="rId2" Type="http://schemas.openxmlformats.org/officeDocument/2006/relationships/image" Target="../media/image43.jpeg"/><Relationship Id="rId1" Type="http://schemas.openxmlformats.org/officeDocument/2006/relationships/slideLayout" Target="../slideLayouts/slideLayout7.xml"/><Relationship Id="rId6" Type="http://schemas.openxmlformats.org/officeDocument/2006/relationships/image" Target="../media/image46.png"/><Relationship Id="rId5" Type="http://schemas.openxmlformats.org/officeDocument/2006/relationships/image" Target="../media/image45.png"/><Relationship Id="rId4" Type="http://schemas.openxmlformats.org/officeDocument/2006/relationships/image" Target="../media/image36.png"/></Relationships>
</file>

<file path=ppt/slides/_rels/slide24.xml.rels><?xml version="1.0" encoding="UTF-8" standalone="yes"?>
<Relationships xmlns="http://schemas.openxmlformats.org/package/2006/relationships"><Relationship Id="rId2" Type="http://schemas.openxmlformats.org/officeDocument/2006/relationships/image" Target="../media/image47.jp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48.jp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jpg"/><Relationship Id="rId1" Type="http://schemas.openxmlformats.org/officeDocument/2006/relationships/slideLayout" Target="../slideLayouts/slideLayout20.xml"/><Relationship Id="rId6" Type="http://schemas.microsoft.com/office/2007/relationships/hdphoto" Target="../media/hdphoto10.wdp"/><Relationship Id="rId5" Type="http://schemas.openxmlformats.org/officeDocument/2006/relationships/image" Target="../media/image51.png"/><Relationship Id="rId4" Type="http://schemas.openxmlformats.org/officeDocument/2006/relationships/hyperlink" Target="https://www.facebook.com/groups/hoc10donghanhcunggiaovientieuhoc"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1F39FD4B-1880-9DA8-DBD6-8CD7B5FC4EBF}"/>
              </a:ext>
            </a:extLst>
          </p:cNvPr>
          <p:cNvSpPr txBox="1">
            <a:spLocks/>
          </p:cNvSpPr>
          <p:nvPr/>
        </p:nvSpPr>
        <p:spPr>
          <a:xfrm>
            <a:off x="1019504" y="1421312"/>
            <a:ext cx="10152993" cy="2045783"/>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nSpc>
                <a:spcPct val="150000"/>
              </a:lnSpc>
            </a:pPr>
            <a:r>
              <a:rPr lang="en-US" sz="5200" b="1" dirty="0" err="1">
                <a:solidFill>
                  <a:srgbClr val="002060"/>
                </a:solidFill>
                <a:latin typeface="UTM Avo" panose="02040603050506020204" pitchFamily="18" charset="0"/>
              </a:rPr>
              <a:t>Chủ</a:t>
            </a:r>
            <a:r>
              <a:rPr lang="en-US" sz="5200" b="1" dirty="0">
                <a:solidFill>
                  <a:srgbClr val="002060"/>
                </a:solidFill>
                <a:latin typeface="UTM Avo" panose="02040603050506020204" pitchFamily="18" charset="0"/>
              </a:rPr>
              <a:t> </a:t>
            </a:r>
            <a:r>
              <a:rPr lang="en-US" sz="5200" b="1" err="1">
                <a:solidFill>
                  <a:srgbClr val="002060"/>
                </a:solidFill>
                <a:latin typeface="UTM Avo" panose="02040603050506020204" pitchFamily="18" charset="0"/>
              </a:rPr>
              <a:t>đề</a:t>
            </a:r>
            <a:r>
              <a:rPr lang="en-US" sz="5200" b="1">
                <a:solidFill>
                  <a:srgbClr val="002060"/>
                </a:solidFill>
                <a:latin typeface="UTM Avo" panose="02040603050506020204" pitchFamily="18" charset="0"/>
              </a:rPr>
              <a:t> 4:</a:t>
            </a:r>
            <a:endParaRPr lang="en-US" sz="5200" b="1" dirty="0">
              <a:solidFill>
                <a:srgbClr val="002060"/>
              </a:solidFill>
              <a:latin typeface="UTM Avo" panose="02040603050506020204" pitchFamily="18" charset="0"/>
            </a:endParaRPr>
          </a:p>
          <a:p>
            <a:pPr>
              <a:lnSpc>
                <a:spcPct val="150000"/>
              </a:lnSpc>
            </a:pPr>
            <a:r>
              <a:rPr lang="en-US" sz="5200" b="1">
                <a:solidFill>
                  <a:srgbClr val="002060"/>
                </a:solidFill>
                <a:latin typeface="UTM Avo" panose="02040603050506020204" pitchFamily="18" charset="0"/>
              </a:rPr>
              <a:t>Em với cộng đồng</a:t>
            </a:r>
            <a:endParaRPr lang="en-US" sz="5200" b="1" dirty="0">
              <a:solidFill>
                <a:srgbClr val="002060"/>
              </a:solidFill>
              <a:latin typeface="UTM Avo" panose="02040603050506020204" pitchFamily="18" charset="0"/>
            </a:endParaRPr>
          </a:p>
        </p:txBody>
      </p:sp>
      <p:sp>
        <p:nvSpPr>
          <p:cNvPr id="5" name="Subtitle 2">
            <a:extLst>
              <a:ext uri="{FF2B5EF4-FFF2-40B4-BE49-F238E27FC236}">
                <a16:creationId xmlns:a16="http://schemas.microsoft.com/office/drawing/2014/main" id="{C689EA9C-008D-F8C1-D93B-40215D6AA835}"/>
              </a:ext>
            </a:extLst>
          </p:cNvPr>
          <p:cNvSpPr txBox="1">
            <a:spLocks/>
          </p:cNvSpPr>
          <p:nvPr/>
        </p:nvSpPr>
        <p:spPr>
          <a:xfrm>
            <a:off x="1524000" y="3956587"/>
            <a:ext cx="9144000" cy="1655762"/>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nSpc>
                <a:spcPct val="120000"/>
              </a:lnSpc>
            </a:pPr>
            <a:r>
              <a:rPr lang="en-US" sz="6000" b="1" err="1">
                <a:solidFill>
                  <a:srgbClr val="FF0000"/>
                </a:solidFill>
                <a:latin typeface="UTM Avo" panose="02040603050506020204" pitchFamily="18" charset="0"/>
              </a:rPr>
              <a:t>Tuần</a:t>
            </a:r>
            <a:r>
              <a:rPr lang="en-US" sz="6000" b="1">
                <a:solidFill>
                  <a:srgbClr val="FF0000"/>
                </a:solidFill>
                <a:latin typeface="UTM Avo" panose="02040603050506020204" pitchFamily="18" charset="0"/>
              </a:rPr>
              <a:t> 15</a:t>
            </a:r>
            <a:endParaRPr lang="en-US" sz="6000" b="1" dirty="0">
              <a:solidFill>
                <a:srgbClr val="FF0000"/>
              </a:solidFill>
              <a:latin typeface="UTM Avo" panose="02040603050506020204" pitchFamily="18" charset="0"/>
            </a:endParaRPr>
          </a:p>
        </p:txBody>
      </p:sp>
      <p:sp>
        <p:nvSpPr>
          <p:cNvPr id="6" name="Title 1">
            <a:extLst>
              <a:ext uri="{FF2B5EF4-FFF2-40B4-BE49-F238E27FC236}">
                <a16:creationId xmlns:a16="http://schemas.microsoft.com/office/drawing/2014/main" id="{C8220330-4AC0-65D8-0707-6B31E28B2212}"/>
              </a:ext>
            </a:extLst>
          </p:cNvPr>
          <p:cNvSpPr txBox="1">
            <a:spLocks/>
          </p:cNvSpPr>
          <p:nvPr/>
        </p:nvSpPr>
        <p:spPr>
          <a:xfrm>
            <a:off x="9063429" y="214969"/>
            <a:ext cx="2782110" cy="716851"/>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r">
              <a:lnSpc>
                <a:spcPct val="120000"/>
              </a:lnSpc>
            </a:pPr>
            <a:r>
              <a:rPr lang="en-US" sz="3600">
                <a:solidFill>
                  <a:schemeClr val="bg1"/>
                </a:solidFill>
                <a:effectLst>
                  <a:outerShdw blurRad="38100" dist="38100" dir="2700000" algn="tl">
                    <a:srgbClr val="000000">
                      <a:alpha val="43137"/>
                    </a:srgbClr>
                  </a:outerShdw>
                </a:effectLst>
                <a:latin typeface="UTM Avo" panose="02040603050506020204" pitchFamily="18" charset="0"/>
              </a:rPr>
              <a:t>HĐTN </a:t>
            </a:r>
            <a:r>
              <a:rPr lang="en-US" sz="3600" dirty="0">
                <a:solidFill>
                  <a:schemeClr val="bg1"/>
                </a:solidFill>
                <a:effectLst>
                  <a:outerShdw blurRad="38100" dist="38100" dir="2700000" algn="tl">
                    <a:srgbClr val="000000">
                      <a:alpha val="43137"/>
                    </a:srgbClr>
                  </a:outerShdw>
                </a:effectLst>
                <a:latin typeface="UTM Avo" panose="02040603050506020204" pitchFamily="18" charset="0"/>
              </a:rPr>
              <a:t>2</a:t>
            </a:r>
          </a:p>
        </p:txBody>
      </p:sp>
    </p:spTree>
    <p:extLst>
      <p:ext uri="{BB962C8B-B14F-4D97-AF65-F5344CB8AC3E}">
        <p14:creationId xmlns:p14="http://schemas.microsoft.com/office/powerpoint/2010/main" val="3011046548"/>
      </p:ext>
    </p:extLst>
  </p:cSld>
  <p:clrMapOvr>
    <a:masterClrMapping/>
  </p:clrMapOvr>
  <p:transition>
    <p:fade/>
  </p:transition>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8329869"/>
      </p:ext>
    </p:extLst>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pic>
        <p:nvPicPr>
          <p:cNvPr id="2" name="miền trung">
            <a:hlinkClick r:id="" action="ppaction://media"/>
            <a:extLst>
              <a:ext uri="{FF2B5EF4-FFF2-40B4-BE49-F238E27FC236}">
                <a16:creationId xmlns:a16="http://schemas.microsoft.com/office/drawing/2014/main" id="{7B3AAC0B-AB40-D3ED-5AA0-2B3104C730A5}"/>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598714"/>
            <a:ext cx="12192000" cy="6259286"/>
          </a:xfrm>
          <a:prstGeom prst="rect">
            <a:avLst/>
          </a:prstGeom>
        </p:spPr>
      </p:pic>
    </p:spTree>
    <p:extLst>
      <p:ext uri="{BB962C8B-B14F-4D97-AF65-F5344CB8AC3E}">
        <p14:creationId xmlns:p14="http://schemas.microsoft.com/office/powerpoint/2010/main" val="412741970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8" fill="hold" display="0">
                  <p:stCondLst>
                    <p:cond delay="indefinite"/>
                  </p:stCondLst>
                </p:cTn>
                <p:tgtEl>
                  <p:spTgt spid="2"/>
                </p:tgtEl>
              </p:cMediaNode>
            </p:vide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023EFF35-318F-12BB-41F4-A34EA85FA4B2}"/>
              </a:ext>
            </a:extLst>
          </p:cNvPr>
          <p:cNvGrpSpPr/>
          <p:nvPr/>
        </p:nvGrpSpPr>
        <p:grpSpPr>
          <a:xfrm>
            <a:off x="5018969" y="3112220"/>
            <a:ext cx="2736543" cy="1565232"/>
            <a:chOff x="608051" y="961374"/>
            <a:chExt cx="2878585" cy="1565232"/>
          </a:xfrm>
        </p:grpSpPr>
        <p:pic>
          <p:nvPicPr>
            <p:cNvPr id="3" name="Picture 2">
              <a:hlinkClick r:id="rId3"/>
              <a:extLst>
                <a:ext uri="{FF2B5EF4-FFF2-40B4-BE49-F238E27FC236}">
                  <a16:creationId xmlns:a16="http://schemas.microsoft.com/office/drawing/2014/main" id="{55BEE023-92F6-75D3-DCE8-EEB841160637}"/>
                </a:ext>
              </a:extLst>
            </p:cNvPr>
            <p:cNvPicPr>
              <a:picLocks noChangeAspect="1"/>
            </p:cNvPicPr>
            <p:nvPr/>
          </p:nvPicPr>
          <p:blipFill rotWithShape="1">
            <a:blip r:embed="rId4">
              <a:extLst>
                <a:ext uri="{BEBA8EAE-BF5A-486C-A8C5-ECC9F3942E4B}">
                  <a14:imgProps xmlns:a14="http://schemas.microsoft.com/office/drawing/2010/main">
                    <a14:imgLayer r:embed="rId5">
                      <a14:imgEffect>
                        <a14:backgroundRemoval t="10000" b="90000" l="10000" r="90000"/>
                      </a14:imgEffect>
                    </a14:imgLayer>
                  </a14:imgProps>
                </a:ext>
              </a:extLst>
            </a:blip>
            <a:srcRect l="7499" t="15368" r="7236" b="7264"/>
            <a:stretch/>
          </p:blipFill>
          <p:spPr>
            <a:xfrm>
              <a:off x="905522" y="1221589"/>
              <a:ext cx="1438182" cy="1305017"/>
            </a:xfrm>
            <a:prstGeom prst="rect">
              <a:avLst/>
            </a:prstGeom>
          </p:spPr>
        </p:pic>
        <p:sp>
          <p:nvSpPr>
            <p:cNvPr id="4" name="TextBox 3">
              <a:extLst>
                <a:ext uri="{FF2B5EF4-FFF2-40B4-BE49-F238E27FC236}">
                  <a16:creationId xmlns:a16="http://schemas.microsoft.com/office/drawing/2014/main" id="{3736CEE3-5DAD-7325-C860-10600DA7F3B7}"/>
                </a:ext>
              </a:extLst>
            </p:cNvPr>
            <p:cNvSpPr txBox="1"/>
            <p:nvPr/>
          </p:nvSpPr>
          <p:spPr>
            <a:xfrm>
              <a:off x="608051" y="961374"/>
              <a:ext cx="2878585" cy="369332"/>
            </a:xfrm>
            <a:prstGeom prst="rect">
              <a:avLst/>
            </a:prstGeom>
            <a:noFill/>
          </p:spPr>
          <p:txBody>
            <a:bodyPr wrap="square" rtlCol="0">
              <a:spAutoFit/>
            </a:bodyPr>
            <a:lstStyle/>
            <a:p>
              <a:r>
                <a:rPr lang="en-US" sz="1800" b="1" dirty="0" err="1">
                  <a:solidFill>
                    <a:schemeClr val="accent2"/>
                  </a:solidFill>
                  <a:latin typeface="UTM Avo" panose="02040603050506020204" pitchFamily="18" charset="0"/>
                </a:rPr>
                <a:t>Ấn</a:t>
              </a:r>
              <a:r>
                <a:rPr lang="en-US" sz="1800" b="1" dirty="0">
                  <a:solidFill>
                    <a:schemeClr val="accent2"/>
                  </a:solidFill>
                  <a:latin typeface="UTM Avo" panose="02040603050506020204" pitchFamily="18" charset="0"/>
                </a:rPr>
                <a:t> </a:t>
              </a:r>
              <a:r>
                <a:rPr lang="en-US" sz="1800" b="1" dirty="0" err="1">
                  <a:solidFill>
                    <a:schemeClr val="accent2"/>
                  </a:solidFill>
                  <a:latin typeface="UTM Avo" panose="02040603050506020204" pitchFamily="18" charset="0"/>
                </a:rPr>
                <a:t>để</a:t>
              </a:r>
              <a:r>
                <a:rPr lang="en-US" sz="1800" b="1" dirty="0">
                  <a:solidFill>
                    <a:schemeClr val="accent2"/>
                  </a:solidFill>
                  <a:latin typeface="UTM Avo" panose="02040603050506020204" pitchFamily="18" charset="0"/>
                </a:rPr>
                <a:t> </a:t>
              </a:r>
              <a:r>
                <a:rPr lang="en-US" sz="1800" b="1" dirty="0" err="1">
                  <a:solidFill>
                    <a:schemeClr val="accent2"/>
                  </a:solidFill>
                  <a:latin typeface="UTM Avo" panose="02040603050506020204" pitchFamily="18" charset="0"/>
                </a:rPr>
                <a:t>đến</a:t>
              </a:r>
              <a:r>
                <a:rPr lang="en-US" sz="1800" b="1" dirty="0">
                  <a:solidFill>
                    <a:schemeClr val="accent2"/>
                  </a:solidFill>
                  <a:latin typeface="UTM Avo" panose="02040603050506020204" pitchFamily="18" charset="0"/>
                </a:rPr>
                <a:t> </a:t>
              </a:r>
              <a:r>
                <a:rPr lang="en-US" sz="1800" b="1" dirty="0" err="1">
                  <a:solidFill>
                    <a:schemeClr val="accent2"/>
                  </a:solidFill>
                  <a:latin typeface="UTM Avo" panose="02040603050506020204" pitchFamily="18" charset="0"/>
                </a:rPr>
                <a:t>trang</a:t>
              </a:r>
              <a:r>
                <a:rPr lang="en-US" sz="1800" b="1" dirty="0">
                  <a:solidFill>
                    <a:schemeClr val="accent2"/>
                  </a:solidFill>
                  <a:latin typeface="UTM Avo" panose="02040603050506020204" pitchFamily="18" charset="0"/>
                </a:rPr>
                <a:t> </a:t>
              </a:r>
              <a:r>
                <a:rPr lang="en-US" sz="1800" b="1" dirty="0" err="1">
                  <a:solidFill>
                    <a:schemeClr val="accent2"/>
                  </a:solidFill>
                  <a:latin typeface="UTM Avo" panose="02040603050506020204" pitchFamily="18" charset="0"/>
                </a:rPr>
                <a:t>sách</a:t>
              </a:r>
              <a:endParaRPr lang="en-US" sz="1800" b="1" dirty="0">
                <a:solidFill>
                  <a:schemeClr val="accent2"/>
                </a:solidFill>
                <a:latin typeface="UTM Avo" panose="02040603050506020204" pitchFamily="18" charset="0"/>
              </a:endParaRPr>
            </a:p>
          </p:txBody>
        </p:sp>
      </p:grpSp>
    </p:spTree>
    <p:extLst>
      <p:ext uri="{BB962C8B-B14F-4D97-AF65-F5344CB8AC3E}">
        <p14:creationId xmlns:p14="http://schemas.microsoft.com/office/powerpoint/2010/main" val="2275359750"/>
      </p:ext>
    </p:extLst>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DCC4D75-624F-32FE-CA34-4BE553D0B51A}"/>
              </a:ext>
            </a:extLst>
          </p:cNvPr>
          <p:cNvPicPr>
            <a:picLocks noChangeAspect="1"/>
          </p:cNvPicPr>
          <p:nvPr/>
        </p:nvPicPr>
        <p:blipFill rotWithShape="1">
          <a:blip r:embed="rId3" cstate="print">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rcRect l="9397" t="3651" r="12492" b="5873"/>
          <a:stretch/>
        </p:blipFill>
        <p:spPr>
          <a:xfrm>
            <a:off x="1874519" y="1461650"/>
            <a:ext cx="7886243" cy="5396350"/>
          </a:xfrm>
          <a:prstGeom prst="rect">
            <a:avLst/>
          </a:prstGeom>
          <a:effectLst>
            <a:softEdge rad="127000"/>
          </a:effectLst>
        </p:spPr>
      </p:pic>
    </p:spTree>
    <p:extLst>
      <p:ext uri="{BB962C8B-B14F-4D97-AF65-F5344CB8AC3E}">
        <p14:creationId xmlns:p14="http://schemas.microsoft.com/office/powerpoint/2010/main" val="130816411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0" presetClass="entr" presetSubtype="0" decel="100000"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strVal val="#ppt_w+.3"/>
                                          </p:val>
                                        </p:tav>
                                        <p:tav tm="100000">
                                          <p:val>
                                            <p:strVal val="#ppt_w"/>
                                          </p:val>
                                        </p:tav>
                                      </p:tavLst>
                                    </p:anim>
                                    <p:anim calcmode="lin" valueType="num">
                                      <p:cBhvr>
                                        <p:cTn id="8" dur="1000" fill="hold"/>
                                        <p:tgtEl>
                                          <p:spTgt spid="5"/>
                                        </p:tgtEl>
                                        <p:attrNameLst>
                                          <p:attrName>ppt_h</p:attrName>
                                        </p:attrNameLst>
                                      </p:cBhvr>
                                      <p:tavLst>
                                        <p:tav tm="0">
                                          <p:val>
                                            <p:strVal val="#ppt_h"/>
                                          </p:val>
                                        </p:tav>
                                        <p:tav tm="100000">
                                          <p:val>
                                            <p:strVal val="#ppt_h"/>
                                          </p:val>
                                        </p:tav>
                                      </p:tavLst>
                                    </p:anim>
                                    <p:animEffect transition="in" filter="fade">
                                      <p:cBhvr>
                                        <p:cTn id="9"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4B65235D-484D-863A-2AC9-80E71FA93F61}"/>
              </a:ext>
            </a:extLst>
          </p:cNvPr>
          <p:cNvGrpSpPr/>
          <p:nvPr/>
        </p:nvGrpSpPr>
        <p:grpSpPr>
          <a:xfrm>
            <a:off x="5018969" y="3112220"/>
            <a:ext cx="2736543" cy="1565232"/>
            <a:chOff x="608051" y="961374"/>
            <a:chExt cx="2878585" cy="1565232"/>
          </a:xfrm>
        </p:grpSpPr>
        <p:pic>
          <p:nvPicPr>
            <p:cNvPr id="3" name="Picture 2">
              <a:hlinkClick r:id="rId3"/>
              <a:extLst>
                <a:ext uri="{FF2B5EF4-FFF2-40B4-BE49-F238E27FC236}">
                  <a16:creationId xmlns:a16="http://schemas.microsoft.com/office/drawing/2014/main" id="{E2066A3D-FB8C-71A8-5478-DCA91DC04A7C}"/>
                </a:ext>
              </a:extLst>
            </p:cNvPr>
            <p:cNvPicPr>
              <a:picLocks noChangeAspect="1"/>
            </p:cNvPicPr>
            <p:nvPr/>
          </p:nvPicPr>
          <p:blipFill rotWithShape="1">
            <a:blip r:embed="rId4">
              <a:extLst>
                <a:ext uri="{BEBA8EAE-BF5A-486C-A8C5-ECC9F3942E4B}">
                  <a14:imgProps xmlns:a14="http://schemas.microsoft.com/office/drawing/2010/main">
                    <a14:imgLayer r:embed="rId5">
                      <a14:imgEffect>
                        <a14:backgroundRemoval t="10000" b="90000" l="10000" r="90000"/>
                      </a14:imgEffect>
                    </a14:imgLayer>
                  </a14:imgProps>
                </a:ext>
              </a:extLst>
            </a:blip>
            <a:srcRect l="7499" t="15368" r="7236" b="7264"/>
            <a:stretch/>
          </p:blipFill>
          <p:spPr>
            <a:xfrm>
              <a:off x="905522" y="1221589"/>
              <a:ext cx="1438182" cy="1305017"/>
            </a:xfrm>
            <a:prstGeom prst="rect">
              <a:avLst/>
            </a:prstGeom>
          </p:spPr>
        </p:pic>
        <p:sp>
          <p:nvSpPr>
            <p:cNvPr id="4" name="TextBox 3">
              <a:extLst>
                <a:ext uri="{FF2B5EF4-FFF2-40B4-BE49-F238E27FC236}">
                  <a16:creationId xmlns:a16="http://schemas.microsoft.com/office/drawing/2014/main" id="{6FAB70AA-C53D-1B9A-697C-FAAF6DAD08EF}"/>
                </a:ext>
              </a:extLst>
            </p:cNvPr>
            <p:cNvSpPr txBox="1"/>
            <p:nvPr/>
          </p:nvSpPr>
          <p:spPr>
            <a:xfrm>
              <a:off x="608051" y="961374"/>
              <a:ext cx="2878585" cy="369332"/>
            </a:xfrm>
            <a:prstGeom prst="rect">
              <a:avLst/>
            </a:prstGeom>
            <a:noFill/>
          </p:spPr>
          <p:txBody>
            <a:bodyPr wrap="square" rtlCol="0">
              <a:spAutoFit/>
            </a:bodyPr>
            <a:lstStyle/>
            <a:p>
              <a:r>
                <a:rPr lang="en-US" sz="1800" b="1" dirty="0" err="1">
                  <a:solidFill>
                    <a:schemeClr val="accent2"/>
                  </a:solidFill>
                  <a:latin typeface="UTM Avo" panose="02040603050506020204" pitchFamily="18" charset="0"/>
                </a:rPr>
                <a:t>Ấn</a:t>
              </a:r>
              <a:r>
                <a:rPr lang="en-US" sz="1800" b="1" dirty="0">
                  <a:solidFill>
                    <a:schemeClr val="accent2"/>
                  </a:solidFill>
                  <a:latin typeface="UTM Avo" panose="02040603050506020204" pitchFamily="18" charset="0"/>
                </a:rPr>
                <a:t> </a:t>
              </a:r>
              <a:r>
                <a:rPr lang="en-US" sz="1800" b="1" dirty="0" err="1">
                  <a:solidFill>
                    <a:schemeClr val="accent2"/>
                  </a:solidFill>
                  <a:latin typeface="UTM Avo" panose="02040603050506020204" pitchFamily="18" charset="0"/>
                </a:rPr>
                <a:t>để</a:t>
              </a:r>
              <a:r>
                <a:rPr lang="en-US" sz="1800" b="1" dirty="0">
                  <a:solidFill>
                    <a:schemeClr val="accent2"/>
                  </a:solidFill>
                  <a:latin typeface="UTM Avo" panose="02040603050506020204" pitchFamily="18" charset="0"/>
                </a:rPr>
                <a:t> </a:t>
              </a:r>
              <a:r>
                <a:rPr lang="en-US" sz="1800" b="1" dirty="0" err="1">
                  <a:solidFill>
                    <a:schemeClr val="accent2"/>
                  </a:solidFill>
                  <a:latin typeface="UTM Avo" panose="02040603050506020204" pitchFamily="18" charset="0"/>
                </a:rPr>
                <a:t>đến</a:t>
              </a:r>
              <a:r>
                <a:rPr lang="en-US" sz="1800" b="1" dirty="0">
                  <a:solidFill>
                    <a:schemeClr val="accent2"/>
                  </a:solidFill>
                  <a:latin typeface="UTM Avo" panose="02040603050506020204" pitchFamily="18" charset="0"/>
                </a:rPr>
                <a:t> </a:t>
              </a:r>
              <a:r>
                <a:rPr lang="en-US" sz="1800" b="1" dirty="0" err="1">
                  <a:solidFill>
                    <a:schemeClr val="accent2"/>
                  </a:solidFill>
                  <a:latin typeface="UTM Avo" panose="02040603050506020204" pitchFamily="18" charset="0"/>
                </a:rPr>
                <a:t>trang</a:t>
              </a:r>
              <a:r>
                <a:rPr lang="en-US" sz="1800" b="1" dirty="0">
                  <a:solidFill>
                    <a:schemeClr val="accent2"/>
                  </a:solidFill>
                  <a:latin typeface="UTM Avo" panose="02040603050506020204" pitchFamily="18" charset="0"/>
                </a:rPr>
                <a:t> </a:t>
              </a:r>
              <a:r>
                <a:rPr lang="en-US" sz="1800" b="1" dirty="0" err="1">
                  <a:solidFill>
                    <a:schemeClr val="accent2"/>
                  </a:solidFill>
                  <a:latin typeface="UTM Avo" panose="02040603050506020204" pitchFamily="18" charset="0"/>
                </a:rPr>
                <a:t>sách</a:t>
              </a:r>
              <a:endParaRPr lang="en-US" sz="1800" b="1" dirty="0">
                <a:solidFill>
                  <a:schemeClr val="accent2"/>
                </a:solidFill>
                <a:latin typeface="UTM Avo" panose="02040603050506020204" pitchFamily="18" charset="0"/>
              </a:endParaRPr>
            </a:p>
          </p:txBody>
        </p:sp>
      </p:grpSp>
    </p:spTree>
    <p:extLst>
      <p:ext uri="{BB962C8B-B14F-4D97-AF65-F5344CB8AC3E}">
        <p14:creationId xmlns:p14="http://schemas.microsoft.com/office/powerpoint/2010/main" val="610134305"/>
      </p:ext>
    </p:extLst>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Google Shape;2465;p33">
            <a:extLst>
              <a:ext uri="{FF2B5EF4-FFF2-40B4-BE49-F238E27FC236}">
                <a16:creationId xmlns:a16="http://schemas.microsoft.com/office/drawing/2014/main" id="{D3540960-2A9E-92A8-0887-A771DA0AF020}"/>
              </a:ext>
            </a:extLst>
          </p:cNvPr>
          <p:cNvSpPr txBox="1">
            <a:spLocks/>
          </p:cNvSpPr>
          <p:nvPr/>
        </p:nvSpPr>
        <p:spPr>
          <a:xfrm>
            <a:off x="2837905" y="2411062"/>
            <a:ext cx="6757987" cy="1888817"/>
          </a:xfrm>
          <a:custGeom>
            <a:avLst/>
            <a:gdLst>
              <a:gd name="connsiteX0" fmla="*/ 0 w 6757987"/>
              <a:gd name="connsiteY0" fmla="*/ 0 h 1888817"/>
              <a:gd name="connsiteX1" fmla="*/ 428006 w 6757987"/>
              <a:gd name="connsiteY1" fmla="*/ 0 h 1888817"/>
              <a:gd name="connsiteX2" fmla="*/ 856012 w 6757987"/>
              <a:gd name="connsiteY2" fmla="*/ 0 h 1888817"/>
              <a:gd name="connsiteX3" fmla="*/ 1284018 w 6757987"/>
              <a:gd name="connsiteY3" fmla="*/ 0 h 1888817"/>
              <a:gd name="connsiteX4" fmla="*/ 1982343 w 6757987"/>
              <a:gd name="connsiteY4" fmla="*/ 0 h 1888817"/>
              <a:gd name="connsiteX5" fmla="*/ 2342769 w 6757987"/>
              <a:gd name="connsiteY5" fmla="*/ 0 h 1888817"/>
              <a:gd name="connsiteX6" fmla="*/ 2770775 w 6757987"/>
              <a:gd name="connsiteY6" fmla="*/ 0 h 1888817"/>
              <a:gd name="connsiteX7" fmla="*/ 3266360 w 6757987"/>
              <a:gd name="connsiteY7" fmla="*/ 0 h 1888817"/>
              <a:gd name="connsiteX8" fmla="*/ 3694366 w 6757987"/>
              <a:gd name="connsiteY8" fmla="*/ 0 h 1888817"/>
              <a:gd name="connsiteX9" fmla="*/ 4257532 w 6757987"/>
              <a:gd name="connsiteY9" fmla="*/ 0 h 1888817"/>
              <a:gd name="connsiteX10" fmla="*/ 4955857 w 6757987"/>
              <a:gd name="connsiteY10" fmla="*/ 0 h 1888817"/>
              <a:gd name="connsiteX11" fmla="*/ 5451443 w 6757987"/>
              <a:gd name="connsiteY11" fmla="*/ 0 h 1888817"/>
              <a:gd name="connsiteX12" fmla="*/ 5811869 w 6757987"/>
              <a:gd name="connsiteY12" fmla="*/ 0 h 1888817"/>
              <a:gd name="connsiteX13" fmla="*/ 6757987 w 6757987"/>
              <a:gd name="connsiteY13" fmla="*/ 0 h 1888817"/>
              <a:gd name="connsiteX14" fmla="*/ 6757987 w 6757987"/>
              <a:gd name="connsiteY14" fmla="*/ 491092 h 1888817"/>
              <a:gd name="connsiteX15" fmla="*/ 6757987 w 6757987"/>
              <a:gd name="connsiteY15" fmla="*/ 906632 h 1888817"/>
              <a:gd name="connsiteX16" fmla="*/ 6757987 w 6757987"/>
              <a:gd name="connsiteY16" fmla="*/ 1341060 h 1888817"/>
              <a:gd name="connsiteX17" fmla="*/ 6757987 w 6757987"/>
              <a:gd name="connsiteY17" fmla="*/ 1888817 h 1888817"/>
              <a:gd name="connsiteX18" fmla="*/ 6194821 w 6757987"/>
              <a:gd name="connsiteY18" fmla="*/ 1888817 h 1888817"/>
              <a:gd name="connsiteX19" fmla="*/ 5766816 w 6757987"/>
              <a:gd name="connsiteY19" fmla="*/ 1888817 h 1888817"/>
              <a:gd name="connsiteX20" fmla="*/ 5271230 w 6757987"/>
              <a:gd name="connsiteY20" fmla="*/ 1888817 h 1888817"/>
              <a:gd name="connsiteX21" fmla="*/ 4708064 w 6757987"/>
              <a:gd name="connsiteY21" fmla="*/ 1888817 h 1888817"/>
              <a:gd name="connsiteX22" fmla="*/ 4212479 w 6757987"/>
              <a:gd name="connsiteY22" fmla="*/ 1888817 h 1888817"/>
              <a:gd name="connsiteX23" fmla="*/ 3716893 w 6757987"/>
              <a:gd name="connsiteY23" fmla="*/ 1888817 h 1888817"/>
              <a:gd name="connsiteX24" fmla="*/ 3153727 w 6757987"/>
              <a:gd name="connsiteY24" fmla="*/ 1888817 h 1888817"/>
              <a:gd name="connsiteX25" fmla="*/ 2793301 w 6757987"/>
              <a:gd name="connsiteY25" fmla="*/ 1888817 h 1888817"/>
              <a:gd name="connsiteX26" fmla="*/ 2094976 w 6757987"/>
              <a:gd name="connsiteY26" fmla="*/ 1888817 h 1888817"/>
              <a:gd name="connsiteX27" fmla="*/ 1734550 w 6757987"/>
              <a:gd name="connsiteY27" fmla="*/ 1888817 h 1888817"/>
              <a:gd name="connsiteX28" fmla="*/ 1306544 w 6757987"/>
              <a:gd name="connsiteY28" fmla="*/ 1888817 h 1888817"/>
              <a:gd name="connsiteX29" fmla="*/ 743379 w 6757987"/>
              <a:gd name="connsiteY29" fmla="*/ 1888817 h 1888817"/>
              <a:gd name="connsiteX30" fmla="*/ 0 w 6757987"/>
              <a:gd name="connsiteY30" fmla="*/ 1888817 h 1888817"/>
              <a:gd name="connsiteX31" fmla="*/ 0 w 6757987"/>
              <a:gd name="connsiteY31" fmla="*/ 1473277 h 1888817"/>
              <a:gd name="connsiteX32" fmla="*/ 0 w 6757987"/>
              <a:gd name="connsiteY32" fmla="*/ 1038849 h 1888817"/>
              <a:gd name="connsiteX33" fmla="*/ 0 w 6757987"/>
              <a:gd name="connsiteY33" fmla="*/ 585533 h 1888817"/>
              <a:gd name="connsiteX34" fmla="*/ 0 w 6757987"/>
              <a:gd name="connsiteY34" fmla="*/ 0 h 1888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6757987" h="1888817" fill="none" extrusionOk="0">
                <a:moveTo>
                  <a:pt x="0" y="0"/>
                </a:moveTo>
                <a:cubicBezTo>
                  <a:pt x="96036" y="-40174"/>
                  <a:pt x="253639" y="43109"/>
                  <a:pt x="428006" y="0"/>
                </a:cubicBezTo>
                <a:cubicBezTo>
                  <a:pt x="602373" y="-43109"/>
                  <a:pt x="699216" y="18885"/>
                  <a:pt x="856012" y="0"/>
                </a:cubicBezTo>
                <a:cubicBezTo>
                  <a:pt x="1012808" y="-18885"/>
                  <a:pt x="1117904" y="8977"/>
                  <a:pt x="1284018" y="0"/>
                </a:cubicBezTo>
                <a:cubicBezTo>
                  <a:pt x="1450132" y="-8977"/>
                  <a:pt x="1729987" y="25233"/>
                  <a:pt x="1982343" y="0"/>
                </a:cubicBezTo>
                <a:cubicBezTo>
                  <a:pt x="2234699" y="-25233"/>
                  <a:pt x="2269140" y="15530"/>
                  <a:pt x="2342769" y="0"/>
                </a:cubicBezTo>
                <a:cubicBezTo>
                  <a:pt x="2416398" y="-15530"/>
                  <a:pt x="2649925" y="50992"/>
                  <a:pt x="2770775" y="0"/>
                </a:cubicBezTo>
                <a:cubicBezTo>
                  <a:pt x="2891625" y="-50992"/>
                  <a:pt x="3087263" y="26419"/>
                  <a:pt x="3266360" y="0"/>
                </a:cubicBezTo>
                <a:cubicBezTo>
                  <a:pt x="3445458" y="-26419"/>
                  <a:pt x="3580961" y="40912"/>
                  <a:pt x="3694366" y="0"/>
                </a:cubicBezTo>
                <a:cubicBezTo>
                  <a:pt x="3807771" y="-40912"/>
                  <a:pt x="4000477" y="9013"/>
                  <a:pt x="4257532" y="0"/>
                </a:cubicBezTo>
                <a:cubicBezTo>
                  <a:pt x="4514587" y="-9013"/>
                  <a:pt x="4735460" y="9323"/>
                  <a:pt x="4955857" y="0"/>
                </a:cubicBezTo>
                <a:cubicBezTo>
                  <a:pt x="5176254" y="-9323"/>
                  <a:pt x="5317896" y="12419"/>
                  <a:pt x="5451443" y="0"/>
                </a:cubicBezTo>
                <a:cubicBezTo>
                  <a:pt x="5584990" y="-12419"/>
                  <a:pt x="5648802" y="11587"/>
                  <a:pt x="5811869" y="0"/>
                </a:cubicBezTo>
                <a:cubicBezTo>
                  <a:pt x="5974936" y="-11587"/>
                  <a:pt x="6389951" y="9354"/>
                  <a:pt x="6757987" y="0"/>
                </a:cubicBezTo>
                <a:cubicBezTo>
                  <a:pt x="6798075" y="142789"/>
                  <a:pt x="6735879" y="254670"/>
                  <a:pt x="6757987" y="491092"/>
                </a:cubicBezTo>
                <a:cubicBezTo>
                  <a:pt x="6780095" y="727514"/>
                  <a:pt x="6710366" y="780070"/>
                  <a:pt x="6757987" y="906632"/>
                </a:cubicBezTo>
                <a:cubicBezTo>
                  <a:pt x="6805608" y="1033194"/>
                  <a:pt x="6743455" y="1252304"/>
                  <a:pt x="6757987" y="1341060"/>
                </a:cubicBezTo>
                <a:cubicBezTo>
                  <a:pt x="6772519" y="1429816"/>
                  <a:pt x="6720526" y="1733058"/>
                  <a:pt x="6757987" y="1888817"/>
                </a:cubicBezTo>
                <a:cubicBezTo>
                  <a:pt x="6605172" y="1922380"/>
                  <a:pt x="6421575" y="1860096"/>
                  <a:pt x="6194821" y="1888817"/>
                </a:cubicBezTo>
                <a:cubicBezTo>
                  <a:pt x="5968067" y="1917538"/>
                  <a:pt x="5956822" y="1869374"/>
                  <a:pt x="5766816" y="1888817"/>
                </a:cubicBezTo>
                <a:cubicBezTo>
                  <a:pt x="5576811" y="1908260"/>
                  <a:pt x="5508323" y="1865447"/>
                  <a:pt x="5271230" y="1888817"/>
                </a:cubicBezTo>
                <a:cubicBezTo>
                  <a:pt x="5034137" y="1912187"/>
                  <a:pt x="4965827" y="1849550"/>
                  <a:pt x="4708064" y="1888817"/>
                </a:cubicBezTo>
                <a:cubicBezTo>
                  <a:pt x="4450301" y="1928084"/>
                  <a:pt x="4419662" y="1879578"/>
                  <a:pt x="4212479" y="1888817"/>
                </a:cubicBezTo>
                <a:cubicBezTo>
                  <a:pt x="4005297" y="1898056"/>
                  <a:pt x="3823949" y="1848454"/>
                  <a:pt x="3716893" y="1888817"/>
                </a:cubicBezTo>
                <a:cubicBezTo>
                  <a:pt x="3609837" y="1929180"/>
                  <a:pt x="3373879" y="1866995"/>
                  <a:pt x="3153727" y="1888817"/>
                </a:cubicBezTo>
                <a:cubicBezTo>
                  <a:pt x="2933575" y="1910639"/>
                  <a:pt x="2917712" y="1885779"/>
                  <a:pt x="2793301" y="1888817"/>
                </a:cubicBezTo>
                <a:cubicBezTo>
                  <a:pt x="2668890" y="1891855"/>
                  <a:pt x="2440795" y="1866091"/>
                  <a:pt x="2094976" y="1888817"/>
                </a:cubicBezTo>
                <a:cubicBezTo>
                  <a:pt x="1749157" y="1911543"/>
                  <a:pt x="1896875" y="1884012"/>
                  <a:pt x="1734550" y="1888817"/>
                </a:cubicBezTo>
                <a:cubicBezTo>
                  <a:pt x="1572225" y="1893622"/>
                  <a:pt x="1466325" y="1880008"/>
                  <a:pt x="1306544" y="1888817"/>
                </a:cubicBezTo>
                <a:cubicBezTo>
                  <a:pt x="1146763" y="1897626"/>
                  <a:pt x="908617" y="1870961"/>
                  <a:pt x="743379" y="1888817"/>
                </a:cubicBezTo>
                <a:cubicBezTo>
                  <a:pt x="578141" y="1906673"/>
                  <a:pt x="296054" y="1805057"/>
                  <a:pt x="0" y="1888817"/>
                </a:cubicBezTo>
                <a:cubicBezTo>
                  <a:pt x="-39670" y="1802455"/>
                  <a:pt x="10617" y="1559513"/>
                  <a:pt x="0" y="1473277"/>
                </a:cubicBezTo>
                <a:cubicBezTo>
                  <a:pt x="-10617" y="1387041"/>
                  <a:pt x="37790" y="1161886"/>
                  <a:pt x="0" y="1038849"/>
                </a:cubicBezTo>
                <a:cubicBezTo>
                  <a:pt x="-37790" y="915812"/>
                  <a:pt x="40558" y="786583"/>
                  <a:pt x="0" y="585533"/>
                </a:cubicBezTo>
                <a:cubicBezTo>
                  <a:pt x="-40558" y="384483"/>
                  <a:pt x="28333" y="268539"/>
                  <a:pt x="0" y="0"/>
                </a:cubicBezTo>
                <a:close/>
              </a:path>
              <a:path w="6757987" h="1888817" stroke="0" extrusionOk="0">
                <a:moveTo>
                  <a:pt x="0" y="0"/>
                </a:moveTo>
                <a:cubicBezTo>
                  <a:pt x="150299" y="-42570"/>
                  <a:pt x="387456" y="67419"/>
                  <a:pt x="563166" y="0"/>
                </a:cubicBezTo>
                <a:cubicBezTo>
                  <a:pt x="738876" y="-67419"/>
                  <a:pt x="803117" y="41258"/>
                  <a:pt x="923592" y="0"/>
                </a:cubicBezTo>
                <a:cubicBezTo>
                  <a:pt x="1044067" y="-41258"/>
                  <a:pt x="1360213" y="28686"/>
                  <a:pt x="1486757" y="0"/>
                </a:cubicBezTo>
                <a:cubicBezTo>
                  <a:pt x="1613301" y="-28686"/>
                  <a:pt x="1679078" y="37839"/>
                  <a:pt x="1847183" y="0"/>
                </a:cubicBezTo>
                <a:cubicBezTo>
                  <a:pt x="2015288" y="-37839"/>
                  <a:pt x="2128895" y="41782"/>
                  <a:pt x="2275189" y="0"/>
                </a:cubicBezTo>
                <a:cubicBezTo>
                  <a:pt x="2421483" y="-41782"/>
                  <a:pt x="2532773" y="30507"/>
                  <a:pt x="2703195" y="0"/>
                </a:cubicBezTo>
                <a:cubicBezTo>
                  <a:pt x="2873617" y="-30507"/>
                  <a:pt x="3066525" y="52082"/>
                  <a:pt x="3266360" y="0"/>
                </a:cubicBezTo>
                <a:cubicBezTo>
                  <a:pt x="3466196" y="-52082"/>
                  <a:pt x="3728287" y="19438"/>
                  <a:pt x="3964686" y="0"/>
                </a:cubicBezTo>
                <a:cubicBezTo>
                  <a:pt x="4201085" y="-19438"/>
                  <a:pt x="4391291" y="33996"/>
                  <a:pt x="4527851" y="0"/>
                </a:cubicBezTo>
                <a:cubicBezTo>
                  <a:pt x="4664412" y="-33996"/>
                  <a:pt x="4787421" y="23879"/>
                  <a:pt x="4888277" y="0"/>
                </a:cubicBezTo>
                <a:cubicBezTo>
                  <a:pt x="4989133" y="-23879"/>
                  <a:pt x="5144495" y="4891"/>
                  <a:pt x="5383863" y="0"/>
                </a:cubicBezTo>
                <a:cubicBezTo>
                  <a:pt x="5623231" y="-4891"/>
                  <a:pt x="5599474" y="38641"/>
                  <a:pt x="5744289" y="0"/>
                </a:cubicBezTo>
                <a:cubicBezTo>
                  <a:pt x="5889104" y="-38641"/>
                  <a:pt x="6371800" y="47258"/>
                  <a:pt x="6757987" y="0"/>
                </a:cubicBezTo>
                <a:cubicBezTo>
                  <a:pt x="6797538" y="97322"/>
                  <a:pt x="6730381" y="230924"/>
                  <a:pt x="6757987" y="434428"/>
                </a:cubicBezTo>
                <a:cubicBezTo>
                  <a:pt x="6785593" y="637932"/>
                  <a:pt x="6714173" y="687631"/>
                  <a:pt x="6757987" y="925520"/>
                </a:cubicBezTo>
                <a:cubicBezTo>
                  <a:pt x="6801801" y="1163409"/>
                  <a:pt x="6751724" y="1250143"/>
                  <a:pt x="6757987" y="1341060"/>
                </a:cubicBezTo>
                <a:cubicBezTo>
                  <a:pt x="6764250" y="1431977"/>
                  <a:pt x="6755415" y="1778770"/>
                  <a:pt x="6757987" y="1888817"/>
                </a:cubicBezTo>
                <a:cubicBezTo>
                  <a:pt x="6663831" y="1893739"/>
                  <a:pt x="6553656" y="1862535"/>
                  <a:pt x="6397561" y="1888817"/>
                </a:cubicBezTo>
                <a:cubicBezTo>
                  <a:pt x="6241466" y="1915099"/>
                  <a:pt x="6056298" y="1883559"/>
                  <a:pt x="5901975" y="1888817"/>
                </a:cubicBezTo>
                <a:cubicBezTo>
                  <a:pt x="5747652" y="1894075"/>
                  <a:pt x="5461467" y="1853058"/>
                  <a:pt x="5271230" y="1888817"/>
                </a:cubicBezTo>
                <a:cubicBezTo>
                  <a:pt x="5080994" y="1924576"/>
                  <a:pt x="4907842" y="1872775"/>
                  <a:pt x="4775644" y="1888817"/>
                </a:cubicBezTo>
                <a:cubicBezTo>
                  <a:pt x="4643446" y="1904859"/>
                  <a:pt x="4560470" y="1837876"/>
                  <a:pt x="4347638" y="1888817"/>
                </a:cubicBezTo>
                <a:cubicBezTo>
                  <a:pt x="4134806" y="1939758"/>
                  <a:pt x="3992894" y="1878011"/>
                  <a:pt x="3649313" y="1888817"/>
                </a:cubicBezTo>
                <a:cubicBezTo>
                  <a:pt x="3305733" y="1899623"/>
                  <a:pt x="3323905" y="1857253"/>
                  <a:pt x="3221307" y="1888817"/>
                </a:cubicBezTo>
                <a:cubicBezTo>
                  <a:pt x="3118709" y="1920381"/>
                  <a:pt x="2714468" y="1886671"/>
                  <a:pt x="2522982" y="1888817"/>
                </a:cubicBezTo>
                <a:cubicBezTo>
                  <a:pt x="2331497" y="1890963"/>
                  <a:pt x="2223149" y="1836061"/>
                  <a:pt x="1959816" y="1888817"/>
                </a:cubicBezTo>
                <a:cubicBezTo>
                  <a:pt x="1696483" y="1941573"/>
                  <a:pt x="1465265" y="1863505"/>
                  <a:pt x="1329071" y="1888817"/>
                </a:cubicBezTo>
                <a:cubicBezTo>
                  <a:pt x="1192877" y="1914129"/>
                  <a:pt x="928176" y="1838303"/>
                  <a:pt x="765905" y="1888817"/>
                </a:cubicBezTo>
                <a:cubicBezTo>
                  <a:pt x="603634" y="1939331"/>
                  <a:pt x="367050" y="1804249"/>
                  <a:pt x="0" y="1888817"/>
                </a:cubicBezTo>
                <a:cubicBezTo>
                  <a:pt x="-54381" y="1712047"/>
                  <a:pt x="46045" y="1648077"/>
                  <a:pt x="0" y="1416613"/>
                </a:cubicBezTo>
                <a:cubicBezTo>
                  <a:pt x="-46045" y="1185149"/>
                  <a:pt x="19695" y="1207247"/>
                  <a:pt x="0" y="1001073"/>
                </a:cubicBezTo>
                <a:cubicBezTo>
                  <a:pt x="-19695" y="794899"/>
                  <a:pt x="5620" y="723463"/>
                  <a:pt x="0" y="491092"/>
                </a:cubicBezTo>
                <a:cubicBezTo>
                  <a:pt x="-5620" y="258721"/>
                  <a:pt x="32840" y="160971"/>
                  <a:pt x="0" y="0"/>
                </a:cubicBezTo>
                <a:close/>
              </a:path>
            </a:pathLst>
          </a:custGeom>
          <a:solidFill>
            <a:schemeClr val="accent6">
              <a:lumMod val="20000"/>
              <a:lumOff val="80000"/>
            </a:schemeClr>
          </a:solidFill>
          <a:ln w="76200">
            <a:solidFill>
              <a:schemeClr val="accent6">
                <a:lumMod val="60000"/>
                <a:lumOff val="40000"/>
              </a:schemeClr>
            </a:solidFill>
            <a:extLst>
              <a:ext uri="{C807C97D-BFC1-408E-A445-0C87EB9F89A2}">
                <ask:lineSketchStyleProps xmlns:ask="http://schemas.microsoft.com/office/drawing/2018/sketchyshapes" sd="129014906">
                  <a:prstGeom prst="rect">
                    <a:avLst/>
                  </a:prstGeom>
                  <ask:type>
                    <ask:lineSketchScribble/>
                  </ask:type>
                </ask:lineSketchStyleProps>
              </a:ext>
            </a:extLst>
          </a:ln>
        </p:spPr>
        <p:txBody>
          <a:bodyPr spcFirstLastPara="1" vert="horz" wrap="square" lIns="121900" tIns="121900" rIns="121900" bIns="121900" rtlCol="0" anchor="ctr" anchorCtr="0">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50000"/>
              </a:lnSpc>
            </a:pPr>
            <a:r>
              <a:rPr lang="vi-VN" sz="4267" b="1">
                <a:solidFill>
                  <a:srgbClr val="FF0000"/>
                </a:solidFill>
                <a:latin typeface="UTM Avo" panose="02040603050506020204" pitchFamily="18" charset="0"/>
              </a:rPr>
              <a:t>Những việc làm kết nối "Vòng tay yêu thương"</a:t>
            </a:r>
            <a:endParaRPr lang="vi-VN" sz="4267" b="1" dirty="0">
              <a:solidFill>
                <a:srgbClr val="FF0000"/>
              </a:solidFill>
              <a:latin typeface="+mn-lt"/>
            </a:endParaRPr>
          </a:p>
        </p:txBody>
      </p:sp>
      <p:sp>
        <p:nvSpPr>
          <p:cNvPr id="3" name="Google Shape;2466;p33">
            <a:extLst>
              <a:ext uri="{FF2B5EF4-FFF2-40B4-BE49-F238E27FC236}">
                <a16:creationId xmlns:a16="http://schemas.microsoft.com/office/drawing/2014/main" id="{51E16E6D-EE8D-3570-D8D7-424B99F8B37C}"/>
              </a:ext>
            </a:extLst>
          </p:cNvPr>
          <p:cNvSpPr txBox="1">
            <a:spLocks/>
          </p:cNvSpPr>
          <p:nvPr/>
        </p:nvSpPr>
        <p:spPr>
          <a:xfrm rot="119584">
            <a:off x="5325196" y="1544086"/>
            <a:ext cx="1219200" cy="687388"/>
          </a:xfrm>
          <a:prstGeom prst="rect">
            <a:avLst/>
          </a:prstGeom>
        </p:spPr>
        <p:txBody>
          <a:bodyPr spcFirstLastPara="1" vert="horz" wrap="square" lIns="121900" tIns="121900" rIns="121900" bIns="121900" rtlCol="0" anchor="ctr" anchorCtr="0">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 sz="4800" b="1">
                <a:solidFill>
                  <a:srgbClr val="FF0000"/>
                </a:solidFill>
                <a:latin typeface="UTM Avo" panose="02040603050506020204" pitchFamily="18" charset="0"/>
                <a:ea typeface="Yu Gothic" panose="020B0400000000000000" pitchFamily="34" charset="-128"/>
              </a:rPr>
              <a:t>01</a:t>
            </a:r>
            <a:endParaRPr lang="en" sz="4800" b="1" dirty="0">
              <a:solidFill>
                <a:srgbClr val="FF0000"/>
              </a:solidFill>
              <a:latin typeface="UTM Avo" panose="02040603050506020204" pitchFamily="18" charset="0"/>
              <a:ea typeface="Yu Gothic" panose="020B0400000000000000" pitchFamily="34" charset="-128"/>
            </a:endParaRPr>
          </a:p>
        </p:txBody>
      </p:sp>
      <p:sp>
        <p:nvSpPr>
          <p:cNvPr id="4" name="Google Shape;2468;p33">
            <a:extLst>
              <a:ext uri="{FF2B5EF4-FFF2-40B4-BE49-F238E27FC236}">
                <a16:creationId xmlns:a16="http://schemas.microsoft.com/office/drawing/2014/main" id="{29BAAC2A-0764-364A-B113-67FB0A17277B}"/>
              </a:ext>
            </a:extLst>
          </p:cNvPr>
          <p:cNvSpPr/>
          <p:nvPr/>
        </p:nvSpPr>
        <p:spPr>
          <a:xfrm rot="20421640">
            <a:off x="5370289" y="1235255"/>
            <a:ext cx="1000524" cy="1117797"/>
          </a:xfrm>
          <a:custGeom>
            <a:avLst/>
            <a:gdLst/>
            <a:ahLst/>
            <a:cxnLst/>
            <a:rect l="l" t="t" r="r" b="b"/>
            <a:pathLst>
              <a:path w="4863" h="5433" fill="none" extrusionOk="0">
                <a:moveTo>
                  <a:pt x="251" y="3493"/>
                </a:moveTo>
                <a:cubicBezTo>
                  <a:pt x="388" y="4451"/>
                  <a:pt x="1347" y="5273"/>
                  <a:pt x="2329" y="5319"/>
                </a:cubicBezTo>
                <a:cubicBezTo>
                  <a:pt x="3904" y="5433"/>
                  <a:pt x="4680" y="4314"/>
                  <a:pt x="4794" y="3150"/>
                </a:cubicBezTo>
                <a:cubicBezTo>
                  <a:pt x="4862" y="2420"/>
                  <a:pt x="4520" y="1507"/>
                  <a:pt x="3904" y="1119"/>
                </a:cubicBezTo>
                <a:cubicBezTo>
                  <a:pt x="2169" y="0"/>
                  <a:pt x="0" y="1530"/>
                  <a:pt x="251" y="3493"/>
                </a:cubicBezTo>
                <a:close/>
              </a:path>
            </a:pathLst>
          </a:custGeom>
          <a:noFill/>
          <a:ln w="19050" cap="rnd" cmpd="sng">
            <a:solidFill>
              <a:schemeClr val="accent3"/>
            </a:solidFill>
            <a:prstDash val="solid"/>
            <a:round/>
            <a:headEnd type="none" w="sm" len="sm"/>
            <a:tailEnd type="none" w="sm" len="sm"/>
          </a:ln>
        </p:spPr>
        <p:txBody>
          <a:bodyPr spcFirstLastPara="1" wrap="square" lIns="121900" tIns="121900" rIns="121900" bIns="121900" anchor="ctr" anchorCtr="0">
            <a:noAutofit/>
          </a:bodyPr>
          <a:lstStyle/>
          <a:p>
            <a:pPr algn="ctr"/>
            <a:endParaRPr sz="2400">
              <a:latin typeface="UTM Avo" panose="02040603050506020204" pitchFamily="18" charset="0"/>
            </a:endParaRPr>
          </a:p>
        </p:txBody>
      </p:sp>
      <p:grpSp>
        <p:nvGrpSpPr>
          <p:cNvPr id="5" name="Google Shape;2469;p33">
            <a:extLst>
              <a:ext uri="{FF2B5EF4-FFF2-40B4-BE49-F238E27FC236}">
                <a16:creationId xmlns:a16="http://schemas.microsoft.com/office/drawing/2014/main" id="{00303E01-1DAD-5D8A-6461-D34DA8F59AF3}"/>
              </a:ext>
            </a:extLst>
          </p:cNvPr>
          <p:cNvGrpSpPr/>
          <p:nvPr/>
        </p:nvGrpSpPr>
        <p:grpSpPr>
          <a:xfrm>
            <a:off x="9453220" y="1209070"/>
            <a:ext cx="1452288" cy="1065860"/>
            <a:chOff x="8010650" y="253375"/>
            <a:chExt cx="718575" cy="527375"/>
          </a:xfrm>
        </p:grpSpPr>
        <p:sp>
          <p:nvSpPr>
            <p:cNvPr id="6" name="Google Shape;2470;p33">
              <a:extLst>
                <a:ext uri="{FF2B5EF4-FFF2-40B4-BE49-F238E27FC236}">
                  <a16:creationId xmlns:a16="http://schemas.microsoft.com/office/drawing/2014/main" id="{A8EBCF9B-F4E9-A7AF-9E43-7CBC9EFBE9E5}"/>
                </a:ext>
              </a:extLst>
            </p:cNvPr>
            <p:cNvSpPr/>
            <p:nvPr/>
          </p:nvSpPr>
          <p:spPr>
            <a:xfrm>
              <a:off x="8011175" y="283200"/>
              <a:ext cx="718050" cy="497550"/>
            </a:xfrm>
            <a:custGeom>
              <a:avLst/>
              <a:gdLst/>
              <a:ahLst/>
              <a:cxnLst/>
              <a:rect l="l" t="t" r="r" b="b"/>
              <a:pathLst>
                <a:path w="28722" h="19902" extrusionOk="0">
                  <a:moveTo>
                    <a:pt x="206" y="1"/>
                  </a:moveTo>
                  <a:cubicBezTo>
                    <a:pt x="201" y="1"/>
                    <a:pt x="196" y="3"/>
                    <a:pt x="190" y="3"/>
                  </a:cubicBezTo>
                  <a:cubicBezTo>
                    <a:pt x="176" y="4"/>
                    <a:pt x="164" y="5"/>
                    <a:pt x="152" y="9"/>
                  </a:cubicBezTo>
                  <a:cubicBezTo>
                    <a:pt x="141" y="12"/>
                    <a:pt x="132" y="14"/>
                    <a:pt x="121" y="18"/>
                  </a:cubicBezTo>
                  <a:cubicBezTo>
                    <a:pt x="105" y="25"/>
                    <a:pt x="92" y="34"/>
                    <a:pt x="79" y="44"/>
                  </a:cubicBezTo>
                  <a:cubicBezTo>
                    <a:pt x="74" y="47"/>
                    <a:pt x="69" y="50"/>
                    <a:pt x="63" y="54"/>
                  </a:cubicBezTo>
                  <a:cubicBezTo>
                    <a:pt x="48" y="69"/>
                    <a:pt x="36" y="86"/>
                    <a:pt x="25" y="104"/>
                  </a:cubicBezTo>
                  <a:cubicBezTo>
                    <a:pt x="23" y="107"/>
                    <a:pt x="21" y="108"/>
                    <a:pt x="20" y="112"/>
                  </a:cubicBezTo>
                  <a:cubicBezTo>
                    <a:pt x="20" y="113"/>
                    <a:pt x="18" y="114"/>
                    <a:pt x="17" y="114"/>
                  </a:cubicBezTo>
                  <a:cubicBezTo>
                    <a:pt x="6" y="136"/>
                    <a:pt x="1" y="159"/>
                    <a:pt x="0" y="183"/>
                  </a:cubicBezTo>
                  <a:lnTo>
                    <a:pt x="0" y="186"/>
                  </a:lnTo>
                  <a:cubicBezTo>
                    <a:pt x="0" y="191"/>
                    <a:pt x="1" y="194"/>
                    <a:pt x="1" y="200"/>
                  </a:cubicBezTo>
                  <a:cubicBezTo>
                    <a:pt x="1" y="218"/>
                    <a:pt x="4" y="237"/>
                    <a:pt x="10" y="255"/>
                  </a:cubicBezTo>
                  <a:cubicBezTo>
                    <a:pt x="12" y="265"/>
                    <a:pt x="16" y="272"/>
                    <a:pt x="20" y="280"/>
                  </a:cubicBezTo>
                  <a:cubicBezTo>
                    <a:pt x="26" y="293"/>
                    <a:pt x="33" y="307"/>
                    <a:pt x="41" y="317"/>
                  </a:cubicBezTo>
                  <a:cubicBezTo>
                    <a:pt x="48" y="325"/>
                    <a:pt x="54" y="332"/>
                    <a:pt x="62" y="339"/>
                  </a:cubicBezTo>
                  <a:cubicBezTo>
                    <a:pt x="68" y="345"/>
                    <a:pt x="71" y="351"/>
                    <a:pt x="78" y="356"/>
                  </a:cubicBezTo>
                  <a:cubicBezTo>
                    <a:pt x="139" y="403"/>
                    <a:pt x="6272" y="5197"/>
                    <a:pt x="9716" y="19749"/>
                  </a:cubicBezTo>
                  <a:cubicBezTo>
                    <a:pt x="9735" y="19828"/>
                    <a:pt x="9800" y="19887"/>
                    <a:pt x="9880" y="19899"/>
                  </a:cubicBezTo>
                  <a:cubicBezTo>
                    <a:pt x="9890" y="19900"/>
                    <a:pt x="9900" y="19901"/>
                    <a:pt x="9910" y="19901"/>
                  </a:cubicBezTo>
                  <a:cubicBezTo>
                    <a:pt x="9980" y="19901"/>
                    <a:pt x="10044" y="19865"/>
                    <a:pt x="10081" y="19805"/>
                  </a:cubicBezTo>
                  <a:cubicBezTo>
                    <a:pt x="10111" y="19752"/>
                    <a:pt x="12536" y="15715"/>
                    <a:pt x="15819" y="13459"/>
                  </a:cubicBezTo>
                  <a:lnTo>
                    <a:pt x="21203" y="19090"/>
                  </a:lnTo>
                  <a:cubicBezTo>
                    <a:pt x="21206" y="19095"/>
                    <a:pt x="21214" y="19096"/>
                    <a:pt x="21219" y="19100"/>
                  </a:cubicBezTo>
                  <a:cubicBezTo>
                    <a:pt x="21227" y="19108"/>
                    <a:pt x="21238" y="19115"/>
                    <a:pt x="21248" y="19122"/>
                  </a:cubicBezTo>
                  <a:cubicBezTo>
                    <a:pt x="21261" y="19128"/>
                    <a:pt x="21271" y="19134"/>
                    <a:pt x="21284" y="19138"/>
                  </a:cubicBezTo>
                  <a:cubicBezTo>
                    <a:pt x="21296" y="19143"/>
                    <a:pt x="21308" y="19144"/>
                    <a:pt x="21320" y="19145"/>
                  </a:cubicBezTo>
                  <a:cubicBezTo>
                    <a:pt x="21329" y="19147"/>
                    <a:pt x="21338" y="19150"/>
                    <a:pt x="21347" y="19150"/>
                  </a:cubicBezTo>
                  <a:cubicBezTo>
                    <a:pt x="21350" y="19150"/>
                    <a:pt x="21353" y="19149"/>
                    <a:pt x="21356" y="19149"/>
                  </a:cubicBezTo>
                  <a:cubicBezTo>
                    <a:pt x="21358" y="19149"/>
                    <a:pt x="21361" y="19150"/>
                    <a:pt x="21363" y="19150"/>
                  </a:cubicBezTo>
                  <a:cubicBezTo>
                    <a:pt x="21374" y="19149"/>
                    <a:pt x="21382" y="19145"/>
                    <a:pt x="21390" y="19143"/>
                  </a:cubicBezTo>
                  <a:cubicBezTo>
                    <a:pt x="21403" y="19139"/>
                    <a:pt x="21415" y="19138"/>
                    <a:pt x="21426" y="19133"/>
                  </a:cubicBezTo>
                  <a:cubicBezTo>
                    <a:pt x="21441" y="19127"/>
                    <a:pt x="21453" y="19117"/>
                    <a:pt x="21464" y="19108"/>
                  </a:cubicBezTo>
                  <a:cubicBezTo>
                    <a:pt x="21471" y="19103"/>
                    <a:pt x="21478" y="19102"/>
                    <a:pt x="21484" y="19095"/>
                  </a:cubicBezTo>
                  <a:cubicBezTo>
                    <a:pt x="21485" y="19094"/>
                    <a:pt x="21485" y="19092"/>
                    <a:pt x="21487" y="19092"/>
                  </a:cubicBezTo>
                  <a:cubicBezTo>
                    <a:pt x="21504" y="19075"/>
                    <a:pt x="21519" y="19054"/>
                    <a:pt x="21529" y="19032"/>
                  </a:cubicBezTo>
                  <a:cubicBezTo>
                    <a:pt x="21531" y="19026"/>
                    <a:pt x="21531" y="19018"/>
                    <a:pt x="21535" y="19011"/>
                  </a:cubicBezTo>
                  <a:cubicBezTo>
                    <a:pt x="21540" y="18995"/>
                    <a:pt x="21545" y="18979"/>
                    <a:pt x="21546" y="18963"/>
                  </a:cubicBezTo>
                  <a:lnTo>
                    <a:pt x="22011" y="10410"/>
                  </a:lnTo>
                  <a:cubicBezTo>
                    <a:pt x="22380" y="10021"/>
                    <a:pt x="25034" y="7350"/>
                    <a:pt x="28510" y="7287"/>
                  </a:cubicBezTo>
                  <a:cubicBezTo>
                    <a:pt x="28598" y="7286"/>
                    <a:pt x="28674" y="7227"/>
                    <a:pt x="28698" y="7141"/>
                  </a:cubicBezTo>
                  <a:cubicBezTo>
                    <a:pt x="28722" y="7058"/>
                    <a:pt x="28687" y="6966"/>
                    <a:pt x="28611" y="6920"/>
                  </a:cubicBezTo>
                  <a:cubicBezTo>
                    <a:pt x="28509" y="6860"/>
                    <a:pt x="18414" y="738"/>
                    <a:pt x="206" y="1"/>
                  </a:cubicBezTo>
                  <a:close/>
                </a:path>
              </a:pathLst>
            </a:custGeom>
            <a:solidFill>
              <a:srgbClr val="000000">
                <a:alpha val="13970"/>
              </a:srgbClr>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7" name="Google Shape;2471;p33">
              <a:extLst>
                <a:ext uri="{FF2B5EF4-FFF2-40B4-BE49-F238E27FC236}">
                  <a16:creationId xmlns:a16="http://schemas.microsoft.com/office/drawing/2014/main" id="{52C6E132-317A-4A47-F310-59ECDD261FB9}"/>
                </a:ext>
              </a:extLst>
            </p:cNvPr>
            <p:cNvSpPr/>
            <p:nvPr/>
          </p:nvSpPr>
          <p:spPr>
            <a:xfrm>
              <a:off x="8048450" y="264400"/>
              <a:ext cx="506650" cy="446400"/>
            </a:xfrm>
            <a:custGeom>
              <a:avLst/>
              <a:gdLst/>
              <a:ahLst/>
              <a:cxnLst/>
              <a:rect l="l" t="t" r="r" b="b"/>
              <a:pathLst>
                <a:path w="20266" h="17856" extrusionOk="0">
                  <a:moveTo>
                    <a:pt x="19333" y="11637"/>
                  </a:moveTo>
                  <a:lnTo>
                    <a:pt x="19340" y="11647"/>
                  </a:lnTo>
                  <a:lnTo>
                    <a:pt x="19404" y="12189"/>
                  </a:lnTo>
                  <a:lnTo>
                    <a:pt x="19333" y="11637"/>
                  </a:lnTo>
                  <a:close/>
                  <a:moveTo>
                    <a:pt x="43" y="1"/>
                  </a:moveTo>
                  <a:cubicBezTo>
                    <a:pt x="25" y="1"/>
                    <a:pt x="9" y="14"/>
                    <a:pt x="6" y="29"/>
                  </a:cubicBezTo>
                  <a:cubicBezTo>
                    <a:pt x="1" y="49"/>
                    <a:pt x="14" y="71"/>
                    <a:pt x="32" y="78"/>
                  </a:cubicBezTo>
                  <a:cubicBezTo>
                    <a:pt x="2868" y="996"/>
                    <a:pt x="10215" y="3940"/>
                    <a:pt x="17252" y="11450"/>
                  </a:cubicBezTo>
                  <a:cubicBezTo>
                    <a:pt x="17276" y="11494"/>
                    <a:pt x="17835" y="12511"/>
                    <a:pt x="18466" y="14023"/>
                  </a:cubicBezTo>
                  <a:cubicBezTo>
                    <a:pt x="18472" y="14039"/>
                    <a:pt x="18488" y="14049"/>
                    <a:pt x="18505" y="14049"/>
                  </a:cubicBezTo>
                  <a:lnTo>
                    <a:pt x="18513" y="14049"/>
                  </a:lnTo>
                  <a:cubicBezTo>
                    <a:pt x="18533" y="14043"/>
                    <a:pt x="18546" y="14024"/>
                    <a:pt x="18544" y="14005"/>
                  </a:cubicBezTo>
                  <a:cubicBezTo>
                    <a:pt x="18491" y="13387"/>
                    <a:pt x="18413" y="12765"/>
                    <a:pt x="18337" y="12158"/>
                  </a:cubicBezTo>
                  <a:lnTo>
                    <a:pt x="18337" y="12158"/>
                  </a:lnTo>
                  <a:cubicBezTo>
                    <a:pt x="18448" y="12853"/>
                    <a:pt x="18531" y="13579"/>
                    <a:pt x="18591" y="14325"/>
                  </a:cubicBezTo>
                  <a:cubicBezTo>
                    <a:pt x="18808" y="14864"/>
                    <a:pt x="19012" y="15407"/>
                    <a:pt x="19192" y="15939"/>
                  </a:cubicBezTo>
                  <a:cubicBezTo>
                    <a:pt x="19198" y="15956"/>
                    <a:pt x="19211" y="15966"/>
                    <a:pt x="19226" y="15966"/>
                  </a:cubicBezTo>
                  <a:cubicBezTo>
                    <a:pt x="19228" y="15966"/>
                    <a:pt x="19229" y="15966"/>
                    <a:pt x="19231" y="15965"/>
                  </a:cubicBezTo>
                  <a:lnTo>
                    <a:pt x="19238" y="15965"/>
                  </a:lnTo>
                  <a:cubicBezTo>
                    <a:pt x="19257" y="15963"/>
                    <a:pt x="19271" y="15944"/>
                    <a:pt x="19271" y="15924"/>
                  </a:cubicBezTo>
                  <a:lnTo>
                    <a:pt x="19161" y="12930"/>
                  </a:lnTo>
                  <a:lnTo>
                    <a:pt x="19181" y="12929"/>
                  </a:lnTo>
                  <a:lnTo>
                    <a:pt x="19305" y="16279"/>
                  </a:lnTo>
                  <a:cubicBezTo>
                    <a:pt x="19477" y="16805"/>
                    <a:pt x="19629" y="17326"/>
                    <a:pt x="19756" y="17827"/>
                  </a:cubicBezTo>
                  <a:cubicBezTo>
                    <a:pt x="19762" y="17845"/>
                    <a:pt x="19780" y="17856"/>
                    <a:pt x="19797" y="17856"/>
                  </a:cubicBezTo>
                  <a:lnTo>
                    <a:pt x="19799" y="17856"/>
                  </a:lnTo>
                  <a:cubicBezTo>
                    <a:pt x="19819" y="17855"/>
                    <a:pt x="19835" y="17839"/>
                    <a:pt x="19836" y="17819"/>
                  </a:cubicBezTo>
                  <a:lnTo>
                    <a:pt x="20266" y="9932"/>
                  </a:lnTo>
                  <a:cubicBezTo>
                    <a:pt x="20261" y="9920"/>
                    <a:pt x="20260" y="9910"/>
                    <a:pt x="20251" y="9903"/>
                  </a:cubicBezTo>
                  <a:cubicBezTo>
                    <a:pt x="13287" y="2768"/>
                    <a:pt x="3805" y="601"/>
                    <a:pt x="51" y="1"/>
                  </a:cubicBezTo>
                  <a:close/>
                </a:path>
              </a:pathLst>
            </a:custGeom>
            <a:solidFill>
              <a:schemeClr val="accent6"/>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grpSp>
          <p:nvGrpSpPr>
            <p:cNvPr id="8" name="Google Shape;2472;p33">
              <a:extLst>
                <a:ext uri="{FF2B5EF4-FFF2-40B4-BE49-F238E27FC236}">
                  <a16:creationId xmlns:a16="http://schemas.microsoft.com/office/drawing/2014/main" id="{C63C5F80-F898-E252-A59C-5B464FAC8C80}"/>
                </a:ext>
              </a:extLst>
            </p:cNvPr>
            <p:cNvGrpSpPr/>
            <p:nvPr/>
          </p:nvGrpSpPr>
          <p:grpSpPr>
            <a:xfrm>
              <a:off x="8171600" y="396975"/>
              <a:ext cx="448800" cy="285600"/>
              <a:chOff x="8171600" y="396975"/>
              <a:chExt cx="448800" cy="285600"/>
            </a:xfrm>
          </p:grpSpPr>
          <p:sp>
            <p:nvSpPr>
              <p:cNvPr id="17" name="Google Shape;2473;p33">
                <a:extLst>
                  <a:ext uri="{FF2B5EF4-FFF2-40B4-BE49-F238E27FC236}">
                    <a16:creationId xmlns:a16="http://schemas.microsoft.com/office/drawing/2014/main" id="{62E3E744-9DCC-4382-73AF-1DD3C2BEED06}"/>
                  </a:ext>
                </a:extLst>
              </p:cNvPr>
              <p:cNvSpPr/>
              <p:nvPr/>
            </p:nvSpPr>
            <p:spPr>
              <a:xfrm>
                <a:off x="8171600" y="408750"/>
                <a:ext cx="82125" cy="170275"/>
              </a:xfrm>
              <a:custGeom>
                <a:avLst/>
                <a:gdLst/>
                <a:ahLst/>
                <a:cxnLst/>
                <a:rect l="l" t="t" r="r" b="b"/>
                <a:pathLst>
                  <a:path w="3285" h="6811" extrusionOk="0">
                    <a:moveTo>
                      <a:pt x="114" y="1"/>
                    </a:moveTo>
                    <a:cubicBezTo>
                      <a:pt x="96" y="1"/>
                      <a:pt x="77" y="6"/>
                      <a:pt x="61" y="17"/>
                    </a:cubicBezTo>
                    <a:cubicBezTo>
                      <a:pt x="14" y="48"/>
                      <a:pt x="1" y="108"/>
                      <a:pt x="31" y="154"/>
                    </a:cubicBezTo>
                    <a:cubicBezTo>
                      <a:pt x="1369" y="2189"/>
                      <a:pt x="2394" y="4402"/>
                      <a:pt x="3079" y="6739"/>
                    </a:cubicBezTo>
                    <a:cubicBezTo>
                      <a:pt x="3092" y="6783"/>
                      <a:pt x="3131" y="6810"/>
                      <a:pt x="3174" y="6810"/>
                    </a:cubicBezTo>
                    <a:cubicBezTo>
                      <a:pt x="3184" y="6810"/>
                      <a:pt x="3193" y="6809"/>
                      <a:pt x="3204" y="6807"/>
                    </a:cubicBezTo>
                    <a:cubicBezTo>
                      <a:pt x="3256" y="6792"/>
                      <a:pt x="3285" y="6737"/>
                      <a:pt x="3271" y="6684"/>
                    </a:cubicBezTo>
                    <a:cubicBezTo>
                      <a:pt x="2579" y="4328"/>
                      <a:pt x="1547" y="2096"/>
                      <a:pt x="199" y="47"/>
                    </a:cubicBezTo>
                    <a:cubicBezTo>
                      <a:pt x="179" y="17"/>
                      <a:pt x="147" y="1"/>
                      <a:pt x="114" y="1"/>
                    </a:cubicBezTo>
                    <a:close/>
                  </a:path>
                </a:pathLst>
              </a:custGeom>
              <a:solidFill>
                <a:schemeClr val="lt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8" name="Google Shape;2474;p33">
                <a:extLst>
                  <a:ext uri="{FF2B5EF4-FFF2-40B4-BE49-F238E27FC236}">
                    <a16:creationId xmlns:a16="http://schemas.microsoft.com/office/drawing/2014/main" id="{1D176325-D5DF-D6C5-2BF5-5A29E57D3BE3}"/>
                  </a:ext>
                </a:extLst>
              </p:cNvPr>
              <p:cNvSpPr/>
              <p:nvPr/>
            </p:nvSpPr>
            <p:spPr>
              <a:xfrm>
                <a:off x="8232325" y="467500"/>
                <a:ext cx="28900" cy="52850"/>
              </a:xfrm>
              <a:custGeom>
                <a:avLst/>
                <a:gdLst/>
                <a:ahLst/>
                <a:cxnLst/>
                <a:rect l="l" t="t" r="r" b="b"/>
                <a:pathLst>
                  <a:path w="1156" h="2114" extrusionOk="0">
                    <a:moveTo>
                      <a:pt x="115" y="1"/>
                    </a:moveTo>
                    <a:cubicBezTo>
                      <a:pt x="96" y="1"/>
                      <a:pt x="76" y="6"/>
                      <a:pt x="59" y="18"/>
                    </a:cubicBezTo>
                    <a:cubicBezTo>
                      <a:pt x="13" y="47"/>
                      <a:pt x="1" y="109"/>
                      <a:pt x="32" y="155"/>
                    </a:cubicBezTo>
                    <a:cubicBezTo>
                      <a:pt x="420" y="741"/>
                      <a:pt x="729" y="1376"/>
                      <a:pt x="949" y="2045"/>
                    </a:cubicBezTo>
                    <a:cubicBezTo>
                      <a:pt x="964" y="2087"/>
                      <a:pt x="1002" y="2113"/>
                      <a:pt x="1044" y="2113"/>
                    </a:cubicBezTo>
                    <a:cubicBezTo>
                      <a:pt x="1055" y="2113"/>
                      <a:pt x="1065" y="2112"/>
                      <a:pt x="1076" y="2108"/>
                    </a:cubicBezTo>
                    <a:cubicBezTo>
                      <a:pt x="1127" y="2091"/>
                      <a:pt x="1156" y="2035"/>
                      <a:pt x="1139" y="1983"/>
                    </a:cubicBezTo>
                    <a:cubicBezTo>
                      <a:pt x="914" y="1297"/>
                      <a:pt x="597" y="646"/>
                      <a:pt x="197" y="45"/>
                    </a:cubicBezTo>
                    <a:cubicBezTo>
                      <a:pt x="178" y="16"/>
                      <a:pt x="147" y="1"/>
                      <a:pt x="115" y="1"/>
                    </a:cubicBezTo>
                    <a:close/>
                  </a:path>
                </a:pathLst>
              </a:custGeom>
              <a:solidFill>
                <a:schemeClr val="lt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9" name="Google Shape;2475;p33">
                <a:extLst>
                  <a:ext uri="{FF2B5EF4-FFF2-40B4-BE49-F238E27FC236}">
                    <a16:creationId xmlns:a16="http://schemas.microsoft.com/office/drawing/2014/main" id="{A20B58FF-C9AB-3AE9-8769-096BA253613F}"/>
                  </a:ext>
                </a:extLst>
              </p:cNvPr>
              <p:cNvSpPr/>
              <p:nvPr/>
            </p:nvSpPr>
            <p:spPr>
              <a:xfrm>
                <a:off x="8449375" y="396975"/>
                <a:ext cx="95475" cy="66575"/>
              </a:xfrm>
              <a:custGeom>
                <a:avLst/>
                <a:gdLst/>
                <a:ahLst/>
                <a:cxnLst/>
                <a:rect l="l" t="t" r="r" b="b"/>
                <a:pathLst>
                  <a:path w="3819" h="2663" extrusionOk="0">
                    <a:moveTo>
                      <a:pt x="114" y="1"/>
                    </a:moveTo>
                    <a:cubicBezTo>
                      <a:pt x="77" y="1"/>
                      <a:pt x="42" y="22"/>
                      <a:pt x="25" y="58"/>
                    </a:cubicBezTo>
                    <a:cubicBezTo>
                      <a:pt x="1" y="107"/>
                      <a:pt x="22" y="166"/>
                      <a:pt x="72" y="189"/>
                    </a:cubicBezTo>
                    <a:cubicBezTo>
                      <a:pt x="1389" y="807"/>
                      <a:pt x="2590" y="1629"/>
                      <a:pt x="3640" y="2635"/>
                    </a:cubicBezTo>
                    <a:cubicBezTo>
                      <a:pt x="3660" y="2654"/>
                      <a:pt x="3683" y="2663"/>
                      <a:pt x="3709" y="2663"/>
                    </a:cubicBezTo>
                    <a:cubicBezTo>
                      <a:pt x="3735" y="2663"/>
                      <a:pt x="3761" y="2652"/>
                      <a:pt x="3779" y="2633"/>
                    </a:cubicBezTo>
                    <a:cubicBezTo>
                      <a:pt x="3818" y="2593"/>
                      <a:pt x="3816" y="2530"/>
                      <a:pt x="3777" y="2492"/>
                    </a:cubicBezTo>
                    <a:cubicBezTo>
                      <a:pt x="2711" y="1471"/>
                      <a:pt x="1493" y="636"/>
                      <a:pt x="156" y="10"/>
                    </a:cubicBezTo>
                    <a:cubicBezTo>
                      <a:pt x="142" y="4"/>
                      <a:pt x="128" y="1"/>
                      <a:pt x="114" y="1"/>
                    </a:cubicBezTo>
                    <a:close/>
                  </a:path>
                </a:pathLst>
              </a:custGeom>
              <a:solidFill>
                <a:schemeClr val="lt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20" name="Google Shape;2476;p33">
                <a:extLst>
                  <a:ext uri="{FF2B5EF4-FFF2-40B4-BE49-F238E27FC236}">
                    <a16:creationId xmlns:a16="http://schemas.microsoft.com/office/drawing/2014/main" id="{93DDA85A-B9A3-D81D-41FF-D8A2B27A9C31}"/>
                  </a:ext>
                </a:extLst>
              </p:cNvPr>
              <p:cNvSpPr/>
              <p:nvPr/>
            </p:nvSpPr>
            <p:spPr>
              <a:xfrm>
                <a:off x="8533150" y="418925"/>
                <a:ext cx="25350" cy="22650"/>
              </a:xfrm>
              <a:custGeom>
                <a:avLst/>
                <a:gdLst/>
                <a:ahLst/>
                <a:cxnLst/>
                <a:rect l="l" t="t" r="r" b="b"/>
                <a:pathLst>
                  <a:path w="1014" h="906" extrusionOk="0">
                    <a:moveTo>
                      <a:pt x="113" y="1"/>
                    </a:moveTo>
                    <a:cubicBezTo>
                      <a:pt x="85" y="1"/>
                      <a:pt x="58" y="12"/>
                      <a:pt x="38" y="34"/>
                    </a:cubicBezTo>
                    <a:cubicBezTo>
                      <a:pt x="1" y="74"/>
                      <a:pt x="5" y="136"/>
                      <a:pt x="46" y="173"/>
                    </a:cubicBezTo>
                    <a:lnTo>
                      <a:pt x="836" y="882"/>
                    </a:lnTo>
                    <a:cubicBezTo>
                      <a:pt x="853" y="899"/>
                      <a:pt x="878" y="906"/>
                      <a:pt x="901" y="906"/>
                    </a:cubicBezTo>
                    <a:cubicBezTo>
                      <a:pt x="929" y="906"/>
                      <a:pt x="956" y="894"/>
                      <a:pt x="977" y="872"/>
                    </a:cubicBezTo>
                    <a:cubicBezTo>
                      <a:pt x="1013" y="832"/>
                      <a:pt x="1009" y="769"/>
                      <a:pt x="968" y="732"/>
                    </a:cubicBezTo>
                    <a:lnTo>
                      <a:pt x="179" y="26"/>
                    </a:lnTo>
                    <a:cubicBezTo>
                      <a:pt x="160" y="9"/>
                      <a:pt x="136" y="1"/>
                      <a:pt x="113" y="1"/>
                    </a:cubicBezTo>
                    <a:close/>
                  </a:path>
                </a:pathLst>
              </a:custGeom>
              <a:solidFill>
                <a:schemeClr val="lt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21" name="Google Shape;2477;p33">
                <a:extLst>
                  <a:ext uri="{FF2B5EF4-FFF2-40B4-BE49-F238E27FC236}">
                    <a16:creationId xmlns:a16="http://schemas.microsoft.com/office/drawing/2014/main" id="{B85F35BE-DB01-48F6-4890-0482BC8325C4}"/>
                  </a:ext>
                </a:extLst>
              </p:cNvPr>
              <p:cNvSpPr/>
              <p:nvPr/>
            </p:nvSpPr>
            <p:spPr>
              <a:xfrm>
                <a:off x="8570625" y="420825"/>
                <a:ext cx="19525" cy="14900"/>
              </a:xfrm>
              <a:custGeom>
                <a:avLst/>
                <a:gdLst/>
                <a:ahLst/>
                <a:cxnLst/>
                <a:rect l="l" t="t" r="r" b="b"/>
                <a:pathLst>
                  <a:path w="781" h="596" extrusionOk="0">
                    <a:moveTo>
                      <a:pt x="113" y="0"/>
                    </a:moveTo>
                    <a:cubicBezTo>
                      <a:pt x="82" y="0"/>
                      <a:pt x="52" y="15"/>
                      <a:pt x="32" y="43"/>
                    </a:cubicBezTo>
                    <a:cubicBezTo>
                      <a:pt x="1" y="87"/>
                      <a:pt x="11" y="149"/>
                      <a:pt x="57" y="180"/>
                    </a:cubicBezTo>
                    <a:lnTo>
                      <a:pt x="612" y="576"/>
                    </a:lnTo>
                    <a:cubicBezTo>
                      <a:pt x="631" y="588"/>
                      <a:pt x="651" y="595"/>
                      <a:pt x="670" y="595"/>
                    </a:cubicBezTo>
                    <a:cubicBezTo>
                      <a:pt x="702" y="595"/>
                      <a:pt x="732" y="580"/>
                      <a:pt x="749" y="553"/>
                    </a:cubicBezTo>
                    <a:cubicBezTo>
                      <a:pt x="781" y="508"/>
                      <a:pt x="770" y="446"/>
                      <a:pt x="726" y="414"/>
                    </a:cubicBezTo>
                    <a:lnTo>
                      <a:pt x="170" y="18"/>
                    </a:lnTo>
                    <a:cubicBezTo>
                      <a:pt x="153" y="6"/>
                      <a:pt x="133" y="0"/>
                      <a:pt x="113" y="0"/>
                    </a:cubicBezTo>
                    <a:close/>
                  </a:path>
                </a:pathLst>
              </a:custGeom>
              <a:solidFill>
                <a:schemeClr val="lt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22" name="Google Shape;2478;p33">
                <a:extLst>
                  <a:ext uri="{FF2B5EF4-FFF2-40B4-BE49-F238E27FC236}">
                    <a16:creationId xmlns:a16="http://schemas.microsoft.com/office/drawing/2014/main" id="{5F9CDEFD-E0D3-3914-B254-C888E04F62DD}"/>
                  </a:ext>
                </a:extLst>
              </p:cNvPr>
              <p:cNvSpPr/>
              <p:nvPr/>
            </p:nvSpPr>
            <p:spPr>
              <a:xfrm>
                <a:off x="8604950" y="420450"/>
                <a:ext cx="15450" cy="9425"/>
              </a:xfrm>
              <a:custGeom>
                <a:avLst/>
                <a:gdLst/>
                <a:ahLst/>
                <a:cxnLst/>
                <a:rect l="l" t="t" r="r" b="b"/>
                <a:pathLst>
                  <a:path w="618" h="377" extrusionOk="0">
                    <a:moveTo>
                      <a:pt x="114" y="1"/>
                    </a:moveTo>
                    <a:cubicBezTo>
                      <a:pt x="76" y="1"/>
                      <a:pt x="40" y="22"/>
                      <a:pt x="23" y="59"/>
                    </a:cubicBezTo>
                    <a:cubicBezTo>
                      <a:pt x="0" y="108"/>
                      <a:pt x="22" y="168"/>
                      <a:pt x="73" y="190"/>
                    </a:cubicBezTo>
                    <a:lnTo>
                      <a:pt x="462" y="368"/>
                    </a:lnTo>
                    <a:cubicBezTo>
                      <a:pt x="475" y="374"/>
                      <a:pt x="489" y="376"/>
                      <a:pt x="502" y="376"/>
                    </a:cubicBezTo>
                    <a:cubicBezTo>
                      <a:pt x="541" y="376"/>
                      <a:pt x="576" y="355"/>
                      <a:pt x="594" y="319"/>
                    </a:cubicBezTo>
                    <a:cubicBezTo>
                      <a:pt x="617" y="269"/>
                      <a:pt x="595" y="210"/>
                      <a:pt x="544" y="187"/>
                    </a:cubicBezTo>
                    <a:lnTo>
                      <a:pt x="155" y="10"/>
                    </a:lnTo>
                    <a:cubicBezTo>
                      <a:pt x="142" y="4"/>
                      <a:pt x="128" y="1"/>
                      <a:pt x="114" y="1"/>
                    </a:cubicBezTo>
                    <a:close/>
                  </a:path>
                </a:pathLst>
              </a:custGeom>
              <a:solidFill>
                <a:schemeClr val="lt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23" name="Google Shape;2479;p33">
                <a:extLst>
                  <a:ext uri="{FF2B5EF4-FFF2-40B4-BE49-F238E27FC236}">
                    <a16:creationId xmlns:a16="http://schemas.microsoft.com/office/drawing/2014/main" id="{0ED05D4C-5563-BCBD-3D04-38ECB5969D24}"/>
                  </a:ext>
                </a:extLst>
              </p:cNvPr>
              <p:cNvSpPr/>
              <p:nvPr/>
            </p:nvSpPr>
            <p:spPr>
              <a:xfrm>
                <a:off x="8365100" y="474975"/>
                <a:ext cx="63225" cy="59700"/>
              </a:xfrm>
              <a:custGeom>
                <a:avLst/>
                <a:gdLst/>
                <a:ahLst/>
                <a:cxnLst/>
                <a:rect l="l" t="t" r="r" b="b"/>
                <a:pathLst>
                  <a:path w="2529" h="2388" extrusionOk="0">
                    <a:moveTo>
                      <a:pt x="111" y="0"/>
                    </a:moveTo>
                    <a:cubicBezTo>
                      <a:pt x="85" y="0"/>
                      <a:pt x="58" y="11"/>
                      <a:pt x="38" y="31"/>
                    </a:cubicBezTo>
                    <a:cubicBezTo>
                      <a:pt x="0" y="72"/>
                      <a:pt x="2" y="134"/>
                      <a:pt x="42" y="172"/>
                    </a:cubicBezTo>
                    <a:lnTo>
                      <a:pt x="2350" y="2361"/>
                    </a:lnTo>
                    <a:cubicBezTo>
                      <a:pt x="2370" y="2378"/>
                      <a:pt x="2394" y="2388"/>
                      <a:pt x="2418" y="2388"/>
                    </a:cubicBezTo>
                    <a:cubicBezTo>
                      <a:pt x="2444" y="2388"/>
                      <a:pt x="2469" y="2377"/>
                      <a:pt x="2491" y="2355"/>
                    </a:cubicBezTo>
                    <a:cubicBezTo>
                      <a:pt x="2528" y="2315"/>
                      <a:pt x="2526" y="2253"/>
                      <a:pt x="2486" y="2215"/>
                    </a:cubicBezTo>
                    <a:lnTo>
                      <a:pt x="179" y="27"/>
                    </a:lnTo>
                    <a:cubicBezTo>
                      <a:pt x="160" y="9"/>
                      <a:pt x="136" y="0"/>
                      <a:pt x="111" y="0"/>
                    </a:cubicBezTo>
                    <a:close/>
                  </a:path>
                </a:pathLst>
              </a:custGeom>
              <a:solidFill>
                <a:schemeClr val="lt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24" name="Google Shape;2480;p33">
                <a:extLst>
                  <a:ext uri="{FF2B5EF4-FFF2-40B4-BE49-F238E27FC236}">
                    <a16:creationId xmlns:a16="http://schemas.microsoft.com/office/drawing/2014/main" id="{85FD6EB1-4F8F-91F4-053C-914E6C4F9AED}"/>
                  </a:ext>
                </a:extLst>
              </p:cNvPr>
              <p:cNvSpPr/>
              <p:nvPr/>
            </p:nvSpPr>
            <p:spPr>
              <a:xfrm>
                <a:off x="8382200" y="531825"/>
                <a:ext cx="14625" cy="12625"/>
              </a:xfrm>
              <a:custGeom>
                <a:avLst/>
                <a:gdLst/>
                <a:ahLst/>
                <a:cxnLst/>
                <a:rect l="l" t="t" r="r" b="b"/>
                <a:pathLst>
                  <a:path w="585" h="505" extrusionOk="0">
                    <a:moveTo>
                      <a:pt x="111" y="0"/>
                    </a:moveTo>
                    <a:cubicBezTo>
                      <a:pt x="83" y="0"/>
                      <a:pt x="55" y="12"/>
                      <a:pt x="36" y="35"/>
                    </a:cubicBezTo>
                    <a:cubicBezTo>
                      <a:pt x="0" y="76"/>
                      <a:pt x="6" y="139"/>
                      <a:pt x="48" y="174"/>
                    </a:cubicBezTo>
                    <a:lnTo>
                      <a:pt x="410" y="481"/>
                    </a:lnTo>
                    <a:cubicBezTo>
                      <a:pt x="428" y="497"/>
                      <a:pt x="452" y="504"/>
                      <a:pt x="474" y="504"/>
                    </a:cubicBezTo>
                    <a:cubicBezTo>
                      <a:pt x="501" y="504"/>
                      <a:pt x="531" y="493"/>
                      <a:pt x="549" y="469"/>
                    </a:cubicBezTo>
                    <a:cubicBezTo>
                      <a:pt x="585" y="429"/>
                      <a:pt x="579" y="365"/>
                      <a:pt x="537" y="330"/>
                    </a:cubicBezTo>
                    <a:lnTo>
                      <a:pt x="175" y="23"/>
                    </a:lnTo>
                    <a:cubicBezTo>
                      <a:pt x="156" y="8"/>
                      <a:pt x="133" y="0"/>
                      <a:pt x="111" y="0"/>
                    </a:cubicBezTo>
                    <a:close/>
                  </a:path>
                </a:pathLst>
              </a:custGeom>
              <a:solidFill>
                <a:schemeClr val="lt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25" name="Google Shape;2481;p33">
                <a:extLst>
                  <a:ext uri="{FF2B5EF4-FFF2-40B4-BE49-F238E27FC236}">
                    <a16:creationId xmlns:a16="http://schemas.microsoft.com/office/drawing/2014/main" id="{D628F737-D604-5493-0C75-0A0A68E0D29A}"/>
                  </a:ext>
                </a:extLst>
              </p:cNvPr>
              <p:cNvSpPr/>
              <p:nvPr/>
            </p:nvSpPr>
            <p:spPr>
              <a:xfrm>
                <a:off x="8351850" y="555250"/>
                <a:ext cx="12050" cy="11250"/>
              </a:xfrm>
              <a:custGeom>
                <a:avLst/>
                <a:gdLst/>
                <a:ahLst/>
                <a:cxnLst/>
                <a:rect l="l" t="t" r="r" b="b"/>
                <a:pathLst>
                  <a:path w="482" h="450" extrusionOk="0">
                    <a:moveTo>
                      <a:pt x="112" y="0"/>
                    </a:moveTo>
                    <a:cubicBezTo>
                      <a:pt x="86" y="0"/>
                      <a:pt x="60" y="11"/>
                      <a:pt x="40" y="31"/>
                    </a:cubicBezTo>
                    <a:cubicBezTo>
                      <a:pt x="1" y="71"/>
                      <a:pt x="3" y="134"/>
                      <a:pt x="42" y="172"/>
                    </a:cubicBezTo>
                    <a:lnTo>
                      <a:pt x="303" y="421"/>
                    </a:lnTo>
                    <a:cubicBezTo>
                      <a:pt x="322" y="440"/>
                      <a:pt x="346" y="449"/>
                      <a:pt x="371" y="449"/>
                    </a:cubicBezTo>
                    <a:cubicBezTo>
                      <a:pt x="398" y="449"/>
                      <a:pt x="424" y="439"/>
                      <a:pt x="443" y="419"/>
                    </a:cubicBezTo>
                    <a:cubicBezTo>
                      <a:pt x="482" y="379"/>
                      <a:pt x="480" y="316"/>
                      <a:pt x="441" y="278"/>
                    </a:cubicBezTo>
                    <a:lnTo>
                      <a:pt x="180" y="28"/>
                    </a:lnTo>
                    <a:cubicBezTo>
                      <a:pt x="161" y="9"/>
                      <a:pt x="136" y="0"/>
                      <a:pt x="112" y="0"/>
                    </a:cubicBezTo>
                    <a:close/>
                  </a:path>
                </a:pathLst>
              </a:custGeom>
              <a:solidFill>
                <a:schemeClr val="lt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26" name="Google Shape;2482;p33">
                <a:extLst>
                  <a:ext uri="{FF2B5EF4-FFF2-40B4-BE49-F238E27FC236}">
                    <a16:creationId xmlns:a16="http://schemas.microsoft.com/office/drawing/2014/main" id="{1193F461-2E23-1BEF-CF6C-2D0870F8DDBF}"/>
                  </a:ext>
                </a:extLst>
              </p:cNvPr>
              <p:cNvSpPr/>
              <p:nvPr/>
            </p:nvSpPr>
            <p:spPr>
              <a:xfrm>
                <a:off x="8504000" y="565950"/>
                <a:ext cx="12000" cy="65350"/>
              </a:xfrm>
              <a:custGeom>
                <a:avLst/>
                <a:gdLst/>
                <a:ahLst/>
                <a:cxnLst/>
                <a:rect l="l" t="t" r="r" b="b"/>
                <a:pathLst>
                  <a:path w="480" h="2614" extrusionOk="0">
                    <a:moveTo>
                      <a:pt x="108" y="0"/>
                    </a:moveTo>
                    <a:cubicBezTo>
                      <a:pt x="102" y="0"/>
                      <a:pt x="97" y="1"/>
                      <a:pt x="91" y="1"/>
                    </a:cubicBezTo>
                    <a:cubicBezTo>
                      <a:pt x="38" y="9"/>
                      <a:pt x="1" y="60"/>
                      <a:pt x="8" y="114"/>
                    </a:cubicBezTo>
                    <a:cubicBezTo>
                      <a:pt x="132" y="908"/>
                      <a:pt x="223" y="1718"/>
                      <a:pt x="276" y="2522"/>
                    </a:cubicBezTo>
                    <a:cubicBezTo>
                      <a:pt x="281" y="2575"/>
                      <a:pt x="324" y="2614"/>
                      <a:pt x="375" y="2614"/>
                    </a:cubicBezTo>
                    <a:lnTo>
                      <a:pt x="383" y="2614"/>
                    </a:lnTo>
                    <a:cubicBezTo>
                      <a:pt x="437" y="2611"/>
                      <a:pt x="480" y="2564"/>
                      <a:pt x="475" y="2509"/>
                    </a:cubicBezTo>
                    <a:cubicBezTo>
                      <a:pt x="420" y="1698"/>
                      <a:pt x="329" y="882"/>
                      <a:pt x="204" y="85"/>
                    </a:cubicBezTo>
                    <a:cubicBezTo>
                      <a:pt x="197" y="35"/>
                      <a:pt x="158" y="0"/>
                      <a:pt x="108" y="0"/>
                    </a:cubicBezTo>
                    <a:close/>
                  </a:path>
                </a:pathLst>
              </a:custGeom>
              <a:solidFill>
                <a:schemeClr val="lt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27" name="Google Shape;2483;p33">
                <a:extLst>
                  <a:ext uri="{FF2B5EF4-FFF2-40B4-BE49-F238E27FC236}">
                    <a16:creationId xmlns:a16="http://schemas.microsoft.com/office/drawing/2014/main" id="{7B861B17-CE27-6465-9BB5-8C35B059E14C}"/>
                  </a:ext>
                </a:extLst>
              </p:cNvPr>
              <p:cNvSpPr/>
              <p:nvPr/>
            </p:nvSpPr>
            <p:spPr>
              <a:xfrm>
                <a:off x="8525125" y="585150"/>
                <a:ext cx="8475" cy="97425"/>
              </a:xfrm>
              <a:custGeom>
                <a:avLst/>
                <a:gdLst/>
                <a:ahLst/>
                <a:cxnLst/>
                <a:rect l="l" t="t" r="r" b="b"/>
                <a:pathLst>
                  <a:path w="339" h="3897" extrusionOk="0">
                    <a:moveTo>
                      <a:pt x="103" y="1"/>
                    </a:moveTo>
                    <a:cubicBezTo>
                      <a:pt x="101" y="1"/>
                      <a:pt x="100" y="1"/>
                      <a:pt x="99" y="1"/>
                    </a:cubicBezTo>
                    <a:cubicBezTo>
                      <a:pt x="43" y="2"/>
                      <a:pt x="1" y="48"/>
                      <a:pt x="3" y="103"/>
                    </a:cubicBezTo>
                    <a:lnTo>
                      <a:pt x="139" y="3801"/>
                    </a:lnTo>
                    <a:cubicBezTo>
                      <a:pt x="141" y="3854"/>
                      <a:pt x="185" y="3896"/>
                      <a:pt x="238" y="3896"/>
                    </a:cubicBezTo>
                    <a:lnTo>
                      <a:pt x="242" y="3896"/>
                    </a:lnTo>
                    <a:cubicBezTo>
                      <a:pt x="297" y="3895"/>
                      <a:pt x="339" y="3849"/>
                      <a:pt x="338" y="3793"/>
                    </a:cubicBezTo>
                    <a:lnTo>
                      <a:pt x="201" y="97"/>
                    </a:lnTo>
                    <a:cubicBezTo>
                      <a:pt x="200" y="42"/>
                      <a:pt x="157" y="1"/>
                      <a:pt x="103" y="1"/>
                    </a:cubicBezTo>
                    <a:close/>
                  </a:path>
                </a:pathLst>
              </a:custGeom>
              <a:solidFill>
                <a:schemeClr val="lt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28" name="Google Shape;2484;p33">
                <a:extLst>
                  <a:ext uri="{FF2B5EF4-FFF2-40B4-BE49-F238E27FC236}">
                    <a16:creationId xmlns:a16="http://schemas.microsoft.com/office/drawing/2014/main" id="{F77CBA4A-2C10-2FD0-755A-CEFBA8963D91}"/>
                  </a:ext>
                </a:extLst>
              </p:cNvPr>
              <p:cNvSpPr/>
              <p:nvPr/>
            </p:nvSpPr>
            <p:spPr>
              <a:xfrm>
                <a:off x="8529050" y="553100"/>
                <a:ext cx="7400" cy="18475"/>
              </a:xfrm>
              <a:custGeom>
                <a:avLst/>
                <a:gdLst/>
                <a:ahLst/>
                <a:cxnLst/>
                <a:rect l="l" t="t" r="r" b="b"/>
                <a:pathLst>
                  <a:path w="296" h="739" extrusionOk="0">
                    <a:moveTo>
                      <a:pt x="106" y="1"/>
                    </a:moveTo>
                    <a:cubicBezTo>
                      <a:pt x="101" y="1"/>
                      <a:pt x="96" y="1"/>
                      <a:pt x="91" y="2"/>
                    </a:cubicBezTo>
                    <a:cubicBezTo>
                      <a:pt x="38" y="10"/>
                      <a:pt x="1" y="62"/>
                      <a:pt x="9" y="115"/>
                    </a:cubicBezTo>
                    <a:lnTo>
                      <a:pt x="91" y="654"/>
                    </a:lnTo>
                    <a:cubicBezTo>
                      <a:pt x="100" y="704"/>
                      <a:pt x="142" y="739"/>
                      <a:pt x="190" y="739"/>
                    </a:cubicBezTo>
                    <a:cubicBezTo>
                      <a:pt x="195" y="739"/>
                      <a:pt x="201" y="739"/>
                      <a:pt x="205" y="738"/>
                    </a:cubicBezTo>
                    <a:cubicBezTo>
                      <a:pt x="259" y="730"/>
                      <a:pt x="295" y="679"/>
                      <a:pt x="288" y="625"/>
                    </a:cubicBezTo>
                    <a:lnTo>
                      <a:pt x="205" y="85"/>
                    </a:lnTo>
                    <a:cubicBezTo>
                      <a:pt x="197" y="36"/>
                      <a:pt x="152" y="1"/>
                      <a:pt x="106" y="1"/>
                    </a:cubicBezTo>
                    <a:close/>
                  </a:path>
                </a:pathLst>
              </a:custGeom>
              <a:solidFill>
                <a:schemeClr val="lt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grpSp>
        <p:sp>
          <p:nvSpPr>
            <p:cNvPr id="9" name="Google Shape;2485;p33">
              <a:extLst>
                <a:ext uri="{FF2B5EF4-FFF2-40B4-BE49-F238E27FC236}">
                  <a16:creationId xmlns:a16="http://schemas.microsoft.com/office/drawing/2014/main" id="{CBBB071C-949D-F323-587C-B3958C85DA6F}"/>
                </a:ext>
              </a:extLst>
            </p:cNvPr>
            <p:cNvSpPr/>
            <p:nvPr/>
          </p:nvSpPr>
          <p:spPr>
            <a:xfrm>
              <a:off x="8024850" y="262450"/>
              <a:ext cx="449775" cy="478150"/>
            </a:xfrm>
            <a:custGeom>
              <a:avLst/>
              <a:gdLst/>
              <a:ahLst/>
              <a:cxnLst/>
              <a:rect l="l" t="t" r="r" b="b"/>
              <a:pathLst>
                <a:path w="17991" h="19126" extrusionOk="0">
                  <a:moveTo>
                    <a:pt x="8413" y="8291"/>
                  </a:moveTo>
                  <a:lnTo>
                    <a:pt x="8423" y="8295"/>
                  </a:lnTo>
                  <a:cubicBezTo>
                    <a:pt x="8817" y="8890"/>
                    <a:pt x="9130" y="9535"/>
                    <a:pt x="9355" y="10212"/>
                  </a:cubicBezTo>
                  <a:lnTo>
                    <a:pt x="9334" y="10219"/>
                  </a:lnTo>
                  <a:cubicBezTo>
                    <a:pt x="9112" y="9544"/>
                    <a:pt x="8799" y="8900"/>
                    <a:pt x="8409" y="8294"/>
                  </a:cubicBezTo>
                  <a:cubicBezTo>
                    <a:pt x="8411" y="8291"/>
                    <a:pt x="8411" y="8291"/>
                    <a:pt x="8413" y="8291"/>
                  </a:cubicBezTo>
                  <a:close/>
                  <a:moveTo>
                    <a:pt x="13721" y="8590"/>
                  </a:moveTo>
                  <a:lnTo>
                    <a:pt x="13727" y="8591"/>
                  </a:lnTo>
                  <a:lnTo>
                    <a:pt x="16035" y="10780"/>
                  </a:lnTo>
                  <a:lnTo>
                    <a:pt x="16022" y="10795"/>
                  </a:lnTo>
                  <a:lnTo>
                    <a:pt x="13712" y="8593"/>
                  </a:lnTo>
                  <a:cubicBezTo>
                    <a:pt x="13716" y="8590"/>
                    <a:pt x="13720" y="8590"/>
                    <a:pt x="13721" y="8590"/>
                  </a:cubicBezTo>
                  <a:close/>
                  <a:moveTo>
                    <a:pt x="14407" y="10864"/>
                  </a:moveTo>
                  <a:lnTo>
                    <a:pt x="14414" y="10865"/>
                  </a:lnTo>
                  <a:lnTo>
                    <a:pt x="14763" y="11189"/>
                  </a:lnTo>
                  <a:lnTo>
                    <a:pt x="14400" y="10868"/>
                  </a:lnTo>
                  <a:cubicBezTo>
                    <a:pt x="14401" y="10864"/>
                    <a:pt x="14405" y="10864"/>
                    <a:pt x="14407" y="10864"/>
                  </a:cubicBezTo>
                  <a:close/>
                  <a:moveTo>
                    <a:pt x="13190" y="11801"/>
                  </a:moveTo>
                  <a:lnTo>
                    <a:pt x="13199" y="11804"/>
                  </a:lnTo>
                  <a:lnTo>
                    <a:pt x="13444" y="12068"/>
                  </a:lnTo>
                  <a:lnTo>
                    <a:pt x="13184" y="11805"/>
                  </a:lnTo>
                  <a:cubicBezTo>
                    <a:pt x="13185" y="11801"/>
                    <a:pt x="13187" y="11801"/>
                    <a:pt x="13190" y="11801"/>
                  </a:cubicBezTo>
                  <a:close/>
                  <a:moveTo>
                    <a:pt x="5984" y="5943"/>
                  </a:moveTo>
                  <a:lnTo>
                    <a:pt x="5992" y="5947"/>
                  </a:lnTo>
                  <a:cubicBezTo>
                    <a:pt x="7337" y="7990"/>
                    <a:pt x="8365" y="10214"/>
                    <a:pt x="9054" y="12561"/>
                  </a:cubicBezTo>
                  <a:lnTo>
                    <a:pt x="9034" y="12568"/>
                  </a:lnTo>
                  <a:cubicBezTo>
                    <a:pt x="8347" y="10223"/>
                    <a:pt x="7317" y="7999"/>
                    <a:pt x="5978" y="5943"/>
                  </a:cubicBezTo>
                  <a:close/>
                  <a:moveTo>
                    <a:pt x="38" y="0"/>
                  </a:moveTo>
                  <a:cubicBezTo>
                    <a:pt x="24" y="0"/>
                    <a:pt x="12" y="8"/>
                    <a:pt x="6" y="21"/>
                  </a:cubicBezTo>
                  <a:cubicBezTo>
                    <a:pt x="2" y="27"/>
                    <a:pt x="0" y="36"/>
                    <a:pt x="0" y="43"/>
                  </a:cubicBezTo>
                  <a:cubicBezTo>
                    <a:pt x="0" y="54"/>
                    <a:pt x="6" y="63"/>
                    <a:pt x="13" y="71"/>
                  </a:cubicBezTo>
                  <a:cubicBezTo>
                    <a:pt x="1453" y="1389"/>
                    <a:pt x="6379" y="6660"/>
                    <a:pt x="9367" y="19094"/>
                  </a:cubicBezTo>
                  <a:cubicBezTo>
                    <a:pt x="9370" y="19109"/>
                    <a:pt x="9384" y="19121"/>
                    <a:pt x="9400" y="19125"/>
                  </a:cubicBezTo>
                  <a:lnTo>
                    <a:pt x="9407" y="19125"/>
                  </a:lnTo>
                  <a:cubicBezTo>
                    <a:pt x="9420" y="19125"/>
                    <a:pt x="9434" y="19119"/>
                    <a:pt x="9439" y="19105"/>
                  </a:cubicBezTo>
                  <a:cubicBezTo>
                    <a:pt x="9857" y="18445"/>
                    <a:pt x="11017" y="16709"/>
                    <a:pt x="12632" y="15036"/>
                  </a:cubicBezTo>
                  <a:cubicBezTo>
                    <a:pt x="13410" y="14230"/>
                    <a:pt x="14296" y="13440"/>
                    <a:pt x="15257" y="12795"/>
                  </a:cubicBezTo>
                  <a:cubicBezTo>
                    <a:pt x="15263" y="12789"/>
                    <a:pt x="15269" y="12785"/>
                    <a:pt x="15289" y="12775"/>
                  </a:cubicBezTo>
                  <a:cubicBezTo>
                    <a:pt x="16201" y="12172"/>
                    <a:pt x="17098" y="11756"/>
                    <a:pt x="17959" y="11538"/>
                  </a:cubicBezTo>
                  <a:cubicBezTo>
                    <a:pt x="17974" y="11535"/>
                    <a:pt x="17985" y="11524"/>
                    <a:pt x="17989" y="11510"/>
                  </a:cubicBezTo>
                  <a:cubicBezTo>
                    <a:pt x="17991" y="11498"/>
                    <a:pt x="17989" y="11483"/>
                    <a:pt x="17978" y="11472"/>
                  </a:cubicBezTo>
                  <a:cubicBezTo>
                    <a:pt x="10043" y="3067"/>
                    <a:pt x="1652" y="443"/>
                    <a:pt x="50" y="1"/>
                  </a:cubicBezTo>
                  <a:cubicBezTo>
                    <a:pt x="47" y="1"/>
                    <a:pt x="43" y="0"/>
                    <a:pt x="38" y="0"/>
                  </a:cubicBezTo>
                  <a:close/>
                </a:path>
              </a:pathLst>
            </a:custGeom>
            <a:solidFill>
              <a:schemeClr val="accent6"/>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0" name="Google Shape;2486;p33">
              <a:extLst>
                <a:ext uri="{FF2B5EF4-FFF2-40B4-BE49-F238E27FC236}">
                  <a16:creationId xmlns:a16="http://schemas.microsoft.com/office/drawing/2014/main" id="{61A405E9-DF77-3C34-8EF6-0BC6F8E00ED7}"/>
                </a:ext>
              </a:extLst>
            </p:cNvPr>
            <p:cNvSpPr/>
            <p:nvPr/>
          </p:nvSpPr>
          <p:spPr>
            <a:xfrm>
              <a:off x="8410175" y="553225"/>
              <a:ext cx="131250" cy="166750"/>
            </a:xfrm>
            <a:custGeom>
              <a:avLst/>
              <a:gdLst/>
              <a:ahLst/>
              <a:cxnLst/>
              <a:rect l="l" t="t" r="r" b="b"/>
              <a:pathLst>
                <a:path w="5250" h="6670" extrusionOk="0">
                  <a:moveTo>
                    <a:pt x="2679" y="1"/>
                  </a:moveTo>
                  <a:cubicBezTo>
                    <a:pt x="2678" y="1"/>
                    <a:pt x="2677" y="1"/>
                    <a:pt x="2676" y="1"/>
                  </a:cubicBezTo>
                  <a:cubicBezTo>
                    <a:pt x="2673" y="1"/>
                    <a:pt x="2671" y="1"/>
                    <a:pt x="2667" y="2"/>
                  </a:cubicBezTo>
                  <a:cubicBezTo>
                    <a:pt x="1815" y="204"/>
                    <a:pt x="924" y="604"/>
                    <a:pt x="20" y="1195"/>
                  </a:cubicBezTo>
                  <a:cubicBezTo>
                    <a:pt x="10" y="1201"/>
                    <a:pt x="3" y="1211"/>
                    <a:pt x="2" y="1223"/>
                  </a:cubicBezTo>
                  <a:cubicBezTo>
                    <a:pt x="0" y="1236"/>
                    <a:pt x="4" y="1247"/>
                    <a:pt x="13" y="1255"/>
                  </a:cubicBezTo>
                  <a:lnTo>
                    <a:pt x="5177" y="6656"/>
                  </a:lnTo>
                  <a:cubicBezTo>
                    <a:pt x="5184" y="6665"/>
                    <a:pt x="5197" y="6669"/>
                    <a:pt x="5207" y="6669"/>
                  </a:cubicBezTo>
                  <a:cubicBezTo>
                    <a:pt x="5214" y="6669"/>
                    <a:pt x="5219" y="6668"/>
                    <a:pt x="5225" y="6664"/>
                  </a:cubicBezTo>
                  <a:cubicBezTo>
                    <a:pt x="5241" y="6654"/>
                    <a:pt x="5249" y="6637"/>
                    <a:pt x="5245" y="6620"/>
                  </a:cubicBezTo>
                  <a:cubicBezTo>
                    <a:pt x="4467" y="3370"/>
                    <a:pt x="2999" y="554"/>
                    <a:pt x="2713" y="22"/>
                  </a:cubicBezTo>
                  <a:cubicBezTo>
                    <a:pt x="2705" y="8"/>
                    <a:pt x="2693" y="1"/>
                    <a:pt x="2679" y="1"/>
                  </a:cubicBezTo>
                  <a:close/>
                </a:path>
              </a:pathLst>
            </a:custGeom>
            <a:solidFill>
              <a:schemeClr val="accent6"/>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1" name="Google Shape;2487;p33">
              <a:extLst>
                <a:ext uri="{FF2B5EF4-FFF2-40B4-BE49-F238E27FC236}">
                  <a16:creationId xmlns:a16="http://schemas.microsoft.com/office/drawing/2014/main" id="{F6CAE61D-C3D0-8C34-7CD1-0688D6DEF541}"/>
                </a:ext>
              </a:extLst>
            </p:cNvPr>
            <p:cNvSpPr/>
            <p:nvPr/>
          </p:nvSpPr>
          <p:spPr>
            <a:xfrm>
              <a:off x="8068450" y="262725"/>
              <a:ext cx="647700" cy="246325"/>
            </a:xfrm>
            <a:custGeom>
              <a:avLst/>
              <a:gdLst/>
              <a:ahLst/>
              <a:cxnLst/>
              <a:rect l="l" t="t" r="r" b="b"/>
              <a:pathLst>
                <a:path w="25908" h="9853" extrusionOk="0">
                  <a:moveTo>
                    <a:pt x="21572" y="6398"/>
                  </a:moveTo>
                  <a:lnTo>
                    <a:pt x="21576" y="6399"/>
                  </a:lnTo>
                  <a:lnTo>
                    <a:pt x="21966" y="6577"/>
                  </a:lnTo>
                  <a:lnTo>
                    <a:pt x="21958" y="6595"/>
                  </a:lnTo>
                  <a:lnTo>
                    <a:pt x="21563" y="6404"/>
                  </a:lnTo>
                  <a:cubicBezTo>
                    <a:pt x="21566" y="6400"/>
                    <a:pt x="21572" y="6398"/>
                    <a:pt x="21572" y="6398"/>
                  </a:cubicBezTo>
                  <a:close/>
                  <a:moveTo>
                    <a:pt x="20201" y="6414"/>
                  </a:moveTo>
                  <a:lnTo>
                    <a:pt x="20208" y="6417"/>
                  </a:lnTo>
                  <a:lnTo>
                    <a:pt x="20752" y="6830"/>
                  </a:lnTo>
                  <a:lnTo>
                    <a:pt x="20193" y="6417"/>
                  </a:lnTo>
                  <a:cubicBezTo>
                    <a:pt x="20194" y="6415"/>
                    <a:pt x="20198" y="6414"/>
                    <a:pt x="20201" y="6414"/>
                  </a:cubicBezTo>
                  <a:close/>
                  <a:moveTo>
                    <a:pt x="18698" y="6338"/>
                  </a:moveTo>
                  <a:lnTo>
                    <a:pt x="18707" y="6340"/>
                  </a:lnTo>
                  <a:lnTo>
                    <a:pt x="19496" y="7048"/>
                  </a:lnTo>
                  <a:lnTo>
                    <a:pt x="19483" y="7062"/>
                  </a:lnTo>
                  <a:lnTo>
                    <a:pt x="18693" y="6342"/>
                  </a:lnTo>
                  <a:cubicBezTo>
                    <a:pt x="18694" y="6338"/>
                    <a:pt x="18697" y="6338"/>
                    <a:pt x="18698" y="6338"/>
                  </a:cubicBezTo>
                  <a:close/>
                  <a:moveTo>
                    <a:pt x="15350" y="5459"/>
                  </a:moveTo>
                  <a:lnTo>
                    <a:pt x="15356" y="5461"/>
                  </a:lnTo>
                  <a:cubicBezTo>
                    <a:pt x="16683" y="6082"/>
                    <a:pt x="17894" y="6911"/>
                    <a:pt x="18954" y="7925"/>
                  </a:cubicBezTo>
                  <a:lnTo>
                    <a:pt x="18938" y="7940"/>
                  </a:lnTo>
                  <a:cubicBezTo>
                    <a:pt x="17883" y="6928"/>
                    <a:pt x="16673" y="6100"/>
                    <a:pt x="15342" y="5467"/>
                  </a:cubicBezTo>
                  <a:cubicBezTo>
                    <a:pt x="15344" y="5459"/>
                    <a:pt x="15350" y="5459"/>
                    <a:pt x="15350" y="5459"/>
                  </a:cubicBezTo>
                  <a:close/>
                  <a:moveTo>
                    <a:pt x="45" y="1"/>
                  </a:moveTo>
                  <a:cubicBezTo>
                    <a:pt x="25" y="2"/>
                    <a:pt x="9" y="17"/>
                    <a:pt x="5" y="36"/>
                  </a:cubicBezTo>
                  <a:cubicBezTo>
                    <a:pt x="1" y="58"/>
                    <a:pt x="16" y="78"/>
                    <a:pt x="36" y="81"/>
                  </a:cubicBezTo>
                  <a:cubicBezTo>
                    <a:pt x="3662" y="744"/>
                    <a:pt x="12813" y="3024"/>
                    <a:pt x="19496" y="9842"/>
                  </a:cubicBezTo>
                  <a:cubicBezTo>
                    <a:pt x="19502" y="9849"/>
                    <a:pt x="19511" y="9853"/>
                    <a:pt x="19521" y="9853"/>
                  </a:cubicBezTo>
                  <a:cubicBezTo>
                    <a:pt x="19522" y="9853"/>
                    <a:pt x="19523" y="9853"/>
                    <a:pt x="19525" y="9853"/>
                  </a:cubicBezTo>
                  <a:cubicBezTo>
                    <a:pt x="19536" y="9853"/>
                    <a:pt x="19547" y="9847"/>
                    <a:pt x="19552" y="9839"/>
                  </a:cubicBezTo>
                  <a:cubicBezTo>
                    <a:pt x="19896" y="9481"/>
                    <a:pt x="21325" y="8081"/>
                    <a:pt x="23361" y="7263"/>
                  </a:cubicBezTo>
                  <a:cubicBezTo>
                    <a:pt x="24120" y="6958"/>
                    <a:pt x="24964" y="6733"/>
                    <a:pt x="25867" y="6674"/>
                  </a:cubicBezTo>
                  <a:cubicBezTo>
                    <a:pt x="25886" y="6674"/>
                    <a:pt x="25902" y="6660"/>
                    <a:pt x="25904" y="6642"/>
                  </a:cubicBezTo>
                  <a:cubicBezTo>
                    <a:pt x="25907" y="6625"/>
                    <a:pt x="25898" y="6609"/>
                    <a:pt x="25883" y="6598"/>
                  </a:cubicBezTo>
                  <a:cubicBezTo>
                    <a:pt x="24714" y="5946"/>
                    <a:pt x="19887" y="3431"/>
                    <a:pt x="11840" y="1653"/>
                  </a:cubicBezTo>
                  <a:cubicBezTo>
                    <a:pt x="11836" y="1653"/>
                    <a:pt x="11831" y="1652"/>
                    <a:pt x="11828" y="1652"/>
                  </a:cubicBezTo>
                  <a:cubicBezTo>
                    <a:pt x="8455" y="907"/>
                    <a:pt x="4516" y="295"/>
                    <a:pt x="48" y="2"/>
                  </a:cubicBezTo>
                  <a:cubicBezTo>
                    <a:pt x="46" y="2"/>
                    <a:pt x="45" y="1"/>
                    <a:pt x="45" y="1"/>
                  </a:cubicBezTo>
                  <a:close/>
                </a:path>
              </a:pathLst>
            </a:custGeom>
            <a:solidFill>
              <a:schemeClr val="accent6"/>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2" name="Google Shape;2488;p33">
              <a:extLst>
                <a:ext uri="{FF2B5EF4-FFF2-40B4-BE49-F238E27FC236}">
                  <a16:creationId xmlns:a16="http://schemas.microsoft.com/office/drawing/2014/main" id="{EF97D7E5-0AFC-4DF7-55A0-AF8475BDFEEB}"/>
                </a:ext>
              </a:extLst>
            </p:cNvPr>
            <p:cNvSpPr/>
            <p:nvPr/>
          </p:nvSpPr>
          <p:spPr>
            <a:xfrm>
              <a:off x="8024800" y="263525"/>
              <a:ext cx="315850" cy="477075"/>
            </a:xfrm>
            <a:custGeom>
              <a:avLst/>
              <a:gdLst/>
              <a:ahLst/>
              <a:cxnLst/>
              <a:rect l="l" t="t" r="r" b="b"/>
              <a:pathLst>
                <a:path w="12634" h="19083" extrusionOk="0">
                  <a:moveTo>
                    <a:pt x="0" y="0"/>
                  </a:moveTo>
                  <a:cubicBezTo>
                    <a:pt x="0" y="11"/>
                    <a:pt x="6" y="20"/>
                    <a:pt x="14" y="28"/>
                  </a:cubicBezTo>
                  <a:cubicBezTo>
                    <a:pt x="1453" y="1346"/>
                    <a:pt x="6379" y="6617"/>
                    <a:pt x="9367" y="19051"/>
                  </a:cubicBezTo>
                  <a:cubicBezTo>
                    <a:pt x="9371" y="19068"/>
                    <a:pt x="9384" y="19078"/>
                    <a:pt x="9400" y="19082"/>
                  </a:cubicBezTo>
                  <a:lnTo>
                    <a:pt x="9408" y="19082"/>
                  </a:lnTo>
                  <a:cubicBezTo>
                    <a:pt x="9420" y="19081"/>
                    <a:pt x="9435" y="19074"/>
                    <a:pt x="9440" y="19062"/>
                  </a:cubicBezTo>
                  <a:cubicBezTo>
                    <a:pt x="9857" y="18402"/>
                    <a:pt x="11018" y="16666"/>
                    <a:pt x="12633" y="14993"/>
                  </a:cubicBezTo>
                  <a:cubicBezTo>
                    <a:pt x="7514" y="4316"/>
                    <a:pt x="2399" y="1006"/>
                    <a:pt x="0" y="0"/>
                  </a:cubicBezTo>
                  <a:close/>
                </a:path>
              </a:pathLst>
            </a:custGeom>
            <a:solidFill>
              <a:srgbClr val="000000">
                <a:alpha val="13970"/>
              </a:srgbClr>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3" name="Google Shape;2489;p33">
              <a:extLst>
                <a:ext uri="{FF2B5EF4-FFF2-40B4-BE49-F238E27FC236}">
                  <a16:creationId xmlns:a16="http://schemas.microsoft.com/office/drawing/2014/main" id="{809B83E0-64A5-B4E0-34DC-DBA151577052}"/>
                </a:ext>
              </a:extLst>
            </p:cNvPr>
            <p:cNvSpPr/>
            <p:nvPr/>
          </p:nvSpPr>
          <p:spPr>
            <a:xfrm>
              <a:off x="8364425" y="304025"/>
              <a:ext cx="351725" cy="140275"/>
            </a:xfrm>
            <a:custGeom>
              <a:avLst/>
              <a:gdLst/>
              <a:ahLst/>
              <a:cxnLst/>
              <a:rect l="l" t="t" r="r" b="b"/>
              <a:pathLst>
                <a:path w="14069" h="5611" extrusionOk="0">
                  <a:moveTo>
                    <a:pt x="1" y="0"/>
                  </a:moveTo>
                  <a:lnTo>
                    <a:pt x="1" y="0"/>
                  </a:lnTo>
                  <a:cubicBezTo>
                    <a:pt x="4016" y="1236"/>
                    <a:pt x="8580" y="3069"/>
                    <a:pt x="11521" y="5610"/>
                  </a:cubicBezTo>
                  <a:cubicBezTo>
                    <a:pt x="12280" y="5305"/>
                    <a:pt x="13123" y="5080"/>
                    <a:pt x="14027" y="5021"/>
                  </a:cubicBezTo>
                  <a:cubicBezTo>
                    <a:pt x="14046" y="5020"/>
                    <a:pt x="14060" y="5007"/>
                    <a:pt x="14064" y="4989"/>
                  </a:cubicBezTo>
                  <a:cubicBezTo>
                    <a:pt x="14068" y="4973"/>
                    <a:pt x="14059" y="4957"/>
                    <a:pt x="14044" y="4944"/>
                  </a:cubicBezTo>
                  <a:cubicBezTo>
                    <a:pt x="12875" y="4291"/>
                    <a:pt x="8048" y="1778"/>
                    <a:pt x="1" y="0"/>
                  </a:cubicBezTo>
                  <a:close/>
                </a:path>
              </a:pathLst>
            </a:custGeom>
            <a:solidFill>
              <a:srgbClr val="FFFFFF">
                <a:alpha val="39660"/>
              </a:srgbClr>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4" name="Google Shape;2490;p33">
              <a:extLst>
                <a:ext uri="{FF2B5EF4-FFF2-40B4-BE49-F238E27FC236}">
                  <a16:creationId xmlns:a16="http://schemas.microsoft.com/office/drawing/2014/main" id="{D54CB237-FD90-7AA0-17E2-DC52337B7B43}"/>
                </a:ext>
              </a:extLst>
            </p:cNvPr>
            <p:cNvSpPr/>
            <p:nvPr/>
          </p:nvSpPr>
          <p:spPr>
            <a:xfrm>
              <a:off x="8010650" y="253450"/>
              <a:ext cx="550975" cy="497525"/>
            </a:xfrm>
            <a:custGeom>
              <a:avLst/>
              <a:gdLst/>
              <a:ahLst/>
              <a:cxnLst/>
              <a:rect l="l" t="t" r="r" b="b"/>
              <a:pathLst>
                <a:path w="22039" h="19901" extrusionOk="0">
                  <a:moveTo>
                    <a:pt x="975" y="606"/>
                  </a:moveTo>
                  <a:lnTo>
                    <a:pt x="975" y="606"/>
                  </a:lnTo>
                  <a:cubicBezTo>
                    <a:pt x="1943" y="894"/>
                    <a:pt x="3728" y="1499"/>
                    <a:pt x="5979" y="2608"/>
                  </a:cubicBezTo>
                  <a:cubicBezTo>
                    <a:pt x="9095" y="4145"/>
                    <a:pt x="13747" y="6982"/>
                    <a:pt x="18333" y="11807"/>
                  </a:cubicBezTo>
                  <a:cubicBezTo>
                    <a:pt x="14290" y="12922"/>
                    <a:pt x="10946" y="17742"/>
                    <a:pt x="10014" y="19195"/>
                  </a:cubicBezTo>
                  <a:cubicBezTo>
                    <a:pt x="8206" y="11791"/>
                    <a:pt x="5717" y="7014"/>
                    <a:pt x="3928" y="4296"/>
                  </a:cubicBezTo>
                  <a:cubicBezTo>
                    <a:pt x="2684" y="2402"/>
                    <a:pt x="1616" y="1229"/>
                    <a:pt x="975" y="606"/>
                  </a:cubicBezTo>
                  <a:close/>
                  <a:moveTo>
                    <a:pt x="220" y="0"/>
                  </a:moveTo>
                  <a:cubicBezTo>
                    <a:pt x="142" y="0"/>
                    <a:pt x="70" y="43"/>
                    <a:pt x="38" y="115"/>
                  </a:cubicBezTo>
                  <a:cubicBezTo>
                    <a:pt x="0" y="199"/>
                    <a:pt x="25" y="299"/>
                    <a:pt x="99" y="356"/>
                  </a:cubicBezTo>
                  <a:cubicBezTo>
                    <a:pt x="160" y="403"/>
                    <a:pt x="6294" y="5197"/>
                    <a:pt x="9737" y="19748"/>
                  </a:cubicBezTo>
                  <a:cubicBezTo>
                    <a:pt x="9756" y="19827"/>
                    <a:pt x="9821" y="19886"/>
                    <a:pt x="9901" y="19898"/>
                  </a:cubicBezTo>
                  <a:cubicBezTo>
                    <a:pt x="9911" y="19900"/>
                    <a:pt x="9921" y="19901"/>
                    <a:pt x="9931" y="19901"/>
                  </a:cubicBezTo>
                  <a:cubicBezTo>
                    <a:pt x="10001" y="19901"/>
                    <a:pt x="10065" y="19864"/>
                    <a:pt x="10099" y="19803"/>
                  </a:cubicBezTo>
                  <a:cubicBezTo>
                    <a:pt x="10138" y="19738"/>
                    <a:pt x="14011" y="13285"/>
                    <a:pt x="18605" y="12145"/>
                  </a:cubicBezTo>
                  <a:cubicBezTo>
                    <a:pt x="18947" y="12791"/>
                    <a:pt x="20448" y="15723"/>
                    <a:pt x="21170" y="18996"/>
                  </a:cubicBezTo>
                  <a:cubicBezTo>
                    <a:pt x="21192" y="19088"/>
                    <a:pt x="21275" y="19151"/>
                    <a:pt x="21366" y="19151"/>
                  </a:cubicBezTo>
                  <a:cubicBezTo>
                    <a:pt x="21371" y="19151"/>
                    <a:pt x="21376" y="19151"/>
                    <a:pt x="21381" y="19151"/>
                  </a:cubicBezTo>
                  <a:cubicBezTo>
                    <a:pt x="21480" y="19143"/>
                    <a:pt x="21558" y="19063"/>
                    <a:pt x="21563" y="18964"/>
                  </a:cubicBezTo>
                  <a:lnTo>
                    <a:pt x="22032" y="10339"/>
                  </a:lnTo>
                  <a:cubicBezTo>
                    <a:pt x="22039" y="10230"/>
                    <a:pt x="21955" y="10135"/>
                    <a:pt x="21846" y="10130"/>
                  </a:cubicBezTo>
                  <a:cubicBezTo>
                    <a:pt x="21841" y="10130"/>
                    <a:pt x="21836" y="10129"/>
                    <a:pt x="21830" y="10129"/>
                  </a:cubicBezTo>
                  <a:cubicBezTo>
                    <a:pt x="21721" y="10129"/>
                    <a:pt x="21643" y="10213"/>
                    <a:pt x="21637" y="10317"/>
                  </a:cubicBezTo>
                  <a:lnTo>
                    <a:pt x="21238" y="17639"/>
                  </a:lnTo>
                  <a:cubicBezTo>
                    <a:pt x="20351" y="14508"/>
                    <a:pt x="18952" y="11949"/>
                    <a:pt x="18883" y="11825"/>
                  </a:cubicBezTo>
                  <a:cubicBezTo>
                    <a:pt x="18875" y="11808"/>
                    <a:pt x="18863" y="11792"/>
                    <a:pt x="18849" y="11779"/>
                  </a:cubicBezTo>
                  <a:cubicBezTo>
                    <a:pt x="9849" y="2176"/>
                    <a:pt x="355" y="25"/>
                    <a:pt x="260" y="4"/>
                  </a:cubicBezTo>
                  <a:cubicBezTo>
                    <a:pt x="247" y="2"/>
                    <a:pt x="233" y="0"/>
                    <a:pt x="220" y="0"/>
                  </a:cubicBezTo>
                  <a:close/>
                </a:path>
              </a:pathLst>
            </a:custGeom>
            <a:solidFill>
              <a:schemeClr val="accent4"/>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5" name="Google Shape;2491;p33">
              <a:extLst>
                <a:ext uri="{FF2B5EF4-FFF2-40B4-BE49-F238E27FC236}">
                  <a16:creationId xmlns:a16="http://schemas.microsoft.com/office/drawing/2014/main" id="{EBF52FEA-59D3-84AA-6654-45844B9DF36C}"/>
                </a:ext>
              </a:extLst>
            </p:cNvPr>
            <p:cNvSpPr/>
            <p:nvPr/>
          </p:nvSpPr>
          <p:spPr>
            <a:xfrm>
              <a:off x="8011025" y="253375"/>
              <a:ext cx="718175" cy="263250"/>
            </a:xfrm>
            <a:custGeom>
              <a:avLst/>
              <a:gdLst/>
              <a:ahLst/>
              <a:cxnLst/>
              <a:rect l="l" t="t" r="r" b="b"/>
              <a:pathLst>
                <a:path w="28727" h="10530" extrusionOk="0">
                  <a:moveTo>
                    <a:pt x="3875" y="627"/>
                  </a:moveTo>
                  <a:lnTo>
                    <a:pt x="3875" y="627"/>
                  </a:lnTo>
                  <a:cubicBezTo>
                    <a:pt x="17358" y="1760"/>
                    <a:pt x="25650" y="5765"/>
                    <a:pt x="27830" y="6937"/>
                  </a:cubicBezTo>
                  <a:cubicBezTo>
                    <a:pt x="24712" y="7273"/>
                    <a:pt x="22410" y="9437"/>
                    <a:pt x="21817" y="10046"/>
                  </a:cubicBezTo>
                  <a:cubicBezTo>
                    <a:pt x="15957" y="4106"/>
                    <a:pt x="8321" y="1623"/>
                    <a:pt x="3875" y="627"/>
                  </a:cubicBezTo>
                  <a:close/>
                  <a:moveTo>
                    <a:pt x="198" y="0"/>
                  </a:moveTo>
                  <a:cubicBezTo>
                    <a:pt x="101" y="0"/>
                    <a:pt x="13" y="84"/>
                    <a:pt x="7" y="186"/>
                  </a:cubicBezTo>
                  <a:cubicBezTo>
                    <a:pt x="1" y="295"/>
                    <a:pt x="81" y="388"/>
                    <a:pt x="189" y="397"/>
                  </a:cubicBezTo>
                  <a:cubicBezTo>
                    <a:pt x="316" y="408"/>
                    <a:pt x="13023" y="1572"/>
                    <a:pt x="21680" y="10469"/>
                  </a:cubicBezTo>
                  <a:cubicBezTo>
                    <a:pt x="21716" y="10509"/>
                    <a:pt x="21768" y="10530"/>
                    <a:pt x="21822" y="10530"/>
                  </a:cubicBezTo>
                  <a:cubicBezTo>
                    <a:pt x="21823" y="10530"/>
                    <a:pt x="21825" y="10530"/>
                    <a:pt x="21827" y="10528"/>
                  </a:cubicBezTo>
                  <a:cubicBezTo>
                    <a:pt x="21883" y="10527"/>
                    <a:pt x="21933" y="10503"/>
                    <a:pt x="21970" y="10462"/>
                  </a:cubicBezTo>
                  <a:cubicBezTo>
                    <a:pt x="21998" y="10431"/>
                    <a:pt x="24785" y="7357"/>
                    <a:pt x="28515" y="7290"/>
                  </a:cubicBezTo>
                  <a:cubicBezTo>
                    <a:pt x="28603" y="7289"/>
                    <a:pt x="28679" y="7228"/>
                    <a:pt x="28703" y="7144"/>
                  </a:cubicBezTo>
                  <a:cubicBezTo>
                    <a:pt x="28726" y="7059"/>
                    <a:pt x="28691" y="6969"/>
                    <a:pt x="28616" y="6923"/>
                  </a:cubicBezTo>
                  <a:cubicBezTo>
                    <a:pt x="28516" y="6861"/>
                    <a:pt x="18420" y="739"/>
                    <a:pt x="214" y="1"/>
                  </a:cubicBezTo>
                  <a:cubicBezTo>
                    <a:pt x="208" y="0"/>
                    <a:pt x="203" y="0"/>
                    <a:pt x="198" y="0"/>
                  </a:cubicBezTo>
                  <a:close/>
                </a:path>
              </a:pathLst>
            </a:custGeom>
            <a:solidFill>
              <a:schemeClr val="accent4"/>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6" name="Google Shape;2492;p33">
              <a:extLst>
                <a:ext uri="{FF2B5EF4-FFF2-40B4-BE49-F238E27FC236}">
                  <a16:creationId xmlns:a16="http://schemas.microsoft.com/office/drawing/2014/main" id="{EC926318-51D5-411C-553C-57331D1B62E3}"/>
                </a:ext>
              </a:extLst>
            </p:cNvPr>
            <p:cNvSpPr/>
            <p:nvPr/>
          </p:nvSpPr>
          <p:spPr>
            <a:xfrm>
              <a:off x="8401825" y="578400"/>
              <a:ext cx="148525" cy="153825"/>
            </a:xfrm>
            <a:custGeom>
              <a:avLst/>
              <a:gdLst/>
              <a:ahLst/>
              <a:cxnLst/>
              <a:rect l="l" t="t" r="r" b="b"/>
              <a:pathLst>
                <a:path w="5941" h="6153" extrusionOk="0">
                  <a:moveTo>
                    <a:pt x="218" y="1"/>
                  </a:moveTo>
                  <a:cubicBezTo>
                    <a:pt x="170" y="1"/>
                    <a:pt x="121" y="19"/>
                    <a:pt x="83" y="56"/>
                  </a:cubicBezTo>
                  <a:cubicBezTo>
                    <a:pt x="4" y="131"/>
                    <a:pt x="1" y="257"/>
                    <a:pt x="75" y="336"/>
                  </a:cubicBezTo>
                  <a:lnTo>
                    <a:pt x="5577" y="6091"/>
                  </a:lnTo>
                  <a:cubicBezTo>
                    <a:pt x="5616" y="6131"/>
                    <a:pt x="5668" y="6153"/>
                    <a:pt x="5720" y="6153"/>
                  </a:cubicBezTo>
                  <a:cubicBezTo>
                    <a:pt x="5770" y="6153"/>
                    <a:pt x="5819" y="6135"/>
                    <a:pt x="5858" y="6098"/>
                  </a:cubicBezTo>
                  <a:cubicBezTo>
                    <a:pt x="5937" y="6023"/>
                    <a:pt x="5940" y="5897"/>
                    <a:pt x="5864" y="5818"/>
                  </a:cubicBezTo>
                  <a:lnTo>
                    <a:pt x="363" y="62"/>
                  </a:lnTo>
                  <a:cubicBezTo>
                    <a:pt x="323" y="22"/>
                    <a:pt x="271" y="1"/>
                    <a:pt x="218" y="1"/>
                  </a:cubicBezTo>
                  <a:close/>
                </a:path>
              </a:pathLst>
            </a:custGeom>
            <a:solidFill>
              <a:schemeClr val="accent4"/>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grpSp>
      <p:grpSp>
        <p:nvGrpSpPr>
          <p:cNvPr id="50" name="Google Shape;2514;p33">
            <a:extLst>
              <a:ext uri="{FF2B5EF4-FFF2-40B4-BE49-F238E27FC236}">
                <a16:creationId xmlns:a16="http://schemas.microsoft.com/office/drawing/2014/main" id="{2EBAB549-97A1-8259-B6BA-FF388757ACB3}"/>
              </a:ext>
            </a:extLst>
          </p:cNvPr>
          <p:cNvGrpSpPr/>
          <p:nvPr/>
        </p:nvGrpSpPr>
        <p:grpSpPr>
          <a:xfrm rot="-1298509">
            <a:off x="1800687" y="5801355"/>
            <a:ext cx="1169657" cy="1025392"/>
            <a:chOff x="3656813" y="4101238"/>
            <a:chExt cx="877250" cy="769050"/>
          </a:xfrm>
        </p:grpSpPr>
        <p:sp>
          <p:nvSpPr>
            <p:cNvPr id="51" name="Google Shape;2515;p33">
              <a:extLst>
                <a:ext uri="{FF2B5EF4-FFF2-40B4-BE49-F238E27FC236}">
                  <a16:creationId xmlns:a16="http://schemas.microsoft.com/office/drawing/2014/main" id="{D010CD55-7297-96F1-1D95-38C86D9CD423}"/>
                </a:ext>
              </a:extLst>
            </p:cNvPr>
            <p:cNvSpPr/>
            <p:nvPr/>
          </p:nvSpPr>
          <p:spPr>
            <a:xfrm>
              <a:off x="3656813" y="4130988"/>
              <a:ext cx="877250" cy="739300"/>
            </a:xfrm>
            <a:custGeom>
              <a:avLst/>
              <a:gdLst/>
              <a:ahLst/>
              <a:cxnLst/>
              <a:rect l="l" t="t" r="r" b="b"/>
              <a:pathLst>
                <a:path w="35090" h="29572" extrusionOk="0">
                  <a:moveTo>
                    <a:pt x="4335" y="5066"/>
                  </a:moveTo>
                  <a:lnTo>
                    <a:pt x="4333" y="5068"/>
                  </a:lnTo>
                  <a:cubicBezTo>
                    <a:pt x="4333" y="5067"/>
                    <a:pt x="4333" y="5066"/>
                    <a:pt x="4335" y="5066"/>
                  </a:cubicBezTo>
                  <a:close/>
                  <a:moveTo>
                    <a:pt x="213" y="1"/>
                  </a:moveTo>
                  <a:cubicBezTo>
                    <a:pt x="155" y="1"/>
                    <a:pt x="98" y="27"/>
                    <a:pt x="59" y="74"/>
                  </a:cubicBezTo>
                  <a:cubicBezTo>
                    <a:pt x="7" y="138"/>
                    <a:pt x="0" y="228"/>
                    <a:pt x="40" y="300"/>
                  </a:cubicBezTo>
                  <a:lnTo>
                    <a:pt x="3874" y="6863"/>
                  </a:lnTo>
                  <a:cubicBezTo>
                    <a:pt x="3877" y="6871"/>
                    <a:pt x="3886" y="6873"/>
                    <a:pt x="3892" y="6880"/>
                  </a:cubicBezTo>
                  <a:cubicBezTo>
                    <a:pt x="3901" y="6892"/>
                    <a:pt x="3907" y="6906"/>
                    <a:pt x="3919" y="6915"/>
                  </a:cubicBezTo>
                  <a:lnTo>
                    <a:pt x="27422" y="26249"/>
                  </a:lnTo>
                  <a:lnTo>
                    <a:pt x="29127" y="27651"/>
                  </a:lnTo>
                  <a:lnTo>
                    <a:pt x="31407" y="29528"/>
                  </a:lnTo>
                  <a:cubicBezTo>
                    <a:pt x="31444" y="29558"/>
                    <a:pt x="31489" y="29572"/>
                    <a:pt x="31533" y="29572"/>
                  </a:cubicBezTo>
                  <a:cubicBezTo>
                    <a:pt x="31560" y="29572"/>
                    <a:pt x="31589" y="29567"/>
                    <a:pt x="31613" y="29555"/>
                  </a:cubicBezTo>
                  <a:cubicBezTo>
                    <a:pt x="33354" y="28780"/>
                    <a:pt x="34648" y="27208"/>
                    <a:pt x="35073" y="25350"/>
                  </a:cubicBezTo>
                  <a:cubicBezTo>
                    <a:pt x="35090" y="25276"/>
                    <a:pt x="35063" y="25201"/>
                    <a:pt x="35005" y="25153"/>
                  </a:cubicBezTo>
                  <a:lnTo>
                    <a:pt x="32726" y="23277"/>
                  </a:lnTo>
                  <a:lnTo>
                    <a:pt x="31020" y="21873"/>
                  </a:lnTo>
                  <a:lnTo>
                    <a:pt x="7518" y="2542"/>
                  </a:lnTo>
                  <a:cubicBezTo>
                    <a:pt x="7512" y="2539"/>
                    <a:pt x="7506" y="2537"/>
                    <a:pt x="7500" y="2532"/>
                  </a:cubicBezTo>
                  <a:cubicBezTo>
                    <a:pt x="7486" y="2524"/>
                    <a:pt x="7473" y="2514"/>
                    <a:pt x="7456" y="2508"/>
                  </a:cubicBezTo>
                  <a:lnTo>
                    <a:pt x="277" y="12"/>
                  </a:lnTo>
                  <a:cubicBezTo>
                    <a:pt x="256" y="4"/>
                    <a:pt x="235" y="1"/>
                    <a:pt x="213" y="1"/>
                  </a:cubicBezTo>
                  <a:close/>
                </a:path>
              </a:pathLst>
            </a:custGeom>
            <a:solidFill>
              <a:srgbClr val="191919">
                <a:alpha val="17860"/>
              </a:srgbClr>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52" name="Google Shape;2516;p33">
              <a:extLst>
                <a:ext uri="{FF2B5EF4-FFF2-40B4-BE49-F238E27FC236}">
                  <a16:creationId xmlns:a16="http://schemas.microsoft.com/office/drawing/2014/main" id="{37031F2D-F01F-3DF4-1B9D-A6BDC89B1B71}"/>
                </a:ext>
              </a:extLst>
            </p:cNvPr>
            <p:cNvSpPr/>
            <p:nvPr/>
          </p:nvSpPr>
          <p:spPr>
            <a:xfrm>
              <a:off x="4424213" y="4783413"/>
              <a:ext cx="24025" cy="18800"/>
            </a:xfrm>
            <a:custGeom>
              <a:avLst/>
              <a:gdLst/>
              <a:ahLst/>
              <a:cxnLst/>
              <a:rect l="l" t="t" r="r" b="b"/>
              <a:pathLst>
                <a:path w="961" h="752" extrusionOk="0">
                  <a:moveTo>
                    <a:pt x="113" y="1"/>
                  </a:moveTo>
                  <a:cubicBezTo>
                    <a:pt x="83" y="1"/>
                    <a:pt x="53" y="14"/>
                    <a:pt x="34" y="40"/>
                  </a:cubicBezTo>
                  <a:cubicBezTo>
                    <a:pt x="0" y="85"/>
                    <a:pt x="10" y="147"/>
                    <a:pt x="53" y="179"/>
                  </a:cubicBezTo>
                  <a:lnTo>
                    <a:pt x="788" y="732"/>
                  </a:lnTo>
                  <a:cubicBezTo>
                    <a:pt x="804" y="746"/>
                    <a:pt x="825" y="752"/>
                    <a:pt x="847" y="752"/>
                  </a:cubicBezTo>
                  <a:cubicBezTo>
                    <a:pt x="877" y="752"/>
                    <a:pt x="905" y="738"/>
                    <a:pt x="926" y="711"/>
                  </a:cubicBezTo>
                  <a:cubicBezTo>
                    <a:pt x="960" y="668"/>
                    <a:pt x="951" y="606"/>
                    <a:pt x="908" y="573"/>
                  </a:cubicBezTo>
                  <a:lnTo>
                    <a:pt x="173" y="20"/>
                  </a:lnTo>
                  <a:cubicBezTo>
                    <a:pt x="155" y="7"/>
                    <a:pt x="134" y="1"/>
                    <a:pt x="113" y="1"/>
                  </a:cubicBezTo>
                  <a:close/>
                </a:path>
              </a:pathLst>
            </a:custGeom>
            <a:solidFill>
              <a:schemeClr val="accent2"/>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53" name="Google Shape;2517;p33">
              <a:extLst>
                <a:ext uri="{FF2B5EF4-FFF2-40B4-BE49-F238E27FC236}">
                  <a16:creationId xmlns:a16="http://schemas.microsoft.com/office/drawing/2014/main" id="{9B75AA1B-DE69-3D6E-A55A-D669C0434E37}"/>
                </a:ext>
              </a:extLst>
            </p:cNvPr>
            <p:cNvSpPr/>
            <p:nvPr/>
          </p:nvSpPr>
          <p:spPr>
            <a:xfrm>
              <a:off x="4395613" y="4693813"/>
              <a:ext cx="129775" cy="137975"/>
            </a:xfrm>
            <a:custGeom>
              <a:avLst/>
              <a:gdLst/>
              <a:ahLst/>
              <a:cxnLst/>
              <a:rect l="l" t="t" r="r" b="b"/>
              <a:pathLst>
                <a:path w="5191" h="5519" extrusionOk="0">
                  <a:moveTo>
                    <a:pt x="3728" y="991"/>
                  </a:moveTo>
                  <a:lnTo>
                    <a:pt x="4038" y="1247"/>
                  </a:lnTo>
                  <a:lnTo>
                    <a:pt x="4043" y="1272"/>
                  </a:lnTo>
                  <a:lnTo>
                    <a:pt x="4101" y="1319"/>
                  </a:lnTo>
                  <a:lnTo>
                    <a:pt x="4041" y="1274"/>
                  </a:lnTo>
                  <a:lnTo>
                    <a:pt x="3728" y="991"/>
                  </a:lnTo>
                  <a:close/>
                  <a:moveTo>
                    <a:pt x="3396" y="1907"/>
                  </a:moveTo>
                  <a:lnTo>
                    <a:pt x="3799" y="2031"/>
                  </a:lnTo>
                  <a:lnTo>
                    <a:pt x="3804" y="2061"/>
                  </a:lnTo>
                  <a:cubicBezTo>
                    <a:pt x="3800" y="2066"/>
                    <a:pt x="3795" y="2068"/>
                    <a:pt x="3790" y="2068"/>
                  </a:cubicBezTo>
                  <a:cubicBezTo>
                    <a:pt x="3788" y="2068"/>
                    <a:pt x="3786" y="2068"/>
                    <a:pt x="3784" y="2067"/>
                  </a:cubicBezTo>
                  <a:lnTo>
                    <a:pt x="3396" y="1907"/>
                  </a:lnTo>
                  <a:close/>
                  <a:moveTo>
                    <a:pt x="2899" y="2632"/>
                  </a:moveTo>
                  <a:lnTo>
                    <a:pt x="3200" y="2828"/>
                  </a:lnTo>
                  <a:lnTo>
                    <a:pt x="3202" y="2856"/>
                  </a:lnTo>
                  <a:cubicBezTo>
                    <a:pt x="3198" y="2861"/>
                    <a:pt x="3193" y="2864"/>
                    <a:pt x="3187" y="2864"/>
                  </a:cubicBezTo>
                  <a:cubicBezTo>
                    <a:pt x="3183" y="2864"/>
                    <a:pt x="3179" y="2862"/>
                    <a:pt x="3175" y="2858"/>
                  </a:cubicBezTo>
                  <a:lnTo>
                    <a:pt x="2899" y="2632"/>
                  </a:lnTo>
                  <a:close/>
                  <a:moveTo>
                    <a:pt x="2380" y="3388"/>
                  </a:moveTo>
                  <a:lnTo>
                    <a:pt x="2380" y="3388"/>
                  </a:lnTo>
                  <a:cubicBezTo>
                    <a:pt x="2564" y="3507"/>
                    <a:pt x="2769" y="3614"/>
                    <a:pt x="2984" y="3652"/>
                  </a:cubicBezTo>
                  <a:lnTo>
                    <a:pt x="2999" y="3684"/>
                  </a:lnTo>
                  <a:cubicBezTo>
                    <a:pt x="2996" y="3688"/>
                    <a:pt x="2987" y="3691"/>
                    <a:pt x="2976" y="3693"/>
                  </a:cubicBezTo>
                  <a:cubicBezTo>
                    <a:pt x="2755" y="3649"/>
                    <a:pt x="2542" y="3540"/>
                    <a:pt x="2380" y="3388"/>
                  </a:cubicBezTo>
                  <a:close/>
                  <a:moveTo>
                    <a:pt x="1269" y="3670"/>
                  </a:moveTo>
                  <a:lnTo>
                    <a:pt x="2002" y="4221"/>
                  </a:lnTo>
                  <a:lnTo>
                    <a:pt x="2007" y="4246"/>
                  </a:lnTo>
                  <a:cubicBezTo>
                    <a:pt x="2001" y="4254"/>
                    <a:pt x="1995" y="4257"/>
                    <a:pt x="1990" y="4257"/>
                  </a:cubicBezTo>
                  <a:cubicBezTo>
                    <a:pt x="1985" y="4257"/>
                    <a:pt x="1981" y="4254"/>
                    <a:pt x="1978" y="4252"/>
                  </a:cubicBezTo>
                  <a:lnTo>
                    <a:pt x="1244" y="3700"/>
                  </a:lnTo>
                  <a:lnTo>
                    <a:pt x="1269" y="3670"/>
                  </a:lnTo>
                  <a:close/>
                  <a:moveTo>
                    <a:pt x="3158" y="0"/>
                  </a:moveTo>
                  <a:cubicBezTo>
                    <a:pt x="3151" y="0"/>
                    <a:pt x="3145" y="1"/>
                    <a:pt x="3138" y="3"/>
                  </a:cubicBezTo>
                  <a:cubicBezTo>
                    <a:pt x="3122" y="10"/>
                    <a:pt x="3111" y="17"/>
                    <a:pt x="3101" y="29"/>
                  </a:cubicBezTo>
                  <a:cubicBezTo>
                    <a:pt x="3094" y="38"/>
                    <a:pt x="3085" y="48"/>
                    <a:pt x="3084" y="63"/>
                  </a:cubicBezTo>
                  <a:cubicBezTo>
                    <a:pt x="3007" y="354"/>
                    <a:pt x="2915" y="637"/>
                    <a:pt x="2797" y="905"/>
                  </a:cubicBezTo>
                  <a:cubicBezTo>
                    <a:pt x="2586" y="1410"/>
                    <a:pt x="2307" y="1874"/>
                    <a:pt x="1968" y="2288"/>
                  </a:cubicBezTo>
                  <a:cubicBezTo>
                    <a:pt x="1623" y="2707"/>
                    <a:pt x="1251" y="3033"/>
                    <a:pt x="915" y="3275"/>
                  </a:cubicBezTo>
                  <a:cubicBezTo>
                    <a:pt x="568" y="3520"/>
                    <a:pt x="260" y="3683"/>
                    <a:pt x="50" y="3782"/>
                  </a:cubicBezTo>
                  <a:cubicBezTo>
                    <a:pt x="37" y="3785"/>
                    <a:pt x="29" y="3795"/>
                    <a:pt x="21" y="3804"/>
                  </a:cubicBezTo>
                  <a:cubicBezTo>
                    <a:pt x="13" y="3814"/>
                    <a:pt x="6" y="3828"/>
                    <a:pt x="5" y="3842"/>
                  </a:cubicBezTo>
                  <a:cubicBezTo>
                    <a:pt x="0" y="3869"/>
                    <a:pt x="11" y="3898"/>
                    <a:pt x="32" y="3916"/>
                  </a:cubicBezTo>
                  <a:lnTo>
                    <a:pt x="1959" y="5501"/>
                  </a:lnTo>
                  <a:cubicBezTo>
                    <a:pt x="1974" y="5513"/>
                    <a:pt x="1992" y="5519"/>
                    <a:pt x="2010" y="5519"/>
                  </a:cubicBezTo>
                  <a:cubicBezTo>
                    <a:pt x="2022" y="5519"/>
                    <a:pt x="2033" y="5516"/>
                    <a:pt x="2044" y="5511"/>
                  </a:cubicBezTo>
                  <a:cubicBezTo>
                    <a:pt x="2365" y="5358"/>
                    <a:pt x="2678" y="5173"/>
                    <a:pt x="2967" y="4964"/>
                  </a:cubicBezTo>
                  <a:cubicBezTo>
                    <a:pt x="3364" y="4675"/>
                    <a:pt x="3726" y="4336"/>
                    <a:pt x="4039" y="3956"/>
                  </a:cubicBezTo>
                  <a:cubicBezTo>
                    <a:pt x="4375" y="3548"/>
                    <a:pt x="4658" y="3093"/>
                    <a:pt x="4869" y="2610"/>
                  </a:cubicBezTo>
                  <a:cubicBezTo>
                    <a:pt x="4999" y="2315"/>
                    <a:pt x="5105" y="2012"/>
                    <a:pt x="5181" y="1700"/>
                  </a:cubicBezTo>
                  <a:cubicBezTo>
                    <a:pt x="5190" y="1670"/>
                    <a:pt x="5181" y="1637"/>
                    <a:pt x="5157" y="1617"/>
                  </a:cubicBezTo>
                  <a:lnTo>
                    <a:pt x="3213" y="18"/>
                  </a:lnTo>
                  <a:cubicBezTo>
                    <a:pt x="3197" y="6"/>
                    <a:pt x="3178" y="0"/>
                    <a:pt x="3158" y="0"/>
                  </a:cubicBezTo>
                  <a:close/>
                </a:path>
              </a:pathLst>
            </a:custGeom>
            <a:solidFill>
              <a:schemeClr val="accent2"/>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54" name="Google Shape;2518;p33">
              <a:extLst>
                <a:ext uri="{FF2B5EF4-FFF2-40B4-BE49-F238E27FC236}">
                  <a16:creationId xmlns:a16="http://schemas.microsoft.com/office/drawing/2014/main" id="{7588A03A-61F3-B683-362A-57AB37450A9C}"/>
                </a:ext>
              </a:extLst>
            </p:cNvPr>
            <p:cNvSpPr/>
            <p:nvPr/>
          </p:nvSpPr>
          <p:spPr>
            <a:xfrm>
              <a:off x="3671038" y="4113313"/>
              <a:ext cx="49225" cy="45000"/>
            </a:xfrm>
            <a:custGeom>
              <a:avLst/>
              <a:gdLst/>
              <a:ahLst/>
              <a:cxnLst/>
              <a:rect l="l" t="t" r="r" b="b"/>
              <a:pathLst>
                <a:path w="1969" h="1800" extrusionOk="0">
                  <a:moveTo>
                    <a:pt x="88" y="1"/>
                  </a:moveTo>
                  <a:cubicBezTo>
                    <a:pt x="64" y="1"/>
                    <a:pt x="41" y="11"/>
                    <a:pt x="26" y="29"/>
                  </a:cubicBezTo>
                  <a:cubicBezTo>
                    <a:pt x="5" y="54"/>
                    <a:pt x="1" y="91"/>
                    <a:pt x="19" y="120"/>
                  </a:cubicBezTo>
                  <a:lnTo>
                    <a:pt x="976" y="1760"/>
                  </a:lnTo>
                  <a:cubicBezTo>
                    <a:pt x="991" y="1785"/>
                    <a:pt x="1018" y="1799"/>
                    <a:pt x="1045" y="1799"/>
                  </a:cubicBezTo>
                  <a:cubicBezTo>
                    <a:pt x="1057" y="1799"/>
                    <a:pt x="1069" y="1797"/>
                    <a:pt x="1080" y="1791"/>
                  </a:cubicBezTo>
                  <a:cubicBezTo>
                    <a:pt x="1296" y="1687"/>
                    <a:pt x="1485" y="1541"/>
                    <a:pt x="1637" y="1354"/>
                  </a:cubicBezTo>
                  <a:cubicBezTo>
                    <a:pt x="1790" y="1169"/>
                    <a:pt x="1897" y="957"/>
                    <a:pt x="1958" y="723"/>
                  </a:cubicBezTo>
                  <a:cubicBezTo>
                    <a:pt x="1969" y="684"/>
                    <a:pt x="1947" y="642"/>
                    <a:pt x="1907" y="628"/>
                  </a:cubicBezTo>
                  <a:lnTo>
                    <a:pt x="112" y="5"/>
                  </a:lnTo>
                  <a:cubicBezTo>
                    <a:pt x="104" y="2"/>
                    <a:pt x="96" y="1"/>
                    <a:pt x="88" y="1"/>
                  </a:cubicBezTo>
                  <a:close/>
                </a:path>
              </a:pathLst>
            </a:custGeom>
            <a:solidFill>
              <a:schemeClr val="accent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55" name="Google Shape;2519;p33">
              <a:extLst>
                <a:ext uri="{FF2B5EF4-FFF2-40B4-BE49-F238E27FC236}">
                  <a16:creationId xmlns:a16="http://schemas.microsoft.com/office/drawing/2014/main" id="{594D911B-47F9-57FF-689D-85E100CFA810}"/>
                </a:ext>
              </a:extLst>
            </p:cNvPr>
            <p:cNvSpPr/>
            <p:nvPr/>
          </p:nvSpPr>
          <p:spPr>
            <a:xfrm>
              <a:off x="3700088" y="4132138"/>
              <a:ext cx="136625" cy="132800"/>
            </a:xfrm>
            <a:custGeom>
              <a:avLst/>
              <a:gdLst/>
              <a:ahLst/>
              <a:cxnLst/>
              <a:rect l="l" t="t" r="r" b="b"/>
              <a:pathLst>
                <a:path w="5465" h="5312" extrusionOk="0">
                  <a:moveTo>
                    <a:pt x="2124" y="1889"/>
                  </a:moveTo>
                  <a:lnTo>
                    <a:pt x="2701" y="2569"/>
                  </a:lnTo>
                  <a:lnTo>
                    <a:pt x="2706" y="2594"/>
                  </a:lnTo>
                  <a:lnTo>
                    <a:pt x="2761" y="2640"/>
                  </a:lnTo>
                  <a:lnTo>
                    <a:pt x="2758" y="2642"/>
                  </a:lnTo>
                  <a:lnTo>
                    <a:pt x="2703" y="2598"/>
                  </a:lnTo>
                  <a:lnTo>
                    <a:pt x="2095" y="1912"/>
                  </a:lnTo>
                  <a:lnTo>
                    <a:pt x="2124" y="1889"/>
                  </a:lnTo>
                  <a:close/>
                  <a:moveTo>
                    <a:pt x="1369" y="1975"/>
                  </a:moveTo>
                  <a:lnTo>
                    <a:pt x="1369" y="1975"/>
                  </a:lnTo>
                  <a:cubicBezTo>
                    <a:pt x="1725" y="2592"/>
                    <a:pt x="2111" y="3197"/>
                    <a:pt x="2545" y="3755"/>
                  </a:cubicBezTo>
                  <a:lnTo>
                    <a:pt x="2545" y="3780"/>
                  </a:lnTo>
                  <a:lnTo>
                    <a:pt x="2603" y="3827"/>
                  </a:lnTo>
                  <a:lnTo>
                    <a:pt x="2601" y="3831"/>
                  </a:lnTo>
                  <a:lnTo>
                    <a:pt x="2540" y="3785"/>
                  </a:lnTo>
                  <a:cubicBezTo>
                    <a:pt x="2080" y="3217"/>
                    <a:pt x="1693" y="2612"/>
                    <a:pt x="1369" y="1975"/>
                  </a:cubicBezTo>
                  <a:close/>
                  <a:moveTo>
                    <a:pt x="1096" y="1"/>
                  </a:moveTo>
                  <a:cubicBezTo>
                    <a:pt x="1083" y="1"/>
                    <a:pt x="1070" y="4"/>
                    <a:pt x="1059" y="11"/>
                  </a:cubicBezTo>
                  <a:cubicBezTo>
                    <a:pt x="1048" y="17"/>
                    <a:pt x="1040" y="21"/>
                    <a:pt x="1032" y="31"/>
                  </a:cubicBezTo>
                  <a:cubicBezTo>
                    <a:pt x="1024" y="40"/>
                    <a:pt x="1020" y="52"/>
                    <a:pt x="1018" y="59"/>
                  </a:cubicBezTo>
                  <a:cubicBezTo>
                    <a:pt x="946" y="315"/>
                    <a:pt x="825" y="549"/>
                    <a:pt x="656" y="754"/>
                  </a:cubicBezTo>
                  <a:cubicBezTo>
                    <a:pt x="488" y="959"/>
                    <a:pt x="283" y="1120"/>
                    <a:pt x="48" y="1240"/>
                  </a:cubicBezTo>
                  <a:cubicBezTo>
                    <a:pt x="38" y="1247"/>
                    <a:pt x="27" y="1253"/>
                    <a:pt x="19" y="1262"/>
                  </a:cubicBezTo>
                  <a:cubicBezTo>
                    <a:pt x="13" y="1269"/>
                    <a:pt x="12" y="1277"/>
                    <a:pt x="9" y="1285"/>
                  </a:cubicBezTo>
                  <a:lnTo>
                    <a:pt x="7" y="1289"/>
                  </a:lnTo>
                  <a:cubicBezTo>
                    <a:pt x="1" y="1309"/>
                    <a:pt x="3" y="1331"/>
                    <a:pt x="13" y="1351"/>
                  </a:cubicBezTo>
                  <a:lnTo>
                    <a:pt x="2304" y="5274"/>
                  </a:lnTo>
                  <a:cubicBezTo>
                    <a:pt x="2314" y="5293"/>
                    <a:pt x="2335" y="5304"/>
                    <a:pt x="2355" y="5311"/>
                  </a:cubicBezTo>
                  <a:cubicBezTo>
                    <a:pt x="2360" y="5311"/>
                    <a:pt x="2365" y="5312"/>
                    <a:pt x="2371" y="5312"/>
                  </a:cubicBezTo>
                  <a:cubicBezTo>
                    <a:pt x="2388" y="5312"/>
                    <a:pt x="2406" y="5306"/>
                    <a:pt x="2418" y="5296"/>
                  </a:cubicBezTo>
                  <a:cubicBezTo>
                    <a:pt x="2558" y="5189"/>
                    <a:pt x="2698" y="5080"/>
                    <a:pt x="2834" y="4966"/>
                  </a:cubicBezTo>
                  <a:cubicBezTo>
                    <a:pt x="3311" y="4562"/>
                    <a:pt x="3755" y="4115"/>
                    <a:pt x="4154" y="3631"/>
                  </a:cubicBezTo>
                  <a:cubicBezTo>
                    <a:pt x="4575" y="3119"/>
                    <a:pt x="4945" y="2570"/>
                    <a:pt x="5258" y="1990"/>
                  </a:cubicBezTo>
                  <a:cubicBezTo>
                    <a:pt x="5328" y="1862"/>
                    <a:pt x="5391" y="1735"/>
                    <a:pt x="5454" y="1607"/>
                  </a:cubicBezTo>
                  <a:cubicBezTo>
                    <a:pt x="5464" y="1589"/>
                    <a:pt x="5465" y="1563"/>
                    <a:pt x="5456" y="1542"/>
                  </a:cubicBezTo>
                  <a:cubicBezTo>
                    <a:pt x="5449" y="1520"/>
                    <a:pt x="5430" y="1504"/>
                    <a:pt x="5409" y="1498"/>
                  </a:cubicBezTo>
                  <a:lnTo>
                    <a:pt x="1599" y="172"/>
                  </a:lnTo>
                  <a:lnTo>
                    <a:pt x="1120" y="4"/>
                  </a:lnTo>
                  <a:cubicBezTo>
                    <a:pt x="1112" y="2"/>
                    <a:pt x="1104" y="1"/>
                    <a:pt x="1096" y="1"/>
                  </a:cubicBezTo>
                  <a:close/>
                </a:path>
              </a:pathLst>
            </a:custGeom>
            <a:solidFill>
              <a:schemeClr val="accent2"/>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56" name="Google Shape;2520;p33">
              <a:extLst>
                <a:ext uri="{FF2B5EF4-FFF2-40B4-BE49-F238E27FC236}">
                  <a16:creationId xmlns:a16="http://schemas.microsoft.com/office/drawing/2014/main" id="{E26EB21C-1B56-1437-54F2-BF93D0D933FA}"/>
                </a:ext>
              </a:extLst>
            </p:cNvPr>
            <p:cNvSpPr/>
            <p:nvPr/>
          </p:nvSpPr>
          <p:spPr>
            <a:xfrm>
              <a:off x="3764063" y="4174513"/>
              <a:ext cx="661850" cy="575500"/>
            </a:xfrm>
            <a:custGeom>
              <a:avLst/>
              <a:gdLst/>
              <a:ahLst/>
              <a:cxnLst/>
              <a:rect l="l" t="t" r="r" b="b"/>
              <a:pathLst>
                <a:path w="26474" h="23020" extrusionOk="0">
                  <a:moveTo>
                    <a:pt x="4910" y="5313"/>
                  </a:moveTo>
                  <a:lnTo>
                    <a:pt x="6776" y="6747"/>
                  </a:lnTo>
                  <a:lnTo>
                    <a:pt x="6779" y="6774"/>
                  </a:lnTo>
                  <a:cubicBezTo>
                    <a:pt x="6774" y="6780"/>
                    <a:pt x="6769" y="6782"/>
                    <a:pt x="6764" y="6782"/>
                  </a:cubicBezTo>
                  <a:cubicBezTo>
                    <a:pt x="6759" y="6782"/>
                    <a:pt x="6755" y="6781"/>
                    <a:pt x="6752" y="6777"/>
                  </a:cubicBezTo>
                  <a:lnTo>
                    <a:pt x="4884" y="5343"/>
                  </a:lnTo>
                  <a:lnTo>
                    <a:pt x="4910" y="5313"/>
                  </a:lnTo>
                  <a:close/>
                  <a:moveTo>
                    <a:pt x="1930" y="4351"/>
                  </a:moveTo>
                  <a:lnTo>
                    <a:pt x="10181" y="10709"/>
                  </a:lnTo>
                  <a:lnTo>
                    <a:pt x="10248" y="10784"/>
                  </a:lnTo>
                  <a:lnTo>
                    <a:pt x="10248" y="10784"/>
                  </a:lnTo>
                  <a:lnTo>
                    <a:pt x="10196" y="10730"/>
                  </a:lnTo>
                  <a:cubicBezTo>
                    <a:pt x="10196" y="10730"/>
                    <a:pt x="10179" y="10742"/>
                    <a:pt x="10167" y="10742"/>
                  </a:cubicBezTo>
                  <a:cubicBezTo>
                    <a:pt x="10163" y="10742"/>
                    <a:pt x="10160" y="10742"/>
                    <a:pt x="10158" y="10739"/>
                  </a:cubicBezTo>
                  <a:lnTo>
                    <a:pt x="1906" y="4382"/>
                  </a:lnTo>
                  <a:lnTo>
                    <a:pt x="1930" y="4351"/>
                  </a:lnTo>
                  <a:close/>
                  <a:moveTo>
                    <a:pt x="20393" y="17014"/>
                  </a:moveTo>
                  <a:lnTo>
                    <a:pt x="21653" y="17999"/>
                  </a:lnTo>
                  <a:lnTo>
                    <a:pt x="21656" y="18026"/>
                  </a:lnTo>
                  <a:cubicBezTo>
                    <a:pt x="21651" y="18031"/>
                    <a:pt x="21645" y="18033"/>
                    <a:pt x="21639" y="18033"/>
                  </a:cubicBezTo>
                  <a:cubicBezTo>
                    <a:pt x="21635" y="18033"/>
                    <a:pt x="21630" y="18032"/>
                    <a:pt x="21628" y="18029"/>
                  </a:cubicBezTo>
                  <a:lnTo>
                    <a:pt x="20393" y="17014"/>
                  </a:lnTo>
                  <a:close/>
                  <a:moveTo>
                    <a:pt x="17895" y="13587"/>
                  </a:moveTo>
                  <a:lnTo>
                    <a:pt x="24335" y="18694"/>
                  </a:lnTo>
                  <a:lnTo>
                    <a:pt x="24337" y="18721"/>
                  </a:lnTo>
                  <a:cubicBezTo>
                    <a:pt x="24332" y="18726"/>
                    <a:pt x="24327" y="18729"/>
                    <a:pt x="24321" y="18729"/>
                  </a:cubicBezTo>
                  <a:cubicBezTo>
                    <a:pt x="24317" y="18729"/>
                    <a:pt x="24313" y="18727"/>
                    <a:pt x="24310" y="18724"/>
                  </a:cubicBezTo>
                  <a:lnTo>
                    <a:pt x="17870" y="13616"/>
                  </a:lnTo>
                  <a:lnTo>
                    <a:pt x="17895" y="13587"/>
                  </a:lnTo>
                  <a:close/>
                  <a:moveTo>
                    <a:pt x="3176" y="0"/>
                  </a:moveTo>
                  <a:cubicBezTo>
                    <a:pt x="3169" y="0"/>
                    <a:pt x="3162" y="1"/>
                    <a:pt x="3155" y="2"/>
                  </a:cubicBezTo>
                  <a:cubicBezTo>
                    <a:pt x="3138" y="4"/>
                    <a:pt x="3119" y="15"/>
                    <a:pt x="3110" y="26"/>
                  </a:cubicBezTo>
                  <a:cubicBezTo>
                    <a:pt x="3105" y="33"/>
                    <a:pt x="3106" y="38"/>
                    <a:pt x="3100" y="44"/>
                  </a:cubicBezTo>
                  <a:cubicBezTo>
                    <a:pt x="3038" y="169"/>
                    <a:pt x="2975" y="296"/>
                    <a:pt x="2906" y="418"/>
                  </a:cubicBezTo>
                  <a:cubicBezTo>
                    <a:pt x="2588" y="1010"/>
                    <a:pt x="2208" y="1570"/>
                    <a:pt x="1784" y="2089"/>
                  </a:cubicBezTo>
                  <a:cubicBezTo>
                    <a:pt x="1379" y="2580"/>
                    <a:pt x="931" y="3032"/>
                    <a:pt x="444" y="3443"/>
                  </a:cubicBezTo>
                  <a:cubicBezTo>
                    <a:pt x="308" y="3558"/>
                    <a:pt x="170" y="3669"/>
                    <a:pt x="31" y="3775"/>
                  </a:cubicBezTo>
                  <a:cubicBezTo>
                    <a:pt x="26" y="3783"/>
                    <a:pt x="21" y="3783"/>
                    <a:pt x="15" y="3789"/>
                  </a:cubicBezTo>
                  <a:cubicBezTo>
                    <a:pt x="5" y="3801"/>
                    <a:pt x="1" y="3818"/>
                    <a:pt x="1" y="3839"/>
                  </a:cubicBezTo>
                  <a:cubicBezTo>
                    <a:pt x="1" y="3864"/>
                    <a:pt x="8" y="3886"/>
                    <a:pt x="27" y="3901"/>
                  </a:cubicBezTo>
                  <a:lnTo>
                    <a:pt x="23247" y="23003"/>
                  </a:lnTo>
                  <a:cubicBezTo>
                    <a:pt x="23261" y="23014"/>
                    <a:pt x="23279" y="23020"/>
                    <a:pt x="23297" y="23020"/>
                  </a:cubicBezTo>
                  <a:cubicBezTo>
                    <a:pt x="23307" y="23020"/>
                    <a:pt x="23317" y="23018"/>
                    <a:pt x="23325" y="23014"/>
                  </a:cubicBezTo>
                  <a:cubicBezTo>
                    <a:pt x="23530" y="22941"/>
                    <a:pt x="23726" y="22851"/>
                    <a:pt x="23917" y="22751"/>
                  </a:cubicBezTo>
                  <a:cubicBezTo>
                    <a:pt x="24491" y="22447"/>
                    <a:pt x="25003" y="22031"/>
                    <a:pt x="25416" y="21529"/>
                  </a:cubicBezTo>
                  <a:cubicBezTo>
                    <a:pt x="25854" y="20996"/>
                    <a:pt x="26175" y="20375"/>
                    <a:pt x="26356" y="19706"/>
                  </a:cubicBezTo>
                  <a:cubicBezTo>
                    <a:pt x="26406" y="19538"/>
                    <a:pt x="26443" y="19368"/>
                    <a:pt x="26471" y="19190"/>
                  </a:cubicBezTo>
                  <a:cubicBezTo>
                    <a:pt x="26474" y="19165"/>
                    <a:pt x="26463" y="19135"/>
                    <a:pt x="26441" y="19118"/>
                  </a:cubicBezTo>
                  <a:lnTo>
                    <a:pt x="3221" y="16"/>
                  </a:lnTo>
                  <a:cubicBezTo>
                    <a:pt x="3208" y="4"/>
                    <a:pt x="3193" y="0"/>
                    <a:pt x="3176" y="0"/>
                  </a:cubicBezTo>
                  <a:close/>
                </a:path>
              </a:pathLst>
            </a:custGeom>
            <a:solidFill>
              <a:schemeClr val="accent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57" name="Google Shape;2521;p33">
              <a:extLst>
                <a:ext uri="{FF2B5EF4-FFF2-40B4-BE49-F238E27FC236}">
                  <a16:creationId xmlns:a16="http://schemas.microsoft.com/office/drawing/2014/main" id="{679D4CAA-6566-1AA1-EDC3-6CE5BFD21A7C}"/>
                </a:ext>
              </a:extLst>
            </p:cNvPr>
            <p:cNvSpPr/>
            <p:nvPr/>
          </p:nvSpPr>
          <p:spPr>
            <a:xfrm>
              <a:off x="4353163" y="4659188"/>
              <a:ext cx="115275" cy="125925"/>
            </a:xfrm>
            <a:custGeom>
              <a:avLst/>
              <a:gdLst/>
              <a:ahLst/>
              <a:cxnLst/>
              <a:rect l="l" t="t" r="r" b="b"/>
              <a:pathLst>
                <a:path w="4611" h="5037" extrusionOk="0">
                  <a:moveTo>
                    <a:pt x="3178" y="1"/>
                  </a:moveTo>
                  <a:cubicBezTo>
                    <a:pt x="3169" y="1"/>
                    <a:pt x="3159" y="2"/>
                    <a:pt x="3150" y="5"/>
                  </a:cubicBezTo>
                  <a:cubicBezTo>
                    <a:pt x="3136" y="9"/>
                    <a:pt x="3125" y="16"/>
                    <a:pt x="3115" y="29"/>
                  </a:cubicBezTo>
                  <a:cubicBezTo>
                    <a:pt x="3107" y="38"/>
                    <a:pt x="3103" y="50"/>
                    <a:pt x="3098" y="61"/>
                  </a:cubicBezTo>
                  <a:cubicBezTo>
                    <a:pt x="3034" y="358"/>
                    <a:pt x="2949" y="649"/>
                    <a:pt x="2839" y="928"/>
                  </a:cubicBezTo>
                  <a:cubicBezTo>
                    <a:pt x="2641" y="1423"/>
                    <a:pt x="2368" y="1886"/>
                    <a:pt x="2034" y="2295"/>
                  </a:cubicBezTo>
                  <a:cubicBezTo>
                    <a:pt x="1720" y="2675"/>
                    <a:pt x="1351" y="3012"/>
                    <a:pt x="940" y="3286"/>
                  </a:cubicBezTo>
                  <a:cubicBezTo>
                    <a:pt x="660" y="3477"/>
                    <a:pt x="362" y="3639"/>
                    <a:pt x="51" y="3768"/>
                  </a:cubicBezTo>
                  <a:cubicBezTo>
                    <a:pt x="40" y="3775"/>
                    <a:pt x="30" y="3781"/>
                    <a:pt x="19" y="3793"/>
                  </a:cubicBezTo>
                  <a:cubicBezTo>
                    <a:pt x="11" y="3802"/>
                    <a:pt x="5" y="3817"/>
                    <a:pt x="3" y="3832"/>
                  </a:cubicBezTo>
                  <a:cubicBezTo>
                    <a:pt x="0" y="3860"/>
                    <a:pt x="9" y="3886"/>
                    <a:pt x="30" y="3905"/>
                  </a:cubicBezTo>
                  <a:lnTo>
                    <a:pt x="1383" y="5019"/>
                  </a:lnTo>
                  <a:cubicBezTo>
                    <a:pt x="1397" y="5031"/>
                    <a:pt x="1415" y="5037"/>
                    <a:pt x="1435" y="5037"/>
                  </a:cubicBezTo>
                  <a:cubicBezTo>
                    <a:pt x="1445" y="5037"/>
                    <a:pt x="1456" y="5035"/>
                    <a:pt x="1467" y="5032"/>
                  </a:cubicBezTo>
                  <a:cubicBezTo>
                    <a:pt x="1619" y="4970"/>
                    <a:pt x="1979" y="4806"/>
                    <a:pt x="2413" y="4500"/>
                  </a:cubicBezTo>
                  <a:cubicBezTo>
                    <a:pt x="2753" y="4260"/>
                    <a:pt x="3139" y="3936"/>
                    <a:pt x="3494" y="3503"/>
                  </a:cubicBezTo>
                  <a:cubicBezTo>
                    <a:pt x="3832" y="3093"/>
                    <a:pt x="4105" y="2635"/>
                    <a:pt x="4308" y="2139"/>
                  </a:cubicBezTo>
                  <a:cubicBezTo>
                    <a:pt x="4430" y="1843"/>
                    <a:pt x="4528" y="1534"/>
                    <a:pt x="4602" y="1209"/>
                  </a:cubicBezTo>
                  <a:cubicBezTo>
                    <a:pt x="4611" y="1176"/>
                    <a:pt x="4599" y="1148"/>
                    <a:pt x="4578" y="1129"/>
                  </a:cubicBezTo>
                  <a:lnTo>
                    <a:pt x="3226" y="17"/>
                  </a:lnTo>
                  <a:cubicBezTo>
                    <a:pt x="3213" y="6"/>
                    <a:pt x="3196" y="1"/>
                    <a:pt x="3178" y="1"/>
                  </a:cubicBezTo>
                  <a:close/>
                </a:path>
              </a:pathLst>
            </a:custGeom>
            <a:solidFill>
              <a:schemeClr val="dk2"/>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58" name="Google Shape;2522;p33">
              <a:extLst>
                <a:ext uri="{FF2B5EF4-FFF2-40B4-BE49-F238E27FC236}">
                  <a16:creationId xmlns:a16="http://schemas.microsoft.com/office/drawing/2014/main" id="{8A08F92F-4E88-4D82-79A0-5BFC8784A36B}"/>
                </a:ext>
              </a:extLst>
            </p:cNvPr>
            <p:cNvSpPr/>
            <p:nvPr/>
          </p:nvSpPr>
          <p:spPr>
            <a:xfrm>
              <a:off x="3764038" y="4260563"/>
              <a:ext cx="597925" cy="489450"/>
            </a:xfrm>
            <a:custGeom>
              <a:avLst/>
              <a:gdLst/>
              <a:ahLst/>
              <a:cxnLst/>
              <a:rect l="l" t="t" r="r" b="b"/>
              <a:pathLst>
                <a:path w="23917" h="19578" extrusionOk="0">
                  <a:moveTo>
                    <a:pt x="445" y="1"/>
                  </a:moveTo>
                  <a:cubicBezTo>
                    <a:pt x="309" y="116"/>
                    <a:pt x="171" y="227"/>
                    <a:pt x="32" y="333"/>
                  </a:cubicBezTo>
                  <a:cubicBezTo>
                    <a:pt x="25" y="341"/>
                    <a:pt x="19" y="341"/>
                    <a:pt x="14" y="347"/>
                  </a:cubicBezTo>
                  <a:cubicBezTo>
                    <a:pt x="4" y="359"/>
                    <a:pt x="0" y="377"/>
                    <a:pt x="0" y="398"/>
                  </a:cubicBezTo>
                  <a:cubicBezTo>
                    <a:pt x="0" y="422"/>
                    <a:pt x="8" y="445"/>
                    <a:pt x="27" y="459"/>
                  </a:cubicBezTo>
                  <a:lnTo>
                    <a:pt x="23247" y="19561"/>
                  </a:lnTo>
                  <a:cubicBezTo>
                    <a:pt x="23261" y="19572"/>
                    <a:pt x="23279" y="19578"/>
                    <a:pt x="23297" y="19578"/>
                  </a:cubicBezTo>
                  <a:cubicBezTo>
                    <a:pt x="23307" y="19578"/>
                    <a:pt x="23316" y="19576"/>
                    <a:pt x="23325" y="19572"/>
                  </a:cubicBezTo>
                  <a:cubicBezTo>
                    <a:pt x="23528" y="19499"/>
                    <a:pt x="23726" y="19409"/>
                    <a:pt x="23917" y="19309"/>
                  </a:cubicBezTo>
                  <a:lnTo>
                    <a:pt x="445" y="1"/>
                  </a:lnTo>
                  <a:close/>
                </a:path>
              </a:pathLst>
            </a:custGeom>
            <a:solidFill>
              <a:srgbClr val="000000">
                <a:alpha val="13970"/>
              </a:srgbClr>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59" name="Google Shape;2523;p33">
              <a:extLst>
                <a:ext uri="{FF2B5EF4-FFF2-40B4-BE49-F238E27FC236}">
                  <a16:creationId xmlns:a16="http://schemas.microsoft.com/office/drawing/2014/main" id="{FAA8AAD1-35FE-2B84-A34B-BB0CA9B0A4B5}"/>
                </a:ext>
              </a:extLst>
            </p:cNvPr>
            <p:cNvSpPr/>
            <p:nvPr/>
          </p:nvSpPr>
          <p:spPr>
            <a:xfrm>
              <a:off x="4395613" y="4775738"/>
              <a:ext cx="74225" cy="56100"/>
            </a:xfrm>
            <a:custGeom>
              <a:avLst/>
              <a:gdLst/>
              <a:ahLst/>
              <a:cxnLst/>
              <a:rect l="l" t="t" r="r" b="b"/>
              <a:pathLst>
                <a:path w="2969" h="2244" extrusionOk="0">
                  <a:moveTo>
                    <a:pt x="916" y="0"/>
                  </a:moveTo>
                  <a:cubicBezTo>
                    <a:pt x="570" y="244"/>
                    <a:pt x="262" y="407"/>
                    <a:pt x="52" y="506"/>
                  </a:cubicBezTo>
                  <a:cubicBezTo>
                    <a:pt x="38" y="511"/>
                    <a:pt x="31" y="519"/>
                    <a:pt x="22" y="528"/>
                  </a:cubicBezTo>
                  <a:cubicBezTo>
                    <a:pt x="15" y="538"/>
                    <a:pt x="7" y="553"/>
                    <a:pt x="6" y="566"/>
                  </a:cubicBezTo>
                  <a:cubicBezTo>
                    <a:pt x="0" y="592"/>
                    <a:pt x="12" y="622"/>
                    <a:pt x="33" y="640"/>
                  </a:cubicBezTo>
                  <a:lnTo>
                    <a:pt x="1960" y="2226"/>
                  </a:lnTo>
                  <a:cubicBezTo>
                    <a:pt x="1975" y="2237"/>
                    <a:pt x="1993" y="2243"/>
                    <a:pt x="2011" y="2243"/>
                  </a:cubicBezTo>
                  <a:cubicBezTo>
                    <a:pt x="2023" y="2243"/>
                    <a:pt x="2035" y="2240"/>
                    <a:pt x="2046" y="2235"/>
                  </a:cubicBezTo>
                  <a:cubicBezTo>
                    <a:pt x="2367" y="2082"/>
                    <a:pt x="2679" y="1897"/>
                    <a:pt x="2968" y="1689"/>
                  </a:cubicBezTo>
                  <a:lnTo>
                    <a:pt x="916" y="0"/>
                  </a:lnTo>
                  <a:close/>
                </a:path>
              </a:pathLst>
            </a:custGeom>
            <a:solidFill>
              <a:srgbClr val="000000">
                <a:alpha val="13970"/>
              </a:srgbClr>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60" name="Google Shape;2524;p33">
              <a:extLst>
                <a:ext uri="{FF2B5EF4-FFF2-40B4-BE49-F238E27FC236}">
                  <a16:creationId xmlns:a16="http://schemas.microsoft.com/office/drawing/2014/main" id="{89C8CF72-E988-801F-75B7-CFB691C3B9E6}"/>
                </a:ext>
              </a:extLst>
            </p:cNvPr>
            <p:cNvSpPr/>
            <p:nvPr/>
          </p:nvSpPr>
          <p:spPr>
            <a:xfrm>
              <a:off x="4353163" y="4741288"/>
              <a:ext cx="60325" cy="43750"/>
            </a:xfrm>
            <a:custGeom>
              <a:avLst/>
              <a:gdLst/>
              <a:ahLst/>
              <a:cxnLst/>
              <a:rect l="l" t="t" r="r" b="b"/>
              <a:pathLst>
                <a:path w="2413" h="1750" extrusionOk="0">
                  <a:moveTo>
                    <a:pt x="939" y="0"/>
                  </a:moveTo>
                  <a:cubicBezTo>
                    <a:pt x="658" y="191"/>
                    <a:pt x="361" y="353"/>
                    <a:pt x="50" y="481"/>
                  </a:cubicBezTo>
                  <a:cubicBezTo>
                    <a:pt x="39" y="489"/>
                    <a:pt x="29" y="495"/>
                    <a:pt x="18" y="507"/>
                  </a:cubicBezTo>
                  <a:cubicBezTo>
                    <a:pt x="13" y="516"/>
                    <a:pt x="5" y="532"/>
                    <a:pt x="3" y="544"/>
                  </a:cubicBezTo>
                  <a:cubicBezTo>
                    <a:pt x="0" y="574"/>
                    <a:pt x="9" y="600"/>
                    <a:pt x="30" y="618"/>
                  </a:cubicBezTo>
                  <a:lnTo>
                    <a:pt x="1383" y="1733"/>
                  </a:lnTo>
                  <a:cubicBezTo>
                    <a:pt x="1397" y="1744"/>
                    <a:pt x="1415" y="1750"/>
                    <a:pt x="1435" y="1750"/>
                  </a:cubicBezTo>
                  <a:cubicBezTo>
                    <a:pt x="1445" y="1750"/>
                    <a:pt x="1456" y="1748"/>
                    <a:pt x="1467" y="1744"/>
                  </a:cubicBezTo>
                  <a:cubicBezTo>
                    <a:pt x="1619" y="1684"/>
                    <a:pt x="1979" y="1520"/>
                    <a:pt x="2413" y="1213"/>
                  </a:cubicBezTo>
                  <a:lnTo>
                    <a:pt x="939" y="0"/>
                  </a:lnTo>
                  <a:close/>
                </a:path>
              </a:pathLst>
            </a:custGeom>
            <a:solidFill>
              <a:srgbClr val="000000">
                <a:alpha val="13970"/>
              </a:srgbClr>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61" name="Google Shape;2525;p33">
              <a:extLst>
                <a:ext uri="{FF2B5EF4-FFF2-40B4-BE49-F238E27FC236}">
                  <a16:creationId xmlns:a16="http://schemas.microsoft.com/office/drawing/2014/main" id="{84BCEE10-EF0D-6024-5B0D-BD5A1516DAE2}"/>
                </a:ext>
              </a:extLst>
            </p:cNvPr>
            <p:cNvSpPr/>
            <p:nvPr/>
          </p:nvSpPr>
          <p:spPr>
            <a:xfrm>
              <a:off x="3700113" y="4164238"/>
              <a:ext cx="70875" cy="100675"/>
            </a:xfrm>
            <a:custGeom>
              <a:avLst/>
              <a:gdLst/>
              <a:ahLst/>
              <a:cxnLst/>
              <a:rect l="l" t="t" r="r" b="b"/>
              <a:pathLst>
                <a:path w="2835" h="4027" extrusionOk="0">
                  <a:moveTo>
                    <a:pt x="10" y="0"/>
                  </a:moveTo>
                  <a:lnTo>
                    <a:pt x="7" y="4"/>
                  </a:lnTo>
                  <a:cubicBezTo>
                    <a:pt x="1" y="23"/>
                    <a:pt x="3" y="46"/>
                    <a:pt x="13" y="65"/>
                  </a:cubicBezTo>
                  <a:lnTo>
                    <a:pt x="2305" y="3989"/>
                  </a:lnTo>
                  <a:cubicBezTo>
                    <a:pt x="2315" y="4007"/>
                    <a:pt x="2336" y="4019"/>
                    <a:pt x="2355" y="4025"/>
                  </a:cubicBezTo>
                  <a:cubicBezTo>
                    <a:pt x="2361" y="4026"/>
                    <a:pt x="2366" y="4027"/>
                    <a:pt x="2371" y="4027"/>
                  </a:cubicBezTo>
                  <a:cubicBezTo>
                    <a:pt x="2389" y="4027"/>
                    <a:pt x="2406" y="4021"/>
                    <a:pt x="2419" y="4011"/>
                  </a:cubicBezTo>
                  <a:cubicBezTo>
                    <a:pt x="2557" y="3905"/>
                    <a:pt x="2700" y="3795"/>
                    <a:pt x="2834" y="3680"/>
                  </a:cubicBezTo>
                  <a:lnTo>
                    <a:pt x="10" y="0"/>
                  </a:lnTo>
                  <a:close/>
                </a:path>
              </a:pathLst>
            </a:custGeom>
            <a:solidFill>
              <a:srgbClr val="191919">
                <a:alpha val="17860"/>
              </a:srgbClr>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62" name="Google Shape;2526;p33">
              <a:extLst>
                <a:ext uri="{FF2B5EF4-FFF2-40B4-BE49-F238E27FC236}">
                  <a16:creationId xmlns:a16="http://schemas.microsoft.com/office/drawing/2014/main" id="{6535DBDD-719A-7CE4-A042-9898BA955E8E}"/>
                </a:ext>
              </a:extLst>
            </p:cNvPr>
            <p:cNvSpPr/>
            <p:nvPr/>
          </p:nvSpPr>
          <p:spPr>
            <a:xfrm>
              <a:off x="3740063" y="4136413"/>
              <a:ext cx="96650" cy="45450"/>
            </a:xfrm>
            <a:custGeom>
              <a:avLst/>
              <a:gdLst/>
              <a:ahLst/>
              <a:cxnLst/>
              <a:rect l="l" t="t" r="r" b="b"/>
              <a:pathLst>
                <a:path w="3866" h="1818" extrusionOk="0">
                  <a:moveTo>
                    <a:pt x="1" y="1"/>
                  </a:moveTo>
                  <a:lnTo>
                    <a:pt x="3658" y="1818"/>
                  </a:lnTo>
                  <a:cubicBezTo>
                    <a:pt x="3729" y="1690"/>
                    <a:pt x="3792" y="1562"/>
                    <a:pt x="3855" y="1434"/>
                  </a:cubicBezTo>
                  <a:cubicBezTo>
                    <a:pt x="3863" y="1418"/>
                    <a:pt x="3866" y="1392"/>
                    <a:pt x="3857" y="1370"/>
                  </a:cubicBezTo>
                  <a:cubicBezTo>
                    <a:pt x="3850" y="1347"/>
                    <a:pt x="3831" y="1333"/>
                    <a:pt x="3811" y="1327"/>
                  </a:cubicBezTo>
                  <a:lnTo>
                    <a:pt x="1" y="1"/>
                  </a:lnTo>
                  <a:close/>
                </a:path>
              </a:pathLst>
            </a:custGeom>
            <a:solidFill>
              <a:srgbClr val="FFFFFF">
                <a:alpha val="39660"/>
              </a:srgbClr>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63" name="Google Shape;2527;p33">
              <a:extLst>
                <a:ext uri="{FF2B5EF4-FFF2-40B4-BE49-F238E27FC236}">
                  <a16:creationId xmlns:a16="http://schemas.microsoft.com/office/drawing/2014/main" id="{2FEB45E9-D816-B67D-4F72-D16C6A596323}"/>
                </a:ext>
              </a:extLst>
            </p:cNvPr>
            <p:cNvSpPr/>
            <p:nvPr/>
          </p:nvSpPr>
          <p:spPr>
            <a:xfrm>
              <a:off x="4465513" y="4693813"/>
              <a:ext cx="59875" cy="65200"/>
            </a:xfrm>
            <a:custGeom>
              <a:avLst/>
              <a:gdLst/>
              <a:ahLst/>
              <a:cxnLst/>
              <a:rect l="l" t="t" r="r" b="b"/>
              <a:pathLst>
                <a:path w="2395" h="2608" extrusionOk="0">
                  <a:moveTo>
                    <a:pt x="362" y="0"/>
                  </a:moveTo>
                  <a:cubicBezTo>
                    <a:pt x="355" y="0"/>
                    <a:pt x="349" y="1"/>
                    <a:pt x="342" y="3"/>
                  </a:cubicBezTo>
                  <a:cubicBezTo>
                    <a:pt x="326" y="10"/>
                    <a:pt x="315" y="17"/>
                    <a:pt x="305" y="29"/>
                  </a:cubicBezTo>
                  <a:cubicBezTo>
                    <a:pt x="298" y="38"/>
                    <a:pt x="289" y="48"/>
                    <a:pt x="288" y="63"/>
                  </a:cubicBezTo>
                  <a:cubicBezTo>
                    <a:pt x="211" y="354"/>
                    <a:pt x="119" y="637"/>
                    <a:pt x="1" y="905"/>
                  </a:cubicBezTo>
                  <a:lnTo>
                    <a:pt x="2072" y="2608"/>
                  </a:lnTo>
                  <a:cubicBezTo>
                    <a:pt x="2201" y="2314"/>
                    <a:pt x="2308" y="2011"/>
                    <a:pt x="2384" y="1699"/>
                  </a:cubicBezTo>
                  <a:cubicBezTo>
                    <a:pt x="2394" y="1670"/>
                    <a:pt x="2385" y="1637"/>
                    <a:pt x="2361" y="1617"/>
                  </a:cubicBezTo>
                  <a:lnTo>
                    <a:pt x="417" y="18"/>
                  </a:lnTo>
                  <a:cubicBezTo>
                    <a:pt x="401" y="6"/>
                    <a:pt x="382" y="0"/>
                    <a:pt x="362" y="0"/>
                  </a:cubicBezTo>
                  <a:close/>
                </a:path>
              </a:pathLst>
            </a:custGeom>
            <a:solidFill>
              <a:srgbClr val="FFFFFB">
                <a:alpha val="23210"/>
              </a:srgbClr>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64" name="Google Shape;2528;p33">
              <a:extLst>
                <a:ext uri="{FF2B5EF4-FFF2-40B4-BE49-F238E27FC236}">
                  <a16:creationId xmlns:a16="http://schemas.microsoft.com/office/drawing/2014/main" id="{8262D0B5-9741-6763-7541-D4C7C45E0F23}"/>
                </a:ext>
              </a:extLst>
            </p:cNvPr>
            <p:cNvSpPr/>
            <p:nvPr/>
          </p:nvSpPr>
          <p:spPr>
            <a:xfrm>
              <a:off x="4424138" y="4659188"/>
              <a:ext cx="44300" cy="53450"/>
            </a:xfrm>
            <a:custGeom>
              <a:avLst/>
              <a:gdLst/>
              <a:ahLst/>
              <a:cxnLst/>
              <a:rect l="l" t="t" r="r" b="b"/>
              <a:pathLst>
                <a:path w="1772" h="2138" extrusionOk="0">
                  <a:moveTo>
                    <a:pt x="339" y="1"/>
                  </a:moveTo>
                  <a:cubicBezTo>
                    <a:pt x="330" y="1"/>
                    <a:pt x="320" y="2"/>
                    <a:pt x="311" y="5"/>
                  </a:cubicBezTo>
                  <a:cubicBezTo>
                    <a:pt x="297" y="9"/>
                    <a:pt x="286" y="16"/>
                    <a:pt x="276" y="29"/>
                  </a:cubicBezTo>
                  <a:cubicBezTo>
                    <a:pt x="268" y="38"/>
                    <a:pt x="264" y="50"/>
                    <a:pt x="259" y="61"/>
                  </a:cubicBezTo>
                  <a:cubicBezTo>
                    <a:pt x="195" y="358"/>
                    <a:pt x="110" y="649"/>
                    <a:pt x="0" y="928"/>
                  </a:cubicBezTo>
                  <a:lnTo>
                    <a:pt x="1471" y="2138"/>
                  </a:lnTo>
                  <a:cubicBezTo>
                    <a:pt x="1592" y="1842"/>
                    <a:pt x="1691" y="1533"/>
                    <a:pt x="1764" y="1208"/>
                  </a:cubicBezTo>
                  <a:cubicBezTo>
                    <a:pt x="1772" y="1176"/>
                    <a:pt x="1760" y="1148"/>
                    <a:pt x="1739" y="1129"/>
                  </a:cubicBezTo>
                  <a:lnTo>
                    <a:pt x="387" y="17"/>
                  </a:lnTo>
                  <a:cubicBezTo>
                    <a:pt x="374" y="6"/>
                    <a:pt x="357" y="1"/>
                    <a:pt x="339" y="1"/>
                  </a:cubicBezTo>
                  <a:close/>
                </a:path>
              </a:pathLst>
            </a:custGeom>
            <a:solidFill>
              <a:srgbClr val="FFFFFB">
                <a:alpha val="23210"/>
              </a:srgbClr>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65" name="Google Shape;2529;p33">
              <a:extLst>
                <a:ext uri="{FF2B5EF4-FFF2-40B4-BE49-F238E27FC236}">
                  <a16:creationId xmlns:a16="http://schemas.microsoft.com/office/drawing/2014/main" id="{A6F01418-D290-850C-E291-90E746FA31A8}"/>
                </a:ext>
              </a:extLst>
            </p:cNvPr>
            <p:cNvSpPr/>
            <p:nvPr/>
          </p:nvSpPr>
          <p:spPr>
            <a:xfrm>
              <a:off x="3836688" y="4174513"/>
              <a:ext cx="589225" cy="492675"/>
            </a:xfrm>
            <a:custGeom>
              <a:avLst/>
              <a:gdLst/>
              <a:ahLst/>
              <a:cxnLst/>
              <a:rect l="l" t="t" r="r" b="b"/>
              <a:pathLst>
                <a:path w="23569" h="19707" extrusionOk="0">
                  <a:moveTo>
                    <a:pt x="271" y="0"/>
                  </a:moveTo>
                  <a:cubicBezTo>
                    <a:pt x="264" y="0"/>
                    <a:pt x="257" y="1"/>
                    <a:pt x="250" y="2"/>
                  </a:cubicBezTo>
                  <a:cubicBezTo>
                    <a:pt x="233" y="4"/>
                    <a:pt x="214" y="15"/>
                    <a:pt x="205" y="26"/>
                  </a:cubicBezTo>
                  <a:cubicBezTo>
                    <a:pt x="200" y="33"/>
                    <a:pt x="201" y="38"/>
                    <a:pt x="195" y="44"/>
                  </a:cubicBezTo>
                  <a:cubicBezTo>
                    <a:pt x="133" y="169"/>
                    <a:pt x="70" y="296"/>
                    <a:pt x="1" y="418"/>
                  </a:cubicBezTo>
                  <a:lnTo>
                    <a:pt x="23448" y="19706"/>
                  </a:lnTo>
                  <a:cubicBezTo>
                    <a:pt x="23499" y="19538"/>
                    <a:pt x="23536" y="19368"/>
                    <a:pt x="23563" y="19190"/>
                  </a:cubicBezTo>
                  <a:cubicBezTo>
                    <a:pt x="23569" y="19165"/>
                    <a:pt x="23558" y="19135"/>
                    <a:pt x="23536" y="19118"/>
                  </a:cubicBezTo>
                  <a:lnTo>
                    <a:pt x="316" y="16"/>
                  </a:lnTo>
                  <a:cubicBezTo>
                    <a:pt x="303" y="4"/>
                    <a:pt x="288" y="0"/>
                    <a:pt x="271" y="0"/>
                  </a:cubicBezTo>
                  <a:close/>
                </a:path>
              </a:pathLst>
            </a:custGeom>
            <a:solidFill>
              <a:srgbClr val="FFFFFB">
                <a:alpha val="23210"/>
              </a:srgbClr>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66" name="Google Shape;2530;p33">
              <a:extLst>
                <a:ext uri="{FF2B5EF4-FFF2-40B4-BE49-F238E27FC236}">
                  <a16:creationId xmlns:a16="http://schemas.microsoft.com/office/drawing/2014/main" id="{76F82E9B-AA0C-CE83-DDB1-D141190874AA}"/>
                </a:ext>
              </a:extLst>
            </p:cNvPr>
            <p:cNvSpPr/>
            <p:nvPr/>
          </p:nvSpPr>
          <p:spPr>
            <a:xfrm>
              <a:off x="3752938" y="4163613"/>
              <a:ext cx="681400" cy="594975"/>
            </a:xfrm>
            <a:custGeom>
              <a:avLst/>
              <a:gdLst/>
              <a:ahLst/>
              <a:cxnLst/>
              <a:rect l="l" t="t" r="r" b="b"/>
              <a:pathLst>
                <a:path w="27256" h="23799" extrusionOk="0">
                  <a:moveTo>
                    <a:pt x="3618" y="514"/>
                  </a:moveTo>
                  <a:lnTo>
                    <a:pt x="26835" y="19614"/>
                  </a:lnTo>
                  <a:cubicBezTo>
                    <a:pt x="26552" y="21340"/>
                    <a:pt x="25381" y="22766"/>
                    <a:pt x="23741" y="23376"/>
                  </a:cubicBezTo>
                  <a:lnTo>
                    <a:pt x="523" y="4276"/>
                  </a:lnTo>
                  <a:cubicBezTo>
                    <a:pt x="1831" y="3280"/>
                    <a:pt x="2894" y="1988"/>
                    <a:pt x="3618" y="514"/>
                  </a:cubicBezTo>
                  <a:close/>
                  <a:moveTo>
                    <a:pt x="3545" y="0"/>
                  </a:moveTo>
                  <a:cubicBezTo>
                    <a:pt x="3531" y="0"/>
                    <a:pt x="3516" y="2"/>
                    <a:pt x="3501" y="5"/>
                  </a:cubicBezTo>
                  <a:cubicBezTo>
                    <a:pt x="3442" y="19"/>
                    <a:pt x="3393" y="61"/>
                    <a:pt x="3366" y="116"/>
                  </a:cubicBezTo>
                  <a:cubicBezTo>
                    <a:pt x="2635" y="1703"/>
                    <a:pt x="1500" y="3082"/>
                    <a:pt x="83" y="4105"/>
                  </a:cubicBezTo>
                  <a:cubicBezTo>
                    <a:pt x="33" y="4142"/>
                    <a:pt x="3" y="4199"/>
                    <a:pt x="2" y="4261"/>
                  </a:cubicBezTo>
                  <a:cubicBezTo>
                    <a:pt x="0" y="4323"/>
                    <a:pt x="27" y="4382"/>
                    <a:pt x="74" y="4420"/>
                  </a:cubicBezTo>
                  <a:lnTo>
                    <a:pt x="23577" y="23755"/>
                  </a:lnTo>
                  <a:cubicBezTo>
                    <a:pt x="23614" y="23783"/>
                    <a:pt x="23659" y="23799"/>
                    <a:pt x="23703" y="23799"/>
                  </a:cubicBezTo>
                  <a:cubicBezTo>
                    <a:pt x="23724" y="23799"/>
                    <a:pt x="23746" y="23796"/>
                    <a:pt x="23767" y="23787"/>
                  </a:cubicBezTo>
                  <a:cubicBezTo>
                    <a:pt x="25638" y="23140"/>
                    <a:pt x="26969" y="21519"/>
                    <a:pt x="27245" y="19560"/>
                  </a:cubicBezTo>
                  <a:cubicBezTo>
                    <a:pt x="27255" y="19492"/>
                    <a:pt x="27228" y="19423"/>
                    <a:pt x="27175" y="19380"/>
                  </a:cubicBezTo>
                  <a:lnTo>
                    <a:pt x="3673" y="46"/>
                  </a:lnTo>
                  <a:cubicBezTo>
                    <a:pt x="3636" y="17"/>
                    <a:pt x="3591" y="0"/>
                    <a:pt x="3545" y="0"/>
                  </a:cubicBezTo>
                  <a:close/>
                </a:path>
              </a:pathLst>
            </a:custGeom>
            <a:solidFill>
              <a:schemeClr val="accent4"/>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67" name="Google Shape;2531;p33">
              <a:extLst>
                <a:ext uri="{FF2B5EF4-FFF2-40B4-BE49-F238E27FC236}">
                  <a16:creationId xmlns:a16="http://schemas.microsoft.com/office/drawing/2014/main" id="{0A364B66-6F14-5094-31FE-CCFC2934F7EA}"/>
                </a:ext>
              </a:extLst>
            </p:cNvPr>
            <p:cNvSpPr/>
            <p:nvPr/>
          </p:nvSpPr>
          <p:spPr>
            <a:xfrm>
              <a:off x="3656813" y="4101238"/>
              <a:ext cx="190400" cy="174050"/>
            </a:xfrm>
            <a:custGeom>
              <a:avLst/>
              <a:gdLst/>
              <a:ahLst/>
              <a:cxnLst/>
              <a:rect l="l" t="t" r="r" b="b"/>
              <a:pathLst>
                <a:path w="7616" h="6962" extrusionOk="0">
                  <a:moveTo>
                    <a:pt x="215" y="1"/>
                  </a:moveTo>
                  <a:cubicBezTo>
                    <a:pt x="156" y="1"/>
                    <a:pt x="99" y="26"/>
                    <a:pt x="60" y="73"/>
                  </a:cubicBezTo>
                  <a:cubicBezTo>
                    <a:pt x="8" y="137"/>
                    <a:pt x="0" y="229"/>
                    <a:pt x="42" y="299"/>
                  </a:cubicBezTo>
                  <a:lnTo>
                    <a:pt x="3875" y="6862"/>
                  </a:lnTo>
                  <a:cubicBezTo>
                    <a:pt x="3912" y="6925"/>
                    <a:pt x="3977" y="6961"/>
                    <a:pt x="4045" y="6961"/>
                  </a:cubicBezTo>
                  <a:cubicBezTo>
                    <a:pt x="4080" y="6961"/>
                    <a:pt x="4114" y="6952"/>
                    <a:pt x="4145" y="6934"/>
                  </a:cubicBezTo>
                  <a:cubicBezTo>
                    <a:pt x="4240" y="6878"/>
                    <a:pt x="4272" y="6757"/>
                    <a:pt x="4217" y="6662"/>
                  </a:cubicBezTo>
                  <a:lnTo>
                    <a:pt x="655" y="563"/>
                  </a:lnTo>
                  <a:lnTo>
                    <a:pt x="7327" y="2883"/>
                  </a:lnTo>
                  <a:cubicBezTo>
                    <a:pt x="7349" y="2890"/>
                    <a:pt x="7371" y="2893"/>
                    <a:pt x="7392" y="2893"/>
                  </a:cubicBezTo>
                  <a:cubicBezTo>
                    <a:pt x="7475" y="2893"/>
                    <a:pt x="7551" y="2842"/>
                    <a:pt x="7580" y="2760"/>
                  </a:cubicBezTo>
                  <a:cubicBezTo>
                    <a:pt x="7616" y="2656"/>
                    <a:pt x="7561" y="2543"/>
                    <a:pt x="7458" y="2508"/>
                  </a:cubicBezTo>
                  <a:lnTo>
                    <a:pt x="279" y="11"/>
                  </a:lnTo>
                  <a:cubicBezTo>
                    <a:pt x="258" y="4"/>
                    <a:pt x="237" y="1"/>
                    <a:pt x="215" y="1"/>
                  </a:cubicBezTo>
                  <a:close/>
                </a:path>
              </a:pathLst>
            </a:custGeom>
            <a:solidFill>
              <a:schemeClr val="accent4"/>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68" name="Google Shape;2532;p33">
              <a:extLst>
                <a:ext uri="{FF2B5EF4-FFF2-40B4-BE49-F238E27FC236}">
                  <a16:creationId xmlns:a16="http://schemas.microsoft.com/office/drawing/2014/main" id="{FD54E8DF-7AD8-CEC9-2779-DDE7FD9C9086}"/>
                </a:ext>
              </a:extLst>
            </p:cNvPr>
            <p:cNvSpPr/>
            <p:nvPr/>
          </p:nvSpPr>
          <p:spPr>
            <a:xfrm>
              <a:off x="3689463" y="4122688"/>
              <a:ext cx="39675" cy="44900"/>
            </a:xfrm>
            <a:custGeom>
              <a:avLst/>
              <a:gdLst/>
              <a:ahLst/>
              <a:cxnLst/>
              <a:rect l="l" t="t" r="r" b="b"/>
              <a:pathLst>
                <a:path w="1587" h="1796" extrusionOk="0">
                  <a:moveTo>
                    <a:pt x="1377" y="1"/>
                  </a:moveTo>
                  <a:cubicBezTo>
                    <a:pt x="1279" y="1"/>
                    <a:pt x="1194" y="71"/>
                    <a:pt x="1178" y="169"/>
                  </a:cubicBezTo>
                  <a:cubicBezTo>
                    <a:pt x="1091" y="740"/>
                    <a:pt x="700" y="1215"/>
                    <a:pt x="157" y="1410"/>
                  </a:cubicBezTo>
                  <a:cubicBezTo>
                    <a:pt x="54" y="1447"/>
                    <a:pt x="0" y="1561"/>
                    <a:pt x="37" y="1663"/>
                  </a:cubicBezTo>
                  <a:cubicBezTo>
                    <a:pt x="66" y="1745"/>
                    <a:pt x="143" y="1795"/>
                    <a:pt x="224" y="1795"/>
                  </a:cubicBezTo>
                  <a:cubicBezTo>
                    <a:pt x="247" y="1795"/>
                    <a:pt x="269" y="1792"/>
                    <a:pt x="291" y="1782"/>
                  </a:cubicBezTo>
                  <a:cubicBezTo>
                    <a:pt x="973" y="1539"/>
                    <a:pt x="1464" y="945"/>
                    <a:pt x="1571" y="227"/>
                  </a:cubicBezTo>
                  <a:cubicBezTo>
                    <a:pt x="1587" y="119"/>
                    <a:pt x="1512" y="18"/>
                    <a:pt x="1405" y="3"/>
                  </a:cubicBezTo>
                  <a:cubicBezTo>
                    <a:pt x="1395" y="1"/>
                    <a:pt x="1386" y="1"/>
                    <a:pt x="1377" y="1"/>
                  </a:cubicBezTo>
                  <a:close/>
                </a:path>
              </a:pathLst>
            </a:custGeom>
            <a:solidFill>
              <a:schemeClr val="accent4"/>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69" name="Google Shape;2533;p33">
              <a:extLst>
                <a:ext uri="{FF2B5EF4-FFF2-40B4-BE49-F238E27FC236}">
                  <a16:creationId xmlns:a16="http://schemas.microsoft.com/office/drawing/2014/main" id="{A6AD8AAB-F64C-301A-C230-5671BD431902}"/>
                </a:ext>
              </a:extLst>
            </p:cNvPr>
            <p:cNvSpPr/>
            <p:nvPr/>
          </p:nvSpPr>
          <p:spPr>
            <a:xfrm>
              <a:off x="4339913" y="4646963"/>
              <a:ext cx="137075" cy="146700"/>
            </a:xfrm>
            <a:custGeom>
              <a:avLst/>
              <a:gdLst/>
              <a:ahLst/>
              <a:cxnLst/>
              <a:rect l="l" t="t" r="r" b="b"/>
              <a:pathLst>
                <a:path w="5483" h="5868" extrusionOk="0">
                  <a:moveTo>
                    <a:pt x="3571" y="1"/>
                  </a:moveTo>
                  <a:cubicBezTo>
                    <a:pt x="3513" y="1"/>
                    <a:pt x="3456" y="26"/>
                    <a:pt x="3416" y="73"/>
                  </a:cubicBezTo>
                  <a:cubicBezTo>
                    <a:pt x="3348" y="158"/>
                    <a:pt x="3360" y="283"/>
                    <a:pt x="3444" y="352"/>
                  </a:cubicBezTo>
                  <a:lnTo>
                    <a:pt x="5055" y="1679"/>
                  </a:lnTo>
                  <a:cubicBezTo>
                    <a:pt x="4469" y="4275"/>
                    <a:pt x="2440" y="5248"/>
                    <a:pt x="1966" y="5443"/>
                  </a:cubicBezTo>
                  <a:lnTo>
                    <a:pt x="349" y="4113"/>
                  </a:lnTo>
                  <a:cubicBezTo>
                    <a:pt x="313" y="4083"/>
                    <a:pt x="269" y="4069"/>
                    <a:pt x="225" y="4069"/>
                  </a:cubicBezTo>
                  <a:cubicBezTo>
                    <a:pt x="167" y="4069"/>
                    <a:pt x="110" y="4094"/>
                    <a:pt x="70" y="4142"/>
                  </a:cubicBezTo>
                  <a:cubicBezTo>
                    <a:pt x="1" y="4226"/>
                    <a:pt x="14" y="4351"/>
                    <a:pt x="98" y="4421"/>
                  </a:cubicBezTo>
                  <a:lnTo>
                    <a:pt x="1803" y="5823"/>
                  </a:lnTo>
                  <a:cubicBezTo>
                    <a:pt x="1840" y="5852"/>
                    <a:pt x="1885" y="5868"/>
                    <a:pt x="1929" y="5868"/>
                  </a:cubicBezTo>
                  <a:cubicBezTo>
                    <a:pt x="1950" y="5868"/>
                    <a:pt x="1970" y="5865"/>
                    <a:pt x="1990" y="5857"/>
                  </a:cubicBezTo>
                  <a:cubicBezTo>
                    <a:pt x="2104" y="5821"/>
                    <a:pt x="4798" y="4900"/>
                    <a:pt x="5469" y="1642"/>
                  </a:cubicBezTo>
                  <a:cubicBezTo>
                    <a:pt x="5483" y="1569"/>
                    <a:pt x="5456" y="1494"/>
                    <a:pt x="5401" y="1448"/>
                  </a:cubicBezTo>
                  <a:lnTo>
                    <a:pt x="3695" y="45"/>
                  </a:lnTo>
                  <a:cubicBezTo>
                    <a:pt x="3659" y="15"/>
                    <a:pt x="3615" y="1"/>
                    <a:pt x="3571" y="1"/>
                  </a:cubicBezTo>
                  <a:close/>
                </a:path>
              </a:pathLst>
            </a:custGeom>
            <a:solidFill>
              <a:schemeClr val="accent4"/>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70" name="Google Shape;2534;p33">
              <a:extLst>
                <a:ext uri="{FF2B5EF4-FFF2-40B4-BE49-F238E27FC236}">
                  <a16:creationId xmlns:a16="http://schemas.microsoft.com/office/drawing/2014/main" id="{5510B2B7-20D3-1063-8EF0-83AD699B2FF8}"/>
                </a:ext>
              </a:extLst>
            </p:cNvPr>
            <p:cNvSpPr/>
            <p:nvPr/>
          </p:nvSpPr>
          <p:spPr>
            <a:xfrm>
              <a:off x="4382588" y="4682038"/>
              <a:ext cx="151425" cy="158525"/>
            </a:xfrm>
            <a:custGeom>
              <a:avLst/>
              <a:gdLst/>
              <a:ahLst/>
              <a:cxnLst/>
              <a:rect l="l" t="t" r="r" b="b"/>
              <a:pathLst>
                <a:path w="6057" h="6341" extrusionOk="0">
                  <a:moveTo>
                    <a:pt x="3566" y="0"/>
                  </a:moveTo>
                  <a:cubicBezTo>
                    <a:pt x="3509" y="0"/>
                    <a:pt x="3452" y="25"/>
                    <a:pt x="3412" y="72"/>
                  </a:cubicBezTo>
                  <a:cubicBezTo>
                    <a:pt x="3344" y="157"/>
                    <a:pt x="3356" y="282"/>
                    <a:pt x="3440" y="351"/>
                  </a:cubicBezTo>
                  <a:lnTo>
                    <a:pt x="5626" y="2149"/>
                  </a:lnTo>
                  <a:cubicBezTo>
                    <a:pt x="5211" y="3795"/>
                    <a:pt x="4066" y="5187"/>
                    <a:pt x="2532" y="5911"/>
                  </a:cubicBezTo>
                  <a:lnTo>
                    <a:pt x="347" y="4113"/>
                  </a:lnTo>
                  <a:cubicBezTo>
                    <a:pt x="311" y="4083"/>
                    <a:pt x="266" y="4068"/>
                    <a:pt x="222" y="4068"/>
                  </a:cubicBezTo>
                  <a:cubicBezTo>
                    <a:pt x="165" y="4068"/>
                    <a:pt x="108" y="4093"/>
                    <a:pt x="68" y="4141"/>
                  </a:cubicBezTo>
                  <a:cubicBezTo>
                    <a:pt x="0" y="4225"/>
                    <a:pt x="12" y="4350"/>
                    <a:pt x="96" y="4420"/>
                  </a:cubicBezTo>
                  <a:lnTo>
                    <a:pt x="2376" y="6296"/>
                  </a:lnTo>
                  <a:cubicBezTo>
                    <a:pt x="2413" y="6325"/>
                    <a:pt x="2458" y="6341"/>
                    <a:pt x="2502" y="6341"/>
                  </a:cubicBezTo>
                  <a:cubicBezTo>
                    <a:pt x="2530" y="6341"/>
                    <a:pt x="2558" y="6335"/>
                    <a:pt x="2580" y="6324"/>
                  </a:cubicBezTo>
                  <a:cubicBezTo>
                    <a:pt x="4321" y="5549"/>
                    <a:pt x="5613" y="3976"/>
                    <a:pt x="6039" y="2119"/>
                  </a:cubicBezTo>
                  <a:cubicBezTo>
                    <a:pt x="6057" y="2045"/>
                    <a:pt x="6030" y="1969"/>
                    <a:pt x="5971" y="1921"/>
                  </a:cubicBezTo>
                  <a:lnTo>
                    <a:pt x="3691" y="45"/>
                  </a:lnTo>
                  <a:cubicBezTo>
                    <a:pt x="3655" y="15"/>
                    <a:pt x="3610" y="0"/>
                    <a:pt x="3566" y="0"/>
                  </a:cubicBezTo>
                  <a:close/>
                </a:path>
              </a:pathLst>
            </a:custGeom>
            <a:solidFill>
              <a:schemeClr val="accent4"/>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71" name="Google Shape;2535;p33">
              <a:extLst>
                <a:ext uri="{FF2B5EF4-FFF2-40B4-BE49-F238E27FC236}">
                  <a16:creationId xmlns:a16="http://schemas.microsoft.com/office/drawing/2014/main" id="{3DDB6102-6D79-2299-3CD4-42CE74CAD17B}"/>
                </a:ext>
              </a:extLst>
            </p:cNvPr>
            <p:cNvSpPr/>
            <p:nvPr/>
          </p:nvSpPr>
          <p:spPr>
            <a:xfrm>
              <a:off x="4486438" y="4715738"/>
              <a:ext cx="12525" cy="12075"/>
            </a:xfrm>
            <a:custGeom>
              <a:avLst/>
              <a:gdLst/>
              <a:ahLst/>
              <a:cxnLst/>
              <a:rect l="l" t="t" r="r" b="b"/>
              <a:pathLst>
                <a:path w="501" h="483" extrusionOk="0">
                  <a:moveTo>
                    <a:pt x="109" y="0"/>
                  </a:moveTo>
                  <a:cubicBezTo>
                    <a:pt x="83" y="0"/>
                    <a:pt x="58" y="10"/>
                    <a:pt x="38" y="29"/>
                  </a:cubicBezTo>
                  <a:cubicBezTo>
                    <a:pt x="1" y="69"/>
                    <a:pt x="1" y="130"/>
                    <a:pt x="38" y="170"/>
                  </a:cubicBezTo>
                  <a:lnTo>
                    <a:pt x="322" y="454"/>
                  </a:lnTo>
                  <a:cubicBezTo>
                    <a:pt x="342" y="474"/>
                    <a:pt x="368" y="482"/>
                    <a:pt x="393" y="482"/>
                  </a:cubicBezTo>
                  <a:cubicBezTo>
                    <a:pt x="418" y="482"/>
                    <a:pt x="443" y="474"/>
                    <a:pt x="463" y="454"/>
                  </a:cubicBezTo>
                  <a:cubicBezTo>
                    <a:pt x="501" y="414"/>
                    <a:pt x="501" y="351"/>
                    <a:pt x="463" y="313"/>
                  </a:cubicBezTo>
                  <a:lnTo>
                    <a:pt x="179" y="29"/>
                  </a:lnTo>
                  <a:cubicBezTo>
                    <a:pt x="160" y="10"/>
                    <a:pt x="134" y="0"/>
                    <a:pt x="109" y="0"/>
                  </a:cubicBezTo>
                  <a:close/>
                </a:path>
              </a:pathLst>
            </a:custGeom>
            <a:solidFill>
              <a:schemeClr val="accent2"/>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72" name="Google Shape;2536;p33">
              <a:extLst>
                <a:ext uri="{FF2B5EF4-FFF2-40B4-BE49-F238E27FC236}">
                  <a16:creationId xmlns:a16="http://schemas.microsoft.com/office/drawing/2014/main" id="{88A685B5-1CA4-07E6-4543-CACEBBF6003A}"/>
                </a:ext>
              </a:extLst>
            </p:cNvPr>
            <p:cNvSpPr/>
            <p:nvPr/>
          </p:nvSpPr>
          <p:spPr>
            <a:xfrm>
              <a:off x="3731888" y="4178888"/>
              <a:ext cx="34300" cy="49975"/>
            </a:xfrm>
            <a:custGeom>
              <a:avLst/>
              <a:gdLst/>
              <a:ahLst/>
              <a:cxnLst/>
              <a:rect l="l" t="t" r="r" b="b"/>
              <a:pathLst>
                <a:path w="1372" h="1999" extrusionOk="0">
                  <a:moveTo>
                    <a:pt x="114" y="0"/>
                  </a:moveTo>
                  <a:cubicBezTo>
                    <a:pt x="99" y="0"/>
                    <a:pt x="83" y="3"/>
                    <a:pt x="69" y="10"/>
                  </a:cubicBezTo>
                  <a:cubicBezTo>
                    <a:pt x="20" y="35"/>
                    <a:pt x="0" y="94"/>
                    <a:pt x="25" y="143"/>
                  </a:cubicBezTo>
                  <a:cubicBezTo>
                    <a:pt x="352" y="782"/>
                    <a:pt x="740" y="1393"/>
                    <a:pt x="1181" y="1961"/>
                  </a:cubicBezTo>
                  <a:cubicBezTo>
                    <a:pt x="1199" y="1985"/>
                    <a:pt x="1230" y="1998"/>
                    <a:pt x="1258" y="1998"/>
                  </a:cubicBezTo>
                  <a:cubicBezTo>
                    <a:pt x="1281" y="1998"/>
                    <a:pt x="1302" y="1992"/>
                    <a:pt x="1320" y="1978"/>
                  </a:cubicBezTo>
                  <a:cubicBezTo>
                    <a:pt x="1363" y="1945"/>
                    <a:pt x="1372" y="1883"/>
                    <a:pt x="1337" y="1840"/>
                  </a:cubicBezTo>
                  <a:cubicBezTo>
                    <a:pt x="903" y="1282"/>
                    <a:pt x="521" y="682"/>
                    <a:pt x="202" y="53"/>
                  </a:cubicBezTo>
                  <a:cubicBezTo>
                    <a:pt x="185" y="19"/>
                    <a:pt x="151" y="0"/>
                    <a:pt x="114" y="0"/>
                  </a:cubicBezTo>
                  <a:close/>
                </a:path>
              </a:pathLst>
            </a:custGeom>
            <a:solidFill>
              <a:schemeClr val="accent2"/>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73" name="Google Shape;2537;p33">
              <a:extLst>
                <a:ext uri="{FF2B5EF4-FFF2-40B4-BE49-F238E27FC236}">
                  <a16:creationId xmlns:a16="http://schemas.microsoft.com/office/drawing/2014/main" id="{0C855467-516D-FD71-25F5-249A3DB38C70}"/>
                </a:ext>
              </a:extLst>
            </p:cNvPr>
            <p:cNvSpPr/>
            <p:nvPr/>
          </p:nvSpPr>
          <p:spPr>
            <a:xfrm>
              <a:off x="3750038" y="4177163"/>
              <a:ext cx="20000" cy="22000"/>
            </a:xfrm>
            <a:custGeom>
              <a:avLst/>
              <a:gdLst/>
              <a:ahLst/>
              <a:cxnLst/>
              <a:rect l="l" t="t" r="r" b="b"/>
              <a:pathLst>
                <a:path w="800" h="880" extrusionOk="0">
                  <a:moveTo>
                    <a:pt x="112" y="1"/>
                  </a:moveTo>
                  <a:cubicBezTo>
                    <a:pt x="90" y="1"/>
                    <a:pt x="67" y="8"/>
                    <a:pt x="48" y="24"/>
                  </a:cubicBezTo>
                  <a:cubicBezTo>
                    <a:pt x="6" y="59"/>
                    <a:pt x="0" y="121"/>
                    <a:pt x="36" y="163"/>
                  </a:cubicBezTo>
                  <a:lnTo>
                    <a:pt x="613" y="843"/>
                  </a:lnTo>
                  <a:cubicBezTo>
                    <a:pt x="632" y="868"/>
                    <a:pt x="662" y="879"/>
                    <a:pt x="689" y="879"/>
                  </a:cubicBezTo>
                  <a:cubicBezTo>
                    <a:pt x="713" y="879"/>
                    <a:pt x="735" y="872"/>
                    <a:pt x="752" y="856"/>
                  </a:cubicBezTo>
                  <a:cubicBezTo>
                    <a:pt x="794" y="820"/>
                    <a:pt x="799" y="758"/>
                    <a:pt x="764" y="716"/>
                  </a:cubicBezTo>
                  <a:lnTo>
                    <a:pt x="188" y="36"/>
                  </a:lnTo>
                  <a:cubicBezTo>
                    <a:pt x="169" y="13"/>
                    <a:pt x="141" y="1"/>
                    <a:pt x="112" y="1"/>
                  </a:cubicBezTo>
                  <a:close/>
                </a:path>
              </a:pathLst>
            </a:custGeom>
            <a:solidFill>
              <a:schemeClr val="accent2"/>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74" name="Google Shape;2538;p33">
              <a:extLst>
                <a:ext uri="{FF2B5EF4-FFF2-40B4-BE49-F238E27FC236}">
                  <a16:creationId xmlns:a16="http://schemas.microsoft.com/office/drawing/2014/main" id="{5A784915-650B-BF04-B0F8-718BE7EE28DD}"/>
                </a:ext>
              </a:extLst>
            </p:cNvPr>
            <p:cNvSpPr/>
            <p:nvPr/>
          </p:nvSpPr>
          <p:spPr>
            <a:xfrm>
              <a:off x="3809163" y="4281213"/>
              <a:ext cx="211925" cy="163950"/>
            </a:xfrm>
            <a:custGeom>
              <a:avLst/>
              <a:gdLst/>
              <a:ahLst/>
              <a:cxnLst/>
              <a:rect l="l" t="t" r="r" b="b"/>
              <a:pathLst>
                <a:path w="8477" h="6558" extrusionOk="0">
                  <a:moveTo>
                    <a:pt x="112" y="1"/>
                  </a:moveTo>
                  <a:cubicBezTo>
                    <a:pt x="82" y="1"/>
                    <a:pt x="53" y="14"/>
                    <a:pt x="33" y="39"/>
                  </a:cubicBezTo>
                  <a:cubicBezTo>
                    <a:pt x="1" y="83"/>
                    <a:pt x="8" y="146"/>
                    <a:pt x="51" y="179"/>
                  </a:cubicBezTo>
                  <a:lnTo>
                    <a:pt x="8305" y="6537"/>
                  </a:lnTo>
                  <a:cubicBezTo>
                    <a:pt x="8323" y="6551"/>
                    <a:pt x="8344" y="6558"/>
                    <a:pt x="8365" y="6558"/>
                  </a:cubicBezTo>
                  <a:cubicBezTo>
                    <a:pt x="8396" y="6558"/>
                    <a:pt x="8424" y="6545"/>
                    <a:pt x="8444" y="6519"/>
                  </a:cubicBezTo>
                  <a:cubicBezTo>
                    <a:pt x="8477" y="6474"/>
                    <a:pt x="8470" y="6411"/>
                    <a:pt x="8426" y="6379"/>
                  </a:cubicBezTo>
                  <a:lnTo>
                    <a:pt x="172" y="21"/>
                  </a:lnTo>
                  <a:cubicBezTo>
                    <a:pt x="154" y="8"/>
                    <a:pt x="133" y="1"/>
                    <a:pt x="112" y="1"/>
                  </a:cubicBezTo>
                  <a:close/>
                </a:path>
              </a:pathLst>
            </a:custGeom>
            <a:solidFill>
              <a:schemeClr val="accent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75" name="Google Shape;2539;p33">
              <a:extLst>
                <a:ext uri="{FF2B5EF4-FFF2-40B4-BE49-F238E27FC236}">
                  <a16:creationId xmlns:a16="http://schemas.microsoft.com/office/drawing/2014/main" id="{7E356CED-FAD0-10B7-A529-9AA663A7167A}"/>
                </a:ext>
              </a:extLst>
            </p:cNvPr>
            <p:cNvSpPr/>
            <p:nvPr/>
          </p:nvSpPr>
          <p:spPr>
            <a:xfrm>
              <a:off x="3883638" y="4305238"/>
              <a:ext cx="52325" cy="40850"/>
            </a:xfrm>
            <a:custGeom>
              <a:avLst/>
              <a:gdLst/>
              <a:ahLst/>
              <a:cxnLst/>
              <a:rect l="l" t="t" r="r" b="b"/>
              <a:pathLst>
                <a:path w="2093" h="1634" extrusionOk="0">
                  <a:moveTo>
                    <a:pt x="112" y="0"/>
                  </a:moveTo>
                  <a:cubicBezTo>
                    <a:pt x="82" y="0"/>
                    <a:pt x="53" y="14"/>
                    <a:pt x="33" y="39"/>
                  </a:cubicBezTo>
                  <a:cubicBezTo>
                    <a:pt x="0" y="82"/>
                    <a:pt x="8" y="145"/>
                    <a:pt x="51" y="179"/>
                  </a:cubicBezTo>
                  <a:lnTo>
                    <a:pt x="1921" y="1613"/>
                  </a:lnTo>
                  <a:cubicBezTo>
                    <a:pt x="1939" y="1627"/>
                    <a:pt x="1960" y="1634"/>
                    <a:pt x="1981" y="1634"/>
                  </a:cubicBezTo>
                  <a:cubicBezTo>
                    <a:pt x="2011" y="1634"/>
                    <a:pt x="2040" y="1621"/>
                    <a:pt x="2060" y="1595"/>
                  </a:cubicBezTo>
                  <a:cubicBezTo>
                    <a:pt x="2093" y="1551"/>
                    <a:pt x="2086" y="1487"/>
                    <a:pt x="2042" y="1455"/>
                  </a:cubicBezTo>
                  <a:lnTo>
                    <a:pt x="172" y="21"/>
                  </a:lnTo>
                  <a:cubicBezTo>
                    <a:pt x="154" y="7"/>
                    <a:pt x="133" y="0"/>
                    <a:pt x="112" y="0"/>
                  </a:cubicBezTo>
                  <a:close/>
                </a:path>
              </a:pathLst>
            </a:custGeom>
            <a:solidFill>
              <a:schemeClr val="accent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76" name="Google Shape;2540;p33">
              <a:extLst>
                <a:ext uri="{FF2B5EF4-FFF2-40B4-BE49-F238E27FC236}">
                  <a16:creationId xmlns:a16="http://schemas.microsoft.com/office/drawing/2014/main" id="{86DAA1B3-CBEB-0338-96CE-551938D1E535}"/>
                </a:ext>
              </a:extLst>
            </p:cNvPr>
            <p:cNvSpPr/>
            <p:nvPr/>
          </p:nvSpPr>
          <p:spPr>
            <a:xfrm>
              <a:off x="4208263" y="4512038"/>
              <a:ext cx="166625" cy="132725"/>
            </a:xfrm>
            <a:custGeom>
              <a:avLst/>
              <a:gdLst/>
              <a:ahLst/>
              <a:cxnLst/>
              <a:rect l="l" t="t" r="r" b="b"/>
              <a:pathLst>
                <a:path w="6665" h="5309" extrusionOk="0">
                  <a:moveTo>
                    <a:pt x="112" y="0"/>
                  </a:moveTo>
                  <a:cubicBezTo>
                    <a:pt x="83" y="0"/>
                    <a:pt x="55" y="13"/>
                    <a:pt x="36" y="38"/>
                  </a:cubicBezTo>
                  <a:cubicBezTo>
                    <a:pt x="1" y="81"/>
                    <a:pt x="7" y="143"/>
                    <a:pt x="51" y="177"/>
                  </a:cubicBezTo>
                  <a:lnTo>
                    <a:pt x="6491" y="5287"/>
                  </a:lnTo>
                  <a:cubicBezTo>
                    <a:pt x="6510" y="5302"/>
                    <a:pt x="6532" y="5308"/>
                    <a:pt x="6553" y="5308"/>
                  </a:cubicBezTo>
                  <a:cubicBezTo>
                    <a:pt x="6583" y="5308"/>
                    <a:pt x="6611" y="5296"/>
                    <a:pt x="6631" y="5272"/>
                  </a:cubicBezTo>
                  <a:cubicBezTo>
                    <a:pt x="6665" y="5228"/>
                    <a:pt x="6658" y="5166"/>
                    <a:pt x="6615" y="5132"/>
                  </a:cubicBezTo>
                  <a:lnTo>
                    <a:pt x="175" y="22"/>
                  </a:lnTo>
                  <a:cubicBezTo>
                    <a:pt x="156" y="7"/>
                    <a:pt x="134" y="0"/>
                    <a:pt x="112" y="0"/>
                  </a:cubicBezTo>
                  <a:close/>
                </a:path>
              </a:pathLst>
            </a:custGeom>
            <a:solidFill>
              <a:schemeClr val="accent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77" name="Google Shape;2541;p33">
              <a:extLst>
                <a:ext uri="{FF2B5EF4-FFF2-40B4-BE49-F238E27FC236}">
                  <a16:creationId xmlns:a16="http://schemas.microsoft.com/office/drawing/2014/main" id="{BC384E40-501C-44F2-4A7B-0D9AADC75B8E}"/>
                </a:ext>
              </a:extLst>
            </p:cNvPr>
            <p:cNvSpPr/>
            <p:nvPr/>
          </p:nvSpPr>
          <p:spPr>
            <a:xfrm>
              <a:off x="4271438" y="4597013"/>
              <a:ext cx="36425" cy="30350"/>
            </a:xfrm>
            <a:custGeom>
              <a:avLst/>
              <a:gdLst/>
              <a:ahLst/>
              <a:cxnLst/>
              <a:rect l="l" t="t" r="r" b="b"/>
              <a:pathLst>
                <a:path w="1457" h="1214" extrusionOk="0">
                  <a:moveTo>
                    <a:pt x="111" y="1"/>
                  </a:moveTo>
                  <a:cubicBezTo>
                    <a:pt x="83" y="1"/>
                    <a:pt x="55" y="13"/>
                    <a:pt x="36" y="37"/>
                  </a:cubicBezTo>
                  <a:cubicBezTo>
                    <a:pt x="0" y="79"/>
                    <a:pt x="6" y="141"/>
                    <a:pt x="48" y="177"/>
                  </a:cubicBezTo>
                  <a:lnTo>
                    <a:pt x="1282" y="1190"/>
                  </a:lnTo>
                  <a:cubicBezTo>
                    <a:pt x="1300" y="1205"/>
                    <a:pt x="1322" y="1214"/>
                    <a:pt x="1345" y="1214"/>
                  </a:cubicBezTo>
                  <a:cubicBezTo>
                    <a:pt x="1373" y="1214"/>
                    <a:pt x="1401" y="1200"/>
                    <a:pt x="1421" y="1178"/>
                  </a:cubicBezTo>
                  <a:cubicBezTo>
                    <a:pt x="1457" y="1136"/>
                    <a:pt x="1449" y="1074"/>
                    <a:pt x="1408" y="1038"/>
                  </a:cubicBezTo>
                  <a:lnTo>
                    <a:pt x="175" y="24"/>
                  </a:lnTo>
                  <a:cubicBezTo>
                    <a:pt x="156" y="8"/>
                    <a:pt x="134" y="1"/>
                    <a:pt x="111" y="1"/>
                  </a:cubicBezTo>
                  <a:close/>
                </a:path>
              </a:pathLst>
            </a:custGeom>
            <a:solidFill>
              <a:schemeClr val="accent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78" name="Google Shape;2542;p33">
              <a:extLst>
                <a:ext uri="{FF2B5EF4-FFF2-40B4-BE49-F238E27FC236}">
                  <a16:creationId xmlns:a16="http://schemas.microsoft.com/office/drawing/2014/main" id="{8DEC4EEB-6A82-31A2-5B10-39060B6B1D06}"/>
                </a:ext>
              </a:extLst>
            </p:cNvPr>
            <p:cNvSpPr/>
            <p:nvPr/>
          </p:nvSpPr>
          <p:spPr>
            <a:xfrm>
              <a:off x="4452738" y="4775563"/>
              <a:ext cx="20125" cy="12550"/>
            </a:xfrm>
            <a:custGeom>
              <a:avLst/>
              <a:gdLst/>
              <a:ahLst/>
              <a:cxnLst/>
              <a:rect l="l" t="t" r="r" b="b"/>
              <a:pathLst>
                <a:path w="805" h="502" extrusionOk="0">
                  <a:moveTo>
                    <a:pt x="110" y="1"/>
                  </a:moveTo>
                  <a:cubicBezTo>
                    <a:pt x="84" y="1"/>
                    <a:pt x="58" y="10"/>
                    <a:pt x="38" y="30"/>
                  </a:cubicBezTo>
                  <a:cubicBezTo>
                    <a:pt x="0" y="70"/>
                    <a:pt x="0" y="133"/>
                    <a:pt x="39" y="171"/>
                  </a:cubicBezTo>
                  <a:cubicBezTo>
                    <a:pt x="213" y="340"/>
                    <a:pt x="439" y="457"/>
                    <a:pt x="678" y="500"/>
                  </a:cubicBezTo>
                  <a:cubicBezTo>
                    <a:pt x="684" y="502"/>
                    <a:pt x="690" y="502"/>
                    <a:pt x="696" y="502"/>
                  </a:cubicBezTo>
                  <a:cubicBezTo>
                    <a:pt x="742" y="502"/>
                    <a:pt x="784" y="468"/>
                    <a:pt x="795" y="420"/>
                  </a:cubicBezTo>
                  <a:cubicBezTo>
                    <a:pt x="804" y="366"/>
                    <a:pt x="769" y="314"/>
                    <a:pt x="715" y="304"/>
                  </a:cubicBezTo>
                  <a:cubicBezTo>
                    <a:pt x="515" y="267"/>
                    <a:pt x="323" y="168"/>
                    <a:pt x="179" y="27"/>
                  </a:cubicBezTo>
                  <a:cubicBezTo>
                    <a:pt x="160" y="10"/>
                    <a:pt x="135" y="1"/>
                    <a:pt x="110" y="1"/>
                  </a:cubicBezTo>
                  <a:close/>
                </a:path>
              </a:pathLst>
            </a:custGeom>
            <a:solidFill>
              <a:schemeClr val="accent2"/>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79" name="Google Shape;2543;p33">
              <a:extLst>
                <a:ext uri="{FF2B5EF4-FFF2-40B4-BE49-F238E27FC236}">
                  <a16:creationId xmlns:a16="http://schemas.microsoft.com/office/drawing/2014/main" id="{1D8749A5-AEC9-F4B7-A257-458A3FBF53BA}"/>
                </a:ext>
              </a:extLst>
            </p:cNvPr>
            <p:cNvSpPr/>
            <p:nvPr/>
          </p:nvSpPr>
          <p:spPr>
            <a:xfrm>
              <a:off x="4465563" y="4756738"/>
              <a:ext cx="12550" cy="10675"/>
            </a:xfrm>
            <a:custGeom>
              <a:avLst/>
              <a:gdLst/>
              <a:ahLst/>
              <a:cxnLst/>
              <a:rect l="l" t="t" r="r" b="b"/>
              <a:pathLst>
                <a:path w="502" h="427" extrusionOk="0">
                  <a:moveTo>
                    <a:pt x="112" y="1"/>
                  </a:moveTo>
                  <a:cubicBezTo>
                    <a:pt x="84" y="1"/>
                    <a:pt x="56" y="13"/>
                    <a:pt x="36" y="37"/>
                  </a:cubicBezTo>
                  <a:cubicBezTo>
                    <a:pt x="1" y="79"/>
                    <a:pt x="7" y="141"/>
                    <a:pt x="49" y="177"/>
                  </a:cubicBezTo>
                  <a:lnTo>
                    <a:pt x="327" y="404"/>
                  </a:lnTo>
                  <a:cubicBezTo>
                    <a:pt x="345" y="419"/>
                    <a:pt x="367" y="426"/>
                    <a:pt x="390" y="426"/>
                  </a:cubicBezTo>
                  <a:cubicBezTo>
                    <a:pt x="418" y="426"/>
                    <a:pt x="446" y="414"/>
                    <a:pt x="466" y="393"/>
                  </a:cubicBezTo>
                  <a:cubicBezTo>
                    <a:pt x="502" y="351"/>
                    <a:pt x="495" y="289"/>
                    <a:pt x="452" y="253"/>
                  </a:cubicBezTo>
                  <a:lnTo>
                    <a:pt x="176" y="24"/>
                  </a:lnTo>
                  <a:cubicBezTo>
                    <a:pt x="157" y="9"/>
                    <a:pt x="135" y="1"/>
                    <a:pt x="112" y="1"/>
                  </a:cubicBezTo>
                  <a:close/>
                </a:path>
              </a:pathLst>
            </a:custGeom>
            <a:solidFill>
              <a:schemeClr val="accent2"/>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80" name="Google Shape;2544;p33">
              <a:extLst>
                <a:ext uri="{FF2B5EF4-FFF2-40B4-BE49-F238E27FC236}">
                  <a16:creationId xmlns:a16="http://schemas.microsoft.com/office/drawing/2014/main" id="{CBDA84F2-C83F-6B31-85F6-F98CC4A95D29}"/>
                </a:ext>
              </a:extLst>
            </p:cNvPr>
            <p:cNvSpPr/>
            <p:nvPr/>
          </p:nvSpPr>
          <p:spPr>
            <a:xfrm>
              <a:off x="4477963" y="4738463"/>
              <a:ext cx="15300" cy="9050"/>
            </a:xfrm>
            <a:custGeom>
              <a:avLst/>
              <a:gdLst/>
              <a:ahLst/>
              <a:cxnLst/>
              <a:rect l="l" t="t" r="r" b="b"/>
              <a:pathLst>
                <a:path w="612" h="362" extrusionOk="0">
                  <a:moveTo>
                    <a:pt x="113" y="1"/>
                  </a:moveTo>
                  <a:cubicBezTo>
                    <a:pt x="74" y="1"/>
                    <a:pt x="38" y="24"/>
                    <a:pt x="22" y="62"/>
                  </a:cubicBezTo>
                  <a:cubicBezTo>
                    <a:pt x="1" y="113"/>
                    <a:pt x="24" y="171"/>
                    <a:pt x="74" y="192"/>
                  </a:cubicBezTo>
                  <a:lnTo>
                    <a:pt x="458" y="354"/>
                  </a:lnTo>
                  <a:cubicBezTo>
                    <a:pt x="470" y="360"/>
                    <a:pt x="483" y="362"/>
                    <a:pt x="496" y="362"/>
                  </a:cubicBezTo>
                  <a:cubicBezTo>
                    <a:pt x="535" y="362"/>
                    <a:pt x="571" y="340"/>
                    <a:pt x="589" y="302"/>
                  </a:cubicBezTo>
                  <a:cubicBezTo>
                    <a:pt x="611" y="250"/>
                    <a:pt x="586" y="192"/>
                    <a:pt x="535" y="171"/>
                  </a:cubicBezTo>
                  <a:lnTo>
                    <a:pt x="152" y="9"/>
                  </a:lnTo>
                  <a:cubicBezTo>
                    <a:pt x="139" y="4"/>
                    <a:pt x="126" y="1"/>
                    <a:pt x="113" y="1"/>
                  </a:cubicBezTo>
                  <a:close/>
                </a:path>
              </a:pathLst>
            </a:custGeom>
            <a:solidFill>
              <a:schemeClr val="accent2"/>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grpSp>
      <p:grpSp>
        <p:nvGrpSpPr>
          <p:cNvPr id="81" name="Google Shape;2545;p33">
            <a:extLst>
              <a:ext uri="{FF2B5EF4-FFF2-40B4-BE49-F238E27FC236}">
                <a16:creationId xmlns:a16="http://schemas.microsoft.com/office/drawing/2014/main" id="{AA355544-C8DE-EFA6-D6C5-0974B1328B1F}"/>
              </a:ext>
            </a:extLst>
          </p:cNvPr>
          <p:cNvGrpSpPr/>
          <p:nvPr/>
        </p:nvGrpSpPr>
        <p:grpSpPr>
          <a:xfrm rot="-5399480">
            <a:off x="9147461" y="5733938"/>
            <a:ext cx="1425476" cy="1160261"/>
            <a:chOff x="7573474" y="3466512"/>
            <a:chExt cx="1617164" cy="1316285"/>
          </a:xfrm>
        </p:grpSpPr>
        <p:sp>
          <p:nvSpPr>
            <p:cNvPr id="82" name="Google Shape;2546;p33">
              <a:extLst>
                <a:ext uri="{FF2B5EF4-FFF2-40B4-BE49-F238E27FC236}">
                  <a16:creationId xmlns:a16="http://schemas.microsoft.com/office/drawing/2014/main" id="{D89FE0C0-C5E1-AEEA-680B-EB4151E454C7}"/>
                </a:ext>
              </a:extLst>
            </p:cNvPr>
            <p:cNvSpPr/>
            <p:nvPr/>
          </p:nvSpPr>
          <p:spPr>
            <a:xfrm rot="1586497" flipH="1">
              <a:off x="7655390" y="3792140"/>
              <a:ext cx="1442044" cy="706569"/>
            </a:xfrm>
            <a:custGeom>
              <a:avLst/>
              <a:gdLst/>
              <a:ahLst/>
              <a:cxnLst/>
              <a:rect l="l" t="t" r="r" b="b"/>
              <a:pathLst>
                <a:path w="41474" h="20322" extrusionOk="0">
                  <a:moveTo>
                    <a:pt x="40833" y="385"/>
                  </a:moveTo>
                  <a:lnTo>
                    <a:pt x="40831" y="386"/>
                  </a:lnTo>
                  <a:lnTo>
                    <a:pt x="40831" y="385"/>
                  </a:lnTo>
                  <a:close/>
                  <a:moveTo>
                    <a:pt x="34920" y="2081"/>
                  </a:moveTo>
                  <a:lnTo>
                    <a:pt x="34941" y="2106"/>
                  </a:lnTo>
                  <a:lnTo>
                    <a:pt x="34917" y="2097"/>
                  </a:lnTo>
                  <a:cubicBezTo>
                    <a:pt x="34918" y="2092"/>
                    <a:pt x="34918" y="2087"/>
                    <a:pt x="34920" y="2081"/>
                  </a:cubicBezTo>
                  <a:close/>
                  <a:moveTo>
                    <a:pt x="35639" y="3693"/>
                  </a:moveTo>
                  <a:lnTo>
                    <a:pt x="35639" y="3717"/>
                  </a:lnTo>
                  <a:cubicBezTo>
                    <a:pt x="35634" y="3716"/>
                    <a:pt x="35628" y="3714"/>
                    <a:pt x="35624" y="3714"/>
                  </a:cubicBezTo>
                  <a:lnTo>
                    <a:pt x="35639" y="3693"/>
                  </a:lnTo>
                  <a:close/>
                  <a:moveTo>
                    <a:pt x="35758" y="3839"/>
                  </a:moveTo>
                  <a:lnTo>
                    <a:pt x="35787" y="3844"/>
                  </a:lnTo>
                  <a:lnTo>
                    <a:pt x="35762" y="3854"/>
                  </a:lnTo>
                  <a:lnTo>
                    <a:pt x="35758" y="3839"/>
                  </a:lnTo>
                  <a:close/>
                  <a:moveTo>
                    <a:pt x="41286" y="1"/>
                  </a:moveTo>
                  <a:lnTo>
                    <a:pt x="34162" y="598"/>
                  </a:lnTo>
                  <a:cubicBezTo>
                    <a:pt x="34148" y="599"/>
                    <a:pt x="34136" y="605"/>
                    <a:pt x="34122" y="610"/>
                  </a:cubicBezTo>
                  <a:cubicBezTo>
                    <a:pt x="34117" y="611"/>
                    <a:pt x="34111" y="611"/>
                    <a:pt x="34106" y="614"/>
                  </a:cubicBezTo>
                  <a:lnTo>
                    <a:pt x="4851" y="13924"/>
                  </a:lnTo>
                  <a:cubicBezTo>
                    <a:pt x="4850" y="13925"/>
                    <a:pt x="4849" y="13925"/>
                    <a:pt x="4848" y="13925"/>
                  </a:cubicBezTo>
                  <a:cubicBezTo>
                    <a:pt x="4847" y="13925"/>
                    <a:pt x="4846" y="13925"/>
                    <a:pt x="4846" y="13926"/>
                  </a:cubicBezTo>
                  <a:cubicBezTo>
                    <a:pt x="4844" y="13927"/>
                    <a:pt x="4843" y="13928"/>
                    <a:pt x="4840" y="13929"/>
                  </a:cubicBezTo>
                  <a:lnTo>
                    <a:pt x="3807" y="14399"/>
                  </a:lnTo>
                  <a:cubicBezTo>
                    <a:pt x="3806" y="14399"/>
                    <a:pt x="3806" y="14399"/>
                    <a:pt x="3805" y="14399"/>
                  </a:cubicBezTo>
                  <a:cubicBezTo>
                    <a:pt x="3804" y="14399"/>
                    <a:pt x="3803" y="14399"/>
                    <a:pt x="3801" y="14400"/>
                  </a:cubicBezTo>
                  <a:cubicBezTo>
                    <a:pt x="3799" y="14402"/>
                    <a:pt x="3799" y="14403"/>
                    <a:pt x="3796" y="14404"/>
                  </a:cubicBezTo>
                  <a:lnTo>
                    <a:pt x="1184" y="15593"/>
                  </a:lnTo>
                  <a:cubicBezTo>
                    <a:pt x="1135" y="15622"/>
                    <a:pt x="1" y="16338"/>
                    <a:pt x="990" y="18513"/>
                  </a:cubicBezTo>
                  <a:cubicBezTo>
                    <a:pt x="1706" y="20086"/>
                    <a:pt x="2575" y="20322"/>
                    <a:pt x="3030" y="20322"/>
                  </a:cubicBezTo>
                  <a:cubicBezTo>
                    <a:pt x="3204" y="20322"/>
                    <a:pt x="3318" y="20287"/>
                    <a:pt x="3336" y="20280"/>
                  </a:cubicBezTo>
                  <a:lnTo>
                    <a:pt x="5936" y="19097"/>
                  </a:lnTo>
                  <a:lnTo>
                    <a:pt x="6978" y="18623"/>
                  </a:lnTo>
                  <a:lnTo>
                    <a:pt x="6979" y="18623"/>
                  </a:lnTo>
                  <a:lnTo>
                    <a:pt x="6981" y="18622"/>
                  </a:lnTo>
                  <a:lnTo>
                    <a:pt x="36240" y="5310"/>
                  </a:lnTo>
                  <a:cubicBezTo>
                    <a:pt x="36245" y="5308"/>
                    <a:pt x="36247" y="5304"/>
                    <a:pt x="36251" y="5302"/>
                  </a:cubicBezTo>
                  <a:cubicBezTo>
                    <a:pt x="36265" y="5294"/>
                    <a:pt x="36277" y="5288"/>
                    <a:pt x="36288" y="5278"/>
                  </a:cubicBezTo>
                  <a:lnTo>
                    <a:pt x="41419" y="300"/>
                  </a:lnTo>
                  <a:cubicBezTo>
                    <a:pt x="41421" y="297"/>
                    <a:pt x="41421" y="295"/>
                    <a:pt x="41425" y="292"/>
                  </a:cubicBezTo>
                  <a:cubicBezTo>
                    <a:pt x="41432" y="282"/>
                    <a:pt x="41438" y="273"/>
                    <a:pt x="41443" y="263"/>
                  </a:cubicBezTo>
                  <a:cubicBezTo>
                    <a:pt x="41449" y="254"/>
                    <a:pt x="41456" y="247"/>
                    <a:pt x="41459" y="235"/>
                  </a:cubicBezTo>
                  <a:cubicBezTo>
                    <a:pt x="41466" y="223"/>
                    <a:pt x="41468" y="212"/>
                    <a:pt x="41469" y="202"/>
                  </a:cubicBezTo>
                  <a:cubicBezTo>
                    <a:pt x="41472" y="190"/>
                    <a:pt x="41473" y="179"/>
                    <a:pt x="41473" y="166"/>
                  </a:cubicBezTo>
                  <a:cubicBezTo>
                    <a:pt x="41473" y="164"/>
                    <a:pt x="41474" y="161"/>
                    <a:pt x="41474" y="157"/>
                  </a:cubicBezTo>
                  <a:cubicBezTo>
                    <a:pt x="41473" y="148"/>
                    <a:pt x="41469" y="141"/>
                    <a:pt x="41468" y="134"/>
                  </a:cubicBezTo>
                  <a:cubicBezTo>
                    <a:pt x="41464" y="123"/>
                    <a:pt x="41463" y="112"/>
                    <a:pt x="41458" y="102"/>
                  </a:cubicBezTo>
                  <a:cubicBezTo>
                    <a:pt x="41453" y="91"/>
                    <a:pt x="41446" y="80"/>
                    <a:pt x="41437" y="71"/>
                  </a:cubicBezTo>
                  <a:cubicBezTo>
                    <a:pt x="41433" y="64"/>
                    <a:pt x="41431" y="58"/>
                    <a:pt x="41426" y="53"/>
                  </a:cubicBezTo>
                  <a:cubicBezTo>
                    <a:pt x="41425" y="50"/>
                    <a:pt x="41421" y="50"/>
                    <a:pt x="41419" y="49"/>
                  </a:cubicBezTo>
                  <a:cubicBezTo>
                    <a:pt x="41411" y="42"/>
                    <a:pt x="41402" y="37"/>
                    <a:pt x="41394" y="32"/>
                  </a:cubicBezTo>
                  <a:cubicBezTo>
                    <a:pt x="41383" y="24"/>
                    <a:pt x="41372" y="17"/>
                    <a:pt x="41360" y="12"/>
                  </a:cubicBezTo>
                  <a:cubicBezTo>
                    <a:pt x="41354" y="9"/>
                    <a:pt x="41348" y="9"/>
                    <a:pt x="41342" y="8"/>
                  </a:cubicBezTo>
                  <a:cubicBezTo>
                    <a:pt x="41326" y="4"/>
                    <a:pt x="41311" y="2"/>
                    <a:pt x="41295" y="2"/>
                  </a:cubicBezTo>
                  <a:cubicBezTo>
                    <a:pt x="41292" y="2"/>
                    <a:pt x="41290" y="1"/>
                    <a:pt x="41286" y="1"/>
                  </a:cubicBezTo>
                  <a:close/>
                </a:path>
              </a:pathLst>
            </a:custGeom>
            <a:solidFill>
              <a:srgbClr val="191919">
                <a:alpha val="17860"/>
              </a:srgbClr>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83" name="Google Shape;2547;p33">
              <a:extLst>
                <a:ext uri="{FF2B5EF4-FFF2-40B4-BE49-F238E27FC236}">
                  <a16:creationId xmlns:a16="http://schemas.microsoft.com/office/drawing/2014/main" id="{74B4D1FA-A4AD-EFC8-1758-8A42069C51D1}"/>
                </a:ext>
              </a:extLst>
            </p:cNvPr>
            <p:cNvSpPr/>
            <p:nvPr/>
          </p:nvSpPr>
          <p:spPr>
            <a:xfrm rot="1586497" flipH="1">
              <a:off x="7887424" y="3522917"/>
              <a:ext cx="260356" cy="32822"/>
            </a:xfrm>
            <a:custGeom>
              <a:avLst/>
              <a:gdLst/>
              <a:ahLst/>
              <a:cxnLst/>
              <a:rect l="l" t="t" r="r" b="b"/>
              <a:pathLst>
                <a:path w="7488" h="944" extrusionOk="0">
                  <a:moveTo>
                    <a:pt x="7302" y="0"/>
                  </a:moveTo>
                  <a:cubicBezTo>
                    <a:pt x="7298" y="0"/>
                    <a:pt x="7295" y="0"/>
                    <a:pt x="7291" y="1"/>
                  </a:cubicBezTo>
                  <a:lnTo>
                    <a:pt x="167" y="598"/>
                  </a:lnTo>
                  <a:cubicBezTo>
                    <a:pt x="71" y="606"/>
                    <a:pt x="1" y="689"/>
                    <a:pt x="8" y="786"/>
                  </a:cubicBezTo>
                  <a:cubicBezTo>
                    <a:pt x="16" y="876"/>
                    <a:pt x="93" y="944"/>
                    <a:pt x="182" y="944"/>
                  </a:cubicBezTo>
                  <a:cubicBezTo>
                    <a:pt x="185" y="944"/>
                    <a:pt x="189" y="943"/>
                    <a:pt x="192" y="943"/>
                  </a:cubicBezTo>
                  <a:cubicBezTo>
                    <a:pt x="193" y="943"/>
                    <a:pt x="194" y="943"/>
                    <a:pt x="195" y="944"/>
                  </a:cubicBezTo>
                  <a:lnTo>
                    <a:pt x="7321" y="346"/>
                  </a:lnTo>
                  <a:cubicBezTo>
                    <a:pt x="7416" y="338"/>
                    <a:pt x="7487" y="254"/>
                    <a:pt x="7479" y="159"/>
                  </a:cubicBezTo>
                  <a:cubicBezTo>
                    <a:pt x="7472" y="66"/>
                    <a:pt x="7392" y="0"/>
                    <a:pt x="7302" y="0"/>
                  </a:cubicBezTo>
                  <a:close/>
                </a:path>
              </a:pathLst>
            </a:custGeom>
            <a:solidFill>
              <a:schemeClr val="accent4"/>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84" name="Google Shape;2548;p33">
              <a:extLst>
                <a:ext uri="{FF2B5EF4-FFF2-40B4-BE49-F238E27FC236}">
                  <a16:creationId xmlns:a16="http://schemas.microsoft.com/office/drawing/2014/main" id="{508AA510-78D2-1979-5C98-3A684FE171DB}"/>
                </a:ext>
              </a:extLst>
            </p:cNvPr>
            <p:cNvSpPr/>
            <p:nvPr/>
          </p:nvSpPr>
          <p:spPr>
            <a:xfrm rot="1586497" flipH="1">
              <a:off x="8747362" y="4472661"/>
              <a:ext cx="83065" cy="164456"/>
            </a:xfrm>
            <a:custGeom>
              <a:avLst/>
              <a:gdLst/>
              <a:ahLst/>
              <a:cxnLst/>
              <a:rect l="l" t="t" r="r" b="b"/>
              <a:pathLst>
                <a:path w="2389" h="4730" extrusionOk="0">
                  <a:moveTo>
                    <a:pt x="198" y="1"/>
                  </a:moveTo>
                  <a:cubicBezTo>
                    <a:pt x="174" y="1"/>
                    <a:pt x="149" y="6"/>
                    <a:pt x="126" y="17"/>
                  </a:cubicBezTo>
                  <a:cubicBezTo>
                    <a:pt x="39" y="57"/>
                    <a:pt x="1" y="159"/>
                    <a:pt x="40" y="246"/>
                  </a:cubicBezTo>
                  <a:lnTo>
                    <a:pt x="2034" y="4627"/>
                  </a:lnTo>
                  <a:cubicBezTo>
                    <a:pt x="2062" y="4691"/>
                    <a:pt x="2125" y="4730"/>
                    <a:pt x="2191" y="4730"/>
                  </a:cubicBezTo>
                  <a:cubicBezTo>
                    <a:pt x="2214" y="4730"/>
                    <a:pt x="2239" y="4725"/>
                    <a:pt x="2263" y="4714"/>
                  </a:cubicBezTo>
                  <a:cubicBezTo>
                    <a:pt x="2350" y="4674"/>
                    <a:pt x="2389" y="4571"/>
                    <a:pt x="2349" y="4485"/>
                  </a:cubicBezTo>
                  <a:lnTo>
                    <a:pt x="355" y="104"/>
                  </a:lnTo>
                  <a:cubicBezTo>
                    <a:pt x="327" y="39"/>
                    <a:pt x="264" y="1"/>
                    <a:pt x="198" y="1"/>
                  </a:cubicBezTo>
                  <a:close/>
                </a:path>
              </a:pathLst>
            </a:custGeom>
            <a:solidFill>
              <a:schemeClr val="dk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85" name="Google Shape;2549;p33">
              <a:extLst>
                <a:ext uri="{FF2B5EF4-FFF2-40B4-BE49-F238E27FC236}">
                  <a16:creationId xmlns:a16="http://schemas.microsoft.com/office/drawing/2014/main" id="{C9460ED9-0BE1-495F-B604-9C5547D3BD80}"/>
                </a:ext>
              </a:extLst>
            </p:cNvPr>
            <p:cNvSpPr/>
            <p:nvPr/>
          </p:nvSpPr>
          <p:spPr>
            <a:xfrm rot="1586497" flipH="1">
              <a:off x="8003534" y="3600507"/>
              <a:ext cx="27329" cy="20409"/>
            </a:xfrm>
            <a:custGeom>
              <a:avLst/>
              <a:gdLst/>
              <a:ahLst/>
              <a:cxnLst/>
              <a:rect l="l" t="t" r="r" b="b"/>
              <a:pathLst>
                <a:path w="786" h="587" extrusionOk="0">
                  <a:moveTo>
                    <a:pt x="692" y="0"/>
                  </a:moveTo>
                  <a:cubicBezTo>
                    <a:pt x="675" y="0"/>
                    <a:pt x="659" y="5"/>
                    <a:pt x="644" y="15"/>
                  </a:cubicBezTo>
                  <a:lnTo>
                    <a:pt x="46" y="436"/>
                  </a:lnTo>
                  <a:cubicBezTo>
                    <a:pt x="9" y="462"/>
                    <a:pt x="1" y="514"/>
                    <a:pt x="27" y="551"/>
                  </a:cubicBezTo>
                  <a:cubicBezTo>
                    <a:pt x="44" y="575"/>
                    <a:pt x="69" y="587"/>
                    <a:pt x="95" y="587"/>
                  </a:cubicBezTo>
                  <a:cubicBezTo>
                    <a:pt x="112" y="587"/>
                    <a:pt x="127" y="582"/>
                    <a:pt x="142" y="571"/>
                  </a:cubicBezTo>
                  <a:lnTo>
                    <a:pt x="740" y="150"/>
                  </a:lnTo>
                  <a:cubicBezTo>
                    <a:pt x="776" y="124"/>
                    <a:pt x="786" y="73"/>
                    <a:pt x="760" y="35"/>
                  </a:cubicBezTo>
                  <a:cubicBezTo>
                    <a:pt x="743" y="13"/>
                    <a:pt x="718" y="0"/>
                    <a:pt x="692" y="0"/>
                  </a:cubicBezTo>
                  <a:close/>
                </a:path>
              </a:pathLst>
            </a:custGeom>
            <a:solidFill>
              <a:schemeClr val="dk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86" name="Google Shape;2550;p33">
              <a:extLst>
                <a:ext uri="{FF2B5EF4-FFF2-40B4-BE49-F238E27FC236}">
                  <a16:creationId xmlns:a16="http://schemas.microsoft.com/office/drawing/2014/main" id="{BC0759B0-5D96-9825-9C16-548F5C671BF1}"/>
                </a:ext>
              </a:extLst>
            </p:cNvPr>
            <p:cNvSpPr/>
            <p:nvPr/>
          </p:nvSpPr>
          <p:spPr>
            <a:xfrm rot="1586497" flipH="1">
              <a:off x="8754854" y="4621166"/>
              <a:ext cx="50451" cy="24373"/>
            </a:xfrm>
            <a:custGeom>
              <a:avLst/>
              <a:gdLst/>
              <a:ahLst/>
              <a:cxnLst/>
              <a:rect l="l" t="t" r="r" b="b"/>
              <a:pathLst>
                <a:path w="1451" h="701" extrusionOk="0">
                  <a:moveTo>
                    <a:pt x="1355" y="0"/>
                  </a:moveTo>
                  <a:cubicBezTo>
                    <a:pt x="1345" y="0"/>
                    <a:pt x="1334" y="2"/>
                    <a:pt x="1324" y="6"/>
                  </a:cubicBezTo>
                  <a:lnTo>
                    <a:pt x="64" y="541"/>
                  </a:lnTo>
                  <a:cubicBezTo>
                    <a:pt x="21" y="559"/>
                    <a:pt x="1" y="608"/>
                    <a:pt x="20" y="650"/>
                  </a:cubicBezTo>
                  <a:cubicBezTo>
                    <a:pt x="32" y="682"/>
                    <a:pt x="64" y="700"/>
                    <a:pt x="95" y="700"/>
                  </a:cubicBezTo>
                  <a:cubicBezTo>
                    <a:pt x="108" y="700"/>
                    <a:pt x="118" y="698"/>
                    <a:pt x="129" y="694"/>
                  </a:cubicBezTo>
                  <a:lnTo>
                    <a:pt x="1388" y="159"/>
                  </a:lnTo>
                  <a:cubicBezTo>
                    <a:pt x="1432" y="140"/>
                    <a:pt x="1450" y="92"/>
                    <a:pt x="1433" y="50"/>
                  </a:cubicBezTo>
                  <a:cubicBezTo>
                    <a:pt x="1418" y="18"/>
                    <a:pt x="1387" y="0"/>
                    <a:pt x="1355" y="0"/>
                  </a:cubicBezTo>
                  <a:close/>
                </a:path>
              </a:pathLst>
            </a:custGeom>
            <a:solidFill>
              <a:schemeClr val="dk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87" name="Google Shape;2551;p33">
              <a:extLst>
                <a:ext uri="{FF2B5EF4-FFF2-40B4-BE49-F238E27FC236}">
                  <a16:creationId xmlns:a16="http://schemas.microsoft.com/office/drawing/2014/main" id="{99CEEB99-96ED-62E7-5AB6-DA4EC3AD76B0}"/>
                </a:ext>
              </a:extLst>
            </p:cNvPr>
            <p:cNvSpPr/>
            <p:nvPr/>
          </p:nvSpPr>
          <p:spPr>
            <a:xfrm rot="1586497" flipH="1">
              <a:off x="8788500" y="4616744"/>
              <a:ext cx="36613" cy="14290"/>
            </a:xfrm>
            <a:custGeom>
              <a:avLst/>
              <a:gdLst/>
              <a:ahLst/>
              <a:cxnLst/>
              <a:rect l="l" t="t" r="r" b="b"/>
              <a:pathLst>
                <a:path w="1053" h="411" extrusionOk="0">
                  <a:moveTo>
                    <a:pt x="960" y="0"/>
                  </a:moveTo>
                  <a:cubicBezTo>
                    <a:pt x="953" y="0"/>
                    <a:pt x="945" y="1"/>
                    <a:pt x="937" y="3"/>
                  </a:cubicBezTo>
                  <a:lnTo>
                    <a:pt x="71" y="248"/>
                  </a:lnTo>
                  <a:cubicBezTo>
                    <a:pt x="27" y="261"/>
                    <a:pt x="0" y="306"/>
                    <a:pt x="13" y="350"/>
                  </a:cubicBezTo>
                  <a:cubicBezTo>
                    <a:pt x="23" y="386"/>
                    <a:pt x="57" y="410"/>
                    <a:pt x="94" y="410"/>
                  </a:cubicBezTo>
                  <a:cubicBezTo>
                    <a:pt x="101" y="410"/>
                    <a:pt x="109" y="408"/>
                    <a:pt x="117" y="406"/>
                  </a:cubicBezTo>
                  <a:lnTo>
                    <a:pt x="983" y="161"/>
                  </a:lnTo>
                  <a:cubicBezTo>
                    <a:pt x="1026" y="150"/>
                    <a:pt x="1052" y="104"/>
                    <a:pt x="1039" y="59"/>
                  </a:cubicBezTo>
                  <a:cubicBezTo>
                    <a:pt x="1029" y="23"/>
                    <a:pt x="997" y="0"/>
                    <a:pt x="960" y="0"/>
                  </a:cubicBezTo>
                  <a:close/>
                </a:path>
              </a:pathLst>
            </a:custGeom>
            <a:solidFill>
              <a:schemeClr val="dk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88" name="Google Shape;2552;p33">
              <a:extLst>
                <a:ext uri="{FF2B5EF4-FFF2-40B4-BE49-F238E27FC236}">
                  <a16:creationId xmlns:a16="http://schemas.microsoft.com/office/drawing/2014/main" id="{3E6FE4A6-E2C0-9B09-C5A4-D8E14F85AFFB}"/>
                </a:ext>
              </a:extLst>
            </p:cNvPr>
            <p:cNvSpPr/>
            <p:nvPr/>
          </p:nvSpPr>
          <p:spPr>
            <a:xfrm rot="1586497" flipH="1">
              <a:off x="8841264" y="4594144"/>
              <a:ext cx="24965" cy="16828"/>
            </a:xfrm>
            <a:custGeom>
              <a:avLst/>
              <a:gdLst/>
              <a:ahLst/>
              <a:cxnLst/>
              <a:rect l="l" t="t" r="r" b="b"/>
              <a:pathLst>
                <a:path w="718" h="484" extrusionOk="0">
                  <a:moveTo>
                    <a:pt x="624" y="0"/>
                  </a:moveTo>
                  <a:cubicBezTo>
                    <a:pt x="616" y="0"/>
                    <a:pt x="609" y="1"/>
                    <a:pt x="601" y="4"/>
                  </a:cubicBezTo>
                  <a:cubicBezTo>
                    <a:pt x="386" y="67"/>
                    <a:pt x="190" y="185"/>
                    <a:pt x="33" y="343"/>
                  </a:cubicBezTo>
                  <a:cubicBezTo>
                    <a:pt x="0" y="375"/>
                    <a:pt x="0" y="427"/>
                    <a:pt x="33" y="459"/>
                  </a:cubicBezTo>
                  <a:cubicBezTo>
                    <a:pt x="50" y="476"/>
                    <a:pt x="71" y="484"/>
                    <a:pt x="92" y="484"/>
                  </a:cubicBezTo>
                  <a:cubicBezTo>
                    <a:pt x="113" y="484"/>
                    <a:pt x="134" y="474"/>
                    <a:pt x="151" y="459"/>
                  </a:cubicBezTo>
                  <a:cubicBezTo>
                    <a:pt x="288" y="321"/>
                    <a:pt x="461" y="218"/>
                    <a:pt x="648" y="164"/>
                  </a:cubicBezTo>
                  <a:cubicBezTo>
                    <a:pt x="692" y="150"/>
                    <a:pt x="717" y="103"/>
                    <a:pt x="705" y="60"/>
                  </a:cubicBezTo>
                  <a:cubicBezTo>
                    <a:pt x="693" y="23"/>
                    <a:pt x="660" y="0"/>
                    <a:pt x="624" y="0"/>
                  </a:cubicBezTo>
                  <a:close/>
                </a:path>
              </a:pathLst>
            </a:custGeom>
            <a:solidFill>
              <a:schemeClr val="dk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89" name="Google Shape;2553;p33">
              <a:extLst>
                <a:ext uri="{FF2B5EF4-FFF2-40B4-BE49-F238E27FC236}">
                  <a16:creationId xmlns:a16="http://schemas.microsoft.com/office/drawing/2014/main" id="{09E2CF79-F743-0FC3-7375-6678D62445AD}"/>
                </a:ext>
              </a:extLst>
            </p:cNvPr>
            <p:cNvSpPr/>
            <p:nvPr/>
          </p:nvSpPr>
          <p:spPr>
            <a:xfrm rot="1586497" flipH="1">
              <a:off x="8854760" y="4547285"/>
              <a:ext cx="28268" cy="15681"/>
            </a:xfrm>
            <a:custGeom>
              <a:avLst/>
              <a:gdLst/>
              <a:ahLst/>
              <a:cxnLst/>
              <a:rect l="l" t="t" r="r" b="b"/>
              <a:pathLst>
                <a:path w="813" h="451" extrusionOk="0">
                  <a:moveTo>
                    <a:pt x="717" y="1"/>
                  </a:moveTo>
                  <a:cubicBezTo>
                    <a:pt x="706" y="1"/>
                    <a:pt x="694" y="3"/>
                    <a:pt x="683" y="8"/>
                  </a:cubicBezTo>
                  <a:lnTo>
                    <a:pt x="60" y="292"/>
                  </a:lnTo>
                  <a:cubicBezTo>
                    <a:pt x="20" y="312"/>
                    <a:pt x="1" y="360"/>
                    <a:pt x="20" y="402"/>
                  </a:cubicBezTo>
                  <a:cubicBezTo>
                    <a:pt x="34" y="432"/>
                    <a:pt x="65" y="450"/>
                    <a:pt x="96" y="450"/>
                  </a:cubicBezTo>
                  <a:cubicBezTo>
                    <a:pt x="108" y="450"/>
                    <a:pt x="119" y="448"/>
                    <a:pt x="130" y="443"/>
                  </a:cubicBezTo>
                  <a:lnTo>
                    <a:pt x="752" y="158"/>
                  </a:lnTo>
                  <a:cubicBezTo>
                    <a:pt x="793" y="139"/>
                    <a:pt x="813" y="90"/>
                    <a:pt x="793" y="48"/>
                  </a:cubicBezTo>
                  <a:cubicBezTo>
                    <a:pt x="779" y="19"/>
                    <a:pt x="748" y="1"/>
                    <a:pt x="717" y="1"/>
                  </a:cubicBezTo>
                  <a:close/>
                </a:path>
              </a:pathLst>
            </a:custGeom>
            <a:solidFill>
              <a:schemeClr val="dk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90" name="Google Shape;2554;p33">
              <a:extLst>
                <a:ext uri="{FF2B5EF4-FFF2-40B4-BE49-F238E27FC236}">
                  <a16:creationId xmlns:a16="http://schemas.microsoft.com/office/drawing/2014/main" id="{E26401B6-32E9-B10B-3C99-77DF430F3A0C}"/>
                </a:ext>
              </a:extLst>
            </p:cNvPr>
            <p:cNvSpPr/>
            <p:nvPr/>
          </p:nvSpPr>
          <p:spPr>
            <a:xfrm rot="1586497" flipH="1">
              <a:off x="7934060" y="3499828"/>
              <a:ext cx="44923" cy="52570"/>
            </a:xfrm>
            <a:custGeom>
              <a:avLst/>
              <a:gdLst/>
              <a:ahLst/>
              <a:cxnLst/>
              <a:rect l="l" t="t" r="r" b="b"/>
              <a:pathLst>
                <a:path w="1292" h="1512" extrusionOk="0">
                  <a:moveTo>
                    <a:pt x="571" y="1"/>
                  </a:moveTo>
                  <a:cubicBezTo>
                    <a:pt x="513" y="1"/>
                    <a:pt x="456" y="31"/>
                    <a:pt x="424" y="85"/>
                  </a:cubicBezTo>
                  <a:lnTo>
                    <a:pt x="94" y="639"/>
                  </a:lnTo>
                  <a:cubicBezTo>
                    <a:pt x="10" y="780"/>
                    <a:pt x="0" y="955"/>
                    <a:pt x="68" y="1106"/>
                  </a:cubicBezTo>
                  <a:cubicBezTo>
                    <a:pt x="136" y="1257"/>
                    <a:pt x="275" y="1365"/>
                    <a:pt x="437" y="1394"/>
                  </a:cubicBezTo>
                  <a:lnTo>
                    <a:pt x="1072" y="1509"/>
                  </a:lnTo>
                  <a:cubicBezTo>
                    <a:pt x="1082" y="1510"/>
                    <a:pt x="1093" y="1512"/>
                    <a:pt x="1103" y="1512"/>
                  </a:cubicBezTo>
                  <a:cubicBezTo>
                    <a:pt x="1185" y="1512"/>
                    <a:pt x="1257" y="1452"/>
                    <a:pt x="1273" y="1369"/>
                  </a:cubicBezTo>
                  <a:cubicBezTo>
                    <a:pt x="1292" y="1274"/>
                    <a:pt x="1229" y="1184"/>
                    <a:pt x="1135" y="1168"/>
                  </a:cubicBezTo>
                  <a:lnTo>
                    <a:pt x="500" y="1053"/>
                  </a:lnTo>
                  <a:cubicBezTo>
                    <a:pt x="447" y="1043"/>
                    <a:pt x="405" y="1011"/>
                    <a:pt x="383" y="963"/>
                  </a:cubicBezTo>
                  <a:cubicBezTo>
                    <a:pt x="361" y="915"/>
                    <a:pt x="366" y="861"/>
                    <a:pt x="392" y="816"/>
                  </a:cubicBezTo>
                  <a:lnTo>
                    <a:pt x="721" y="262"/>
                  </a:lnTo>
                  <a:cubicBezTo>
                    <a:pt x="770" y="181"/>
                    <a:pt x="743" y="74"/>
                    <a:pt x="661" y="26"/>
                  </a:cubicBezTo>
                  <a:cubicBezTo>
                    <a:pt x="633" y="9"/>
                    <a:pt x="602" y="1"/>
                    <a:pt x="571" y="1"/>
                  </a:cubicBezTo>
                  <a:close/>
                </a:path>
              </a:pathLst>
            </a:custGeom>
            <a:solidFill>
              <a:schemeClr val="accent4"/>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91" name="Google Shape;2555;p33">
              <a:extLst>
                <a:ext uri="{FF2B5EF4-FFF2-40B4-BE49-F238E27FC236}">
                  <a16:creationId xmlns:a16="http://schemas.microsoft.com/office/drawing/2014/main" id="{90CFA9BF-6661-D36A-9B30-E70D971E1487}"/>
                </a:ext>
              </a:extLst>
            </p:cNvPr>
            <p:cNvSpPr/>
            <p:nvPr/>
          </p:nvSpPr>
          <p:spPr>
            <a:xfrm rot="1586497" flipH="1">
              <a:off x="8722239" y="4441750"/>
              <a:ext cx="83030" cy="164421"/>
            </a:xfrm>
            <a:custGeom>
              <a:avLst/>
              <a:gdLst/>
              <a:ahLst/>
              <a:cxnLst/>
              <a:rect l="l" t="t" r="r" b="b"/>
              <a:pathLst>
                <a:path w="2388" h="4729" extrusionOk="0">
                  <a:moveTo>
                    <a:pt x="196" y="1"/>
                  </a:moveTo>
                  <a:cubicBezTo>
                    <a:pt x="172" y="1"/>
                    <a:pt x="148" y="5"/>
                    <a:pt x="126" y="16"/>
                  </a:cubicBezTo>
                  <a:cubicBezTo>
                    <a:pt x="38" y="55"/>
                    <a:pt x="0" y="159"/>
                    <a:pt x="39" y="245"/>
                  </a:cubicBezTo>
                  <a:lnTo>
                    <a:pt x="2033" y="4626"/>
                  </a:lnTo>
                  <a:cubicBezTo>
                    <a:pt x="2062" y="4691"/>
                    <a:pt x="2125" y="4729"/>
                    <a:pt x="2190" y="4729"/>
                  </a:cubicBezTo>
                  <a:cubicBezTo>
                    <a:pt x="2215" y="4729"/>
                    <a:pt x="2238" y="4723"/>
                    <a:pt x="2262" y="4713"/>
                  </a:cubicBezTo>
                  <a:cubicBezTo>
                    <a:pt x="2350" y="4673"/>
                    <a:pt x="2387" y="4571"/>
                    <a:pt x="2348" y="4484"/>
                  </a:cubicBezTo>
                  <a:lnTo>
                    <a:pt x="354" y="103"/>
                  </a:lnTo>
                  <a:cubicBezTo>
                    <a:pt x="325" y="38"/>
                    <a:pt x="262" y="1"/>
                    <a:pt x="196" y="1"/>
                  </a:cubicBezTo>
                  <a:close/>
                </a:path>
              </a:pathLst>
            </a:custGeom>
            <a:solidFill>
              <a:schemeClr val="accent4"/>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92" name="Google Shape;2556;p33">
              <a:extLst>
                <a:ext uri="{FF2B5EF4-FFF2-40B4-BE49-F238E27FC236}">
                  <a16:creationId xmlns:a16="http://schemas.microsoft.com/office/drawing/2014/main" id="{D87DB8EF-D214-3B0A-6469-011C79A30873}"/>
                </a:ext>
              </a:extLst>
            </p:cNvPr>
            <p:cNvSpPr/>
            <p:nvPr/>
          </p:nvSpPr>
          <p:spPr>
            <a:xfrm rot="1586497" flipH="1">
              <a:off x="7899688" y="3824188"/>
              <a:ext cx="1214997" cy="626462"/>
            </a:xfrm>
            <a:custGeom>
              <a:avLst/>
              <a:gdLst/>
              <a:ahLst/>
              <a:cxnLst/>
              <a:rect l="l" t="t" r="r" b="b"/>
              <a:pathLst>
                <a:path w="34944" h="18018" extrusionOk="0">
                  <a:moveTo>
                    <a:pt x="34178" y="0"/>
                  </a:moveTo>
                  <a:cubicBezTo>
                    <a:pt x="34153" y="0"/>
                    <a:pt x="34129" y="5"/>
                    <a:pt x="34106" y="16"/>
                  </a:cubicBezTo>
                  <a:lnTo>
                    <a:pt x="1184" y="14996"/>
                  </a:lnTo>
                  <a:cubicBezTo>
                    <a:pt x="1135" y="15024"/>
                    <a:pt x="1" y="15740"/>
                    <a:pt x="991" y="17916"/>
                  </a:cubicBezTo>
                  <a:cubicBezTo>
                    <a:pt x="1020" y="17980"/>
                    <a:pt x="1083" y="18018"/>
                    <a:pt x="1148" y="18018"/>
                  </a:cubicBezTo>
                  <a:cubicBezTo>
                    <a:pt x="1173" y="18018"/>
                    <a:pt x="1196" y="18014"/>
                    <a:pt x="1217" y="18002"/>
                  </a:cubicBezTo>
                  <a:cubicBezTo>
                    <a:pt x="1305" y="17963"/>
                    <a:pt x="1343" y="17859"/>
                    <a:pt x="1304" y="17774"/>
                  </a:cubicBezTo>
                  <a:cubicBezTo>
                    <a:pt x="450" y="15896"/>
                    <a:pt x="1325" y="15315"/>
                    <a:pt x="1343" y="15302"/>
                  </a:cubicBezTo>
                  <a:lnTo>
                    <a:pt x="34038" y="427"/>
                  </a:lnTo>
                  <a:cubicBezTo>
                    <a:pt x="34140" y="925"/>
                    <a:pt x="34392" y="1287"/>
                    <a:pt x="34534" y="1458"/>
                  </a:cubicBezTo>
                  <a:cubicBezTo>
                    <a:pt x="34414" y="1664"/>
                    <a:pt x="34243" y="2104"/>
                    <a:pt x="34501" y="2669"/>
                  </a:cubicBezTo>
                  <a:cubicBezTo>
                    <a:pt x="34530" y="2734"/>
                    <a:pt x="34593" y="2771"/>
                    <a:pt x="34659" y="2771"/>
                  </a:cubicBezTo>
                  <a:cubicBezTo>
                    <a:pt x="34683" y="2771"/>
                    <a:pt x="34707" y="2766"/>
                    <a:pt x="34729" y="2756"/>
                  </a:cubicBezTo>
                  <a:cubicBezTo>
                    <a:pt x="34817" y="2716"/>
                    <a:pt x="34855" y="2614"/>
                    <a:pt x="34816" y="2527"/>
                  </a:cubicBezTo>
                  <a:cubicBezTo>
                    <a:pt x="34557" y="1956"/>
                    <a:pt x="34871" y="1572"/>
                    <a:pt x="34884" y="1556"/>
                  </a:cubicBezTo>
                  <a:cubicBezTo>
                    <a:pt x="34944" y="1486"/>
                    <a:pt x="34941" y="1384"/>
                    <a:pt x="34875" y="1319"/>
                  </a:cubicBezTo>
                  <a:cubicBezTo>
                    <a:pt x="34871" y="1314"/>
                    <a:pt x="34413" y="856"/>
                    <a:pt x="34350" y="157"/>
                  </a:cubicBezTo>
                  <a:cubicBezTo>
                    <a:pt x="34344" y="103"/>
                    <a:pt x="34313" y="51"/>
                    <a:pt x="34264" y="24"/>
                  </a:cubicBezTo>
                  <a:cubicBezTo>
                    <a:pt x="34237" y="8"/>
                    <a:pt x="34208" y="0"/>
                    <a:pt x="34178" y="0"/>
                  </a:cubicBezTo>
                  <a:close/>
                </a:path>
              </a:pathLst>
            </a:custGeom>
            <a:solidFill>
              <a:srgbClr val="232323"/>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93" name="Google Shape;2557;p33">
              <a:extLst>
                <a:ext uri="{FF2B5EF4-FFF2-40B4-BE49-F238E27FC236}">
                  <a16:creationId xmlns:a16="http://schemas.microsoft.com/office/drawing/2014/main" id="{5C8FA018-4624-58AC-1F20-AEF8D7537908}"/>
                </a:ext>
              </a:extLst>
            </p:cNvPr>
            <p:cNvSpPr/>
            <p:nvPr/>
          </p:nvSpPr>
          <p:spPr>
            <a:xfrm rot="1586497" flipH="1">
              <a:off x="7823009" y="3882780"/>
              <a:ext cx="1230852" cy="601464"/>
            </a:xfrm>
            <a:custGeom>
              <a:avLst/>
              <a:gdLst/>
              <a:ahLst/>
              <a:cxnLst/>
              <a:rect l="l" t="t" r="r" b="b"/>
              <a:pathLst>
                <a:path w="35400" h="17299" extrusionOk="0">
                  <a:moveTo>
                    <a:pt x="33709" y="1"/>
                  </a:moveTo>
                  <a:cubicBezTo>
                    <a:pt x="33685" y="1"/>
                    <a:pt x="33661" y="6"/>
                    <a:pt x="33638" y="16"/>
                  </a:cubicBezTo>
                  <a:cubicBezTo>
                    <a:pt x="33550" y="56"/>
                    <a:pt x="33513" y="158"/>
                    <a:pt x="33551" y="245"/>
                  </a:cubicBezTo>
                  <a:cubicBezTo>
                    <a:pt x="33808" y="810"/>
                    <a:pt x="34253" y="969"/>
                    <a:pt x="34487" y="1015"/>
                  </a:cubicBezTo>
                  <a:cubicBezTo>
                    <a:pt x="34523" y="1234"/>
                    <a:pt x="34628" y="1663"/>
                    <a:pt x="34938" y="2067"/>
                  </a:cubicBezTo>
                  <a:lnTo>
                    <a:pt x="2263" y="16934"/>
                  </a:lnTo>
                  <a:cubicBezTo>
                    <a:pt x="2253" y="16938"/>
                    <a:pt x="2186" y="16956"/>
                    <a:pt x="2079" y="16956"/>
                  </a:cubicBezTo>
                  <a:cubicBezTo>
                    <a:pt x="1741" y="16956"/>
                    <a:pt x="1003" y="16772"/>
                    <a:pt x="354" y="15348"/>
                  </a:cubicBezTo>
                  <a:cubicBezTo>
                    <a:pt x="326" y="15283"/>
                    <a:pt x="262" y="15246"/>
                    <a:pt x="196" y="15246"/>
                  </a:cubicBezTo>
                  <a:cubicBezTo>
                    <a:pt x="172" y="15246"/>
                    <a:pt x="148" y="15251"/>
                    <a:pt x="126" y="15261"/>
                  </a:cubicBezTo>
                  <a:cubicBezTo>
                    <a:pt x="38" y="15301"/>
                    <a:pt x="0" y="15404"/>
                    <a:pt x="39" y="15490"/>
                  </a:cubicBezTo>
                  <a:cubicBezTo>
                    <a:pt x="755" y="17063"/>
                    <a:pt x="1625" y="17299"/>
                    <a:pt x="2079" y="17299"/>
                  </a:cubicBezTo>
                  <a:cubicBezTo>
                    <a:pt x="2253" y="17299"/>
                    <a:pt x="2366" y="17263"/>
                    <a:pt x="2388" y="17258"/>
                  </a:cubicBezTo>
                  <a:lnTo>
                    <a:pt x="35292" y="2288"/>
                  </a:lnTo>
                  <a:cubicBezTo>
                    <a:pt x="35342" y="2266"/>
                    <a:pt x="35379" y="2219"/>
                    <a:pt x="35389" y="2165"/>
                  </a:cubicBezTo>
                  <a:cubicBezTo>
                    <a:pt x="35400" y="2108"/>
                    <a:pt x="35383" y="2052"/>
                    <a:pt x="35345" y="2011"/>
                  </a:cubicBezTo>
                  <a:cubicBezTo>
                    <a:pt x="34860" y="1505"/>
                    <a:pt x="34816" y="858"/>
                    <a:pt x="34816" y="852"/>
                  </a:cubicBezTo>
                  <a:cubicBezTo>
                    <a:pt x="34808" y="762"/>
                    <a:pt x="34734" y="690"/>
                    <a:pt x="34644" y="689"/>
                  </a:cubicBezTo>
                  <a:cubicBezTo>
                    <a:pt x="34623" y="689"/>
                    <a:pt x="34126" y="673"/>
                    <a:pt x="33866" y="103"/>
                  </a:cubicBezTo>
                  <a:cubicBezTo>
                    <a:pt x="33838" y="38"/>
                    <a:pt x="33775" y="1"/>
                    <a:pt x="33709" y="1"/>
                  </a:cubicBezTo>
                  <a:close/>
                </a:path>
              </a:pathLst>
            </a:custGeom>
            <a:solidFill>
              <a:srgbClr val="232323"/>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94" name="Google Shape;2558;p33">
              <a:extLst>
                <a:ext uri="{FF2B5EF4-FFF2-40B4-BE49-F238E27FC236}">
                  <a16:creationId xmlns:a16="http://schemas.microsoft.com/office/drawing/2014/main" id="{AA8AE70B-E9EF-F17A-CE49-4337F979BF7C}"/>
                </a:ext>
              </a:extLst>
            </p:cNvPr>
            <p:cNvSpPr/>
            <p:nvPr/>
          </p:nvSpPr>
          <p:spPr>
            <a:xfrm rot="1586497" flipH="1">
              <a:off x="7993954" y="3709270"/>
              <a:ext cx="35" cy="35"/>
            </a:xfrm>
            <a:custGeom>
              <a:avLst/>
              <a:gdLst/>
              <a:ahLst/>
              <a:cxnLst/>
              <a:rect l="l" t="t" r="r" b="b"/>
              <a:pathLst>
                <a:path w="1" h="1" fill="none" extrusionOk="0">
                  <a:moveTo>
                    <a:pt x="1" y="0"/>
                  </a:moveTo>
                  <a:close/>
                </a:path>
              </a:pathLst>
            </a:custGeom>
            <a:noFill/>
            <a:ln w="8650" cap="rnd" cmpd="sng">
              <a:solidFill>
                <a:srgbClr val="232323"/>
              </a:solidFill>
              <a:prstDash val="solid"/>
              <a:round/>
              <a:headEnd type="none" w="sm" len="sm"/>
              <a:tailEnd type="none" w="sm" len="sm"/>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95" name="Google Shape;2559;p33">
              <a:extLst>
                <a:ext uri="{FF2B5EF4-FFF2-40B4-BE49-F238E27FC236}">
                  <a16:creationId xmlns:a16="http://schemas.microsoft.com/office/drawing/2014/main" id="{08092D36-5F70-DD29-5525-C7DE5E41ECC6}"/>
                </a:ext>
              </a:extLst>
            </p:cNvPr>
            <p:cNvSpPr/>
            <p:nvPr/>
          </p:nvSpPr>
          <p:spPr>
            <a:xfrm rot="1586497" flipH="1">
              <a:off x="7856789" y="3499511"/>
              <a:ext cx="191721" cy="185109"/>
            </a:xfrm>
            <a:custGeom>
              <a:avLst/>
              <a:gdLst/>
              <a:ahLst/>
              <a:cxnLst/>
              <a:rect l="l" t="t" r="r" b="b"/>
              <a:pathLst>
                <a:path w="5514" h="5324" extrusionOk="0">
                  <a:moveTo>
                    <a:pt x="5321" y="0"/>
                  </a:moveTo>
                  <a:cubicBezTo>
                    <a:pt x="5278" y="0"/>
                    <a:pt x="5235" y="16"/>
                    <a:pt x="5202" y="49"/>
                  </a:cubicBezTo>
                  <a:lnTo>
                    <a:pt x="71" y="5026"/>
                  </a:lnTo>
                  <a:cubicBezTo>
                    <a:pt x="1" y="5093"/>
                    <a:pt x="0" y="5203"/>
                    <a:pt x="67" y="5271"/>
                  </a:cubicBezTo>
                  <a:cubicBezTo>
                    <a:pt x="101" y="5307"/>
                    <a:pt x="146" y="5324"/>
                    <a:pt x="192" y="5324"/>
                  </a:cubicBezTo>
                  <a:cubicBezTo>
                    <a:pt x="235" y="5324"/>
                    <a:pt x="279" y="5308"/>
                    <a:pt x="312" y="5276"/>
                  </a:cubicBezTo>
                  <a:lnTo>
                    <a:pt x="5442" y="297"/>
                  </a:lnTo>
                  <a:cubicBezTo>
                    <a:pt x="5512" y="231"/>
                    <a:pt x="5514" y="121"/>
                    <a:pt x="5447" y="53"/>
                  </a:cubicBezTo>
                  <a:cubicBezTo>
                    <a:pt x="5412" y="18"/>
                    <a:pt x="5367" y="0"/>
                    <a:pt x="5321" y="0"/>
                  </a:cubicBezTo>
                  <a:close/>
                </a:path>
              </a:pathLst>
            </a:custGeom>
            <a:solidFill>
              <a:srgbClr val="232323"/>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96" name="Google Shape;2560;p33">
              <a:extLst>
                <a:ext uri="{FF2B5EF4-FFF2-40B4-BE49-F238E27FC236}">
                  <a16:creationId xmlns:a16="http://schemas.microsoft.com/office/drawing/2014/main" id="{A653A1B3-D187-34A8-CB48-6287A1A33C42}"/>
                </a:ext>
              </a:extLst>
            </p:cNvPr>
            <p:cNvSpPr/>
            <p:nvPr/>
          </p:nvSpPr>
          <p:spPr>
            <a:xfrm rot="1586497" flipH="1">
              <a:off x="7868470" y="3874964"/>
              <a:ext cx="1031099" cy="474940"/>
            </a:xfrm>
            <a:custGeom>
              <a:avLst/>
              <a:gdLst/>
              <a:ahLst/>
              <a:cxnLst/>
              <a:rect l="l" t="t" r="r" b="b"/>
              <a:pathLst>
                <a:path w="29655" h="13660" extrusionOk="0">
                  <a:moveTo>
                    <a:pt x="29458" y="1"/>
                  </a:moveTo>
                  <a:cubicBezTo>
                    <a:pt x="29434" y="1"/>
                    <a:pt x="29410" y="6"/>
                    <a:pt x="29387" y="17"/>
                  </a:cubicBezTo>
                  <a:lnTo>
                    <a:pt x="126" y="13328"/>
                  </a:lnTo>
                  <a:cubicBezTo>
                    <a:pt x="39" y="13368"/>
                    <a:pt x="0" y="13471"/>
                    <a:pt x="40" y="13558"/>
                  </a:cubicBezTo>
                  <a:cubicBezTo>
                    <a:pt x="68" y="13621"/>
                    <a:pt x="131" y="13659"/>
                    <a:pt x="197" y="13659"/>
                  </a:cubicBezTo>
                  <a:cubicBezTo>
                    <a:pt x="222" y="13659"/>
                    <a:pt x="245" y="13654"/>
                    <a:pt x="269" y="13643"/>
                  </a:cubicBezTo>
                  <a:lnTo>
                    <a:pt x="29529" y="333"/>
                  </a:lnTo>
                  <a:cubicBezTo>
                    <a:pt x="29617" y="293"/>
                    <a:pt x="29655" y="189"/>
                    <a:pt x="29616" y="103"/>
                  </a:cubicBezTo>
                  <a:cubicBezTo>
                    <a:pt x="29587" y="39"/>
                    <a:pt x="29523" y="1"/>
                    <a:pt x="29458" y="1"/>
                  </a:cubicBezTo>
                  <a:close/>
                </a:path>
              </a:pathLst>
            </a:custGeom>
            <a:solidFill>
              <a:srgbClr val="232323"/>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97" name="Google Shape;2561;p33">
              <a:extLst>
                <a:ext uri="{FF2B5EF4-FFF2-40B4-BE49-F238E27FC236}">
                  <a16:creationId xmlns:a16="http://schemas.microsoft.com/office/drawing/2014/main" id="{F2CFAB13-7809-03D4-22E2-BFB40817A9FA}"/>
                </a:ext>
              </a:extLst>
            </p:cNvPr>
            <p:cNvSpPr/>
            <p:nvPr/>
          </p:nvSpPr>
          <p:spPr>
            <a:xfrm rot="1586497" flipH="1">
              <a:off x="7923104" y="3830575"/>
              <a:ext cx="1031134" cy="474906"/>
            </a:xfrm>
            <a:custGeom>
              <a:avLst/>
              <a:gdLst/>
              <a:ahLst/>
              <a:cxnLst/>
              <a:rect l="l" t="t" r="r" b="b"/>
              <a:pathLst>
                <a:path w="29656" h="13659" extrusionOk="0">
                  <a:moveTo>
                    <a:pt x="29459" y="0"/>
                  </a:moveTo>
                  <a:cubicBezTo>
                    <a:pt x="29435" y="0"/>
                    <a:pt x="29410" y="6"/>
                    <a:pt x="29387" y="16"/>
                  </a:cubicBezTo>
                  <a:lnTo>
                    <a:pt x="126" y="13328"/>
                  </a:lnTo>
                  <a:cubicBezTo>
                    <a:pt x="38" y="13367"/>
                    <a:pt x="1" y="13471"/>
                    <a:pt x="41" y="13557"/>
                  </a:cubicBezTo>
                  <a:cubicBezTo>
                    <a:pt x="69" y="13621"/>
                    <a:pt x="132" y="13659"/>
                    <a:pt x="198" y="13659"/>
                  </a:cubicBezTo>
                  <a:cubicBezTo>
                    <a:pt x="222" y="13659"/>
                    <a:pt x="246" y="13654"/>
                    <a:pt x="269" y="13643"/>
                  </a:cubicBezTo>
                  <a:lnTo>
                    <a:pt x="29530" y="331"/>
                  </a:lnTo>
                  <a:cubicBezTo>
                    <a:pt x="29618" y="293"/>
                    <a:pt x="29655" y="189"/>
                    <a:pt x="29616" y="103"/>
                  </a:cubicBezTo>
                  <a:cubicBezTo>
                    <a:pt x="29587" y="39"/>
                    <a:pt x="29524" y="0"/>
                    <a:pt x="29459" y="0"/>
                  </a:cubicBezTo>
                  <a:close/>
                </a:path>
              </a:pathLst>
            </a:custGeom>
            <a:solidFill>
              <a:srgbClr val="232323"/>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98" name="Google Shape;2562;p33">
              <a:extLst>
                <a:ext uri="{FF2B5EF4-FFF2-40B4-BE49-F238E27FC236}">
                  <a16:creationId xmlns:a16="http://schemas.microsoft.com/office/drawing/2014/main" id="{BBC601AA-B082-2BC6-CDF0-35442F5CE068}"/>
                </a:ext>
              </a:extLst>
            </p:cNvPr>
            <p:cNvSpPr/>
            <p:nvPr/>
          </p:nvSpPr>
          <p:spPr>
            <a:xfrm rot="1586497" flipH="1">
              <a:off x="7957408" y="3589009"/>
              <a:ext cx="68670" cy="58238"/>
            </a:xfrm>
            <a:custGeom>
              <a:avLst/>
              <a:gdLst/>
              <a:ahLst/>
              <a:cxnLst/>
              <a:rect l="l" t="t" r="r" b="b"/>
              <a:pathLst>
                <a:path w="1975" h="1675" extrusionOk="0">
                  <a:moveTo>
                    <a:pt x="1882" y="1"/>
                  </a:moveTo>
                  <a:cubicBezTo>
                    <a:pt x="1864" y="1"/>
                    <a:pt x="1845" y="7"/>
                    <a:pt x="1830" y="20"/>
                  </a:cubicBezTo>
                  <a:lnTo>
                    <a:pt x="40" y="1529"/>
                  </a:lnTo>
                  <a:cubicBezTo>
                    <a:pt x="4" y="1557"/>
                    <a:pt x="0" y="1609"/>
                    <a:pt x="30" y="1645"/>
                  </a:cubicBezTo>
                  <a:cubicBezTo>
                    <a:pt x="45" y="1664"/>
                    <a:pt x="68" y="1674"/>
                    <a:pt x="92" y="1674"/>
                  </a:cubicBezTo>
                  <a:cubicBezTo>
                    <a:pt x="110" y="1674"/>
                    <a:pt x="130" y="1667"/>
                    <a:pt x="146" y="1655"/>
                  </a:cubicBezTo>
                  <a:lnTo>
                    <a:pt x="1935" y="147"/>
                  </a:lnTo>
                  <a:cubicBezTo>
                    <a:pt x="1970" y="118"/>
                    <a:pt x="1974" y="65"/>
                    <a:pt x="1946" y="31"/>
                  </a:cubicBezTo>
                  <a:cubicBezTo>
                    <a:pt x="1929" y="11"/>
                    <a:pt x="1906" y="1"/>
                    <a:pt x="1882" y="1"/>
                  </a:cubicBezTo>
                  <a:close/>
                </a:path>
              </a:pathLst>
            </a:custGeom>
            <a:solidFill>
              <a:srgbClr val="232323"/>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99" name="Google Shape;2563;p33">
              <a:extLst>
                <a:ext uri="{FF2B5EF4-FFF2-40B4-BE49-F238E27FC236}">
                  <a16:creationId xmlns:a16="http://schemas.microsoft.com/office/drawing/2014/main" id="{54406B5B-D543-378D-7EFD-86B8DD0ECF4D}"/>
                </a:ext>
              </a:extLst>
            </p:cNvPr>
            <p:cNvSpPr/>
            <p:nvPr/>
          </p:nvSpPr>
          <p:spPr>
            <a:xfrm rot="1586497" flipH="1">
              <a:off x="7899688" y="3824188"/>
              <a:ext cx="1214997" cy="626462"/>
            </a:xfrm>
            <a:custGeom>
              <a:avLst/>
              <a:gdLst/>
              <a:ahLst/>
              <a:cxnLst/>
              <a:rect l="l" t="t" r="r" b="b"/>
              <a:pathLst>
                <a:path w="34944" h="18018" extrusionOk="0">
                  <a:moveTo>
                    <a:pt x="34178" y="0"/>
                  </a:moveTo>
                  <a:cubicBezTo>
                    <a:pt x="34153" y="0"/>
                    <a:pt x="34129" y="5"/>
                    <a:pt x="34106" y="16"/>
                  </a:cubicBezTo>
                  <a:lnTo>
                    <a:pt x="1184" y="14996"/>
                  </a:lnTo>
                  <a:cubicBezTo>
                    <a:pt x="1135" y="15024"/>
                    <a:pt x="1" y="15740"/>
                    <a:pt x="991" y="17916"/>
                  </a:cubicBezTo>
                  <a:cubicBezTo>
                    <a:pt x="1020" y="17980"/>
                    <a:pt x="1083" y="18018"/>
                    <a:pt x="1148" y="18018"/>
                  </a:cubicBezTo>
                  <a:cubicBezTo>
                    <a:pt x="1173" y="18018"/>
                    <a:pt x="1196" y="18014"/>
                    <a:pt x="1217" y="18002"/>
                  </a:cubicBezTo>
                  <a:cubicBezTo>
                    <a:pt x="1305" y="17963"/>
                    <a:pt x="1343" y="17859"/>
                    <a:pt x="1304" y="17774"/>
                  </a:cubicBezTo>
                  <a:cubicBezTo>
                    <a:pt x="450" y="15896"/>
                    <a:pt x="1325" y="15315"/>
                    <a:pt x="1343" y="15302"/>
                  </a:cubicBezTo>
                  <a:lnTo>
                    <a:pt x="34038" y="427"/>
                  </a:lnTo>
                  <a:cubicBezTo>
                    <a:pt x="34140" y="925"/>
                    <a:pt x="34392" y="1287"/>
                    <a:pt x="34534" y="1458"/>
                  </a:cubicBezTo>
                  <a:cubicBezTo>
                    <a:pt x="34414" y="1664"/>
                    <a:pt x="34243" y="2104"/>
                    <a:pt x="34501" y="2669"/>
                  </a:cubicBezTo>
                  <a:cubicBezTo>
                    <a:pt x="34530" y="2734"/>
                    <a:pt x="34593" y="2771"/>
                    <a:pt x="34659" y="2771"/>
                  </a:cubicBezTo>
                  <a:cubicBezTo>
                    <a:pt x="34683" y="2771"/>
                    <a:pt x="34707" y="2766"/>
                    <a:pt x="34729" y="2756"/>
                  </a:cubicBezTo>
                  <a:cubicBezTo>
                    <a:pt x="34817" y="2716"/>
                    <a:pt x="34855" y="2614"/>
                    <a:pt x="34816" y="2527"/>
                  </a:cubicBezTo>
                  <a:cubicBezTo>
                    <a:pt x="34557" y="1956"/>
                    <a:pt x="34871" y="1572"/>
                    <a:pt x="34884" y="1556"/>
                  </a:cubicBezTo>
                  <a:cubicBezTo>
                    <a:pt x="34944" y="1486"/>
                    <a:pt x="34941" y="1384"/>
                    <a:pt x="34875" y="1319"/>
                  </a:cubicBezTo>
                  <a:cubicBezTo>
                    <a:pt x="34871" y="1314"/>
                    <a:pt x="34413" y="856"/>
                    <a:pt x="34350" y="157"/>
                  </a:cubicBezTo>
                  <a:cubicBezTo>
                    <a:pt x="34344" y="103"/>
                    <a:pt x="34313" y="51"/>
                    <a:pt x="34264" y="24"/>
                  </a:cubicBezTo>
                  <a:cubicBezTo>
                    <a:pt x="34237" y="8"/>
                    <a:pt x="34208" y="0"/>
                    <a:pt x="34178" y="0"/>
                  </a:cubicBezTo>
                  <a:close/>
                </a:path>
              </a:pathLst>
            </a:custGeom>
            <a:solidFill>
              <a:srgbClr val="232323"/>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00" name="Google Shape;2564;p33">
              <a:extLst>
                <a:ext uri="{FF2B5EF4-FFF2-40B4-BE49-F238E27FC236}">
                  <a16:creationId xmlns:a16="http://schemas.microsoft.com/office/drawing/2014/main" id="{27653016-6AB8-DE25-015F-1D31C31EFCD5}"/>
                </a:ext>
              </a:extLst>
            </p:cNvPr>
            <p:cNvSpPr/>
            <p:nvPr/>
          </p:nvSpPr>
          <p:spPr>
            <a:xfrm rot="1586497" flipH="1">
              <a:off x="7823009" y="3882780"/>
              <a:ext cx="1230852" cy="601464"/>
            </a:xfrm>
            <a:custGeom>
              <a:avLst/>
              <a:gdLst/>
              <a:ahLst/>
              <a:cxnLst/>
              <a:rect l="l" t="t" r="r" b="b"/>
              <a:pathLst>
                <a:path w="35400" h="17299" extrusionOk="0">
                  <a:moveTo>
                    <a:pt x="33709" y="1"/>
                  </a:moveTo>
                  <a:cubicBezTo>
                    <a:pt x="33685" y="1"/>
                    <a:pt x="33661" y="6"/>
                    <a:pt x="33638" y="16"/>
                  </a:cubicBezTo>
                  <a:cubicBezTo>
                    <a:pt x="33550" y="56"/>
                    <a:pt x="33513" y="158"/>
                    <a:pt x="33551" y="245"/>
                  </a:cubicBezTo>
                  <a:cubicBezTo>
                    <a:pt x="33808" y="810"/>
                    <a:pt x="34253" y="969"/>
                    <a:pt x="34487" y="1015"/>
                  </a:cubicBezTo>
                  <a:cubicBezTo>
                    <a:pt x="34523" y="1234"/>
                    <a:pt x="34628" y="1663"/>
                    <a:pt x="34938" y="2067"/>
                  </a:cubicBezTo>
                  <a:lnTo>
                    <a:pt x="2263" y="16934"/>
                  </a:lnTo>
                  <a:cubicBezTo>
                    <a:pt x="2253" y="16938"/>
                    <a:pt x="2186" y="16956"/>
                    <a:pt x="2079" y="16956"/>
                  </a:cubicBezTo>
                  <a:cubicBezTo>
                    <a:pt x="1741" y="16956"/>
                    <a:pt x="1003" y="16772"/>
                    <a:pt x="354" y="15348"/>
                  </a:cubicBezTo>
                  <a:cubicBezTo>
                    <a:pt x="326" y="15283"/>
                    <a:pt x="262" y="15246"/>
                    <a:pt x="196" y="15246"/>
                  </a:cubicBezTo>
                  <a:cubicBezTo>
                    <a:pt x="172" y="15246"/>
                    <a:pt x="148" y="15251"/>
                    <a:pt x="126" y="15261"/>
                  </a:cubicBezTo>
                  <a:cubicBezTo>
                    <a:pt x="38" y="15301"/>
                    <a:pt x="0" y="15404"/>
                    <a:pt x="39" y="15490"/>
                  </a:cubicBezTo>
                  <a:cubicBezTo>
                    <a:pt x="755" y="17063"/>
                    <a:pt x="1625" y="17299"/>
                    <a:pt x="2079" y="17299"/>
                  </a:cubicBezTo>
                  <a:cubicBezTo>
                    <a:pt x="2253" y="17299"/>
                    <a:pt x="2366" y="17263"/>
                    <a:pt x="2388" y="17258"/>
                  </a:cubicBezTo>
                  <a:lnTo>
                    <a:pt x="35292" y="2288"/>
                  </a:lnTo>
                  <a:cubicBezTo>
                    <a:pt x="35342" y="2266"/>
                    <a:pt x="35379" y="2219"/>
                    <a:pt x="35389" y="2165"/>
                  </a:cubicBezTo>
                  <a:cubicBezTo>
                    <a:pt x="35400" y="2108"/>
                    <a:pt x="35383" y="2052"/>
                    <a:pt x="35345" y="2011"/>
                  </a:cubicBezTo>
                  <a:cubicBezTo>
                    <a:pt x="34860" y="1505"/>
                    <a:pt x="34816" y="858"/>
                    <a:pt x="34816" y="852"/>
                  </a:cubicBezTo>
                  <a:cubicBezTo>
                    <a:pt x="34808" y="762"/>
                    <a:pt x="34734" y="690"/>
                    <a:pt x="34644" y="689"/>
                  </a:cubicBezTo>
                  <a:cubicBezTo>
                    <a:pt x="34623" y="689"/>
                    <a:pt x="34126" y="673"/>
                    <a:pt x="33866" y="103"/>
                  </a:cubicBezTo>
                  <a:cubicBezTo>
                    <a:pt x="33838" y="38"/>
                    <a:pt x="33775" y="1"/>
                    <a:pt x="33709" y="1"/>
                  </a:cubicBezTo>
                  <a:close/>
                </a:path>
              </a:pathLst>
            </a:custGeom>
            <a:solidFill>
              <a:srgbClr val="232323"/>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01" name="Google Shape;2565;p33">
              <a:extLst>
                <a:ext uri="{FF2B5EF4-FFF2-40B4-BE49-F238E27FC236}">
                  <a16:creationId xmlns:a16="http://schemas.microsoft.com/office/drawing/2014/main" id="{7799CC4E-9C3D-1485-3D4C-BD4C48302DBD}"/>
                </a:ext>
              </a:extLst>
            </p:cNvPr>
            <p:cNvSpPr/>
            <p:nvPr/>
          </p:nvSpPr>
          <p:spPr>
            <a:xfrm rot="1586497" flipH="1">
              <a:off x="7993954" y="3709270"/>
              <a:ext cx="35" cy="35"/>
            </a:xfrm>
            <a:custGeom>
              <a:avLst/>
              <a:gdLst/>
              <a:ahLst/>
              <a:cxnLst/>
              <a:rect l="l" t="t" r="r" b="b"/>
              <a:pathLst>
                <a:path w="1" h="1" fill="none" extrusionOk="0">
                  <a:moveTo>
                    <a:pt x="1" y="0"/>
                  </a:moveTo>
                  <a:close/>
                </a:path>
              </a:pathLst>
            </a:custGeom>
            <a:noFill/>
            <a:ln w="8650" cap="rnd" cmpd="sng">
              <a:solidFill>
                <a:srgbClr val="232323"/>
              </a:solidFill>
              <a:prstDash val="solid"/>
              <a:round/>
              <a:headEnd type="none" w="sm" len="sm"/>
              <a:tailEnd type="none" w="sm" len="sm"/>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02" name="Google Shape;2566;p33">
              <a:extLst>
                <a:ext uri="{FF2B5EF4-FFF2-40B4-BE49-F238E27FC236}">
                  <a16:creationId xmlns:a16="http://schemas.microsoft.com/office/drawing/2014/main" id="{64066F60-84D7-14C0-4980-D38E6BC3F5E1}"/>
                </a:ext>
              </a:extLst>
            </p:cNvPr>
            <p:cNvSpPr/>
            <p:nvPr/>
          </p:nvSpPr>
          <p:spPr>
            <a:xfrm rot="1586497" flipH="1">
              <a:off x="7856789" y="3499511"/>
              <a:ext cx="191721" cy="185109"/>
            </a:xfrm>
            <a:custGeom>
              <a:avLst/>
              <a:gdLst/>
              <a:ahLst/>
              <a:cxnLst/>
              <a:rect l="l" t="t" r="r" b="b"/>
              <a:pathLst>
                <a:path w="5514" h="5324" extrusionOk="0">
                  <a:moveTo>
                    <a:pt x="5321" y="0"/>
                  </a:moveTo>
                  <a:cubicBezTo>
                    <a:pt x="5278" y="0"/>
                    <a:pt x="5235" y="16"/>
                    <a:pt x="5202" y="49"/>
                  </a:cubicBezTo>
                  <a:lnTo>
                    <a:pt x="71" y="5026"/>
                  </a:lnTo>
                  <a:cubicBezTo>
                    <a:pt x="1" y="5093"/>
                    <a:pt x="0" y="5203"/>
                    <a:pt x="67" y="5271"/>
                  </a:cubicBezTo>
                  <a:cubicBezTo>
                    <a:pt x="101" y="5307"/>
                    <a:pt x="146" y="5324"/>
                    <a:pt x="192" y="5324"/>
                  </a:cubicBezTo>
                  <a:cubicBezTo>
                    <a:pt x="235" y="5324"/>
                    <a:pt x="279" y="5308"/>
                    <a:pt x="312" y="5276"/>
                  </a:cubicBezTo>
                  <a:lnTo>
                    <a:pt x="5442" y="297"/>
                  </a:lnTo>
                  <a:cubicBezTo>
                    <a:pt x="5512" y="231"/>
                    <a:pt x="5514" y="121"/>
                    <a:pt x="5447" y="53"/>
                  </a:cubicBezTo>
                  <a:cubicBezTo>
                    <a:pt x="5412" y="18"/>
                    <a:pt x="5367" y="0"/>
                    <a:pt x="5321" y="0"/>
                  </a:cubicBezTo>
                  <a:close/>
                </a:path>
              </a:pathLst>
            </a:custGeom>
            <a:solidFill>
              <a:srgbClr val="232323"/>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03" name="Google Shape;2567;p33">
              <a:extLst>
                <a:ext uri="{FF2B5EF4-FFF2-40B4-BE49-F238E27FC236}">
                  <a16:creationId xmlns:a16="http://schemas.microsoft.com/office/drawing/2014/main" id="{B82A67DC-96C9-04A3-7A24-6165B12FC74A}"/>
                </a:ext>
              </a:extLst>
            </p:cNvPr>
            <p:cNvSpPr/>
            <p:nvPr/>
          </p:nvSpPr>
          <p:spPr>
            <a:xfrm rot="1586497" flipH="1">
              <a:off x="7868470" y="3874964"/>
              <a:ext cx="1031099" cy="474940"/>
            </a:xfrm>
            <a:custGeom>
              <a:avLst/>
              <a:gdLst/>
              <a:ahLst/>
              <a:cxnLst/>
              <a:rect l="l" t="t" r="r" b="b"/>
              <a:pathLst>
                <a:path w="29655" h="13660" extrusionOk="0">
                  <a:moveTo>
                    <a:pt x="29458" y="1"/>
                  </a:moveTo>
                  <a:cubicBezTo>
                    <a:pt x="29434" y="1"/>
                    <a:pt x="29410" y="6"/>
                    <a:pt x="29387" y="17"/>
                  </a:cubicBezTo>
                  <a:lnTo>
                    <a:pt x="126" y="13328"/>
                  </a:lnTo>
                  <a:cubicBezTo>
                    <a:pt x="39" y="13368"/>
                    <a:pt x="0" y="13471"/>
                    <a:pt x="40" y="13558"/>
                  </a:cubicBezTo>
                  <a:cubicBezTo>
                    <a:pt x="68" y="13621"/>
                    <a:pt x="131" y="13659"/>
                    <a:pt x="197" y="13659"/>
                  </a:cubicBezTo>
                  <a:cubicBezTo>
                    <a:pt x="222" y="13659"/>
                    <a:pt x="245" y="13654"/>
                    <a:pt x="269" y="13643"/>
                  </a:cubicBezTo>
                  <a:lnTo>
                    <a:pt x="29529" y="333"/>
                  </a:lnTo>
                  <a:cubicBezTo>
                    <a:pt x="29617" y="293"/>
                    <a:pt x="29655" y="189"/>
                    <a:pt x="29616" y="103"/>
                  </a:cubicBezTo>
                  <a:cubicBezTo>
                    <a:pt x="29587" y="39"/>
                    <a:pt x="29523" y="1"/>
                    <a:pt x="29458" y="1"/>
                  </a:cubicBezTo>
                  <a:close/>
                </a:path>
              </a:pathLst>
            </a:custGeom>
            <a:solidFill>
              <a:srgbClr val="232323"/>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04" name="Google Shape;2568;p33">
              <a:extLst>
                <a:ext uri="{FF2B5EF4-FFF2-40B4-BE49-F238E27FC236}">
                  <a16:creationId xmlns:a16="http://schemas.microsoft.com/office/drawing/2014/main" id="{EB23C57A-05FD-72AD-DC81-C66FD4AF8B4E}"/>
                </a:ext>
              </a:extLst>
            </p:cNvPr>
            <p:cNvSpPr/>
            <p:nvPr/>
          </p:nvSpPr>
          <p:spPr>
            <a:xfrm rot="1586497" flipH="1">
              <a:off x="7923104" y="3830575"/>
              <a:ext cx="1031134" cy="474906"/>
            </a:xfrm>
            <a:custGeom>
              <a:avLst/>
              <a:gdLst/>
              <a:ahLst/>
              <a:cxnLst/>
              <a:rect l="l" t="t" r="r" b="b"/>
              <a:pathLst>
                <a:path w="29656" h="13659" extrusionOk="0">
                  <a:moveTo>
                    <a:pt x="29459" y="0"/>
                  </a:moveTo>
                  <a:cubicBezTo>
                    <a:pt x="29435" y="0"/>
                    <a:pt x="29410" y="6"/>
                    <a:pt x="29387" y="16"/>
                  </a:cubicBezTo>
                  <a:lnTo>
                    <a:pt x="126" y="13328"/>
                  </a:lnTo>
                  <a:cubicBezTo>
                    <a:pt x="38" y="13367"/>
                    <a:pt x="1" y="13471"/>
                    <a:pt x="41" y="13557"/>
                  </a:cubicBezTo>
                  <a:cubicBezTo>
                    <a:pt x="69" y="13621"/>
                    <a:pt x="132" y="13659"/>
                    <a:pt x="198" y="13659"/>
                  </a:cubicBezTo>
                  <a:cubicBezTo>
                    <a:pt x="222" y="13659"/>
                    <a:pt x="246" y="13654"/>
                    <a:pt x="269" y="13643"/>
                  </a:cubicBezTo>
                  <a:lnTo>
                    <a:pt x="29530" y="331"/>
                  </a:lnTo>
                  <a:cubicBezTo>
                    <a:pt x="29618" y="293"/>
                    <a:pt x="29655" y="189"/>
                    <a:pt x="29616" y="103"/>
                  </a:cubicBezTo>
                  <a:cubicBezTo>
                    <a:pt x="29587" y="39"/>
                    <a:pt x="29524" y="0"/>
                    <a:pt x="29459" y="0"/>
                  </a:cubicBezTo>
                  <a:close/>
                </a:path>
              </a:pathLst>
            </a:custGeom>
            <a:solidFill>
              <a:srgbClr val="232323"/>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05" name="Google Shape;2569;p33">
              <a:extLst>
                <a:ext uri="{FF2B5EF4-FFF2-40B4-BE49-F238E27FC236}">
                  <a16:creationId xmlns:a16="http://schemas.microsoft.com/office/drawing/2014/main" id="{BE2EAD72-D3AA-4050-7E2C-43B9F102943F}"/>
                </a:ext>
              </a:extLst>
            </p:cNvPr>
            <p:cNvSpPr/>
            <p:nvPr/>
          </p:nvSpPr>
          <p:spPr>
            <a:xfrm rot="1586497" flipH="1">
              <a:off x="7957408" y="3589009"/>
              <a:ext cx="68670" cy="58238"/>
            </a:xfrm>
            <a:custGeom>
              <a:avLst/>
              <a:gdLst/>
              <a:ahLst/>
              <a:cxnLst/>
              <a:rect l="l" t="t" r="r" b="b"/>
              <a:pathLst>
                <a:path w="1975" h="1675" extrusionOk="0">
                  <a:moveTo>
                    <a:pt x="1882" y="1"/>
                  </a:moveTo>
                  <a:cubicBezTo>
                    <a:pt x="1864" y="1"/>
                    <a:pt x="1845" y="7"/>
                    <a:pt x="1830" y="20"/>
                  </a:cubicBezTo>
                  <a:lnTo>
                    <a:pt x="40" y="1529"/>
                  </a:lnTo>
                  <a:cubicBezTo>
                    <a:pt x="4" y="1557"/>
                    <a:pt x="0" y="1609"/>
                    <a:pt x="30" y="1645"/>
                  </a:cubicBezTo>
                  <a:cubicBezTo>
                    <a:pt x="45" y="1664"/>
                    <a:pt x="68" y="1674"/>
                    <a:pt x="92" y="1674"/>
                  </a:cubicBezTo>
                  <a:cubicBezTo>
                    <a:pt x="110" y="1674"/>
                    <a:pt x="130" y="1667"/>
                    <a:pt x="146" y="1655"/>
                  </a:cubicBezTo>
                  <a:lnTo>
                    <a:pt x="1935" y="147"/>
                  </a:lnTo>
                  <a:cubicBezTo>
                    <a:pt x="1970" y="118"/>
                    <a:pt x="1974" y="65"/>
                    <a:pt x="1946" y="31"/>
                  </a:cubicBezTo>
                  <a:cubicBezTo>
                    <a:pt x="1929" y="11"/>
                    <a:pt x="1906" y="1"/>
                    <a:pt x="1882" y="1"/>
                  </a:cubicBezTo>
                  <a:close/>
                </a:path>
              </a:pathLst>
            </a:custGeom>
            <a:solidFill>
              <a:srgbClr val="232323"/>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06" name="Google Shape;2570;p33">
              <a:extLst>
                <a:ext uri="{FF2B5EF4-FFF2-40B4-BE49-F238E27FC236}">
                  <a16:creationId xmlns:a16="http://schemas.microsoft.com/office/drawing/2014/main" id="{0EB77AD1-6949-7AE0-7094-14D1B2F42924}"/>
                </a:ext>
              </a:extLst>
            </p:cNvPr>
            <p:cNvSpPr/>
            <p:nvPr/>
          </p:nvSpPr>
          <p:spPr>
            <a:xfrm rot="1586497" flipH="1">
              <a:off x="7911936" y="3498438"/>
              <a:ext cx="59491" cy="35464"/>
            </a:xfrm>
            <a:custGeom>
              <a:avLst/>
              <a:gdLst/>
              <a:ahLst/>
              <a:cxnLst/>
              <a:rect l="l" t="t" r="r" b="b"/>
              <a:pathLst>
                <a:path w="1711" h="1020" extrusionOk="0">
                  <a:moveTo>
                    <a:pt x="1628" y="1"/>
                  </a:moveTo>
                  <a:cubicBezTo>
                    <a:pt x="1626" y="1"/>
                    <a:pt x="1625" y="1"/>
                    <a:pt x="1623" y="1"/>
                  </a:cubicBezTo>
                  <a:lnTo>
                    <a:pt x="387" y="107"/>
                  </a:lnTo>
                  <a:cubicBezTo>
                    <a:pt x="364" y="110"/>
                    <a:pt x="340" y="124"/>
                    <a:pt x="328" y="142"/>
                  </a:cubicBezTo>
                  <a:lnTo>
                    <a:pt x="183" y="385"/>
                  </a:lnTo>
                  <a:lnTo>
                    <a:pt x="51" y="608"/>
                  </a:lnTo>
                  <a:cubicBezTo>
                    <a:pt x="1" y="694"/>
                    <a:pt x="30" y="773"/>
                    <a:pt x="41" y="800"/>
                  </a:cubicBezTo>
                  <a:cubicBezTo>
                    <a:pt x="56" y="832"/>
                    <a:pt x="98" y="905"/>
                    <a:pt x="192" y="921"/>
                  </a:cubicBezTo>
                  <a:lnTo>
                    <a:pt x="726" y="1018"/>
                  </a:lnTo>
                  <a:cubicBezTo>
                    <a:pt x="730" y="1019"/>
                    <a:pt x="735" y="1020"/>
                    <a:pt x="739" y="1020"/>
                  </a:cubicBezTo>
                  <a:cubicBezTo>
                    <a:pt x="757" y="1020"/>
                    <a:pt x="777" y="1012"/>
                    <a:pt x="791" y="999"/>
                  </a:cubicBezTo>
                  <a:lnTo>
                    <a:pt x="1683" y="134"/>
                  </a:lnTo>
                  <a:cubicBezTo>
                    <a:pt x="1706" y="110"/>
                    <a:pt x="1711" y="78"/>
                    <a:pt x="1698" y="47"/>
                  </a:cubicBezTo>
                  <a:cubicBezTo>
                    <a:pt x="1695" y="40"/>
                    <a:pt x="1691" y="32"/>
                    <a:pt x="1684" y="32"/>
                  </a:cubicBezTo>
                  <a:cubicBezTo>
                    <a:pt x="1675" y="13"/>
                    <a:pt x="1651" y="1"/>
                    <a:pt x="1628" y="1"/>
                  </a:cubicBezTo>
                  <a:close/>
                </a:path>
              </a:pathLst>
            </a:custGeom>
            <a:solidFill>
              <a:schemeClr val="dk2"/>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07" name="Google Shape;2571;p33">
              <a:extLst>
                <a:ext uri="{FF2B5EF4-FFF2-40B4-BE49-F238E27FC236}">
                  <a16:creationId xmlns:a16="http://schemas.microsoft.com/office/drawing/2014/main" id="{B5EE4B53-DE02-4497-EF1F-3D2729438C8A}"/>
                </a:ext>
              </a:extLst>
            </p:cNvPr>
            <p:cNvSpPr/>
            <p:nvPr/>
          </p:nvSpPr>
          <p:spPr>
            <a:xfrm rot="1586497" flipH="1">
              <a:off x="8729712" y="4461477"/>
              <a:ext cx="93357" cy="155903"/>
            </a:xfrm>
            <a:custGeom>
              <a:avLst/>
              <a:gdLst/>
              <a:ahLst/>
              <a:cxnLst/>
              <a:rect l="l" t="t" r="r" b="b"/>
              <a:pathLst>
                <a:path w="2685" h="4484" extrusionOk="0">
                  <a:moveTo>
                    <a:pt x="769" y="1"/>
                  </a:moveTo>
                  <a:cubicBezTo>
                    <a:pt x="759" y="1"/>
                    <a:pt x="748" y="3"/>
                    <a:pt x="738" y="7"/>
                  </a:cubicBezTo>
                  <a:lnTo>
                    <a:pt x="56" y="318"/>
                  </a:lnTo>
                  <a:cubicBezTo>
                    <a:pt x="18" y="335"/>
                    <a:pt x="0" y="381"/>
                    <a:pt x="18" y="419"/>
                  </a:cubicBezTo>
                  <a:lnTo>
                    <a:pt x="1846" y="4439"/>
                  </a:lnTo>
                  <a:cubicBezTo>
                    <a:pt x="1860" y="4466"/>
                    <a:pt x="1888" y="4483"/>
                    <a:pt x="1916" y="4483"/>
                  </a:cubicBezTo>
                  <a:cubicBezTo>
                    <a:pt x="1926" y="4483"/>
                    <a:pt x="1937" y="4481"/>
                    <a:pt x="1947" y="4476"/>
                  </a:cubicBezTo>
                  <a:lnTo>
                    <a:pt x="2630" y="4167"/>
                  </a:lnTo>
                  <a:cubicBezTo>
                    <a:pt x="2668" y="4150"/>
                    <a:pt x="2685" y="4104"/>
                    <a:pt x="2668" y="4066"/>
                  </a:cubicBezTo>
                  <a:lnTo>
                    <a:pt x="840" y="46"/>
                  </a:lnTo>
                  <a:cubicBezTo>
                    <a:pt x="826" y="17"/>
                    <a:pt x="798" y="1"/>
                    <a:pt x="769" y="1"/>
                  </a:cubicBezTo>
                  <a:close/>
                </a:path>
              </a:pathLst>
            </a:custGeom>
            <a:solidFill>
              <a:schemeClr val="dk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08" name="Google Shape;2572;p33">
              <a:extLst>
                <a:ext uri="{FF2B5EF4-FFF2-40B4-BE49-F238E27FC236}">
                  <a16:creationId xmlns:a16="http://schemas.microsoft.com/office/drawing/2014/main" id="{2996D3E7-D541-C3EA-235E-7F8587179D9B}"/>
                </a:ext>
              </a:extLst>
            </p:cNvPr>
            <p:cNvSpPr/>
            <p:nvPr/>
          </p:nvSpPr>
          <p:spPr>
            <a:xfrm rot="1586497" flipH="1">
              <a:off x="8744088" y="4510035"/>
              <a:ext cx="179134" cy="183857"/>
            </a:xfrm>
            <a:custGeom>
              <a:avLst/>
              <a:gdLst/>
              <a:ahLst/>
              <a:cxnLst/>
              <a:rect l="l" t="t" r="r" b="b"/>
              <a:pathLst>
                <a:path w="5152" h="5288" extrusionOk="0">
                  <a:moveTo>
                    <a:pt x="2575" y="829"/>
                  </a:moveTo>
                  <a:lnTo>
                    <a:pt x="1965" y="1147"/>
                  </a:lnTo>
                  <a:lnTo>
                    <a:pt x="1941" y="1138"/>
                  </a:lnTo>
                  <a:cubicBezTo>
                    <a:pt x="1936" y="1127"/>
                    <a:pt x="1943" y="1116"/>
                    <a:pt x="1950" y="1113"/>
                  </a:cubicBezTo>
                  <a:lnTo>
                    <a:pt x="2575" y="829"/>
                  </a:lnTo>
                  <a:close/>
                  <a:moveTo>
                    <a:pt x="2310" y="2225"/>
                  </a:moveTo>
                  <a:lnTo>
                    <a:pt x="2321" y="2262"/>
                  </a:lnTo>
                  <a:cubicBezTo>
                    <a:pt x="2122" y="2318"/>
                    <a:pt x="1942" y="2429"/>
                    <a:pt x="1796" y="2576"/>
                  </a:cubicBezTo>
                  <a:lnTo>
                    <a:pt x="1767" y="2567"/>
                  </a:lnTo>
                  <a:cubicBezTo>
                    <a:pt x="1764" y="2561"/>
                    <a:pt x="1760" y="2554"/>
                    <a:pt x="1770" y="2546"/>
                  </a:cubicBezTo>
                  <a:cubicBezTo>
                    <a:pt x="1920" y="2398"/>
                    <a:pt x="2106" y="2284"/>
                    <a:pt x="2310" y="2225"/>
                  </a:cubicBezTo>
                  <a:close/>
                  <a:moveTo>
                    <a:pt x="3415" y="3412"/>
                  </a:moveTo>
                  <a:lnTo>
                    <a:pt x="2560" y="3692"/>
                  </a:lnTo>
                  <a:lnTo>
                    <a:pt x="2538" y="3681"/>
                  </a:lnTo>
                  <a:lnTo>
                    <a:pt x="2472" y="3711"/>
                  </a:lnTo>
                  <a:lnTo>
                    <a:pt x="2536" y="3677"/>
                  </a:lnTo>
                  <a:lnTo>
                    <a:pt x="3415" y="3412"/>
                  </a:lnTo>
                  <a:close/>
                  <a:moveTo>
                    <a:pt x="4176" y="3853"/>
                  </a:moveTo>
                  <a:lnTo>
                    <a:pt x="4192" y="3888"/>
                  </a:lnTo>
                  <a:lnTo>
                    <a:pt x="2932" y="4423"/>
                  </a:lnTo>
                  <a:lnTo>
                    <a:pt x="2909" y="4417"/>
                  </a:lnTo>
                  <a:lnTo>
                    <a:pt x="4176" y="3853"/>
                  </a:lnTo>
                  <a:close/>
                  <a:moveTo>
                    <a:pt x="3235" y="1"/>
                  </a:moveTo>
                  <a:cubicBezTo>
                    <a:pt x="3225" y="1"/>
                    <a:pt x="3214" y="3"/>
                    <a:pt x="3205" y="7"/>
                  </a:cubicBezTo>
                  <a:lnTo>
                    <a:pt x="807" y="1099"/>
                  </a:lnTo>
                  <a:cubicBezTo>
                    <a:pt x="765" y="1126"/>
                    <a:pt x="1" y="1636"/>
                    <a:pt x="541" y="3190"/>
                  </a:cubicBezTo>
                  <a:cubicBezTo>
                    <a:pt x="588" y="3332"/>
                    <a:pt x="650" y="3485"/>
                    <a:pt x="724" y="3648"/>
                  </a:cubicBezTo>
                  <a:cubicBezTo>
                    <a:pt x="1390" y="5110"/>
                    <a:pt x="2163" y="5288"/>
                    <a:pt x="2499" y="5288"/>
                  </a:cubicBezTo>
                  <a:cubicBezTo>
                    <a:pt x="2582" y="5288"/>
                    <a:pt x="2639" y="5277"/>
                    <a:pt x="2660" y="5272"/>
                  </a:cubicBezTo>
                  <a:lnTo>
                    <a:pt x="5097" y="4167"/>
                  </a:lnTo>
                  <a:cubicBezTo>
                    <a:pt x="5135" y="4150"/>
                    <a:pt x="5151" y="4104"/>
                    <a:pt x="5135" y="4066"/>
                  </a:cubicBezTo>
                  <a:lnTo>
                    <a:pt x="3305" y="45"/>
                  </a:lnTo>
                  <a:cubicBezTo>
                    <a:pt x="3293" y="17"/>
                    <a:pt x="3264" y="1"/>
                    <a:pt x="3235" y="1"/>
                  </a:cubicBezTo>
                  <a:close/>
                </a:path>
              </a:pathLst>
            </a:custGeom>
            <a:solidFill>
              <a:schemeClr val="accent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09" name="Google Shape;2573;p33">
              <a:extLst>
                <a:ext uri="{FF2B5EF4-FFF2-40B4-BE49-F238E27FC236}">
                  <a16:creationId xmlns:a16="http://schemas.microsoft.com/office/drawing/2014/main" id="{E213BEFC-4488-AB93-0F44-7A83AE32C4DB}"/>
                </a:ext>
              </a:extLst>
            </p:cNvPr>
            <p:cNvSpPr/>
            <p:nvPr/>
          </p:nvSpPr>
          <p:spPr>
            <a:xfrm rot="1586497" flipH="1">
              <a:off x="7854617" y="3882075"/>
              <a:ext cx="1022859" cy="493090"/>
            </a:xfrm>
            <a:custGeom>
              <a:avLst/>
              <a:gdLst/>
              <a:ahLst/>
              <a:cxnLst/>
              <a:rect l="l" t="t" r="r" b="b"/>
              <a:pathLst>
                <a:path w="29418" h="14182" extrusionOk="0">
                  <a:moveTo>
                    <a:pt x="28930" y="0"/>
                  </a:moveTo>
                  <a:cubicBezTo>
                    <a:pt x="28919" y="0"/>
                    <a:pt x="28909" y="3"/>
                    <a:pt x="28899" y="7"/>
                  </a:cubicBezTo>
                  <a:lnTo>
                    <a:pt x="55" y="13130"/>
                  </a:lnTo>
                  <a:cubicBezTo>
                    <a:pt x="18" y="13146"/>
                    <a:pt x="1" y="13192"/>
                    <a:pt x="18" y="13230"/>
                  </a:cubicBezTo>
                  <a:lnTo>
                    <a:pt x="430" y="14137"/>
                  </a:lnTo>
                  <a:cubicBezTo>
                    <a:pt x="442" y="14165"/>
                    <a:pt x="471" y="14182"/>
                    <a:pt x="500" y="14182"/>
                  </a:cubicBezTo>
                  <a:cubicBezTo>
                    <a:pt x="510" y="14182"/>
                    <a:pt x="521" y="14180"/>
                    <a:pt x="530" y="14175"/>
                  </a:cubicBezTo>
                  <a:lnTo>
                    <a:pt x="29371" y="1054"/>
                  </a:lnTo>
                  <a:cubicBezTo>
                    <a:pt x="29392" y="1046"/>
                    <a:pt x="29407" y="1027"/>
                    <a:pt x="29413" y="1005"/>
                  </a:cubicBezTo>
                  <a:cubicBezTo>
                    <a:pt x="29418" y="988"/>
                    <a:pt x="29416" y="969"/>
                    <a:pt x="29409" y="953"/>
                  </a:cubicBezTo>
                  <a:cubicBezTo>
                    <a:pt x="29407" y="948"/>
                    <a:pt x="29404" y="943"/>
                    <a:pt x="29401" y="939"/>
                  </a:cubicBezTo>
                  <a:cubicBezTo>
                    <a:pt x="29308" y="813"/>
                    <a:pt x="29228" y="677"/>
                    <a:pt x="29163" y="534"/>
                  </a:cubicBezTo>
                  <a:cubicBezTo>
                    <a:pt x="29095" y="384"/>
                    <a:pt x="29041" y="225"/>
                    <a:pt x="29004" y="60"/>
                  </a:cubicBezTo>
                  <a:cubicBezTo>
                    <a:pt x="29003" y="54"/>
                    <a:pt x="29002" y="50"/>
                    <a:pt x="28999" y="46"/>
                  </a:cubicBezTo>
                  <a:cubicBezTo>
                    <a:pt x="28993" y="30"/>
                    <a:pt x="28980" y="17"/>
                    <a:pt x="28965" y="9"/>
                  </a:cubicBezTo>
                  <a:cubicBezTo>
                    <a:pt x="28954" y="3"/>
                    <a:pt x="28942" y="0"/>
                    <a:pt x="28930" y="0"/>
                  </a:cubicBezTo>
                  <a:close/>
                </a:path>
              </a:pathLst>
            </a:custGeom>
            <a:solidFill>
              <a:schemeClr val="lt2"/>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10" name="Google Shape;2574;p33">
              <a:extLst>
                <a:ext uri="{FF2B5EF4-FFF2-40B4-BE49-F238E27FC236}">
                  <a16:creationId xmlns:a16="http://schemas.microsoft.com/office/drawing/2014/main" id="{9111A53A-E8F0-2FC5-A1DE-D7818B5AD9F2}"/>
                </a:ext>
              </a:extLst>
            </p:cNvPr>
            <p:cNvSpPr/>
            <p:nvPr/>
          </p:nvSpPr>
          <p:spPr>
            <a:xfrm rot="1586497" flipH="1">
              <a:off x="7946784" y="3807126"/>
              <a:ext cx="1022650" cy="492985"/>
            </a:xfrm>
            <a:custGeom>
              <a:avLst/>
              <a:gdLst/>
              <a:ahLst/>
              <a:cxnLst/>
              <a:rect l="l" t="t" r="r" b="b"/>
              <a:pathLst>
                <a:path w="29412" h="14179" extrusionOk="0">
                  <a:moveTo>
                    <a:pt x="28921" y="0"/>
                  </a:moveTo>
                  <a:cubicBezTo>
                    <a:pt x="28910" y="0"/>
                    <a:pt x="28900" y="3"/>
                    <a:pt x="28890" y="8"/>
                  </a:cubicBezTo>
                  <a:lnTo>
                    <a:pt x="45" y="13126"/>
                  </a:lnTo>
                  <a:cubicBezTo>
                    <a:pt x="28" y="13134"/>
                    <a:pt x="14" y="13148"/>
                    <a:pt x="6" y="13169"/>
                  </a:cubicBezTo>
                  <a:cubicBezTo>
                    <a:pt x="2" y="13188"/>
                    <a:pt x="0" y="13210"/>
                    <a:pt x="7" y="13227"/>
                  </a:cubicBezTo>
                  <a:lnTo>
                    <a:pt x="421" y="14135"/>
                  </a:lnTo>
                  <a:cubicBezTo>
                    <a:pt x="422" y="14138"/>
                    <a:pt x="422" y="14138"/>
                    <a:pt x="427" y="14140"/>
                  </a:cubicBezTo>
                  <a:cubicBezTo>
                    <a:pt x="438" y="14164"/>
                    <a:pt x="463" y="14178"/>
                    <a:pt x="490" y="14178"/>
                  </a:cubicBezTo>
                  <a:cubicBezTo>
                    <a:pt x="500" y="14178"/>
                    <a:pt x="511" y="14176"/>
                    <a:pt x="520" y="14172"/>
                  </a:cubicBezTo>
                  <a:lnTo>
                    <a:pt x="29367" y="1048"/>
                  </a:lnTo>
                  <a:cubicBezTo>
                    <a:pt x="29388" y="1039"/>
                    <a:pt x="29400" y="1021"/>
                    <a:pt x="29407" y="1000"/>
                  </a:cubicBezTo>
                  <a:cubicBezTo>
                    <a:pt x="29412" y="984"/>
                    <a:pt x="29410" y="970"/>
                    <a:pt x="29407" y="954"/>
                  </a:cubicBezTo>
                  <a:cubicBezTo>
                    <a:pt x="29406" y="950"/>
                    <a:pt x="29406" y="950"/>
                    <a:pt x="29405" y="948"/>
                  </a:cubicBezTo>
                  <a:cubicBezTo>
                    <a:pt x="29402" y="944"/>
                    <a:pt x="29396" y="938"/>
                    <a:pt x="29395" y="935"/>
                  </a:cubicBezTo>
                  <a:cubicBezTo>
                    <a:pt x="29296" y="801"/>
                    <a:pt x="29213" y="655"/>
                    <a:pt x="29145" y="505"/>
                  </a:cubicBezTo>
                  <a:cubicBezTo>
                    <a:pt x="29078" y="360"/>
                    <a:pt x="29029" y="211"/>
                    <a:pt x="28993" y="60"/>
                  </a:cubicBezTo>
                  <a:cubicBezTo>
                    <a:pt x="28994" y="55"/>
                    <a:pt x="28992" y="49"/>
                    <a:pt x="28991" y="44"/>
                  </a:cubicBezTo>
                  <a:cubicBezTo>
                    <a:pt x="28983" y="28"/>
                    <a:pt x="28970" y="17"/>
                    <a:pt x="28952" y="8"/>
                  </a:cubicBezTo>
                  <a:cubicBezTo>
                    <a:pt x="28941" y="3"/>
                    <a:pt x="28931" y="0"/>
                    <a:pt x="28921" y="0"/>
                  </a:cubicBezTo>
                  <a:close/>
                </a:path>
              </a:pathLst>
            </a:custGeom>
            <a:solidFill>
              <a:schemeClr val="lt2"/>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11" name="Google Shape;2575;p33">
              <a:extLst>
                <a:ext uri="{FF2B5EF4-FFF2-40B4-BE49-F238E27FC236}">
                  <a16:creationId xmlns:a16="http://schemas.microsoft.com/office/drawing/2014/main" id="{2A3EBFDD-EB44-0998-2877-D319A89720F8}"/>
                </a:ext>
              </a:extLst>
            </p:cNvPr>
            <p:cNvSpPr/>
            <p:nvPr/>
          </p:nvSpPr>
          <p:spPr>
            <a:xfrm rot="1586497" flipH="1">
              <a:off x="7903114" y="3839886"/>
              <a:ext cx="1023797" cy="509327"/>
            </a:xfrm>
            <a:custGeom>
              <a:avLst/>
              <a:gdLst/>
              <a:ahLst/>
              <a:cxnLst/>
              <a:rect l="l" t="t" r="r" b="b"/>
              <a:pathLst>
                <a:path w="29445" h="14649" extrusionOk="0">
                  <a:moveTo>
                    <a:pt x="28695" y="0"/>
                  </a:moveTo>
                  <a:cubicBezTo>
                    <a:pt x="28684" y="0"/>
                    <a:pt x="28674" y="2"/>
                    <a:pt x="28664" y="7"/>
                  </a:cubicBezTo>
                  <a:lnTo>
                    <a:pt x="55" y="13023"/>
                  </a:lnTo>
                  <a:cubicBezTo>
                    <a:pt x="17" y="13040"/>
                    <a:pt x="0" y="13085"/>
                    <a:pt x="17" y="13124"/>
                  </a:cubicBezTo>
                  <a:lnTo>
                    <a:pt x="691" y="14603"/>
                  </a:lnTo>
                  <a:cubicBezTo>
                    <a:pt x="704" y="14631"/>
                    <a:pt x="732" y="14648"/>
                    <a:pt x="761" y="14648"/>
                  </a:cubicBezTo>
                  <a:cubicBezTo>
                    <a:pt x="771" y="14648"/>
                    <a:pt x="782" y="14646"/>
                    <a:pt x="792" y="14642"/>
                  </a:cubicBezTo>
                  <a:lnTo>
                    <a:pt x="29401" y="1625"/>
                  </a:lnTo>
                  <a:cubicBezTo>
                    <a:pt x="29427" y="1613"/>
                    <a:pt x="29444" y="1588"/>
                    <a:pt x="29445" y="1560"/>
                  </a:cubicBezTo>
                  <a:cubicBezTo>
                    <a:pt x="29445" y="1546"/>
                    <a:pt x="29444" y="1535"/>
                    <a:pt x="29438" y="1524"/>
                  </a:cubicBezTo>
                  <a:cubicBezTo>
                    <a:pt x="29432" y="1510"/>
                    <a:pt x="29422" y="1498"/>
                    <a:pt x="29407" y="1491"/>
                  </a:cubicBezTo>
                  <a:cubicBezTo>
                    <a:pt x="29176" y="1358"/>
                    <a:pt x="28998" y="1154"/>
                    <a:pt x="28876" y="887"/>
                  </a:cubicBezTo>
                  <a:cubicBezTo>
                    <a:pt x="28754" y="620"/>
                    <a:pt x="28719" y="352"/>
                    <a:pt x="28770" y="92"/>
                  </a:cubicBezTo>
                  <a:cubicBezTo>
                    <a:pt x="28774" y="76"/>
                    <a:pt x="28772" y="60"/>
                    <a:pt x="28764" y="47"/>
                  </a:cubicBezTo>
                  <a:cubicBezTo>
                    <a:pt x="28761" y="36"/>
                    <a:pt x="28753" y="27"/>
                    <a:pt x="28742" y="16"/>
                  </a:cubicBezTo>
                  <a:cubicBezTo>
                    <a:pt x="28729" y="6"/>
                    <a:pt x="28712" y="0"/>
                    <a:pt x="28695" y="0"/>
                  </a:cubicBezTo>
                  <a:close/>
                </a:path>
              </a:pathLst>
            </a:custGeom>
            <a:solidFill>
              <a:schemeClr val="lt2"/>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12" name="Google Shape;2576;p33">
              <a:extLst>
                <a:ext uri="{FF2B5EF4-FFF2-40B4-BE49-F238E27FC236}">
                  <a16:creationId xmlns:a16="http://schemas.microsoft.com/office/drawing/2014/main" id="{AA1A4C82-23D4-BE2C-047D-DA0D11C6B1A2}"/>
                </a:ext>
              </a:extLst>
            </p:cNvPr>
            <p:cNvSpPr/>
            <p:nvPr/>
          </p:nvSpPr>
          <p:spPr>
            <a:xfrm rot="1586497" flipH="1">
              <a:off x="7915377" y="3543566"/>
              <a:ext cx="183272" cy="154721"/>
            </a:xfrm>
            <a:custGeom>
              <a:avLst/>
              <a:gdLst/>
              <a:ahLst/>
              <a:cxnLst/>
              <a:rect l="l" t="t" r="r" b="b"/>
              <a:pathLst>
                <a:path w="5271" h="4450" extrusionOk="0">
                  <a:moveTo>
                    <a:pt x="2790" y="1606"/>
                  </a:moveTo>
                  <a:lnTo>
                    <a:pt x="2813" y="1637"/>
                  </a:lnTo>
                  <a:lnTo>
                    <a:pt x="2219" y="2058"/>
                  </a:lnTo>
                  <a:lnTo>
                    <a:pt x="2185" y="2049"/>
                  </a:lnTo>
                  <a:cubicBezTo>
                    <a:pt x="2183" y="2045"/>
                    <a:pt x="2185" y="2032"/>
                    <a:pt x="2195" y="2026"/>
                  </a:cubicBezTo>
                  <a:lnTo>
                    <a:pt x="2790" y="1606"/>
                  </a:lnTo>
                  <a:close/>
                  <a:moveTo>
                    <a:pt x="3945" y="1578"/>
                  </a:moveTo>
                  <a:lnTo>
                    <a:pt x="2182" y="3117"/>
                  </a:lnTo>
                  <a:lnTo>
                    <a:pt x="2154" y="3109"/>
                  </a:lnTo>
                  <a:cubicBezTo>
                    <a:pt x="2150" y="3102"/>
                    <a:pt x="2150" y="3093"/>
                    <a:pt x="2156" y="3087"/>
                  </a:cubicBezTo>
                  <a:lnTo>
                    <a:pt x="3945" y="1578"/>
                  </a:lnTo>
                  <a:close/>
                  <a:moveTo>
                    <a:pt x="4704" y="0"/>
                  </a:moveTo>
                  <a:cubicBezTo>
                    <a:pt x="4703" y="0"/>
                    <a:pt x="4702" y="0"/>
                    <a:pt x="4701" y="0"/>
                  </a:cubicBezTo>
                  <a:lnTo>
                    <a:pt x="73" y="392"/>
                  </a:lnTo>
                  <a:cubicBezTo>
                    <a:pt x="52" y="393"/>
                    <a:pt x="31" y="402"/>
                    <a:pt x="20" y="420"/>
                  </a:cubicBezTo>
                  <a:cubicBezTo>
                    <a:pt x="6" y="439"/>
                    <a:pt x="1" y="462"/>
                    <a:pt x="5" y="481"/>
                  </a:cubicBezTo>
                  <a:cubicBezTo>
                    <a:pt x="34" y="627"/>
                    <a:pt x="83" y="771"/>
                    <a:pt x="146" y="910"/>
                  </a:cubicBezTo>
                  <a:cubicBezTo>
                    <a:pt x="236" y="1108"/>
                    <a:pt x="342" y="1259"/>
                    <a:pt x="415" y="1356"/>
                  </a:cubicBezTo>
                  <a:cubicBezTo>
                    <a:pt x="464" y="1417"/>
                    <a:pt x="502" y="1454"/>
                    <a:pt x="511" y="1463"/>
                  </a:cubicBezTo>
                  <a:cubicBezTo>
                    <a:pt x="513" y="1467"/>
                    <a:pt x="539" y="1505"/>
                    <a:pt x="540" y="1508"/>
                  </a:cubicBezTo>
                  <a:cubicBezTo>
                    <a:pt x="545" y="1519"/>
                    <a:pt x="548" y="1535"/>
                    <a:pt x="550" y="1550"/>
                  </a:cubicBezTo>
                  <a:lnTo>
                    <a:pt x="612" y="1622"/>
                  </a:lnTo>
                  <a:lnTo>
                    <a:pt x="541" y="1596"/>
                  </a:lnTo>
                  <a:lnTo>
                    <a:pt x="519" y="1632"/>
                  </a:lnTo>
                  <a:cubicBezTo>
                    <a:pt x="515" y="1642"/>
                    <a:pt x="166" y="2052"/>
                    <a:pt x="441" y="2659"/>
                  </a:cubicBezTo>
                  <a:cubicBezTo>
                    <a:pt x="712" y="3255"/>
                    <a:pt x="1241" y="3275"/>
                    <a:pt x="1262" y="3276"/>
                  </a:cubicBezTo>
                  <a:lnTo>
                    <a:pt x="1307" y="3209"/>
                  </a:lnTo>
                  <a:lnTo>
                    <a:pt x="1308" y="3284"/>
                  </a:lnTo>
                  <a:lnTo>
                    <a:pt x="1349" y="3307"/>
                  </a:lnTo>
                  <a:cubicBezTo>
                    <a:pt x="1358" y="3319"/>
                    <a:pt x="1369" y="3333"/>
                    <a:pt x="1375" y="3345"/>
                  </a:cubicBezTo>
                  <a:lnTo>
                    <a:pt x="1456" y="3359"/>
                  </a:lnTo>
                  <a:lnTo>
                    <a:pt x="1386" y="3390"/>
                  </a:lnTo>
                  <a:cubicBezTo>
                    <a:pt x="1390" y="3423"/>
                    <a:pt x="1416" y="3703"/>
                    <a:pt x="1565" y="4033"/>
                  </a:cubicBezTo>
                  <a:cubicBezTo>
                    <a:pt x="1628" y="4171"/>
                    <a:pt x="1706" y="4303"/>
                    <a:pt x="1795" y="4417"/>
                  </a:cubicBezTo>
                  <a:cubicBezTo>
                    <a:pt x="1808" y="4437"/>
                    <a:pt x="1829" y="4447"/>
                    <a:pt x="1851" y="4449"/>
                  </a:cubicBezTo>
                  <a:cubicBezTo>
                    <a:pt x="1872" y="4449"/>
                    <a:pt x="1894" y="4444"/>
                    <a:pt x="1909" y="4431"/>
                  </a:cubicBezTo>
                  <a:lnTo>
                    <a:pt x="5243" y="1193"/>
                  </a:lnTo>
                  <a:cubicBezTo>
                    <a:pt x="5264" y="1176"/>
                    <a:pt x="5270" y="1144"/>
                    <a:pt x="5263" y="1118"/>
                  </a:cubicBezTo>
                  <a:lnTo>
                    <a:pt x="5258" y="1108"/>
                  </a:lnTo>
                  <a:cubicBezTo>
                    <a:pt x="5248" y="1087"/>
                    <a:pt x="5229" y="1071"/>
                    <a:pt x="5206" y="1064"/>
                  </a:cubicBezTo>
                  <a:lnTo>
                    <a:pt x="4950" y="1016"/>
                  </a:lnTo>
                  <a:cubicBezTo>
                    <a:pt x="4814" y="994"/>
                    <a:pt x="4694" y="895"/>
                    <a:pt x="4630" y="753"/>
                  </a:cubicBezTo>
                  <a:cubicBezTo>
                    <a:pt x="4567" y="614"/>
                    <a:pt x="4571" y="457"/>
                    <a:pt x="4641" y="336"/>
                  </a:cubicBezTo>
                  <a:lnTo>
                    <a:pt x="4651" y="319"/>
                  </a:lnTo>
                  <a:lnTo>
                    <a:pt x="4772" y="118"/>
                  </a:lnTo>
                  <a:cubicBezTo>
                    <a:pt x="4787" y="94"/>
                    <a:pt x="4788" y="69"/>
                    <a:pt x="4776" y="45"/>
                  </a:cubicBezTo>
                  <a:cubicBezTo>
                    <a:pt x="4774" y="41"/>
                    <a:pt x="4774" y="41"/>
                    <a:pt x="4773" y="38"/>
                  </a:cubicBezTo>
                  <a:cubicBezTo>
                    <a:pt x="4758" y="13"/>
                    <a:pt x="4732" y="0"/>
                    <a:pt x="4704" y="0"/>
                  </a:cubicBezTo>
                  <a:close/>
                </a:path>
              </a:pathLst>
            </a:custGeom>
            <a:solidFill>
              <a:schemeClr val="accent2"/>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13" name="Google Shape;2577;p33">
              <a:extLst>
                <a:ext uri="{FF2B5EF4-FFF2-40B4-BE49-F238E27FC236}">
                  <a16:creationId xmlns:a16="http://schemas.microsoft.com/office/drawing/2014/main" id="{878DDC11-C06E-70BD-2FBA-5BAB0DD07B12}"/>
                </a:ext>
              </a:extLst>
            </p:cNvPr>
            <p:cNvSpPr/>
            <p:nvPr/>
          </p:nvSpPr>
          <p:spPr>
            <a:xfrm rot="1586497" flipH="1">
              <a:off x="8801211" y="4478241"/>
              <a:ext cx="43671" cy="46347"/>
            </a:xfrm>
            <a:custGeom>
              <a:avLst/>
              <a:gdLst/>
              <a:ahLst/>
              <a:cxnLst/>
              <a:rect l="l" t="t" r="r" b="b"/>
              <a:pathLst>
                <a:path w="1256" h="1333" extrusionOk="0">
                  <a:moveTo>
                    <a:pt x="769" y="1"/>
                  </a:moveTo>
                  <a:cubicBezTo>
                    <a:pt x="759" y="1"/>
                    <a:pt x="748" y="3"/>
                    <a:pt x="738" y="7"/>
                  </a:cubicBezTo>
                  <a:lnTo>
                    <a:pt x="56" y="317"/>
                  </a:lnTo>
                  <a:cubicBezTo>
                    <a:pt x="18" y="335"/>
                    <a:pt x="0" y="380"/>
                    <a:pt x="18" y="419"/>
                  </a:cubicBezTo>
                  <a:lnTo>
                    <a:pt x="433" y="1332"/>
                  </a:lnTo>
                  <a:lnTo>
                    <a:pt x="1255" y="959"/>
                  </a:lnTo>
                  <a:lnTo>
                    <a:pt x="838" y="44"/>
                  </a:lnTo>
                  <a:cubicBezTo>
                    <a:pt x="826" y="17"/>
                    <a:pt x="799" y="1"/>
                    <a:pt x="769" y="1"/>
                  </a:cubicBezTo>
                  <a:close/>
                </a:path>
              </a:pathLst>
            </a:custGeom>
            <a:solidFill>
              <a:srgbClr val="000000">
                <a:alpha val="13970"/>
              </a:srgbClr>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14" name="Google Shape;2578;p33">
              <a:extLst>
                <a:ext uri="{FF2B5EF4-FFF2-40B4-BE49-F238E27FC236}">
                  <a16:creationId xmlns:a16="http://schemas.microsoft.com/office/drawing/2014/main" id="{665C4F17-B436-CBB2-DE29-BB22B0B61365}"/>
                </a:ext>
              </a:extLst>
            </p:cNvPr>
            <p:cNvSpPr/>
            <p:nvPr/>
          </p:nvSpPr>
          <p:spPr>
            <a:xfrm rot="1586497" flipH="1">
              <a:off x="7947269" y="3807273"/>
              <a:ext cx="1022580" cy="491664"/>
            </a:xfrm>
            <a:custGeom>
              <a:avLst/>
              <a:gdLst/>
              <a:ahLst/>
              <a:cxnLst/>
              <a:rect l="l" t="t" r="r" b="b"/>
              <a:pathLst>
                <a:path w="29410" h="14141" extrusionOk="0">
                  <a:moveTo>
                    <a:pt x="28923" y="0"/>
                  </a:moveTo>
                  <a:cubicBezTo>
                    <a:pt x="28912" y="0"/>
                    <a:pt x="28902" y="3"/>
                    <a:pt x="28892" y="8"/>
                  </a:cubicBezTo>
                  <a:lnTo>
                    <a:pt x="47" y="13126"/>
                  </a:lnTo>
                  <a:cubicBezTo>
                    <a:pt x="30" y="13134"/>
                    <a:pt x="16" y="13148"/>
                    <a:pt x="8" y="13169"/>
                  </a:cubicBezTo>
                  <a:cubicBezTo>
                    <a:pt x="4" y="13188"/>
                    <a:pt x="1" y="13210"/>
                    <a:pt x="9" y="13227"/>
                  </a:cubicBezTo>
                  <a:lnTo>
                    <a:pt x="423" y="14135"/>
                  </a:lnTo>
                  <a:cubicBezTo>
                    <a:pt x="424" y="14139"/>
                    <a:pt x="424" y="14139"/>
                    <a:pt x="429" y="14140"/>
                  </a:cubicBezTo>
                  <a:lnTo>
                    <a:pt x="29410" y="955"/>
                  </a:lnTo>
                  <a:cubicBezTo>
                    <a:pt x="29409" y="952"/>
                    <a:pt x="29409" y="952"/>
                    <a:pt x="29408" y="949"/>
                  </a:cubicBezTo>
                  <a:cubicBezTo>
                    <a:pt x="29405" y="945"/>
                    <a:pt x="29399" y="939"/>
                    <a:pt x="29398" y="937"/>
                  </a:cubicBezTo>
                  <a:cubicBezTo>
                    <a:pt x="29299" y="802"/>
                    <a:pt x="29216" y="656"/>
                    <a:pt x="29148" y="507"/>
                  </a:cubicBezTo>
                  <a:cubicBezTo>
                    <a:pt x="29081" y="362"/>
                    <a:pt x="29032" y="212"/>
                    <a:pt x="28996" y="62"/>
                  </a:cubicBezTo>
                  <a:cubicBezTo>
                    <a:pt x="28997" y="55"/>
                    <a:pt x="28994" y="48"/>
                    <a:pt x="28992" y="44"/>
                  </a:cubicBezTo>
                  <a:cubicBezTo>
                    <a:pt x="28985" y="28"/>
                    <a:pt x="28971" y="17"/>
                    <a:pt x="28954" y="8"/>
                  </a:cubicBezTo>
                  <a:cubicBezTo>
                    <a:pt x="28943" y="3"/>
                    <a:pt x="28933" y="0"/>
                    <a:pt x="28923" y="0"/>
                  </a:cubicBezTo>
                  <a:close/>
                </a:path>
              </a:pathLst>
            </a:custGeom>
            <a:solidFill>
              <a:srgbClr val="191919">
                <a:alpha val="17860"/>
              </a:srgbClr>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15" name="Google Shape;2579;p33">
              <a:extLst>
                <a:ext uri="{FF2B5EF4-FFF2-40B4-BE49-F238E27FC236}">
                  <a16:creationId xmlns:a16="http://schemas.microsoft.com/office/drawing/2014/main" id="{1DA864F7-1E65-1649-4523-9441BF686E04}"/>
                </a:ext>
              </a:extLst>
            </p:cNvPr>
            <p:cNvSpPr/>
            <p:nvPr/>
          </p:nvSpPr>
          <p:spPr>
            <a:xfrm rot="1586497" flipH="1">
              <a:off x="7955263" y="3552981"/>
              <a:ext cx="166478" cy="47146"/>
            </a:xfrm>
            <a:custGeom>
              <a:avLst/>
              <a:gdLst/>
              <a:ahLst/>
              <a:cxnLst/>
              <a:rect l="l" t="t" r="r" b="b"/>
              <a:pathLst>
                <a:path w="4788" h="1356" extrusionOk="0">
                  <a:moveTo>
                    <a:pt x="4704" y="0"/>
                  </a:moveTo>
                  <a:cubicBezTo>
                    <a:pt x="4703" y="0"/>
                    <a:pt x="4702" y="0"/>
                    <a:pt x="4701" y="0"/>
                  </a:cubicBezTo>
                  <a:lnTo>
                    <a:pt x="73" y="392"/>
                  </a:lnTo>
                  <a:cubicBezTo>
                    <a:pt x="52" y="393"/>
                    <a:pt x="31" y="402"/>
                    <a:pt x="18" y="421"/>
                  </a:cubicBezTo>
                  <a:cubicBezTo>
                    <a:pt x="6" y="439"/>
                    <a:pt x="1" y="463"/>
                    <a:pt x="5" y="481"/>
                  </a:cubicBezTo>
                  <a:cubicBezTo>
                    <a:pt x="33" y="627"/>
                    <a:pt x="83" y="772"/>
                    <a:pt x="146" y="910"/>
                  </a:cubicBezTo>
                  <a:cubicBezTo>
                    <a:pt x="236" y="1108"/>
                    <a:pt x="342" y="1259"/>
                    <a:pt x="415" y="1356"/>
                  </a:cubicBezTo>
                  <a:cubicBezTo>
                    <a:pt x="747" y="1276"/>
                    <a:pt x="2779" y="770"/>
                    <a:pt x="4651" y="319"/>
                  </a:cubicBezTo>
                  <a:lnTo>
                    <a:pt x="4772" y="119"/>
                  </a:lnTo>
                  <a:cubicBezTo>
                    <a:pt x="4787" y="94"/>
                    <a:pt x="4788" y="70"/>
                    <a:pt x="4775" y="45"/>
                  </a:cubicBezTo>
                  <a:cubicBezTo>
                    <a:pt x="4774" y="41"/>
                    <a:pt x="4774" y="41"/>
                    <a:pt x="4773" y="39"/>
                  </a:cubicBezTo>
                  <a:cubicBezTo>
                    <a:pt x="4758" y="14"/>
                    <a:pt x="4732" y="0"/>
                    <a:pt x="4704" y="0"/>
                  </a:cubicBezTo>
                  <a:close/>
                </a:path>
              </a:pathLst>
            </a:custGeom>
            <a:solidFill>
              <a:srgbClr val="000000">
                <a:alpha val="13970"/>
              </a:srgbClr>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16" name="Google Shape;2580;p33">
              <a:extLst>
                <a:ext uri="{FF2B5EF4-FFF2-40B4-BE49-F238E27FC236}">
                  <a16:creationId xmlns:a16="http://schemas.microsoft.com/office/drawing/2014/main" id="{B35A895E-58EB-F2CB-CDE4-C8A402A9C5B6}"/>
                </a:ext>
              </a:extLst>
            </p:cNvPr>
            <p:cNvSpPr/>
            <p:nvPr/>
          </p:nvSpPr>
          <p:spPr>
            <a:xfrm rot="1586497" flipH="1">
              <a:off x="7918080" y="3498473"/>
              <a:ext cx="52224" cy="13351"/>
            </a:xfrm>
            <a:custGeom>
              <a:avLst/>
              <a:gdLst/>
              <a:ahLst/>
              <a:cxnLst/>
              <a:rect l="l" t="t" r="r" b="b"/>
              <a:pathLst>
                <a:path w="1502" h="384" extrusionOk="0">
                  <a:moveTo>
                    <a:pt x="1448" y="0"/>
                  </a:moveTo>
                  <a:cubicBezTo>
                    <a:pt x="1446" y="0"/>
                    <a:pt x="1443" y="1"/>
                    <a:pt x="1441" y="1"/>
                  </a:cubicBezTo>
                  <a:lnTo>
                    <a:pt x="205" y="107"/>
                  </a:lnTo>
                  <a:cubicBezTo>
                    <a:pt x="181" y="109"/>
                    <a:pt x="158" y="123"/>
                    <a:pt x="146" y="142"/>
                  </a:cubicBezTo>
                  <a:lnTo>
                    <a:pt x="1" y="384"/>
                  </a:lnTo>
                  <a:cubicBezTo>
                    <a:pt x="540" y="255"/>
                    <a:pt x="1054" y="134"/>
                    <a:pt x="1502" y="32"/>
                  </a:cubicBezTo>
                  <a:cubicBezTo>
                    <a:pt x="1493" y="13"/>
                    <a:pt x="1470" y="0"/>
                    <a:pt x="1448" y="0"/>
                  </a:cubicBezTo>
                  <a:close/>
                </a:path>
              </a:pathLst>
            </a:custGeom>
            <a:solidFill>
              <a:srgbClr val="000000">
                <a:alpha val="13970"/>
              </a:srgbClr>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17" name="Google Shape;2581;p33">
              <a:extLst>
                <a:ext uri="{FF2B5EF4-FFF2-40B4-BE49-F238E27FC236}">
                  <a16:creationId xmlns:a16="http://schemas.microsoft.com/office/drawing/2014/main" id="{5E0FF2A5-0908-E88B-0EE8-A63B26E33061}"/>
                </a:ext>
              </a:extLst>
            </p:cNvPr>
            <p:cNvSpPr/>
            <p:nvPr/>
          </p:nvSpPr>
          <p:spPr>
            <a:xfrm rot="1586497" flipH="1">
              <a:off x="7899688" y="3824188"/>
              <a:ext cx="1214997" cy="626462"/>
            </a:xfrm>
            <a:custGeom>
              <a:avLst/>
              <a:gdLst/>
              <a:ahLst/>
              <a:cxnLst/>
              <a:rect l="l" t="t" r="r" b="b"/>
              <a:pathLst>
                <a:path w="34944" h="18018" extrusionOk="0">
                  <a:moveTo>
                    <a:pt x="34178" y="0"/>
                  </a:moveTo>
                  <a:cubicBezTo>
                    <a:pt x="34153" y="0"/>
                    <a:pt x="34129" y="5"/>
                    <a:pt x="34106" y="16"/>
                  </a:cubicBezTo>
                  <a:lnTo>
                    <a:pt x="1184" y="14996"/>
                  </a:lnTo>
                  <a:cubicBezTo>
                    <a:pt x="1135" y="15024"/>
                    <a:pt x="1" y="15740"/>
                    <a:pt x="991" y="17916"/>
                  </a:cubicBezTo>
                  <a:cubicBezTo>
                    <a:pt x="1020" y="17980"/>
                    <a:pt x="1083" y="18018"/>
                    <a:pt x="1148" y="18018"/>
                  </a:cubicBezTo>
                  <a:cubicBezTo>
                    <a:pt x="1173" y="18018"/>
                    <a:pt x="1196" y="18014"/>
                    <a:pt x="1217" y="18002"/>
                  </a:cubicBezTo>
                  <a:cubicBezTo>
                    <a:pt x="1305" y="17963"/>
                    <a:pt x="1343" y="17859"/>
                    <a:pt x="1304" y="17774"/>
                  </a:cubicBezTo>
                  <a:cubicBezTo>
                    <a:pt x="450" y="15896"/>
                    <a:pt x="1325" y="15315"/>
                    <a:pt x="1343" y="15302"/>
                  </a:cubicBezTo>
                  <a:lnTo>
                    <a:pt x="34038" y="427"/>
                  </a:lnTo>
                  <a:cubicBezTo>
                    <a:pt x="34140" y="925"/>
                    <a:pt x="34392" y="1287"/>
                    <a:pt x="34534" y="1458"/>
                  </a:cubicBezTo>
                  <a:cubicBezTo>
                    <a:pt x="34414" y="1664"/>
                    <a:pt x="34243" y="2104"/>
                    <a:pt x="34501" y="2669"/>
                  </a:cubicBezTo>
                  <a:cubicBezTo>
                    <a:pt x="34530" y="2734"/>
                    <a:pt x="34593" y="2771"/>
                    <a:pt x="34659" y="2771"/>
                  </a:cubicBezTo>
                  <a:cubicBezTo>
                    <a:pt x="34683" y="2771"/>
                    <a:pt x="34707" y="2766"/>
                    <a:pt x="34729" y="2756"/>
                  </a:cubicBezTo>
                  <a:cubicBezTo>
                    <a:pt x="34817" y="2716"/>
                    <a:pt x="34855" y="2614"/>
                    <a:pt x="34816" y="2527"/>
                  </a:cubicBezTo>
                  <a:cubicBezTo>
                    <a:pt x="34557" y="1956"/>
                    <a:pt x="34871" y="1572"/>
                    <a:pt x="34884" y="1556"/>
                  </a:cubicBezTo>
                  <a:cubicBezTo>
                    <a:pt x="34944" y="1486"/>
                    <a:pt x="34941" y="1384"/>
                    <a:pt x="34875" y="1319"/>
                  </a:cubicBezTo>
                  <a:cubicBezTo>
                    <a:pt x="34871" y="1314"/>
                    <a:pt x="34413" y="856"/>
                    <a:pt x="34350" y="157"/>
                  </a:cubicBezTo>
                  <a:cubicBezTo>
                    <a:pt x="34344" y="103"/>
                    <a:pt x="34313" y="51"/>
                    <a:pt x="34264" y="24"/>
                  </a:cubicBezTo>
                  <a:cubicBezTo>
                    <a:pt x="34237" y="8"/>
                    <a:pt x="34208" y="0"/>
                    <a:pt x="34178" y="0"/>
                  </a:cubicBezTo>
                  <a:close/>
                </a:path>
              </a:pathLst>
            </a:custGeom>
            <a:solidFill>
              <a:schemeClr val="accent4"/>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18" name="Google Shape;2582;p33">
              <a:extLst>
                <a:ext uri="{FF2B5EF4-FFF2-40B4-BE49-F238E27FC236}">
                  <a16:creationId xmlns:a16="http://schemas.microsoft.com/office/drawing/2014/main" id="{2FA85A2D-3847-36CC-0DE9-2E98C10DB10B}"/>
                </a:ext>
              </a:extLst>
            </p:cNvPr>
            <p:cNvSpPr/>
            <p:nvPr/>
          </p:nvSpPr>
          <p:spPr>
            <a:xfrm rot="1586497" flipH="1">
              <a:off x="7823009" y="3882780"/>
              <a:ext cx="1230852" cy="601464"/>
            </a:xfrm>
            <a:custGeom>
              <a:avLst/>
              <a:gdLst/>
              <a:ahLst/>
              <a:cxnLst/>
              <a:rect l="l" t="t" r="r" b="b"/>
              <a:pathLst>
                <a:path w="35400" h="17299" extrusionOk="0">
                  <a:moveTo>
                    <a:pt x="33709" y="1"/>
                  </a:moveTo>
                  <a:cubicBezTo>
                    <a:pt x="33685" y="1"/>
                    <a:pt x="33661" y="6"/>
                    <a:pt x="33638" y="16"/>
                  </a:cubicBezTo>
                  <a:cubicBezTo>
                    <a:pt x="33550" y="56"/>
                    <a:pt x="33513" y="158"/>
                    <a:pt x="33551" y="245"/>
                  </a:cubicBezTo>
                  <a:cubicBezTo>
                    <a:pt x="33808" y="810"/>
                    <a:pt x="34253" y="969"/>
                    <a:pt x="34487" y="1015"/>
                  </a:cubicBezTo>
                  <a:cubicBezTo>
                    <a:pt x="34523" y="1234"/>
                    <a:pt x="34628" y="1663"/>
                    <a:pt x="34938" y="2067"/>
                  </a:cubicBezTo>
                  <a:lnTo>
                    <a:pt x="2263" y="16934"/>
                  </a:lnTo>
                  <a:cubicBezTo>
                    <a:pt x="2253" y="16938"/>
                    <a:pt x="2186" y="16956"/>
                    <a:pt x="2079" y="16956"/>
                  </a:cubicBezTo>
                  <a:cubicBezTo>
                    <a:pt x="1741" y="16956"/>
                    <a:pt x="1003" y="16772"/>
                    <a:pt x="354" y="15348"/>
                  </a:cubicBezTo>
                  <a:cubicBezTo>
                    <a:pt x="326" y="15283"/>
                    <a:pt x="262" y="15246"/>
                    <a:pt x="196" y="15246"/>
                  </a:cubicBezTo>
                  <a:cubicBezTo>
                    <a:pt x="172" y="15246"/>
                    <a:pt x="148" y="15251"/>
                    <a:pt x="126" y="15261"/>
                  </a:cubicBezTo>
                  <a:cubicBezTo>
                    <a:pt x="38" y="15301"/>
                    <a:pt x="0" y="15404"/>
                    <a:pt x="39" y="15490"/>
                  </a:cubicBezTo>
                  <a:cubicBezTo>
                    <a:pt x="755" y="17063"/>
                    <a:pt x="1625" y="17299"/>
                    <a:pt x="2079" y="17299"/>
                  </a:cubicBezTo>
                  <a:cubicBezTo>
                    <a:pt x="2253" y="17299"/>
                    <a:pt x="2366" y="17263"/>
                    <a:pt x="2388" y="17258"/>
                  </a:cubicBezTo>
                  <a:lnTo>
                    <a:pt x="35292" y="2288"/>
                  </a:lnTo>
                  <a:cubicBezTo>
                    <a:pt x="35342" y="2266"/>
                    <a:pt x="35379" y="2219"/>
                    <a:pt x="35389" y="2165"/>
                  </a:cubicBezTo>
                  <a:cubicBezTo>
                    <a:pt x="35400" y="2108"/>
                    <a:pt x="35383" y="2052"/>
                    <a:pt x="35345" y="2011"/>
                  </a:cubicBezTo>
                  <a:cubicBezTo>
                    <a:pt x="34860" y="1505"/>
                    <a:pt x="34816" y="858"/>
                    <a:pt x="34816" y="852"/>
                  </a:cubicBezTo>
                  <a:cubicBezTo>
                    <a:pt x="34808" y="762"/>
                    <a:pt x="34734" y="690"/>
                    <a:pt x="34644" y="689"/>
                  </a:cubicBezTo>
                  <a:cubicBezTo>
                    <a:pt x="34623" y="689"/>
                    <a:pt x="34126" y="673"/>
                    <a:pt x="33866" y="103"/>
                  </a:cubicBezTo>
                  <a:cubicBezTo>
                    <a:pt x="33838" y="38"/>
                    <a:pt x="33775" y="1"/>
                    <a:pt x="33709" y="1"/>
                  </a:cubicBezTo>
                  <a:close/>
                </a:path>
              </a:pathLst>
            </a:custGeom>
            <a:solidFill>
              <a:schemeClr val="accent4"/>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19" name="Google Shape;2583;p33">
              <a:extLst>
                <a:ext uri="{FF2B5EF4-FFF2-40B4-BE49-F238E27FC236}">
                  <a16:creationId xmlns:a16="http://schemas.microsoft.com/office/drawing/2014/main" id="{23EE9C5A-BD71-DB7B-0BE6-E5BAB045A99A}"/>
                </a:ext>
              </a:extLst>
            </p:cNvPr>
            <p:cNvSpPr/>
            <p:nvPr/>
          </p:nvSpPr>
          <p:spPr>
            <a:xfrm rot="1586497" flipH="1">
              <a:off x="7993954" y="3709270"/>
              <a:ext cx="35" cy="35"/>
            </a:xfrm>
            <a:custGeom>
              <a:avLst/>
              <a:gdLst/>
              <a:ahLst/>
              <a:cxnLst/>
              <a:rect l="l" t="t" r="r" b="b"/>
              <a:pathLst>
                <a:path w="1" h="1" fill="none" extrusionOk="0">
                  <a:moveTo>
                    <a:pt x="1" y="0"/>
                  </a:moveTo>
                  <a:close/>
                </a:path>
              </a:pathLst>
            </a:custGeom>
            <a:noFill/>
            <a:ln w="8650" cap="rnd" cmpd="sng">
              <a:solidFill>
                <a:srgbClr val="232323"/>
              </a:solidFill>
              <a:prstDash val="solid"/>
              <a:round/>
              <a:headEnd type="none" w="sm" len="sm"/>
              <a:tailEnd type="none" w="sm" len="sm"/>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20" name="Google Shape;2584;p33">
              <a:extLst>
                <a:ext uri="{FF2B5EF4-FFF2-40B4-BE49-F238E27FC236}">
                  <a16:creationId xmlns:a16="http://schemas.microsoft.com/office/drawing/2014/main" id="{EAE7397A-34C7-3D78-D67F-6011D4ED90D5}"/>
                </a:ext>
              </a:extLst>
            </p:cNvPr>
            <p:cNvSpPr/>
            <p:nvPr/>
          </p:nvSpPr>
          <p:spPr>
            <a:xfrm rot="1586497" flipH="1">
              <a:off x="7856789" y="3499511"/>
              <a:ext cx="191721" cy="185109"/>
            </a:xfrm>
            <a:custGeom>
              <a:avLst/>
              <a:gdLst/>
              <a:ahLst/>
              <a:cxnLst/>
              <a:rect l="l" t="t" r="r" b="b"/>
              <a:pathLst>
                <a:path w="5514" h="5324" extrusionOk="0">
                  <a:moveTo>
                    <a:pt x="5321" y="0"/>
                  </a:moveTo>
                  <a:cubicBezTo>
                    <a:pt x="5278" y="0"/>
                    <a:pt x="5235" y="16"/>
                    <a:pt x="5202" y="49"/>
                  </a:cubicBezTo>
                  <a:lnTo>
                    <a:pt x="71" y="5026"/>
                  </a:lnTo>
                  <a:cubicBezTo>
                    <a:pt x="1" y="5093"/>
                    <a:pt x="0" y="5203"/>
                    <a:pt x="67" y="5271"/>
                  </a:cubicBezTo>
                  <a:cubicBezTo>
                    <a:pt x="101" y="5307"/>
                    <a:pt x="146" y="5324"/>
                    <a:pt x="192" y="5324"/>
                  </a:cubicBezTo>
                  <a:cubicBezTo>
                    <a:pt x="235" y="5324"/>
                    <a:pt x="279" y="5308"/>
                    <a:pt x="312" y="5276"/>
                  </a:cubicBezTo>
                  <a:lnTo>
                    <a:pt x="5442" y="297"/>
                  </a:lnTo>
                  <a:cubicBezTo>
                    <a:pt x="5512" y="231"/>
                    <a:pt x="5514" y="121"/>
                    <a:pt x="5447" y="53"/>
                  </a:cubicBezTo>
                  <a:cubicBezTo>
                    <a:pt x="5412" y="18"/>
                    <a:pt x="5367" y="0"/>
                    <a:pt x="5321" y="0"/>
                  </a:cubicBezTo>
                  <a:close/>
                </a:path>
              </a:pathLst>
            </a:custGeom>
            <a:solidFill>
              <a:schemeClr val="accent4"/>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21" name="Google Shape;2585;p33">
              <a:extLst>
                <a:ext uri="{FF2B5EF4-FFF2-40B4-BE49-F238E27FC236}">
                  <a16:creationId xmlns:a16="http://schemas.microsoft.com/office/drawing/2014/main" id="{12F8F48E-7023-D66A-DA2D-658FB3E5D616}"/>
                </a:ext>
              </a:extLst>
            </p:cNvPr>
            <p:cNvSpPr/>
            <p:nvPr/>
          </p:nvSpPr>
          <p:spPr>
            <a:xfrm rot="1586497" flipH="1">
              <a:off x="7868470" y="3874964"/>
              <a:ext cx="1031099" cy="474940"/>
            </a:xfrm>
            <a:custGeom>
              <a:avLst/>
              <a:gdLst/>
              <a:ahLst/>
              <a:cxnLst/>
              <a:rect l="l" t="t" r="r" b="b"/>
              <a:pathLst>
                <a:path w="29655" h="13660" extrusionOk="0">
                  <a:moveTo>
                    <a:pt x="29458" y="1"/>
                  </a:moveTo>
                  <a:cubicBezTo>
                    <a:pt x="29434" y="1"/>
                    <a:pt x="29410" y="6"/>
                    <a:pt x="29387" y="17"/>
                  </a:cubicBezTo>
                  <a:lnTo>
                    <a:pt x="126" y="13328"/>
                  </a:lnTo>
                  <a:cubicBezTo>
                    <a:pt x="39" y="13368"/>
                    <a:pt x="0" y="13471"/>
                    <a:pt x="40" y="13558"/>
                  </a:cubicBezTo>
                  <a:cubicBezTo>
                    <a:pt x="68" y="13621"/>
                    <a:pt x="131" y="13659"/>
                    <a:pt x="197" y="13659"/>
                  </a:cubicBezTo>
                  <a:cubicBezTo>
                    <a:pt x="222" y="13659"/>
                    <a:pt x="245" y="13654"/>
                    <a:pt x="269" y="13643"/>
                  </a:cubicBezTo>
                  <a:lnTo>
                    <a:pt x="29529" y="333"/>
                  </a:lnTo>
                  <a:cubicBezTo>
                    <a:pt x="29617" y="293"/>
                    <a:pt x="29655" y="189"/>
                    <a:pt x="29616" y="103"/>
                  </a:cubicBezTo>
                  <a:cubicBezTo>
                    <a:pt x="29587" y="39"/>
                    <a:pt x="29523" y="1"/>
                    <a:pt x="29458" y="1"/>
                  </a:cubicBezTo>
                  <a:close/>
                </a:path>
              </a:pathLst>
            </a:custGeom>
            <a:solidFill>
              <a:schemeClr val="accent4"/>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22" name="Google Shape;2586;p33">
              <a:extLst>
                <a:ext uri="{FF2B5EF4-FFF2-40B4-BE49-F238E27FC236}">
                  <a16:creationId xmlns:a16="http://schemas.microsoft.com/office/drawing/2014/main" id="{F569DAF4-D6DE-DBD2-0430-35AF3CE85BEB}"/>
                </a:ext>
              </a:extLst>
            </p:cNvPr>
            <p:cNvSpPr/>
            <p:nvPr/>
          </p:nvSpPr>
          <p:spPr>
            <a:xfrm rot="1586497" flipH="1">
              <a:off x="7923104" y="3830575"/>
              <a:ext cx="1031134" cy="474906"/>
            </a:xfrm>
            <a:custGeom>
              <a:avLst/>
              <a:gdLst/>
              <a:ahLst/>
              <a:cxnLst/>
              <a:rect l="l" t="t" r="r" b="b"/>
              <a:pathLst>
                <a:path w="29656" h="13659" extrusionOk="0">
                  <a:moveTo>
                    <a:pt x="29459" y="0"/>
                  </a:moveTo>
                  <a:cubicBezTo>
                    <a:pt x="29435" y="0"/>
                    <a:pt x="29410" y="6"/>
                    <a:pt x="29387" y="16"/>
                  </a:cubicBezTo>
                  <a:lnTo>
                    <a:pt x="126" y="13328"/>
                  </a:lnTo>
                  <a:cubicBezTo>
                    <a:pt x="38" y="13367"/>
                    <a:pt x="1" y="13471"/>
                    <a:pt x="41" y="13557"/>
                  </a:cubicBezTo>
                  <a:cubicBezTo>
                    <a:pt x="69" y="13621"/>
                    <a:pt x="132" y="13659"/>
                    <a:pt x="198" y="13659"/>
                  </a:cubicBezTo>
                  <a:cubicBezTo>
                    <a:pt x="222" y="13659"/>
                    <a:pt x="246" y="13654"/>
                    <a:pt x="269" y="13643"/>
                  </a:cubicBezTo>
                  <a:lnTo>
                    <a:pt x="29530" y="331"/>
                  </a:lnTo>
                  <a:cubicBezTo>
                    <a:pt x="29618" y="293"/>
                    <a:pt x="29655" y="189"/>
                    <a:pt x="29616" y="103"/>
                  </a:cubicBezTo>
                  <a:cubicBezTo>
                    <a:pt x="29587" y="39"/>
                    <a:pt x="29524" y="0"/>
                    <a:pt x="29459" y="0"/>
                  </a:cubicBezTo>
                  <a:close/>
                </a:path>
              </a:pathLst>
            </a:custGeom>
            <a:solidFill>
              <a:schemeClr val="accent4"/>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23" name="Google Shape;2587;p33">
              <a:extLst>
                <a:ext uri="{FF2B5EF4-FFF2-40B4-BE49-F238E27FC236}">
                  <a16:creationId xmlns:a16="http://schemas.microsoft.com/office/drawing/2014/main" id="{DAC93A81-1940-EFD8-C939-C1F7ECCB7B58}"/>
                </a:ext>
              </a:extLst>
            </p:cNvPr>
            <p:cNvSpPr/>
            <p:nvPr/>
          </p:nvSpPr>
          <p:spPr>
            <a:xfrm rot="1586497" flipH="1">
              <a:off x="8747362" y="4472661"/>
              <a:ext cx="83065" cy="164456"/>
            </a:xfrm>
            <a:custGeom>
              <a:avLst/>
              <a:gdLst/>
              <a:ahLst/>
              <a:cxnLst/>
              <a:rect l="l" t="t" r="r" b="b"/>
              <a:pathLst>
                <a:path w="2389" h="4730" extrusionOk="0">
                  <a:moveTo>
                    <a:pt x="198" y="1"/>
                  </a:moveTo>
                  <a:cubicBezTo>
                    <a:pt x="174" y="1"/>
                    <a:pt x="149" y="6"/>
                    <a:pt x="126" y="17"/>
                  </a:cubicBezTo>
                  <a:cubicBezTo>
                    <a:pt x="39" y="57"/>
                    <a:pt x="1" y="159"/>
                    <a:pt x="40" y="246"/>
                  </a:cubicBezTo>
                  <a:lnTo>
                    <a:pt x="2034" y="4627"/>
                  </a:lnTo>
                  <a:cubicBezTo>
                    <a:pt x="2062" y="4691"/>
                    <a:pt x="2125" y="4730"/>
                    <a:pt x="2191" y="4730"/>
                  </a:cubicBezTo>
                  <a:cubicBezTo>
                    <a:pt x="2214" y="4730"/>
                    <a:pt x="2239" y="4725"/>
                    <a:pt x="2263" y="4714"/>
                  </a:cubicBezTo>
                  <a:cubicBezTo>
                    <a:pt x="2350" y="4674"/>
                    <a:pt x="2389" y="4571"/>
                    <a:pt x="2349" y="4485"/>
                  </a:cubicBezTo>
                  <a:lnTo>
                    <a:pt x="355" y="104"/>
                  </a:lnTo>
                  <a:cubicBezTo>
                    <a:pt x="327" y="39"/>
                    <a:pt x="264" y="1"/>
                    <a:pt x="198" y="1"/>
                  </a:cubicBezTo>
                  <a:close/>
                </a:path>
              </a:pathLst>
            </a:custGeom>
            <a:solidFill>
              <a:schemeClr val="accent4"/>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24" name="Google Shape;2588;p33">
              <a:extLst>
                <a:ext uri="{FF2B5EF4-FFF2-40B4-BE49-F238E27FC236}">
                  <a16:creationId xmlns:a16="http://schemas.microsoft.com/office/drawing/2014/main" id="{D1A9FE42-96F0-0FFD-EAF3-766FF86FC478}"/>
                </a:ext>
              </a:extLst>
            </p:cNvPr>
            <p:cNvSpPr/>
            <p:nvPr/>
          </p:nvSpPr>
          <p:spPr>
            <a:xfrm rot="1586497" flipH="1">
              <a:off x="7957408" y="3589009"/>
              <a:ext cx="68670" cy="58238"/>
            </a:xfrm>
            <a:custGeom>
              <a:avLst/>
              <a:gdLst/>
              <a:ahLst/>
              <a:cxnLst/>
              <a:rect l="l" t="t" r="r" b="b"/>
              <a:pathLst>
                <a:path w="1975" h="1675" extrusionOk="0">
                  <a:moveTo>
                    <a:pt x="1882" y="1"/>
                  </a:moveTo>
                  <a:cubicBezTo>
                    <a:pt x="1864" y="1"/>
                    <a:pt x="1845" y="7"/>
                    <a:pt x="1830" y="20"/>
                  </a:cubicBezTo>
                  <a:lnTo>
                    <a:pt x="40" y="1529"/>
                  </a:lnTo>
                  <a:cubicBezTo>
                    <a:pt x="4" y="1557"/>
                    <a:pt x="0" y="1609"/>
                    <a:pt x="30" y="1645"/>
                  </a:cubicBezTo>
                  <a:cubicBezTo>
                    <a:pt x="45" y="1664"/>
                    <a:pt x="68" y="1674"/>
                    <a:pt x="92" y="1674"/>
                  </a:cubicBezTo>
                  <a:cubicBezTo>
                    <a:pt x="110" y="1674"/>
                    <a:pt x="130" y="1667"/>
                    <a:pt x="146" y="1655"/>
                  </a:cubicBezTo>
                  <a:lnTo>
                    <a:pt x="1935" y="147"/>
                  </a:lnTo>
                  <a:cubicBezTo>
                    <a:pt x="1970" y="118"/>
                    <a:pt x="1974" y="65"/>
                    <a:pt x="1946" y="31"/>
                  </a:cubicBezTo>
                  <a:cubicBezTo>
                    <a:pt x="1929" y="11"/>
                    <a:pt x="1906" y="1"/>
                    <a:pt x="1882" y="1"/>
                  </a:cubicBezTo>
                  <a:close/>
                </a:path>
              </a:pathLst>
            </a:custGeom>
            <a:solidFill>
              <a:schemeClr val="accent2"/>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25" name="Google Shape;2589;p33">
              <a:extLst>
                <a:ext uri="{FF2B5EF4-FFF2-40B4-BE49-F238E27FC236}">
                  <a16:creationId xmlns:a16="http://schemas.microsoft.com/office/drawing/2014/main" id="{1517FC5D-E366-7810-77DF-478ACF80C6DB}"/>
                </a:ext>
              </a:extLst>
            </p:cNvPr>
            <p:cNvSpPr/>
            <p:nvPr/>
          </p:nvSpPr>
          <p:spPr>
            <a:xfrm rot="1586497" flipH="1">
              <a:off x="8003534" y="3600507"/>
              <a:ext cx="27329" cy="20409"/>
            </a:xfrm>
            <a:custGeom>
              <a:avLst/>
              <a:gdLst/>
              <a:ahLst/>
              <a:cxnLst/>
              <a:rect l="l" t="t" r="r" b="b"/>
              <a:pathLst>
                <a:path w="786" h="587" extrusionOk="0">
                  <a:moveTo>
                    <a:pt x="692" y="0"/>
                  </a:moveTo>
                  <a:cubicBezTo>
                    <a:pt x="675" y="0"/>
                    <a:pt x="659" y="5"/>
                    <a:pt x="644" y="15"/>
                  </a:cubicBezTo>
                  <a:lnTo>
                    <a:pt x="46" y="436"/>
                  </a:lnTo>
                  <a:cubicBezTo>
                    <a:pt x="9" y="462"/>
                    <a:pt x="1" y="514"/>
                    <a:pt x="27" y="551"/>
                  </a:cubicBezTo>
                  <a:cubicBezTo>
                    <a:pt x="44" y="575"/>
                    <a:pt x="69" y="587"/>
                    <a:pt x="95" y="587"/>
                  </a:cubicBezTo>
                  <a:cubicBezTo>
                    <a:pt x="112" y="587"/>
                    <a:pt x="127" y="582"/>
                    <a:pt x="142" y="571"/>
                  </a:cubicBezTo>
                  <a:lnTo>
                    <a:pt x="740" y="150"/>
                  </a:lnTo>
                  <a:cubicBezTo>
                    <a:pt x="776" y="124"/>
                    <a:pt x="786" y="73"/>
                    <a:pt x="760" y="35"/>
                  </a:cubicBezTo>
                  <a:cubicBezTo>
                    <a:pt x="743" y="13"/>
                    <a:pt x="718" y="0"/>
                    <a:pt x="692" y="0"/>
                  </a:cubicBezTo>
                  <a:close/>
                </a:path>
              </a:pathLst>
            </a:custGeom>
            <a:solidFill>
              <a:schemeClr val="accent2"/>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26" name="Google Shape;2590;p33">
              <a:extLst>
                <a:ext uri="{FF2B5EF4-FFF2-40B4-BE49-F238E27FC236}">
                  <a16:creationId xmlns:a16="http://schemas.microsoft.com/office/drawing/2014/main" id="{0885102F-4911-9D43-ACD6-801FE1DB838E}"/>
                </a:ext>
              </a:extLst>
            </p:cNvPr>
            <p:cNvSpPr/>
            <p:nvPr/>
          </p:nvSpPr>
          <p:spPr>
            <a:xfrm rot="1586497" flipH="1">
              <a:off x="8754854" y="4621166"/>
              <a:ext cx="50451" cy="24373"/>
            </a:xfrm>
            <a:custGeom>
              <a:avLst/>
              <a:gdLst/>
              <a:ahLst/>
              <a:cxnLst/>
              <a:rect l="l" t="t" r="r" b="b"/>
              <a:pathLst>
                <a:path w="1451" h="701" extrusionOk="0">
                  <a:moveTo>
                    <a:pt x="1355" y="0"/>
                  </a:moveTo>
                  <a:cubicBezTo>
                    <a:pt x="1345" y="0"/>
                    <a:pt x="1334" y="2"/>
                    <a:pt x="1324" y="6"/>
                  </a:cubicBezTo>
                  <a:lnTo>
                    <a:pt x="64" y="541"/>
                  </a:lnTo>
                  <a:cubicBezTo>
                    <a:pt x="21" y="559"/>
                    <a:pt x="1" y="608"/>
                    <a:pt x="20" y="650"/>
                  </a:cubicBezTo>
                  <a:cubicBezTo>
                    <a:pt x="32" y="682"/>
                    <a:pt x="64" y="700"/>
                    <a:pt x="95" y="700"/>
                  </a:cubicBezTo>
                  <a:cubicBezTo>
                    <a:pt x="108" y="700"/>
                    <a:pt x="118" y="698"/>
                    <a:pt x="129" y="694"/>
                  </a:cubicBezTo>
                  <a:lnTo>
                    <a:pt x="1388" y="159"/>
                  </a:lnTo>
                  <a:cubicBezTo>
                    <a:pt x="1432" y="140"/>
                    <a:pt x="1450" y="92"/>
                    <a:pt x="1433" y="50"/>
                  </a:cubicBezTo>
                  <a:cubicBezTo>
                    <a:pt x="1418" y="18"/>
                    <a:pt x="1387" y="0"/>
                    <a:pt x="1355" y="0"/>
                  </a:cubicBezTo>
                  <a:close/>
                </a:path>
              </a:pathLst>
            </a:custGeom>
            <a:solidFill>
              <a:schemeClr val="accent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27" name="Google Shape;2591;p33">
              <a:extLst>
                <a:ext uri="{FF2B5EF4-FFF2-40B4-BE49-F238E27FC236}">
                  <a16:creationId xmlns:a16="http://schemas.microsoft.com/office/drawing/2014/main" id="{64FB9B5C-7551-D6BA-FC70-F651F295B6DF}"/>
                </a:ext>
              </a:extLst>
            </p:cNvPr>
            <p:cNvSpPr/>
            <p:nvPr/>
          </p:nvSpPr>
          <p:spPr>
            <a:xfrm rot="1586497" flipH="1">
              <a:off x="8788500" y="4616744"/>
              <a:ext cx="36613" cy="14290"/>
            </a:xfrm>
            <a:custGeom>
              <a:avLst/>
              <a:gdLst/>
              <a:ahLst/>
              <a:cxnLst/>
              <a:rect l="l" t="t" r="r" b="b"/>
              <a:pathLst>
                <a:path w="1053" h="411" extrusionOk="0">
                  <a:moveTo>
                    <a:pt x="960" y="0"/>
                  </a:moveTo>
                  <a:cubicBezTo>
                    <a:pt x="953" y="0"/>
                    <a:pt x="945" y="1"/>
                    <a:pt x="937" y="3"/>
                  </a:cubicBezTo>
                  <a:lnTo>
                    <a:pt x="71" y="248"/>
                  </a:lnTo>
                  <a:cubicBezTo>
                    <a:pt x="27" y="261"/>
                    <a:pt x="0" y="306"/>
                    <a:pt x="13" y="350"/>
                  </a:cubicBezTo>
                  <a:cubicBezTo>
                    <a:pt x="23" y="386"/>
                    <a:pt x="57" y="410"/>
                    <a:pt x="94" y="410"/>
                  </a:cubicBezTo>
                  <a:cubicBezTo>
                    <a:pt x="101" y="410"/>
                    <a:pt x="109" y="408"/>
                    <a:pt x="117" y="406"/>
                  </a:cubicBezTo>
                  <a:lnTo>
                    <a:pt x="983" y="161"/>
                  </a:lnTo>
                  <a:cubicBezTo>
                    <a:pt x="1026" y="150"/>
                    <a:pt x="1052" y="104"/>
                    <a:pt x="1039" y="59"/>
                  </a:cubicBezTo>
                  <a:cubicBezTo>
                    <a:pt x="1029" y="23"/>
                    <a:pt x="997" y="0"/>
                    <a:pt x="960" y="0"/>
                  </a:cubicBezTo>
                  <a:close/>
                </a:path>
              </a:pathLst>
            </a:custGeom>
            <a:solidFill>
              <a:schemeClr val="accent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28" name="Google Shape;2592;p33">
              <a:extLst>
                <a:ext uri="{FF2B5EF4-FFF2-40B4-BE49-F238E27FC236}">
                  <a16:creationId xmlns:a16="http://schemas.microsoft.com/office/drawing/2014/main" id="{F03F36D1-74EB-17F6-CCE7-E234815E3AF3}"/>
                </a:ext>
              </a:extLst>
            </p:cNvPr>
            <p:cNvSpPr/>
            <p:nvPr/>
          </p:nvSpPr>
          <p:spPr>
            <a:xfrm rot="1586497" flipH="1">
              <a:off x="8841264" y="4594144"/>
              <a:ext cx="24965" cy="16828"/>
            </a:xfrm>
            <a:custGeom>
              <a:avLst/>
              <a:gdLst/>
              <a:ahLst/>
              <a:cxnLst/>
              <a:rect l="l" t="t" r="r" b="b"/>
              <a:pathLst>
                <a:path w="718" h="484" extrusionOk="0">
                  <a:moveTo>
                    <a:pt x="624" y="0"/>
                  </a:moveTo>
                  <a:cubicBezTo>
                    <a:pt x="616" y="0"/>
                    <a:pt x="609" y="1"/>
                    <a:pt x="601" y="4"/>
                  </a:cubicBezTo>
                  <a:cubicBezTo>
                    <a:pt x="386" y="67"/>
                    <a:pt x="190" y="185"/>
                    <a:pt x="33" y="343"/>
                  </a:cubicBezTo>
                  <a:cubicBezTo>
                    <a:pt x="0" y="375"/>
                    <a:pt x="0" y="427"/>
                    <a:pt x="33" y="459"/>
                  </a:cubicBezTo>
                  <a:cubicBezTo>
                    <a:pt x="50" y="476"/>
                    <a:pt x="71" y="484"/>
                    <a:pt x="92" y="484"/>
                  </a:cubicBezTo>
                  <a:cubicBezTo>
                    <a:pt x="113" y="484"/>
                    <a:pt x="134" y="474"/>
                    <a:pt x="151" y="459"/>
                  </a:cubicBezTo>
                  <a:cubicBezTo>
                    <a:pt x="288" y="321"/>
                    <a:pt x="461" y="218"/>
                    <a:pt x="648" y="164"/>
                  </a:cubicBezTo>
                  <a:cubicBezTo>
                    <a:pt x="692" y="150"/>
                    <a:pt x="717" y="103"/>
                    <a:pt x="705" y="60"/>
                  </a:cubicBezTo>
                  <a:cubicBezTo>
                    <a:pt x="693" y="23"/>
                    <a:pt x="660" y="0"/>
                    <a:pt x="624" y="0"/>
                  </a:cubicBezTo>
                  <a:close/>
                </a:path>
              </a:pathLst>
            </a:custGeom>
            <a:solidFill>
              <a:schemeClr val="accent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29" name="Google Shape;2593;p33">
              <a:extLst>
                <a:ext uri="{FF2B5EF4-FFF2-40B4-BE49-F238E27FC236}">
                  <a16:creationId xmlns:a16="http://schemas.microsoft.com/office/drawing/2014/main" id="{434AAD10-C0DF-F7F7-8FE3-A9526E09C154}"/>
                </a:ext>
              </a:extLst>
            </p:cNvPr>
            <p:cNvSpPr/>
            <p:nvPr/>
          </p:nvSpPr>
          <p:spPr>
            <a:xfrm rot="1586497" flipH="1">
              <a:off x="8854760" y="4547285"/>
              <a:ext cx="28268" cy="15681"/>
            </a:xfrm>
            <a:custGeom>
              <a:avLst/>
              <a:gdLst/>
              <a:ahLst/>
              <a:cxnLst/>
              <a:rect l="l" t="t" r="r" b="b"/>
              <a:pathLst>
                <a:path w="813" h="451" extrusionOk="0">
                  <a:moveTo>
                    <a:pt x="717" y="1"/>
                  </a:moveTo>
                  <a:cubicBezTo>
                    <a:pt x="706" y="1"/>
                    <a:pt x="694" y="3"/>
                    <a:pt x="683" y="8"/>
                  </a:cubicBezTo>
                  <a:lnTo>
                    <a:pt x="60" y="292"/>
                  </a:lnTo>
                  <a:cubicBezTo>
                    <a:pt x="20" y="312"/>
                    <a:pt x="1" y="360"/>
                    <a:pt x="20" y="402"/>
                  </a:cubicBezTo>
                  <a:cubicBezTo>
                    <a:pt x="34" y="432"/>
                    <a:pt x="65" y="450"/>
                    <a:pt x="96" y="450"/>
                  </a:cubicBezTo>
                  <a:cubicBezTo>
                    <a:pt x="108" y="450"/>
                    <a:pt x="119" y="448"/>
                    <a:pt x="130" y="443"/>
                  </a:cubicBezTo>
                  <a:lnTo>
                    <a:pt x="752" y="158"/>
                  </a:lnTo>
                  <a:cubicBezTo>
                    <a:pt x="793" y="139"/>
                    <a:pt x="813" y="90"/>
                    <a:pt x="793" y="48"/>
                  </a:cubicBezTo>
                  <a:cubicBezTo>
                    <a:pt x="779" y="19"/>
                    <a:pt x="748" y="1"/>
                    <a:pt x="717" y="1"/>
                  </a:cubicBezTo>
                  <a:close/>
                </a:path>
              </a:pathLst>
            </a:custGeom>
            <a:solidFill>
              <a:schemeClr val="accent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30" name="Google Shape;2594;p33">
              <a:extLst>
                <a:ext uri="{FF2B5EF4-FFF2-40B4-BE49-F238E27FC236}">
                  <a16:creationId xmlns:a16="http://schemas.microsoft.com/office/drawing/2014/main" id="{0F64126E-C650-C282-F4FF-04D459FDABC1}"/>
                </a:ext>
              </a:extLst>
            </p:cNvPr>
            <p:cNvSpPr/>
            <p:nvPr/>
          </p:nvSpPr>
          <p:spPr>
            <a:xfrm rot="1586497" flipH="1">
              <a:off x="8807458" y="4524897"/>
              <a:ext cx="129448" cy="110947"/>
            </a:xfrm>
            <a:custGeom>
              <a:avLst/>
              <a:gdLst/>
              <a:ahLst/>
              <a:cxnLst/>
              <a:rect l="l" t="t" r="r" b="b"/>
              <a:pathLst>
                <a:path w="3723" h="3191" extrusionOk="0">
                  <a:moveTo>
                    <a:pt x="3236" y="1"/>
                  </a:moveTo>
                  <a:cubicBezTo>
                    <a:pt x="3225" y="1"/>
                    <a:pt x="3215" y="3"/>
                    <a:pt x="3205" y="7"/>
                  </a:cubicBezTo>
                  <a:lnTo>
                    <a:pt x="807" y="1098"/>
                  </a:lnTo>
                  <a:cubicBezTo>
                    <a:pt x="765" y="1126"/>
                    <a:pt x="1" y="1636"/>
                    <a:pt x="541" y="3190"/>
                  </a:cubicBezTo>
                  <a:cubicBezTo>
                    <a:pt x="976" y="2603"/>
                    <a:pt x="1874" y="1818"/>
                    <a:pt x="3723" y="961"/>
                  </a:cubicBezTo>
                  <a:lnTo>
                    <a:pt x="3306" y="46"/>
                  </a:lnTo>
                  <a:cubicBezTo>
                    <a:pt x="3293" y="18"/>
                    <a:pt x="3265" y="1"/>
                    <a:pt x="3236" y="1"/>
                  </a:cubicBezTo>
                  <a:close/>
                </a:path>
              </a:pathLst>
            </a:custGeom>
            <a:solidFill>
              <a:srgbClr val="000000">
                <a:alpha val="13970"/>
              </a:srgbClr>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grpSp>
    </p:spTree>
    <p:extLst>
      <p:ext uri="{BB962C8B-B14F-4D97-AF65-F5344CB8AC3E}">
        <p14:creationId xmlns:p14="http://schemas.microsoft.com/office/powerpoint/2010/main" val="866177050"/>
      </p:ext>
    </p:extLst>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Google Shape;2169;p30">
            <a:extLst>
              <a:ext uri="{FF2B5EF4-FFF2-40B4-BE49-F238E27FC236}">
                <a16:creationId xmlns:a16="http://schemas.microsoft.com/office/drawing/2014/main" id="{CE75F771-6B86-FEDE-0FED-C8E9D7025BC4}"/>
              </a:ext>
            </a:extLst>
          </p:cNvPr>
          <p:cNvSpPr txBox="1">
            <a:spLocks/>
          </p:cNvSpPr>
          <p:nvPr/>
        </p:nvSpPr>
        <p:spPr>
          <a:xfrm>
            <a:off x="672323" y="783868"/>
            <a:ext cx="10271125" cy="763588"/>
          </a:xfrm>
          <a:prstGeom prst="rect">
            <a:avLst/>
          </a:prstGeom>
        </p:spPr>
        <p:txBody>
          <a:bodyPr spcFirstLastPara="1" vert="horz" wrap="square" lIns="121900" tIns="121900" rIns="121900" bIns="121900" rtlCol="0" anchor="ctr" anchorCtr="0">
            <a:noAutofit/>
          </a:bodyPr>
          <a:lstStyle>
            <a:lvl1pPr algn="l" defTabSz="914400" rtl="0" eaLnBrk="1" latinLnBrk="0" hangingPunct="1">
              <a:lnSpc>
                <a:spcPct val="90000"/>
              </a:lnSpc>
              <a:spcBef>
                <a:spcPct val="0"/>
              </a:spcBef>
              <a:buNone/>
              <a:defRPr sz="4400" kern="1200">
                <a:solidFill>
                  <a:schemeClr val="tx1"/>
                </a:solidFill>
                <a:latin typeface="UTM Avo" panose="02040603050506020204" pitchFamily="18" charset="0"/>
                <a:ea typeface="+mj-ea"/>
                <a:cs typeface="+mj-cs"/>
              </a:defRPr>
            </a:lvl1pPr>
          </a:lstStyle>
          <a:p>
            <a:pPr algn="ctr"/>
            <a:r>
              <a:rPr lang="en-US" sz="2600" b="1">
                <a:solidFill>
                  <a:srgbClr val="FF0000"/>
                </a:solidFill>
              </a:rPr>
              <a:t>Hoạt động nhóm</a:t>
            </a:r>
            <a:endParaRPr lang="en-US" sz="2600" b="1" dirty="0">
              <a:solidFill>
                <a:srgbClr val="FF0000"/>
              </a:solidFill>
            </a:endParaRPr>
          </a:p>
        </p:txBody>
      </p:sp>
      <p:pic>
        <p:nvPicPr>
          <p:cNvPr id="4" name="Picture 3">
            <a:extLst>
              <a:ext uri="{FF2B5EF4-FFF2-40B4-BE49-F238E27FC236}">
                <a16:creationId xmlns:a16="http://schemas.microsoft.com/office/drawing/2014/main" id="{3F4F5650-277E-960C-F116-873633C68CD1}"/>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50000"/>
                    </a14:imgEffect>
                  </a14:imgLayer>
                </a14:imgProps>
              </a:ext>
              <a:ext uri="{28A0092B-C50C-407E-A947-70E740481C1C}">
                <a14:useLocalDpi xmlns:a14="http://schemas.microsoft.com/office/drawing/2010/main" val="0"/>
              </a:ext>
            </a:extLst>
          </a:blip>
          <a:stretch>
            <a:fillRect/>
          </a:stretch>
        </p:blipFill>
        <p:spPr>
          <a:xfrm>
            <a:off x="672324" y="1438738"/>
            <a:ext cx="2821469" cy="2563801"/>
          </a:xfrm>
          <a:prstGeom prst="rect">
            <a:avLst/>
          </a:prstGeom>
        </p:spPr>
      </p:pic>
      <p:pic>
        <p:nvPicPr>
          <p:cNvPr id="5" name="Picture 4">
            <a:extLst>
              <a:ext uri="{FF2B5EF4-FFF2-40B4-BE49-F238E27FC236}">
                <a16:creationId xmlns:a16="http://schemas.microsoft.com/office/drawing/2014/main" id="{908B9BC8-0654-C628-9685-E6CDB6FF0B31}"/>
              </a:ext>
            </a:extLst>
          </p:cNvPr>
          <p:cNvPicPr>
            <a:picLocks noChangeAspect="1"/>
          </p:cNvPicPr>
          <p:nvPr/>
        </p:nvPicPr>
        <p:blipFill>
          <a:blip r:embed="rId5">
            <a:extLst>
              <a:ext uri="{BEBA8EAE-BF5A-486C-A8C5-ECC9F3942E4B}">
                <a14:imgProps xmlns:a14="http://schemas.microsoft.com/office/drawing/2010/main">
                  <a14:imgLayer r:embed="rId6">
                    <a14:imgEffect>
                      <a14:sharpenSoften amount="50000"/>
                    </a14:imgEffect>
                  </a14:imgLayer>
                </a14:imgProps>
              </a:ext>
              <a:ext uri="{28A0092B-C50C-407E-A947-70E740481C1C}">
                <a14:useLocalDpi xmlns:a14="http://schemas.microsoft.com/office/drawing/2010/main" val="0"/>
              </a:ext>
            </a:extLst>
          </a:blip>
          <a:stretch>
            <a:fillRect/>
          </a:stretch>
        </p:blipFill>
        <p:spPr>
          <a:xfrm>
            <a:off x="3493794" y="1438738"/>
            <a:ext cx="2980433" cy="2569796"/>
          </a:xfrm>
          <a:prstGeom prst="rect">
            <a:avLst/>
          </a:prstGeom>
        </p:spPr>
      </p:pic>
      <p:pic>
        <p:nvPicPr>
          <p:cNvPr id="6" name="Picture 5">
            <a:extLst>
              <a:ext uri="{FF2B5EF4-FFF2-40B4-BE49-F238E27FC236}">
                <a16:creationId xmlns:a16="http://schemas.microsoft.com/office/drawing/2014/main" id="{95EFC031-30EF-04EC-5F4D-C6FC74C9A89C}"/>
              </a:ext>
            </a:extLst>
          </p:cNvPr>
          <p:cNvPicPr>
            <a:picLocks noChangeAspect="1"/>
          </p:cNvPicPr>
          <p:nvPr/>
        </p:nvPicPr>
        <p:blipFill>
          <a:blip r:embed="rId7">
            <a:extLst>
              <a:ext uri="{BEBA8EAE-BF5A-486C-A8C5-ECC9F3942E4B}">
                <a14:imgProps xmlns:a14="http://schemas.microsoft.com/office/drawing/2010/main">
                  <a14:imgLayer r:embed="rId8">
                    <a14:imgEffect>
                      <a14:sharpenSoften amount="50000"/>
                    </a14:imgEffect>
                  </a14:imgLayer>
                </a14:imgProps>
              </a:ext>
              <a:ext uri="{28A0092B-C50C-407E-A947-70E740481C1C}">
                <a14:useLocalDpi xmlns:a14="http://schemas.microsoft.com/office/drawing/2010/main" val="0"/>
              </a:ext>
            </a:extLst>
          </a:blip>
          <a:stretch>
            <a:fillRect/>
          </a:stretch>
        </p:blipFill>
        <p:spPr>
          <a:xfrm>
            <a:off x="672324" y="4002539"/>
            <a:ext cx="2822656" cy="2720939"/>
          </a:xfrm>
          <a:prstGeom prst="rect">
            <a:avLst/>
          </a:prstGeom>
        </p:spPr>
      </p:pic>
      <p:pic>
        <p:nvPicPr>
          <p:cNvPr id="7" name="Picture 6">
            <a:extLst>
              <a:ext uri="{FF2B5EF4-FFF2-40B4-BE49-F238E27FC236}">
                <a16:creationId xmlns:a16="http://schemas.microsoft.com/office/drawing/2014/main" id="{3135FB67-C554-59AA-2700-95982A12C57E}"/>
              </a:ext>
            </a:extLst>
          </p:cNvPr>
          <p:cNvPicPr>
            <a:picLocks noChangeAspect="1"/>
          </p:cNvPicPr>
          <p:nvPr/>
        </p:nvPicPr>
        <p:blipFill>
          <a:blip r:embed="rId9">
            <a:extLst>
              <a:ext uri="{BEBA8EAE-BF5A-486C-A8C5-ECC9F3942E4B}">
                <a14:imgProps xmlns:a14="http://schemas.microsoft.com/office/drawing/2010/main">
                  <a14:imgLayer r:embed="rId10">
                    <a14:imgEffect>
                      <a14:sharpenSoften amount="50000"/>
                    </a14:imgEffect>
                  </a14:imgLayer>
                </a14:imgProps>
              </a:ext>
              <a:ext uri="{28A0092B-C50C-407E-A947-70E740481C1C}">
                <a14:useLocalDpi xmlns:a14="http://schemas.microsoft.com/office/drawing/2010/main" val="0"/>
              </a:ext>
            </a:extLst>
          </a:blip>
          <a:stretch>
            <a:fillRect/>
          </a:stretch>
        </p:blipFill>
        <p:spPr>
          <a:xfrm>
            <a:off x="3493794" y="4002261"/>
            <a:ext cx="2821469" cy="2715499"/>
          </a:xfrm>
          <a:prstGeom prst="rect">
            <a:avLst/>
          </a:prstGeom>
        </p:spPr>
      </p:pic>
      <p:sp>
        <p:nvSpPr>
          <p:cNvPr id="8" name="Rectangle 7">
            <a:extLst>
              <a:ext uri="{FF2B5EF4-FFF2-40B4-BE49-F238E27FC236}">
                <a16:creationId xmlns:a16="http://schemas.microsoft.com/office/drawing/2014/main" id="{565A9F88-C512-BE97-0467-59317F9C3371}"/>
              </a:ext>
            </a:extLst>
          </p:cNvPr>
          <p:cNvSpPr/>
          <p:nvPr/>
        </p:nvSpPr>
        <p:spPr>
          <a:xfrm>
            <a:off x="6627571" y="1614594"/>
            <a:ext cx="5018324" cy="3899978"/>
          </a:xfrm>
          <a:prstGeom prst="rect">
            <a:avLst/>
          </a:prstGeom>
        </p:spPr>
        <p:txBody>
          <a:bodyPr wrap="square">
            <a:spAutoFit/>
          </a:bodyPr>
          <a:lstStyle/>
          <a:p>
            <a:pPr algn="just">
              <a:lnSpc>
                <a:spcPct val="150000"/>
              </a:lnSpc>
            </a:pPr>
            <a:r>
              <a:rPr lang="en-US" sz="2400" i="1" dirty="0">
                <a:latin typeface="UTM Avo" panose="02040603050506020204" pitchFamily="18" charset="0"/>
              </a:rPr>
              <a:t>Chia </a:t>
            </a:r>
            <a:r>
              <a:rPr lang="en-US" sz="2400" i="1" dirty="0" err="1">
                <a:latin typeface="UTM Avo" panose="02040603050506020204" pitchFamily="18" charset="0"/>
              </a:rPr>
              <a:t>lớp</a:t>
            </a:r>
            <a:r>
              <a:rPr lang="en-US" sz="2400" i="1" dirty="0">
                <a:latin typeface="UTM Avo" panose="02040603050506020204" pitchFamily="18" charset="0"/>
              </a:rPr>
              <a:t> </a:t>
            </a:r>
            <a:r>
              <a:rPr lang="en-US" sz="2400" i="1" dirty="0" err="1">
                <a:latin typeface="UTM Avo" panose="02040603050506020204" pitchFamily="18" charset="0"/>
              </a:rPr>
              <a:t>thành</a:t>
            </a:r>
            <a:r>
              <a:rPr lang="en-US" sz="2400" i="1" dirty="0">
                <a:latin typeface="UTM Avo" panose="02040603050506020204" pitchFamily="18" charset="0"/>
              </a:rPr>
              <a:t> </a:t>
            </a:r>
            <a:r>
              <a:rPr lang="en-US" sz="2400" i="1" dirty="0" err="1">
                <a:latin typeface="UTM Avo" panose="02040603050506020204" pitchFamily="18" charset="0"/>
              </a:rPr>
              <a:t>các</a:t>
            </a:r>
            <a:r>
              <a:rPr lang="en-US" sz="2400" i="1" dirty="0">
                <a:latin typeface="UTM Avo" panose="02040603050506020204" pitchFamily="18" charset="0"/>
              </a:rPr>
              <a:t> </a:t>
            </a:r>
            <a:r>
              <a:rPr lang="en-US" sz="2400" i="1" dirty="0" err="1">
                <a:latin typeface="UTM Avo" panose="02040603050506020204" pitchFamily="18" charset="0"/>
              </a:rPr>
              <a:t>nhóm</a:t>
            </a:r>
            <a:r>
              <a:rPr lang="en-US" sz="2400" i="1" dirty="0">
                <a:latin typeface="UTM Avo" panose="02040603050506020204" pitchFamily="18" charset="0"/>
              </a:rPr>
              <a:t> 4 </a:t>
            </a:r>
            <a:r>
              <a:rPr lang="en-US" sz="2400" i="1" dirty="0" err="1">
                <a:latin typeface="UTM Avo" panose="02040603050506020204" pitchFamily="18" charset="0"/>
              </a:rPr>
              <a:t>đến</a:t>
            </a:r>
            <a:r>
              <a:rPr lang="en-US" sz="2400" i="1" dirty="0">
                <a:latin typeface="UTM Avo" panose="02040603050506020204" pitchFamily="18" charset="0"/>
              </a:rPr>
              <a:t> 6 </a:t>
            </a:r>
            <a:r>
              <a:rPr lang="en-US" sz="2400" i="1" dirty="0" err="1">
                <a:latin typeface="UTM Avo" panose="02040603050506020204" pitchFamily="18" charset="0"/>
              </a:rPr>
              <a:t>người</a:t>
            </a:r>
            <a:r>
              <a:rPr lang="en-US" sz="2400" i="1" dirty="0">
                <a:latin typeface="UTM Avo" panose="02040603050506020204" pitchFamily="18" charset="0"/>
              </a:rPr>
              <a:t>, </a:t>
            </a:r>
            <a:r>
              <a:rPr lang="en-US" sz="2400" i="1" dirty="0" err="1">
                <a:latin typeface="UTM Avo" panose="02040603050506020204" pitchFamily="18" charset="0"/>
              </a:rPr>
              <a:t>quan</a:t>
            </a:r>
            <a:r>
              <a:rPr lang="en-US" sz="2400" i="1" dirty="0">
                <a:latin typeface="UTM Avo" panose="02040603050506020204" pitchFamily="18" charset="0"/>
              </a:rPr>
              <a:t> </a:t>
            </a:r>
            <a:r>
              <a:rPr lang="en-US" sz="2400" i="1" dirty="0" err="1">
                <a:latin typeface="UTM Avo" panose="02040603050506020204" pitchFamily="18" charset="0"/>
              </a:rPr>
              <a:t>sát</a:t>
            </a:r>
            <a:r>
              <a:rPr lang="en-US" sz="2400" i="1" dirty="0">
                <a:latin typeface="UTM Avo" panose="02040603050506020204" pitchFamily="18" charset="0"/>
              </a:rPr>
              <a:t> </a:t>
            </a:r>
            <a:r>
              <a:rPr lang="en-US" sz="2400" i="1" dirty="0" err="1">
                <a:latin typeface="UTM Avo" panose="02040603050506020204" pitchFamily="18" charset="0"/>
              </a:rPr>
              <a:t>tranh</a:t>
            </a:r>
            <a:r>
              <a:rPr lang="en-US" sz="2400" i="1" dirty="0">
                <a:latin typeface="UTM Avo" panose="02040603050506020204" pitchFamily="18" charset="0"/>
              </a:rPr>
              <a:t> </a:t>
            </a:r>
            <a:r>
              <a:rPr lang="en-US" sz="2400" i="1" dirty="0" err="1">
                <a:latin typeface="UTM Avo" panose="02040603050506020204" pitchFamily="18" charset="0"/>
              </a:rPr>
              <a:t>và</a:t>
            </a:r>
            <a:r>
              <a:rPr lang="en-US" sz="2400" i="1" dirty="0">
                <a:latin typeface="UTM Avo" panose="02040603050506020204" pitchFamily="18" charset="0"/>
              </a:rPr>
              <a:t> </a:t>
            </a:r>
            <a:r>
              <a:rPr lang="en-US" sz="2400" i="1" dirty="0" err="1">
                <a:latin typeface="UTM Avo" panose="02040603050506020204" pitchFamily="18" charset="0"/>
              </a:rPr>
              <a:t>thảo</a:t>
            </a:r>
            <a:r>
              <a:rPr lang="en-US" sz="2400" i="1" dirty="0">
                <a:latin typeface="UTM Avo" panose="02040603050506020204" pitchFamily="18" charset="0"/>
              </a:rPr>
              <a:t> </a:t>
            </a:r>
            <a:r>
              <a:rPr lang="en-US" sz="2400" i="1" dirty="0" err="1">
                <a:latin typeface="UTM Avo" panose="02040603050506020204" pitchFamily="18" charset="0"/>
              </a:rPr>
              <a:t>luận</a:t>
            </a:r>
            <a:r>
              <a:rPr lang="en-US" sz="2400" i="1" dirty="0">
                <a:latin typeface="UTM Avo" panose="02040603050506020204" pitchFamily="18" charset="0"/>
              </a:rPr>
              <a:t> </a:t>
            </a:r>
            <a:r>
              <a:rPr lang="en-US" sz="2400" i="1" dirty="0" err="1">
                <a:latin typeface="UTM Avo" panose="02040603050506020204" pitchFamily="18" charset="0"/>
              </a:rPr>
              <a:t>theo</a:t>
            </a:r>
            <a:r>
              <a:rPr lang="en-US" sz="2400" i="1" dirty="0">
                <a:latin typeface="UTM Avo" panose="02040603050506020204" pitchFamily="18" charset="0"/>
              </a:rPr>
              <a:t> </a:t>
            </a:r>
            <a:r>
              <a:rPr lang="en-US" sz="2400" i="1" dirty="0" err="1">
                <a:latin typeface="UTM Avo" panose="02040603050506020204" pitchFamily="18" charset="0"/>
              </a:rPr>
              <a:t>các</a:t>
            </a:r>
            <a:r>
              <a:rPr lang="en-US" sz="2400" i="1" dirty="0">
                <a:latin typeface="UTM Avo" panose="02040603050506020204" pitchFamily="18" charset="0"/>
              </a:rPr>
              <a:t> </a:t>
            </a:r>
            <a:r>
              <a:rPr lang="en-US" sz="2400" i="1" dirty="0" err="1">
                <a:latin typeface="UTM Avo" panose="02040603050506020204" pitchFamily="18" charset="0"/>
              </a:rPr>
              <a:t>câu</a:t>
            </a:r>
            <a:r>
              <a:rPr lang="en-US" sz="2400" i="1" dirty="0">
                <a:latin typeface="UTM Avo" panose="02040603050506020204" pitchFamily="18" charset="0"/>
              </a:rPr>
              <a:t> </a:t>
            </a:r>
            <a:r>
              <a:rPr lang="en-US" sz="2400" i="1" dirty="0" err="1">
                <a:latin typeface="UTM Avo" panose="02040603050506020204" pitchFamily="18" charset="0"/>
              </a:rPr>
              <a:t>hỏi</a:t>
            </a:r>
            <a:r>
              <a:rPr lang="en-US" sz="2400" i="1" dirty="0">
                <a:latin typeface="UTM Avo" panose="02040603050506020204" pitchFamily="18" charset="0"/>
              </a:rPr>
              <a:t> </a:t>
            </a:r>
            <a:r>
              <a:rPr lang="en-US" sz="2400" i="1" dirty="0" err="1">
                <a:latin typeface="UTM Avo" panose="02040603050506020204" pitchFamily="18" charset="0"/>
              </a:rPr>
              <a:t>sau</a:t>
            </a:r>
            <a:r>
              <a:rPr lang="en-US" sz="2400" i="1" dirty="0">
                <a:latin typeface="UTM Avo" panose="02040603050506020204" pitchFamily="18" charset="0"/>
              </a:rPr>
              <a:t>:</a:t>
            </a:r>
            <a:endParaRPr lang="vi-VN" sz="2400" i="1" dirty="0"/>
          </a:p>
          <a:p>
            <a:pPr marL="380990" indent="-380990" algn="just">
              <a:lnSpc>
                <a:spcPct val="150000"/>
              </a:lnSpc>
              <a:buFont typeface="Wingdings" panose="05000000000000000000" pitchFamily="2" charset="2"/>
              <a:buChar char="§"/>
            </a:pPr>
            <a:r>
              <a:rPr lang="en-US" sz="2400" dirty="0" err="1">
                <a:latin typeface="UTM Avo" panose="02040603050506020204" pitchFamily="18" charset="0"/>
              </a:rPr>
              <a:t>Các</a:t>
            </a:r>
            <a:r>
              <a:rPr lang="en-US" sz="2400" dirty="0">
                <a:latin typeface="UTM Avo" panose="02040603050506020204" pitchFamily="18" charset="0"/>
              </a:rPr>
              <a:t> </a:t>
            </a:r>
            <a:r>
              <a:rPr lang="en-US" sz="2400" dirty="0" err="1">
                <a:latin typeface="UTM Avo" panose="02040603050506020204" pitchFamily="18" charset="0"/>
              </a:rPr>
              <a:t>bạn</a:t>
            </a:r>
            <a:r>
              <a:rPr lang="en-US" sz="2400" dirty="0">
                <a:latin typeface="UTM Avo" panose="02040603050506020204" pitchFamily="18" charset="0"/>
              </a:rPr>
              <a:t> </a:t>
            </a:r>
            <a:r>
              <a:rPr lang="en-US" sz="2400" dirty="0" err="1">
                <a:latin typeface="UTM Avo" panose="02040603050506020204" pitchFamily="18" charset="0"/>
              </a:rPr>
              <a:t>nhỏ</a:t>
            </a:r>
            <a:r>
              <a:rPr lang="en-US" sz="2400" dirty="0">
                <a:latin typeface="UTM Avo" panose="02040603050506020204" pitchFamily="18" charset="0"/>
              </a:rPr>
              <a:t> </a:t>
            </a:r>
            <a:r>
              <a:rPr lang="en-US" sz="2400" dirty="0" err="1">
                <a:latin typeface="UTM Avo" panose="02040603050506020204" pitchFamily="18" charset="0"/>
              </a:rPr>
              <a:t>trong</a:t>
            </a:r>
            <a:r>
              <a:rPr lang="en-US" sz="2400" dirty="0">
                <a:latin typeface="UTM Avo" panose="02040603050506020204" pitchFamily="18" charset="0"/>
              </a:rPr>
              <a:t> </a:t>
            </a:r>
            <a:r>
              <a:rPr lang="en-US" sz="2400" dirty="0" err="1">
                <a:latin typeface="UTM Avo" panose="02040603050506020204" pitchFamily="18" charset="0"/>
              </a:rPr>
              <a:t>mỗi</a:t>
            </a:r>
            <a:r>
              <a:rPr lang="en-US" sz="2400" dirty="0">
                <a:latin typeface="UTM Avo" panose="02040603050506020204" pitchFamily="18" charset="0"/>
              </a:rPr>
              <a:t> </a:t>
            </a:r>
            <a:r>
              <a:rPr lang="en-US" sz="2400" dirty="0" err="1">
                <a:latin typeface="UTM Avo" panose="02040603050506020204" pitchFamily="18" charset="0"/>
              </a:rPr>
              <a:t>bức</a:t>
            </a:r>
            <a:r>
              <a:rPr lang="en-US" sz="2400" dirty="0">
                <a:latin typeface="UTM Avo" panose="02040603050506020204" pitchFamily="18" charset="0"/>
              </a:rPr>
              <a:t> </a:t>
            </a:r>
            <a:r>
              <a:rPr lang="en-US" sz="2400" dirty="0" err="1">
                <a:latin typeface="UTM Avo" panose="02040603050506020204" pitchFamily="18" charset="0"/>
              </a:rPr>
              <a:t>tranh</a:t>
            </a:r>
            <a:r>
              <a:rPr lang="en-US" sz="2400" dirty="0">
                <a:latin typeface="UTM Avo" panose="02040603050506020204" pitchFamily="18" charset="0"/>
              </a:rPr>
              <a:t> </a:t>
            </a:r>
            <a:r>
              <a:rPr lang="en-US" sz="2400" dirty="0" err="1">
                <a:latin typeface="UTM Avo" panose="02040603050506020204" pitchFamily="18" charset="0"/>
              </a:rPr>
              <a:t>đang</a:t>
            </a:r>
            <a:r>
              <a:rPr lang="en-US" sz="2400" dirty="0">
                <a:latin typeface="UTM Avo" panose="02040603050506020204" pitchFamily="18" charset="0"/>
              </a:rPr>
              <a:t> </a:t>
            </a:r>
            <a:r>
              <a:rPr lang="en-US" sz="2400" dirty="0" err="1">
                <a:latin typeface="UTM Avo" panose="02040603050506020204" pitchFamily="18" charset="0"/>
              </a:rPr>
              <a:t>làm</a:t>
            </a:r>
            <a:r>
              <a:rPr lang="en-US" sz="2400" dirty="0">
                <a:latin typeface="UTM Avo" panose="02040603050506020204" pitchFamily="18" charset="0"/>
              </a:rPr>
              <a:t> </a:t>
            </a:r>
            <a:r>
              <a:rPr lang="en-US" sz="2400" dirty="0" err="1">
                <a:latin typeface="UTM Avo" panose="02040603050506020204" pitchFamily="18" charset="0"/>
              </a:rPr>
              <a:t>gì</a:t>
            </a:r>
            <a:r>
              <a:rPr lang="en-US" sz="2400" dirty="0">
                <a:latin typeface="UTM Avo" panose="02040603050506020204" pitchFamily="18" charset="0"/>
              </a:rPr>
              <a:t>?</a:t>
            </a:r>
          </a:p>
          <a:p>
            <a:pPr marL="380990" indent="-380990" algn="just">
              <a:lnSpc>
                <a:spcPct val="150000"/>
              </a:lnSpc>
              <a:buFont typeface="Wingdings" panose="05000000000000000000" pitchFamily="2" charset="2"/>
              <a:buChar char="§"/>
            </a:pPr>
            <a:r>
              <a:rPr lang="en-US" sz="2400" dirty="0" err="1">
                <a:latin typeface="UTM Avo" panose="02040603050506020204" pitchFamily="18" charset="0"/>
              </a:rPr>
              <a:t>Ý</a:t>
            </a:r>
            <a:r>
              <a:rPr lang="en-US" sz="2400" dirty="0">
                <a:latin typeface="UTM Avo" panose="02040603050506020204" pitchFamily="18" charset="0"/>
              </a:rPr>
              <a:t> </a:t>
            </a:r>
            <a:r>
              <a:rPr lang="en-US" sz="2400" dirty="0" err="1">
                <a:latin typeface="UTM Avo" panose="02040603050506020204" pitchFamily="18" charset="0"/>
              </a:rPr>
              <a:t>nghĩa</a:t>
            </a:r>
            <a:r>
              <a:rPr lang="en-US" sz="2400" dirty="0">
                <a:latin typeface="UTM Avo" panose="02040603050506020204" pitchFamily="18" charset="0"/>
              </a:rPr>
              <a:t> </a:t>
            </a:r>
            <a:r>
              <a:rPr lang="en-US" sz="2400" dirty="0" err="1">
                <a:latin typeface="UTM Avo" panose="02040603050506020204" pitchFamily="18" charset="0"/>
              </a:rPr>
              <a:t>của</a:t>
            </a:r>
            <a:r>
              <a:rPr lang="en-US" sz="2400" dirty="0">
                <a:latin typeface="UTM Avo" panose="02040603050506020204" pitchFamily="18" charset="0"/>
              </a:rPr>
              <a:t> </a:t>
            </a:r>
            <a:r>
              <a:rPr lang="en-US" sz="2400" dirty="0" err="1">
                <a:latin typeface="UTM Avo" panose="02040603050506020204" pitchFamily="18" charset="0"/>
              </a:rPr>
              <a:t>những</a:t>
            </a:r>
            <a:r>
              <a:rPr lang="en-US" sz="2400" dirty="0">
                <a:latin typeface="UTM Avo" panose="02040603050506020204" pitchFamily="18" charset="0"/>
              </a:rPr>
              <a:t> </a:t>
            </a:r>
            <a:r>
              <a:rPr lang="en-US" sz="2400" dirty="0" err="1">
                <a:latin typeface="UTM Avo" panose="02040603050506020204" pitchFamily="18" charset="0"/>
              </a:rPr>
              <a:t>việc</a:t>
            </a:r>
            <a:r>
              <a:rPr lang="en-US" sz="2400" dirty="0">
                <a:latin typeface="UTM Avo" panose="02040603050506020204" pitchFamily="18" charset="0"/>
              </a:rPr>
              <a:t> </a:t>
            </a:r>
            <a:r>
              <a:rPr lang="en-US" sz="2400" dirty="0" err="1">
                <a:latin typeface="UTM Avo" panose="02040603050506020204" pitchFamily="18" charset="0"/>
              </a:rPr>
              <a:t>làm</a:t>
            </a:r>
            <a:r>
              <a:rPr lang="en-US" sz="2400" dirty="0">
                <a:latin typeface="UTM Avo" panose="02040603050506020204" pitchFamily="18" charset="0"/>
              </a:rPr>
              <a:t> </a:t>
            </a:r>
            <a:r>
              <a:rPr lang="en-US" sz="2400" dirty="0" err="1">
                <a:latin typeface="UTM Avo" panose="02040603050506020204" pitchFamily="18" charset="0"/>
              </a:rPr>
              <a:t>đó</a:t>
            </a:r>
            <a:r>
              <a:rPr lang="en-US" sz="2400" dirty="0">
                <a:latin typeface="UTM Avo" panose="02040603050506020204" pitchFamily="18" charset="0"/>
              </a:rPr>
              <a:t> </a:t>
            </a:r>
            <a:r>
              <a:rPr lang="en-US" sz="2400" dirty="0" err="1">
                <a:latin typeface="UTM Avo" panose="02040603050506020204" pitchFamily="18" charset="0"/>
              </a:rPr>
              <a:t>là</a:t>
            </a:r>
            <a:r>
              <a:rPr lang="en-US" sz="2400" dirty="0">
                <a:latin typeface="UTM Avo" panose="02040603050506020204" pitchFamily="18" charset="0"/>
              </a:rPr>
              <a:t> </a:t>
            </a:r>
            <a:r>
              <a:rPr lang="en-US" sz="2400" dirty="0" err="1">
                <a:latin typeface="UTM Avo" panose="02040603050506020204" pitchFamily="18" charset="0"/>
              </a:rPr>
              <a:t>gì</a:t>
            </a:r>
            <a:r>
              <a:rPr lang="en-US" sz="2400" dirty="0">
                <a:latin typeface="UTM Avo" panose="02040603050506020204" pitchFamily="18" charset="0"/>
              </a:rPr>
              <a:t>?</a:t>
            </a:r>
            <a:endParaRPr lang="vi-VN" sz="2400" dirty="0"/>
          </a:p>
        </p:txBody>
      </p:sp>
    </p:spTree>
    <p:extLst>
      <p:ext uri="{BB962C8B-B14F-4D97-AF65-F5344CB8AC3E}">
        <p14:creationId xmlns:p14="http://schemas.microsoft.com/office/powerpoint/2010/main" val="237474528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p:tgtEl>
                                          <p:spTgt spid="2"/>
                                        </p:tgtEl>
                                        <p:attrNameLst>
                                          <p:attrName>ppt_y</p:attrName>
                                        </p:attrNameLst>
                                      </p:cBhvr>
                                      <p:tavLst>
                                        <p:tav tm="0">
                                          <p:val>
                                            <p:strVal val="#ppt_y+#ppt_h*1.125000"/>
                                          </p:val>
                                        </p:tav>
                                        <p:tav tm="100000">
                                          <p:val>
                                            <p:strVal val="#ppt_y"/>
                                          </p:val>
                                        </p:tav>
                                      </p:tavLst>
                                    </p:anim>
                                    <p:animEffect transition="in" filter="wipe(up)">
                                      <p:cBhvr>
                                        <p:cTn id="8" dur="500"/>
                                        <p:tgtEl>
                                          <p:spTgt spid="2"/>
                                        </p:tgtEl>
                                      </p:cBhvr>
                                    </p:animEffect>
                                  </p:childTnLst>
                                </p:cTn>
                              </p:par>
                            </p:childTnLst>
                          </p:cTn>
                        </p:par>
                      </p:childTnLst>
                    </p:cTn>
                  </p:par>
                  <p:par>
                    <p:cTn id="9" fill="hold">
                      <p:stCondLst>
                        <p:cond delay="indefinite"/>
                      </p:stCondLst>
                      <p:childTnLst>
                        <p:par>
                          <p:cTn id="10" fill="hold">
                            <p:stCondLst>
                              <p:cond delay="0"/>
                            </p:stCondLst>
                            <p:childTnLst>
                              <p:par>
                                <p:cTn id="11" presetID="17" presetClass="entr" presetSubtype="10"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p:cTn id="13" dur="500" fill="hold"/>
                                        <p:tgtEl>
                                          <p:spTgt spid="4"/>
                                        </p:tgtEl>
                                        <p:attrNameLst>
                                          <p:attrName>ppt_w</p:attrName>
                                        </p:attrNameLst>
                                      </p:cBhvr>
                                      <p:tavLst>
                                        <p:tav tm="0">
                                          <p:val>
                                            <p:fltVal val="0"/>
                                          </p:val>
                                        </p:tav>
                                        <p:tav tm="100000">
                                          <p:val>
                                            <p:strVal val="#ppt_w"/>
                                          </p:val>
                                        </p:tav>
                                      </p:tavLst>
                                    </p:anim>
                                    <p:anim calcmode="lin" valueType="num">
                                      <p:cBhvr>
                                        <p:cTn id="14" dur="500" fill="hold"/>
                                        <p:tgtEl>
                                          <p:spTgt spid="4"/>
                                        </p:tgtEl>
                                        <p:attrNameLst>
                                          <p:attrName>ppt_h</p:attrName>
                                        </p:attrNameLst>
                                      </p:cBhvr>
                                      <p:tavLst>
                                        <p:tav tm="0">
                                          <p:val>
                                            <p:strVal val="#ppt_h"/>
                                          </p:val>
                                        </p:tav>
                                        <p:tav tm="100000">
                                          <p:val>
                                            <p:strVal val="#ppt_h"/>
                                          </p:val>
                                        </p:tav>
                                      </p:tavLst>
                                    </p:anim>
                                  </p:childTnLst>
                                </p:cTn>
                              </p:par>
                              <p:par>
                                <p:cTn id="15" presetID="17" presetClass="entr" presetSubtype="10" fill="hold" nodeType="with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p:cTn id="17" dur="500" fill="hold"/>
                                        <p:tgtEl>
                                          <p:spTgt spid="5"/>
                                        </p:tgtEl>
                                        <p:attrNameLst>
                                          <p:attrName>ppt_w</p:attrName>
                                        </p:attrNameLst>
                                      </p:cBhvr>
                                      <p:tavLst>
                                        <p:tav tm="0">
                                          <p:val>
                                            <p:fltVal val="0"/>
                                          </p:val>
                                        </p:tav>
                                        <p:tav tm="100000">
                                          <p:val>
                                            <p:strVal val="#ppt_w"/>
                                          </p:val>
                                        </p:tav>
                                      </p:tavLst>
                                    </p:anim>
                                    <p:anim calcmode="lin" valueType="num">
                                      <p:cBhvr>
                                        <p:cTn id="18" dur="500" fill="hold"/>
                                        <p:tgtEl>
                                          <p:spTgt spid="5"/>
                                        </p:tgtEl>
                                        <p:attrNameLst>
                                          <p:attrName>ppt_h</p:attrName>
                                        </p:attrNameLst>
                                      </p:cBhvr>
                                      <p:tavLst>
                                        <p:tav tm="0">
                                          <p:val>
                                            <p:strVal val="#ppt_h"/>
                                          </p:val>
                                        </p:tav>
                                        <p:tav tm="100000">
                                          <p:val>
                                            <p:strVal val="#ppt_h"/>
                                          </p:val>
                                        </p:tav>
                                      </p:tavLst>
                                    </p:anim>
                                  </p:childTnLst>
                                </p:cTn>
                              </p:par>
                              <p:par>
                                <p:cTn id="19" presetID="17" presetClass="entr" presetSubtype="10" fill="hold" nodeType="withEffect">
                                  <p:stCondLst>
                                    <p:cond delay="0"/>
                                  </p:stCondLst>
                                  <p:childTnLst>
                                    <p:set>
                                      <p:cBhvr>
                                        <p:cTn id="20" dur="1" fill="hold">
                                          <p:stCondLst>
                                            <p:cond delay="0"/>
                                          </p:stCondLst>
                                        </p:cTn>
                                        <p:tgtEl>
                                          <p:spTgt spid="6"/>
                                        </p:tgtEl>
                                        <p:attrNameLst>
                                          <p:attrName>style.visibility</p:attrName>
                                        </p:attrNameLst>
                                      </p:cBhvr>
                                      <p:to>
                                        <p:strVal val="visible"/>
                                      </p:to>
                                    </p:set>
                                    <p:anim calcmode="lin" valueType="num">
                                      <p:cBhvr>
                                        <p:cTn id="21" dur="500" fill="hold"/>
                                        <p:tgtEl>
                                          <p:spTgt spid="6"/>
                                        </p:tgtEl>
                                        <p:attrNameLst>
                                          <p:attrName>ppt_w</p:attrName>
                                        </p:attrNameLst>
                                      </p:cBhvr>
                                      <p:tavLst>
                                        <p:tav tm="0">
                                          <p:val>
                                            <p:fltVal val="0"/>
                                          </p:val>
                                        </p:tav>
                                        <p:tav tm="100000">
                                          <p:val>
                                            <p:strVal val="#ppt_w"/>
                                          </p:val>
                                        </p:tav>
                                      </p:tavLst>
                                    </p:anim>
                                    <p:anim calcmode="lin" valueType="num">
                                      <p:cBhvr>
                                        <p:cTn id="22" dur="500" fill="hold"/>
                                        <p:tgtEl>
                                          <p:spTgt spid="6"/>
                                        </p:tgtEl>
                                        <p:attrNameLst>
                                          <p:attrName>ppt_h</p:attrName>
                                        </p:attrNameLst>
                                      </p:cBhvr>
                                      <p:tavLst>
                                        <p:tav tm="0">
                                          <p:val>
                                            <p:strVal val="#ppt_h"/>
                                          </p:val>
                                        </p:tav>
                                        <p:tav tm="100000">
                                          <p:val>
                                            <p:strVal val="#ppt_h"/>
                                          </p:val>
                                        </p:tav>
                                      </p:tavLst>
                                    </p:anim>
                                  </p:childTnLst>
                                </p:cTn>
                              </p:par>
                              <p:par>
                                <p:cTn id="23" presetID="17" presetClass="entr" presetSubtype="10" fill="hold" nodeType="with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p:cTn id="25" dur="500" fill="hold"/>
                                        <p:tgtEl>
                                          <p:spTgt spid="7"/>
                                        </p:tgtEl>
                                        <p:attrNameLst>
                                          <p:attrName>ppt_w</p:attrName>
                                        </p:attrNameLst>
                                      </p:cBhvr>
                                      <p:tavLst>
                                        <p:tav tm="0">
                                          <p:val>
                                            <p:fltVal val="0"/>
                                          </p:val>
                                        </p:tav>
                                        <p:tav tm="100000">
                                          <p:val>
                                            <p:strVal val="#ppt_w"/>
                                          </p:val>
                                        </p:tav>
                                      </p:tavLst>
                                    </p:anim>
                                    <p:anim calcmode="lin" valueType="num">
                                      <p:cBhvr>
                                        <p:cTn id="26" dur="500" fill="hold"/>
                                        <p:tgtEl>
                                          <p:spTgt spid="7"/>
                                        </p:tgtEl>
                                        <p:attrNameLst>
                                          <p:attrName>ppt_h</p:attrName>
                                        </p:attrNameLst>
                                      </p:cBhvr>
                                      <p:tavLst>
                                        <p:tav tm="0">
                                          <p:val>
                                            <p:strVal val="#ppt_h"/>
                                          </p:val>
                                        </p:tav>
                                        <p:tav tm="100000">
                                          <p:val>
                                            <p:strVal val="#ppt_h"/>
                                          </p:val>
                                        </p:tav>
                                      </p:tavLst>
                                    </p:anim>
                                  </p:childTnLst>
                                </p:cTn>
                              </p:par>
                            </p:childTnLst>
                          </p:cTn>
                        </p:par>
                      </p:childTnLst>
                    </p:cTn>
                  </p:par>
                  <p:par>
                    <p:cTn id="27" fill="hold">
                      <p:stCondLst>
                        <p:cond delay="indefinite"/>
                      </p:stCondLst>
                      <p:childTnLst>
                        <p:par>
                          <p:cTn id="28" fill="hold">
                            <p:stCondLst>
                              <p:cond delay="0"/>
                            </p:stCondLst>
                            <p:childTnLst>
                              <p:par>
                                <p:cTn id="29" presetID="22" presetClass="entr" presetSubtype="8" fill="hold" nodeType="clickEffect">
                                  <p:stCondLst>
                                    <p:cond delay="0"/>
                                  </p:stCondLst>
                                  <p:childTnLst>
                                    <p:set>
                                      <p:cBhvr>
                                        <p:cTn id="30" dur="1" fill="hold">
                                          <p:stCondLst>
                                            <p:cond delay="0"/>
                                          </p:stCondLst>
                                        </p:cTn>
                                        <p:tgtEl>
                                          <p:spTgt spid="8">
                                            <p:txEl>
                                              <p:pRg st="0" end="0"/>
                                            </p:txEl>
                                          </p:spTgt>
                                        </p:tgtEl>
                                        <p:attrNameLst>
                                          <p:attrName>style.visibility</p:attrName>
                                        </p:attrNameLst>
                                      </p:cBhvr>
                                      <p:to>
                                        <p:strVal val="visible"/>
                                      </p:to>
                                    </p:set>
                                    <p:animEffect transition="in" filter="wipe(left)">
                                      <p:cBhvr>
                                        <p:cTn id="31" dur="500"/>
                                        <p:tgtEl>
                                          <p:spTgt spid="8">
                                            <p:txEl>
                                              <p:pRg st="0" end="0"/>
                                            </p:txEl>
                                          </p:spTgt>
                                        </p:tgtEl>
                                      </p:cBhvr>
                                    </p:animEffect>
                                  </p:childTnLst>
                                </p:cTn>
                              </p:par>
                              <p:par>
                                <p:cTn id="32" presetID="17" presetClass="entr" presetSubtype="1" fill="hold" nodeType="withEffect">
                                  <p:stCondLst>
                                    <p:cond delay="0"/>
                                  </p:stCondLst>
                                  <p:childTnLst>
                                    <p:set>
                                      <p:cBhvr>
                                        <p:cTn id="33" dur="1" fill="hold">
                                          <p:stCondLst>
                                            <p:cond delay="0"/>
                                          </p:stCondLst>
                                        </p:cTn>
                                        <p:tgtEl>
                                          <p:spTgt spid="8">
                                            <p:txEl>
                                              <p:pRg st="1" end="1"/>
                                            </p:txEl>
                                          </p:spTgt>
                                        </p:tgtEl>
                                        <p:attrNameLst>
                                          <p:attrName>style.visibility</p:attrName>
                                        </p:attrNameLst>
                                      </p:cBhvr>
                                      <p:to>
                                        <p:strVal val="visible"/>
                                      </p:to>
                                    </p:set>
                                    <p:anim calcmode="lin" valueType="num">
                                      <p:cBhvr>
                                        <p:cTn id="34" dur="500" fill="hold"/>
                                        <p:tgtEl>
                                          <p:spTgt spid="8">
                                            <p:txEl>
                                              <p:pRg st="1" end="1"/>
                                            </p:txEl>
                                          </p:spTgt>
                                        </p:tgtEl>
                                        <p:attrNameLst>
                                          <p:attrName>ppt_x</p:attrName>
                                        </p:attrNameLst>
                                      </p:cBhvr>
                                      <p:tavLst>
                                        <p:tav tm="0">
                                          <p:val>
                                            <p:strVal val="#ppt_x"/>
                                          </p:val>
                                        </p:tav>
                                        <p:tav tm="100000">
                                          <p:val>
                                            <p:strVal val="#ppt_x"/>
                                          </p:val>
                                        </p:tav>
                                      </p:tavLst>
                                    </p:anim>
                                    <p:anim calcmode="lin" valueType="num">
                                      <p:cBhvr>
                                        <p:cTn id="35" dur="500" fill="hold"/>
                                        <p:tgtEl>
                                          <p:spTgt spid="8">
                                            <p:txEl>
                                              <p:pRg st="1" end="1"/>
                                            </p:txEl>
                                          </p:spTgt>
                                        </p:tgtEl>
                                        <p:attrNameLst>
                                          <p:attrName>ppt_y</p:attrName>
                                        </p:attrNameLst>
                                      </p:cBhvr>
                                      <p:tavLst>
                                        <p:tav tm="0">
                                          <p:val>
                                            <p:strVal val="#ppt_y-#ppt_h/2"/>
                                          </p:val>
                                        </p:tav>
                                        <p:tav tm="100000">
                                          <p:val>
                                            <p:strVal val="#ppt_y"/>
                                          </p:val>
                                        </p:tav>
                                      </p:tavLst>
                                    </p:anim>
                                    <p:anim calcmode="lin" valueType="num">
                                      <p:cBhvr>
                                        <p:cTn id="36" dur="500" fill="hold"/>
                                        <p:tgtEl>
                                          <p:spTgt spid="8">
                                            <p:txEl>
                                              <p:pRg st="1" end="1"/>
                                            </p:txEl>
                                          </p:spTgt>
                                        </p:tgtEl>
                                        <p:attrNameLst>
                                          <p:attrName>ppt_w</p:attrName>
                                        </p:attrNameLst>
                                      </p:cBhvr>
                                      <p:tavLst>
                                        <p:tav tm="0">
                                          <p:val>
                                            <p:strVal val="#ppt_w"/>
                                          </p:val>
                                        </p:tav>
                                        <p:tav tm="100000">
                                          <p:val>
                                            <p:strVal val="#ppt_w"/>
                                          </p:val>
                                        </p:tav>
                                      </p:tavLst>
                                    </p:anim>
                                    <p:anim calcmode="lin" valueType="num">
                                      <p:cBhvr>
                                        <p:cTn id="37" dur="500" fill="hold"/>
                                        <p:tgtEl>
                                          <p:spTgt spid="8">
                                            <p:txEl>
                                              <p:pRg st="1" end="1"/>
                                            </p:txEl>
                                          </p:spTgt>
                                        </p:tgtEl>
                                        <p:attrNameLst>
                                          <p:attrName>ppt_h</p:attrName>
                                        </p:attrNameLst>
                                      </p:cBhvr>
                                      <p:tavLst>
                                        <p:tav tm="0">
                                          <p:val>
                                            <p:fltVal val="0"/>
                                          </p:val>
                                        </p:tav>
                                        <p:tav tm="100000">
                                          <p:val>
                                            <p:strVal val="#ppt_h"/>
                                          </p:val>
                                        </p:tav>
                                      </p:tavLst>
                                    </p:anim>
                                  </p:childTnLst>
                                </p:cTn>
                              </p:par>
                              <p:par>
                                <p:cTn id="38" presetID="17" presetClass="entr" presetSubtype="1" fill="hold" nodeType="withEffect">
                                  <p:stCondLst>
                                    <p:cond delay="0"/>
                                  </p:stCondLst>
                                  <p:childTnLst>
                                    <p:set>
                                      <p:cBhvr>
                                        <p:cTn id="39" dur="1" fill="hold">
                                          <p:stCondLst>
                                            <p:cond delay="0"/>
                                          </p:stCondLst>
                                        </p:cTn>
                                        <p:tgtEl>
                                          <p:spTgt spid="8">
                                            <p:txEl>
                                              <p:pRg st="2" end="2"/>
                                            </p:txEl>
                                          </p:spTgt>
                                        </p:tgtEl>
                                        <p:attrNameLst>
                                          <p:attrName>style.visibility</p:attrName>
                                        </p:attrNameLst>
                                      </p:cBhvr>
                                      <p:to>
                                        <p:strVal val="visible"/>
                                      </p:to>
                                    </p:set>
                                    <p:anim calcmode="lin" valueType="num">
                                      <p:cBhvr>
                                        <p:cTn id="40"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p:cTn id="41" dur="500" fill="hold"/>
                                        <p:tgtEl>
                                          <p:spTgt spid="8">
                                            <p:txEl>
                                              <p:pRg st="2" end="2"/>
                                            </p:txEl>
                                          </p:spTgt>
                                        </p:tgtEl>
                                        <p:attrNameLst>
                                          <p:attrName>ppt_y</p:attrName>
                                        </p:attrNameLst>
                                      </p:cBhvr>
                                      <p:tavLst>
                                        <p:tav tm="0">
                                          <p:val>
                                            <p:strVal val="#ppt_y-#ppt_h/2"/>
                                          </p:val>
                                        </p:tav>
                                        <p:tav tm="100000">
                                          <p:val>
                                            <p:strVal val="#ppt_y"/>
                                          </p:val>
                                        </p:tav>
                                      </p:tavLst>
                                    </p:anim>
                                    <p:anim calcmode="lin" valueType="num">
                                      <p:cBhvr>
                                        <p:cTn id="42" dur="500" fill="hold"/>
                                        <p:tgtEl>
                                          <p:spTgt spid="8">
                                            <p:txEl>
                                              <p:pRg st="2" end="2"/>
                                            </p:txEl>
                                          </p:spTgt>
                                        </p:tgtEl>
                                        <p:attrNameLst>
                                          <p:attrName>ppt_w</p:attrName>
                                        </p:attrNameLst>
                                      </p:cBhvr>
                                      <p:tavLst>
                                        <p:tav tm="0">
                                          <p:val>
                                            <p:strVal val="#ppt_w"/>
                                          </p:val>
                                        </p:tav>
                                        <p:tav tm="100000">
                                          <p:val>
                                            <p:strVal val="#ppt_w"/>
                                          </p:val>
                                        </p:tav>
                                      </p:tavLst>
                                    </p:anim>
                                    <p:anim calcmode="lin" valueType="num">
                                      <p:cBhvr>
                                        <p:cTn id="43" dur="500" fill="hold"/>
                                        <p:tgtEl>
                                          <p:spTgt spid="8">
                                            <p:txEl>
                                              <p:pRg st="2" end="2"/>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Google Shape;4084;p50">
            <a:extLst>
              <a:ext uri="{FF2B5EF4-FFF2-40B4-BE49-F238E27FC236}">
                <a16:creationId xmlns:a16="http://schemas.microsoft.com/office/drawing/2014/main" id="{12000449-1AC0-54A2-8C7B-3E6540FD6AFE}"/>
              </a:ext>
            </a:extLst>
          </p:cNvPr>
          <p:cNvSpPr/>
          <p:nvPr/>
        </p:nvSpPr>
        <p:spPr>
          <a:xfrm>
            <a:off x="6626300" y="1759600"/>
            <a:ext cx="4614800" cy="3338800"/>
          </a:xfrm>
          <a:prstGeom prst="roundRect">
            <a:avLst>
              <a:gd name="adj" fmla="val 4290"/>
            </a:avLst>
          </a:prstGeom>
          <a:solidFill>
            <a:schemeClr val="accent1"/>
          </a:solidFill>
          <a:ln w="19050" cap="flat" cmpd="sng">
            <a:solidFill>
              <a:schemeClr val="accent4"/>
            </a:solidFill>
            <a:prstDash val="solid"/>
            <a:round/>
            <a:headEnd type="none" w="sm" len="sm"/>
            <a:tailEnd type="none" w="sm" len="sm"/>
          </a:ln>
        </p:spPr>
        <p:txBody>
          <a:bodyPr spcFirstLastPara="1" wrap="square" lIns="121900" tIns="121900" rIns="121900" bIns="121900" anchor="ctr" anchorCtr="0">
            <a:noAutofit/>
          </a:bodyPr>
          <a:lstStyle/>
          <a:p>
            <a:endParaRPr sz="2400">
              <a:latin typeface="UTM Avo" panose="02040603050506020204" pitchFamily="18" charset="0"/>
            </a:endParaRPr>
          </a:p>
        </p:txBody>
      </p:sp>
      <p:grpSp>
        <p:nvGrpSpPr>
          <p:cNvPr id="3" name="Google Shape;4085;p50">
            <a:extLst>
              <a:ext uri="{FF2B5EF4-FFF2-40B4-BE49-F238E27FC236}">
                <a16:creationId xmlns:a16="http://schemas.microsoft.com/office/drawing/2014/main" id="{664730B1-AA23-3377-CDB5-DE52AEA40E99}"/>
              </a:ext>
            </a:extLst>
          </p:cNvPr>
          <p:cNvGrpSpPr/>
          <p:nvPr/>
        </p:nvGrpSpPr>
        <p:grpSpPr>
          <a:xfrm>
            <a:off x="6949809" y="4621186"/>
            <a:ext cx="3967115" cy="391169"/>
            <a:chOff x="4841943" y="3886997"/>
            <a:chExt cx="3311448" cy="326519"/>
          </a:xfrm>
        </p:grpSpPr>
        <p:grpSp>
          <p:nvGrpSpPr>
            <p:cNvPr id="4" name="Google Shape;4086;p50">
              <a:extLst>
                <a:ext uri="{FF2B5EF4-FFF2-40B4-BE49-F238E27FC236}">
                  <a16:creationId xmlns:a16="http://schemas.microsoft.com/office/drawing/2014/main" id="{12CD70AB-40B1-6D4E-F894-833F8FA16DC0}"/>
                </a:ext>
              </a:extLst>
            </p:cNvPr>
            <p:cNvGrpSpPr/>
            <p:nvPr/>
          </p:nvGrpSpPr>
          <p:grpSpPr>
            <a:xfrm>
              <a:off x="4841949" y="3886997"/>
              <a:ext cx="3311442" cy="95507"/>
              <a:chOff x="5238562" y="4064338"/>
              <a:chExt cx="2868043" cy="82719"/>
            </a:xfrm>
          </p:grpSpPr>
          <p:sp>
            <p:nvSpPr>
              <p:cNvPr id="41" name="Google Shape;4087;p50">
                <a:extLst>
                  <a:ext uri="{FF2B5EF4-FFF2-40B4-BE49-F238E27FC236}">
                    <a16:creationId xmlns:a16="http://schemas.microsoft.com/office/drawing/2014/main" id="{A5AEA136-4A6E-3F84-6006-49539A5499ED}"/>
                  </a:ext>
                </a:extLst>
              </p:cNvPr>
              <p:cNvSpPr/>
              <p:nvPr/>
            </p:nvSpPr>
            <p:spPr>
              <a:xfrm>
                <a:off x="5238825" y="4091082"/>
                <a:ext cx="2867780" cy="29230"/>
              </a:xfrm>
              <a:custGeom>
                <a:avLst/>
                <a:gdLst/>
                <a:ahLst/>
                <a:cxnLst/>
                <a:rect l="l" t="t" r="r" b="b"/>
                <a:pathLst>
                  <a:path w="214976" h="1150" extrusionOk="0">
                    <a:moveTo>
                      <a:pt x="0" y="1"/>
                    </a:moveTo>
                    <a:lnTo>
                      <a:pt x="0" y="1149"/>
                    </a:lnTo>
                    <a:lnTo>
                      <a:pt x="214975" y="1149"/>
                    </a:lnTo>
                    <a:lnTo>
                      <a:pt x="214975" y="1"/>
                    </a:lnTo>
                    <a:close/>
                  </a:path>
                </a:pathLst>
              </a:custGeom>
              <a:solidFill>
                <a:schemeClr val="dk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42" name="Google Shape;4088;p50">
                <a:extLst>
                  <a:ext uri="{FF2B5EF4-FFF2-40B4-BE49-F238E27FC236}">
                    <a16:creationId xmlns:a16="http://schemas.microsoft.com/office/drawing/2014/main" id="{01B6E763-DDFC-2193-3021-AD6A43888A74}"/>
                  </a:ext>
                </a:extLst>
              </p:cNvPr>
              <p:cNvSpPr/>
              <p:nvPr/>
            </p:nvSpPr>
            <p:spPr>
              <a:xfrm>
                <a:off x="5238562" y="4091092"/>
                <a:ext cx="1052366" cy="29216"/>
              </a:xfrm>
              <a:custGeom>
                <a:avLst/>
                <a:gdLst/>
                <a:ahLst/>
                <a:cxnLst/>
                <a:rect l="l" t="t" r="r" b="b"/>
                <a:pathLst>
                  <a:path w="109110" h="1150" extrusionOk="0">
                    <a:moveTo>
                      <a:pt x="0" y="1"/>
                    </a:moveTo>
                    <a:lnTo>
                      <a:pt x="0" y="1149"/>
                    </a:lnTo>
                    <a:lnTo>
                      <a:pt x="109109" y="1149"/>
                    </a:lnTo>
                    <a:lnTo>
                      <a:pt x="109109" y="1"/>
                    </a:lnTo>
                    <a:close/>
                  </a:path>
                </a:pathLst>
              </a:custGeom>
              <a:solidFill>
                <a:schemeClr val="lt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43" name="Google Shape;4089;p50">
                <a:extLst>
                  <a:ext uri="{FF2B5EF4-FFF2-40B4-BE49-F238E27FC236}">
                    <a16:creationId xmlns:a16="http://schemas.microsoft.com/office/drawing/2014/main" id="{12D37601-627C-B713-E5A3-8917F3981AD8}"/>
                  </a:ext>
                </a:extLst>
              </p:cNvPr>
              <p:cNvSpPr/>
              <p:nvPr/>
            </p:nvSpPr>
            <p:spPr>
              <a:xfrm>
                <a:off x="6244244" y="4064338"/>
                <a:ext cx="82693" cy="82719"/>
              </a:xfrm>
              <a:custGeom>
                <a:avLst/>
                <a:gdLst/>
                <a:ahLst/>
                <a:cxnLst/>
                <a:rect l="l" t="t" r="r" b="b"/>
                <a:pathLst>
                  <a:path w="3255" h="3256" extrusionOk="0">
                    <a:moveTo>
                      <a:pt x="1625" y="1"/>
                    </a:moveTo>
                    <a:cubicBezTo>
                      <a:pt x="728" y="1"/>
                      <a:pt x="1" y="729"/>
                      <a:pt x="1" y="1626"/>
                    </a:cubicBezTo>
                    <a:cubicBezTo>
                      <a:pt x="1" y="2527"/>
                      <a:pt x="728" y="3255"/>
                      <a:pt x="1625" y="3255"/>
                    </a:cubicBezTo>
                    <a:cubicBezTo>
                      <a:pt x="2527" y="3255"/>
                      <a:pt x="3254" y="2527"/>
                      <a:pt x="3254" y="1626"/>
                    </a:cubicBezTo>
                    <a:cubicBezTo>
                      <a:pt x="3254" y="729"/>
                      <a:pt x="2527" y="1"/>
                      <a:pt x="1625" y="1"/>
                    </a:cubicBezTo>
                    <a:close/>
                  </a:path>
                </a:pathLst>
              </a:custGeom>
              <a:solidFill>
                <a:schemeClr val="lt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grpSp>
        <p:grpSp>
          <p:nvGrpSpPr>
            <p:cNvPr id="5" name="Google Shape;4090;p50">
              <a:extLst>
                <a:ext uri="{FF2B5EF4-FFF2-40B4-BE49-F238E27FC236}">
                  <a16:creationId xmlns:a16="http://schemas.microsoft.com/office/drawing/2014/main" id="{094159C3-334A-05D8-7B81-C4E056537042}"/>
                </a:ext>
              </a:extLst>
            </p:cNvPr>
            <p:cNvGrpSpPr/>
            <p:nvPr/>
          </p:nvGrpSpPr>
          <p:grpSpPr>
            <a:xfrm>
              <a:off x="4841943" y="4088524"/>
              <a:ext cx="1580463" cy="119299"/>
              <a:chOff x="950116" y="4374618"/>
              <a:chExt cx="1885769" cy="142345"/>
            </a:xfrm>
          </p:grpSpPr>
          <p:sp>
            <p:nvSpPr>
              <p:cNvPr id="23" name="Google Shape;4091;p50">
                <a:extLst>
                  <a:ext uri="{FF2B5EF4-FFF2-40B4-BE49-F238E27FC236}">
                    <a16:creationId xmlns:a16="http://schemas.microsoft.com/office/drawing/2014/main" id="{0D1996D5-2E51-14DA-918B-4C66C5FD48E4}"/>
                  </a:ext>
                </a:extLst>
              </p:cNvPr>
              <p:cNvSpPr/>
              <p:nvPr/>
            </p:nvSpPr>
            <p:spPr>
              <a:xfrm>
                <a:off x="950116" y="4382213"/>
                <a:ext cx="127190" cy="127190"/>
              </a:xfrm>
              <a:custGeom>
                <a:avLst/>
                <a:gdLst/>
                <a:ahLst/>
                <a:cxnLst/>
                <a:rect l="l" t="t" r="r" b="b"/>
                <a:pathLst>
                  <a:path w="3634" h="3634" extrusionOk="0">
                    <a:moveTo>
                      <a:pt x="1" y="1"/>
                    </a:moveTo>
                    <a:lnTo>
                      <a:pt x="1" y="3633"/>
                    </a:lnTo>
                    <a:lnTo>
                      <a:pt x="3634" y="1815"/>
                    </a:lnTo>
                    <a:lnTo>
                      <a:pt x="1" y="1"/>
                    </a:lnTo>
                    <a:close/>
                  </a:path>
                </a:pathLst>
              </a:custGeom>
              <a:solidFill>
                <a:schemeClr val="lt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24" name="Google Shape;4092;p50">
                <a:extLst>
                  <a:ext uri="{FF2B5EF4-FFF2-40B4-BE49-F238E27FC236}">
                    <a16:creationId xmlns:a16="http://schemas.microsoft.com/office/drawing/2014/main" id="{19222123-CAF4-6FC1-E377-634C9B982E38}"/>
                  </a:ext>
                </a:extLst>
              </p:cNvPr>
              <p:cNvSpPr/>
              <p:nvPr/>
            </p:nvSpPr>
            <p:spPr>
              <a:xfrm>
                <a:off x="1239222" y="4399819"/>
                <a:ext cx="91980" cy="91945"/>
              </a:xfrm>
              <a:custGeom>
                <a:avLst/>
                <a:gdLst/>
                <a:ahLst/>
                <a:cxnLst/>
                <a:rect l="l" t="t" r="r" b="b"/>
                <a:pathLst>
                  <a:path w="2628" h="2627" extrusionOk="0">
                    <a:moveTo>
                      <a:pt x="1" y="0"/>
                    </a:moveTo>
                    <a:lnTo>
                      <a:pt x="1" y="2627"/>
                    </a:lnTo>
                    <a:lnTo>
                      <a:pt x="2628" y="1312"/>
                    </a:lnTo>
                    <a:lnTo>
                      <a:pt x="1" y="0"/>
                    </a:lnTo>
                    <a:close/>
                  </a:path>
                </a:pathLst>
              </a:custGeom>
              <a:solidFill>
                <a:schemeClr val="lt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25" name="Google Shape;4093;p50">
                <a:extLst>
                  <a:ext uri="{FF2B5EF4-FFF2-40B4-BE49-F238E27FC236}">
                    <a16:creationId xmlns:a16="http://schemas.microsoft.com/office/drawing/2014/main" id="{70811B8A-EC0E-7E83-2AF4-6CB70EE04CA2}"/>
                  </a:ext>
                </a:extLst>
              </p:cNvPr>
              <p:cNvSpPr/>
              <p:nvPr/>
            </p:nvSpPr>
            <p:spPr>
              <a:xfrm>
                <a:off x="1335509" y="4399819"/>
                <a:ext cx="11830" cy="91945"/>
              </a:xfrm>
              <a:custGeom>
                <a:avLst/>
                <a:gdLst/>
                <a:ahLst/>
                <a:cxnLst/>
                <a:rect l="l" t="t" r="r" b="b"/>
                <a:pathLst>
                  <a:path w="338" h="2627" extrusionOk="0">
                    <a:moveTo>
                      <a:pt x="0" y="0"/>
                    </a:moveTo>
                    <a:lnTo>
                      <a:pt x="0" y="2627"/>
                    </a:lnTo>
                    <a:lnTo>
                      <a:pt x="337" y="2627"/>
                    </a:lnTo>
                    <a:lnTo>
                      <a:pt x="337" y="0"/>
                    </a:lnTo>
                    <a:close/>
                  </a:path>
                </a:pathLst>
              </a:custGeom>
              <a:solidFill>
                <a:schemeClr val="lt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26" name="Google Shape;4094;p50">
                <a:extLst>
                  <a:ext uri="{FF2B5EF4-FFF2-40B4-BE49-F238E27FC236}">
                    <a16:creationId xmlns:a16="http://schemas.microsoft.com/office/drawing/2014/main" id="{D2CD1DD2-13A4-02C0-85CD-16F9F4D0EC44}"/>
                  </a:ext>
                </a:extLst>
              </p:cNvPr>
              <p:cNvSpPr/>
              <p:nvPr/>
            </p:nvSpPr>
            <p:spPr>
              <a:xfrm>
                <a:off x="1509218" y="4374618"/>
                <a:ext cx="96355" cy="142345"/>
              </a:xfrm>
              <a:custGeom>
                <a:avLst/>
                <a:gdLst/>
                <a:ahLst/>
                <a:cxnLst/>
                <a:rect l="l" t="t" r="r" b="b"/>
                <a:pathLst>
                  <a:path w="2753" h="4067" extrusionOk="0">
                    <a:moveTo>
                      <a:pt x="2752" y="1"/>
                    </a:moveTo>
                    <a:lnTo>
                      <a:pt x="1" y="2032"/>
                    </a:lnTo>
                    <a:lnTo>
                      <a:pt x="2752" y="4066"/>
                    </a:lnTo>
                    <a:lnTo>
                      <a:pt x="2752" y="1"/>
                    </a:lnTo>
                    <a:close/>
                  </a:path>
                </a:pathLst>
              </a:custGeom>
              <a:solidFill>
                <a:schemeClr val="lt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27" name="Google Shape;4095;p50">
                <a:extLst>
                  <a:ext uri="{FF2B5EF4-FFF2-40B4-BE49-F238E27FC236}">
                    <a16:creationId xmlns:a16="http://schemas.microsoft.com/office/drawing/2014/main" id="{5CEB8C18-CA16-D237-3420-235DCC887384}"/>
                  </a:ext>
                </a:extLst>
              </p:cNvPr>
              <p:cNvSpPr/>
              <p:nvPr/>
            </p:nvSpPr>
            <p:spPr>
              <a:xfrm>
                <a:off x="1509218" y="4410494"/>
                <a:ext cx="48545" cy="70455"/>
              </a:xfrm>
              <a:custGeom>
                <a:avLst/>
                <a:gdLst/>
                <a:ahLst/>
                <a:cxnLst/>
                <a:rect l="l" t="t" r="r" b="b"/>
                <a:pathLst>
                  <a:path w="1387" h="2013" extrusionOk="0">
                    <a:moveTo>
                      <a:pt x="1" y="1"/>
                    </a:moveTo>
                    <a:lnTo>
                      <a:pt x="1" y="2013"/>
                    </a:lnTo>
                    <a:lnTo>
                      <a:pt x="1386" y="2013"/>
                    </a:lnTo>
                    <a:lnTo>
                      <a:pt x="1386" y="1"/>
                    </a:lnTo>
                    <a:close/>
                  </a:path>
                </a:pathLst>
              </a:custGeom>
              <a:solidFill>
                <a:schemeClr val="lt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28" name="Google Shape;4096;p50">
                <a:extLst>
                  <a:ext uri="{FF2B5EF4-FFF2-40B4-BE49-F238E27FC236}">
                    <a16:creationId xmlns:a16="http://schemas.microsoft.com/office/drawing/2014/main" id="{D80DF5A7-7CFB-E523-CB10-165C4B187F74}"/>
                  </a:ext>
                </a:extLst>
              </p:cNvPr>
              <p:cNvSpPr/>
              <p:nvPr/>
            </p:nvSpPr>
            <p:spPr>
              <a:xfrm>
                <a:off x="1619855" y="4378013"/>
                <a:ext cx="54880" cy="135450"/>
              </a:xfrm>
              <a:custGeom>
                <a:avLst/>
                <a:gdLst/>
                <a:ahLst/>
                <a:cxnLst/>
                <a:rect l="l" t="t" r="r" b="b"/>
                <a:pathLst>
                  <a:path w="1568" h="3870" extrusionOk="0">
                    <a:moveTo>
                      <a:pt x="1" y="0"/>
                    </a:moveTo>
                    <a:lnTo>
                      <a:pt x="1" y="426"/>
                    </a:lnTo>
                    <a:cubicBezTo>
                      <a:pt x="666" y="604"/>
                      <a:pt x="1161" y="1212"/>
                      <a:pt x="1161" y="1935"/>
                    </a:cubicBezTo>
                    <a:cubicBezTo>
                      <a:pt x="1161" y="2658"/>
                      <a:pt x="666" y="3266"/>
                      <a:pt x="1" y="3448"/>
                    </a:cubicBezTo>
                    <a:lnTo>
                      <a:pt x="1" y="3869"/>
                    </a:lnTo>
                    <a:cubicBezTo>
                      <a:pt x="895" y="3680"/>
                      <a:pt x="1568" y="2887"/>
                      <a:pt x="1568" y="1935"/>
                    </a:cubicBezTo>
                    <a:cubicBezTo>
                      <a:pt x="1568" y="983"/>
                      <a:pt x="895" y="190"/>
                      <a:pt x="1" y="0"/>
                    </a:cubicBezTo>
                    <a:close/>
                  </a:path>
                </a:pathLst>
              </a:custGeom>
              <a:solidFill>
                <a:schemeClr val="lt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29" name="Google Shape;4097;p50">
                <a:extLst>
                  <a:ext uri="{FF2B5EF4-FFF2-40B4-BE49-F238E27FC236}">
                    <a16:creationId xmlns:a16="http://schemas.microsoft.com/office/drawing/2014/main" id="{FCD2CE2E-9B08-1FEF-F730-D25FDB001918}"/>
                  </a:ext>
                </a:extLst>
              </p:cNvPr>
              <p:cNvSpPr/>
              <p:nvPr/>
            </p:nvSpPr>
            <p:spPr>
              <a:xfrm>
                <a:off x="1619855" y="4411859"/>
                <a:ext cx="27545" cy="67725"/>
              </a:xfrm>
              <a:custGeom>
                <a:avLst/>
                <a:gdLst/>
                <a:ahLst/>
                <a:cxnLst/>
                <a:rect l="l" t="t" r="r" b="b"/>
                <a:pathLst>
                  <a:path w="787" h="1935" extrusionOk="0">
                    <a:moveTo>
                      <a:pt x="1" y="1"/>
                    </a:moveTo>
                    <a:lnTo>
                      <a:pt x="1" y="1935"/>
                    </a:lnTo>
                    <a:cubicBezTo>
                      <a:pt x="450" y="1842"/>
                      <a:pt x="786" y="1444"/>
                      <a:pt x="786" y="968"/>
                    </a:cubicBezTo>
                    <a:cubicBezTo>
                      <a:pt x="786" y="492"/>
                      <a:pt x="450" y="97"/>
                      <a:pt x="1" y="1"/>
                    </a:cubicBezTo>
                    <a:close/>
                  </a:path>
                </a:pathLst>
              </a:custGeom>
              <a:solidFill>
                <a:schemeClr val="lt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30" name="Google Shape;4098;p50">
                <a:extLst>
                  <a:ext uri="{FF2B5EF4-FFF2-40B4-BE49-F238E27FC236}">
                    <a16:creationId xmlns:a16="http://schemas.microsoft.com/office/drawing/2014/main" id="{777B3805-2644-5079-13B8-0EEBC7ABE673}"/>
                  </a:ext>
                </a:extLst>
              </p:cNvPr>
              <p:cNvSpPr/>
              <p:nvPr/>
            </p:nvSpPr>
            <p:spPr>
              <a:xfrm>
                <a:off x="1708302" y="4429849"/>
                <a:ext cx="397845" cy="31745"/>
              </a:xfrm>
              <a:custGeom>
                <a:avLst/>
                <a:gdLst/>
                <a:ahLst/>
                <a:cxnLst/>
                <a:rect l="l" t="t" r="r" b="b"/>
                <a:pathLst>
                  <a:path w="11367" h="907" extrusionOk="0">
                    <a:moveTo>
                      <a:pt x="0" y="1"/>
                    </a:moveTo>
                    <a:lnTo>
                      <a:pt x="0" y="906"/>
                    </a:lnTo>
                    <a:lnTo>
                      <a:pt x="11367" y="906"/>
                    </a:lnTo>
                    <a:lnTo>
                      <a:pt x="11367" y="1"/>
                    </a:lnTo>
                    <a:close/>
                  </a:path>
                </a:pathLst>
              </a:custGeom>
              <a:solidFill>
                <a:schemeClr val="lt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31" name="Google Shape;4099;p50">
                <a:extLst>
                  <a:ext uri="{FF2B5EF4-FFF2-40B4-BE49-F238E27FC236}">
                    <a16:creationId xmlns:a16="http://schemas.microsoft.com/office/drawing/2014/main" id="{0B7FE95E-3B8A-E872-3FDF-61FE0E930E36}"/>
                  </a:ext>
                </a:extLst>
              </p:cNvPr>
              <p:cNvSpPr/>
              <p:nvPr/>
            </p:nvSpPr>
            <p:spPr>
              <a:xfrm>
                <a:off x="2061320" y="4400904"/>
                <a:ext cx="89670" cy="89670"/>
              </a:xfrm>
              <a:custGeom>
                <a:avLst/>
                <a:gdLst/>
                <a:ahLst/>
                <a:cxnLst/>
                <a:rect l="l" t="t" r="r" b="b"/>
                <a:pathLst>
                  <a:path w="2562" h="2562" extrusionOk="0">
                    <a:moveTo>
                      <a:pt x="1281" y="1"/>
                    </a:moveTo>
                    <a:cubicBezTo>
                      <a:pt x="573" y="1"/>
                      <a:pt x="1" y="576"/>
                      <a:pt x="1" y="1281"/>
                    </a:cubicBezTo>
                    <a:cubicBezTo>
                      <a:pt x="1" y="1989"/>
                      <a:pt x="573" y="2562"/>
                      <a:pt x="1281" y="2562"/>
                    </a:cubicBezTo>
                    <a:cubicBezTo>
                      <a:pt x="1989" y="2562"/>
                      <a:pt x="2561" y="1989"/>
                      <a:pt x="2561" y="1281"/>
                    </a:cubicBezTo>
                    <a:cubicBezTo>
                      <a:pt x="2561" y="576"/>
                      <a:pt x="1989" y="1"/>
                      <a:pt x="1281" y="1"/>
                    </a:cubicBezTo>
                    <a:close/>
                  </a:path>
                </a:pathLst>
              </a:custGeom>
              <a:solidFill>
                <a:schemeClr val="lt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32" name="Google Shape;4100;p50">
                <a:extLst>
                  <a:ext uri="{FF2B5EF4-FFF2-40B4-BE49-F238E27FC236}">
                    <a16:creationId xmlns:a16="http://schemas.microsoft.com/office/drawing/2014/main" id="{B04D2426-1C1A-9D06-115D-741EB1A62E31}"/>
                  </a:ext>
                </a:extLst>
              </p:cNvPr>
              <p:cNvSpPr/>
              <p:nvPr/>
            </p:nvSpPr>
            <p:spPr>
              <a:xfrm>
                <a:off x="2317245" y="4405769"/>
                <a:ext cx="54740" cy="83300"/>
              </a:xfrm>
              <a:custGeom>
                <a:avLst/>
                <a:gdLst/>
                <a:ahLst/>
                <a:cxnLst/>
                <a:rect l="l" t="t" r="r" b="b"/>
                <a:pathLst>
                  <a:path w="1564" h="2380" extrusionOk="0">
                    <a:moveTo>
                      <a:pt x="786" y="241"/>
                    </a:moveTo>
                    <a:cubicBezTo>
                      <a:pt x="1107" y="241"/>
                      <a:pt x="1250" y="616"/>
                      <a:pt x="1250" y="1180"/>
                    </a:cubicBezTo>
                    <a:cubicBezTo>
                      <a:pt x="1250" y="1769"/>
                      <a:pt x="1099" y="2140"/>
                      <a:pt x="782" y="2140"/>
                    </a:cubicBezTo>
                    <a:cubicBezTo>
                      <a:pt x="496" y="2140"/>
                      <a:pt x="314" y="1799"/>
                      <a:pt x="314" y="1200"/>
                    </a:cubicBezTo>
                    <a:cubicBezTo>
                      <a:pt x="314" y="573"/>
                      <a:pt x="511" y="241"/>
                      <a:pt x="786" y="241"/>
                    </a:cubicBezTo>
                    <a:close/>
                    <a:moveTo>
                      <a:pt x="801" y="1"/>
                    </a:moveTo>
                    <a:cubicBezTo>
                      <a:pt x="333" y="1"/>
                      <a:pt x="1" y="426"/>
                      <a:pt x="1" y="1196"/>
                    </a:cubicBezTo>
                    <a:cubicBezTo>
                      <a:pt x="8" y="1958"/>
                      <a:pt x="314" y="2380"/>
                      <a:pt x="763" y="2380"/>
                    </a:cubicBezTo>
                    <a:cubicBezTo>
                      <a:pt x="1274" y="2380"/>
                      <a:pt x="1563" y="1946"/>
                      <a:pt x="1563" y="1165"/>
                    </a:cubicBezTo>
                    <a:cubicBezTo>
                      <a:pt x="1563" y="434"/>
                      <a:pt x="1285" y="1"/>
                      <a:pt x="801" y="1"/>
                    </a:cubicBezTo>
                    <a:close/>
                  </a:path>
                </a:pathLst>
              </a:custGeom>
              <a:solidFill>
                <a:schemeClr val="lt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33" name="Google Shape;4101;p50">
                <a:extLst>
                  <a:ext uri="{FF2B5EF4-FFF2-40B4-BE49-F238E27FC236}">
                    <a16:creationId xmlns:a16="http://schemas.microsoft.com/office/drawing/2014/main" id="{2A69DB88-D815-EB7A-8606-CC93C5DB83BF}"/>
                  </a:ext>
                </a:extLst>
              </p:cNvPr>
              <p:cNvSpPr/>
              <p:nvPr/>
            </p:nvSpPr>
            <p:spPr>
              <a:xfrm>
                <a:off x="2382767" y="4429849"/>
                <a:ext cx="14840" cy="59220"/>
              </a:xfrm>
              <a:custGeom>
                <a:avLst/>
                <a:gdLst/>
                <a:ahLst/>
                <a:cxnLst/>
                <a:rect l="l" t="t" r="r" b="b"/>
                <a:pathLst>
                  <a:path w="424" h="1692" extrusionOk="0">
                    <a:moveTo>
                      <a:pt x="214" y="1"/>
                    </a:moveTo>
                    <a:cubicBezTo>
                      <a:pt x="90" y="1"/>
                      <a:pt x="1" y="94"/>
                      <a:pt x="1" y="222"/>
                    </a:cubicBezTo>
                    <a:cubicBezTo>
                      <a:pt x="1" y="345"/>
                      <a:pt x="86" y="442"/>
                      <a:pt x="209" y="442"/>
                    </a:cubicBezTo>
                    <a:cubicBezTo>
                      <a:pt x="341" y="442"/>
                      <a:pt x="423" y="345"/>
                      <a:pt x="423" y="222"/>
                    </a:cubicBezTo>
                    <a:cubicBezTo>
                      <a:pt x="418" y="94"/>
                      <a:pt x="338" y="1"/>
                      <a:pt x="214" y="1"/>
                    </a:cubicBezTo>
                    <a:close/>
                    <a:moveTo>
                      <a:pt x="214" y="1251"/>
                    </a:moveTo>
                    <a:cubicBezTo>
                      <a:pt x="90" y="1251"/>
                      <a:pt x="1" y="1340"/>
                      <a:pt x="1" y="1472"/>
                    </a:cubicBezTo>
                    <a:cubicBezTo>
                      <a:pt x="1" y="1595"/>
                      <a:pt x="86" y="1692"/>
                      <a:pt x="209" y="1692"/>
                    </a:cubicBezTo>
                    <a:cubicBezTo>
                      <a:pt x="341" y="1692"/>
                      <a:pt x="423" y="1595"/>
                      <a:pt x="423" y="1472"/>
                    </a:cubicBezTo>
                    <a:cubicBezTo>
                      <a:pt x="418" y="1340"/>
                      <a:pt x="338" y="1251"/>
                      <a:pt x="214" y="1251"/>
                    </a:cubicBezTo>
                    <a:close/>
                  </a:path>
                </a:pathLst>
              </a:custGeom>
              <a:solidFill>
                <a:schemeClr val="lt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34" name="Google Shape;4102;p50">
                <a:extLst>
                  <a:ext uri="{FF2B5EF4-FFF2-40B4-BE49-F238E27FC236}">
                    <a16:creationId xmlns:a16="http://schemas.microsoft.com/office/drawing/2014/main" id="{515FFEF0-85DC-F3FA-19D8-7471CB365F65}"/>
                  </a:ext>
                </a:extLst>
              </p:cNvPr>
              <p:cNvSpPr/>
              <p:nvPr/>
            </p:nvSpPr>
            <p:spPr>
              <a:xfrm>
                <a:off x="2407127" y="4407134"/>
                <a:ext cx="50155" cy="81935"/>
              </a:xfrm>
              <a:custGeom>
                <a:avLst/>
                <a:gdLst/>
                <a:ahLst/>
                <a:cxnLst/>
                <a:rect l="l" t="t" r="r" b="b"/>
                <a:pathLst>
                  <a:path w="1433" h="2341" extrusionOk="0">
                    <a:moveTo>
                      <a:pt x="288" y="0"/>
                    </a:moveTo>
                    <a:lnTo>
                      <a:pt x="136" y="1107"/>
                    </a:lnTo>
                    <a:cubicBezTo>
                      <a:pt x="222" y="1095"/>
                      <a:pt x="326" y="1080"/>
                      <a:pt x="458" y="1080"/>
                    </a:cubicBezTo>
                    <a:cubicBezTo>
                      <a:pt x="915" y="1080"/>
                      <a:pt x="1115" y="1293"/>
                      <a:pt x="1120" y="1591"/>
                    </a:cubicBezTo>
                    <a:cubicBezTo>
                      <a:pt x="1120" y="1900"/>
                      <a:pt x="868" y="2089"/>
                      <a:pt x="574" y="2089"/>
                    </a:cubicBezTo>
                    <a:cubicBezTo>
                      <a:pt x="365" y="2089"/>
                      <a:pt x="175" y="2020"/>
                      <a:pt x="83" y="1962"/>
                    </a:cubicBezTo>
                    <a:lnTo>
                      <a:pt x="1" y="2198"/>
                    </a:lnTo>
                    <a:cubicBezTo>
                      <a:pt x="113" y="2271"/>
                      <a:pt x="326" y="2341"/>
                      <a:pt x="578" y="2341"/>
                    </a:cubicBezTo>
                    <a:cubicBezTo>
                      <a:pt x="1077" y="2341"/>
                      <a:pt x="1433" y="2005"/>
                      <a:pt x="1433" y="1555"/>
                    </a:cubicBezTo>
                    <a:cubicBezTo>
                      <a:pt x="1433" y="1266"/>
                      <a:pt x="1286" y="1068"/>
                      <a:pt x="1104" y="964"/>
                    </a:cubicBezTo>
                    <a:cubicBezTo>
                      <a:pt x="961" y="878"/>
                      <a:pt x="786" y="839"/>
                      <a:pt x="609" y="839"/>
                    </a:cubicBezTo>
                    <a:cubicBezTo>
                      <a:pt x="524" y="839"/>
                      <a:pt x="474" y="848"/>
                      <a:pt x="419" y="855"/>
                    </a:cubicBezTo>
                    <a:lnTo>
                      <a:pt x="508" y="264"/>
                    </a:lnTo>
                    <a:lnTo>
                      <a:pt x="1386" y="264"/>
                    </a:lnTo>
                    <a:lnTo>
                      <a:pt x="1386" y="0"/>
                    </a:lnTo>
                    <a:close/>
                  </a:path>
                </a:pathLst>
              </a:custGeom>
              <a:solidFill>
                <a:schemeClr val="lt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35" name="Google Shape;4103;p50">
                <a:extLst>
                  <a:ext uri="{FF2B5EF4-FFF2-40B4-BE49-F238E27FC236}">
                    <a16:creationId xmlns:a16="http://schemas.microsoft.com/office/drawing/2014/main" id="{08448E63-1FE8-B084-EE76-D9B5430FAA4E}"/>
                  </a:ext>
                </a:extLst>
              </p:cNvPr>
              <p:cNvSpPr/>
              <p:nvPr/>
            </p:nvSpPr>
            <p:spPr>
              <a:xfrm>
                <a:off x="2469988" y="4405769"/>
                <a:ext cx="54740" cy="83300"/>
              </a:xfrm>
              <a:custGeom>
                <a:avLst/>
                <a:gdLst/>
                <a:ahLst/>
                <a:cxnLst/>
                <a:rect l="l" t="t" r="r" b="b"/>
                <a:pathLst>
                  <a:path w="1564" h="2380" extrusionOk="0">
                    <a:moveTo>
                      <a:pt x="782" y="241"/>
                    </a:moveTo>
                    <a:cubicBezTo>
                      <a:pt x="1107" y="241"/>
                      <a:pt x="1250" y="616"/>
                      <a:pt x="1250" y="1180"/>
                    </a:cubicBezTo>
                    <a:cubicBezTo>
                      <a:pt x="1250" y="1769"/>
                      <a:pt x="1099" y="2140"/>
                      <a:pt x="778" y="2140"/>
                    </a:cubicBezTo>
                    <a:cubicBezTo>
                      <a:pt x="496" y="2140"/>
                      <a:pt x="314" y="1799"/>
                      <a:pt x="314" y="1200"/>
                    </a:cubicBezTo>
                    <a:cubicBezTo>
                      <a:pt x="314" y="573"/>
                      <a:pt x="511" y="241"/>
                      <a:pt x="782" y="241"/>
                    </a:cubicBezTo>
                    <a:close/>
                    <a:moveTo>
                      <a:pt x="801" y="1"/>
                    </a:moveTo>
                    <a:cubicBezTo>
                      <a:pt x="333" y="1"/>
                      <a:pt x="1" y="426"/>
                      <a:pt x="1" y="1196"/>
                    </a:cubicBezTo>
                    <a:cubicBezTo>
                      <a:pt x="8" y="1958"/>
                      <a:pt x="314" y="2380"/>
                      <a:pt x="763" y="2380"/>
                    </a:cubicBezTo>
                    <a:cubicBezTo>
                      <a:pt x="1274" y="2380"/>
                      <a:pt x="1563" y="1946"/>
                      <a:pt x="1563" y="1165"/>
                    </a:cubicBezTo>
                    <a:cubicBezTo>
                      <a:pt x="1563" y="434"/>
                      <a:pt x="1285" y="1"/>
                      <a:pt x="801" y="1"/>
                    </a:cubicBezTo>
                    <a:close/>
                  </a:path>
                </a:pathLst>
              </a:custGeom>
              <a:solidFill>
                <a:schemeClr val="lt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36" name="Google Shape;4104;p50">
                <a:extLst>
                  <a:ext uri="{FF2B5EF4-FFF2-40B4-BE49-F238E27FC236}">
                    <a16:creationId xmlns:a16="http://schemas.microsoft.com/office/drawing/2014/main" id="{0E115F2C-1DBF-A3E1-B58B-0F966D3552C9}"/>
                  </a:ext>
                </a:extLst>
              </p:cNvPr>
              <p:cNvSpPr/>
              <p:nvPr/>
            </p:nvSpPr>
            <p:spPr>
              <a:xfrm>
                <a:off x="2555180" y="4402794"/>
                <a:ext cx="43085" cy="89950"/>
              </a:xfrm>
              <a:custGeom>
                <a:avLst/>
                <a:gdLst/>
                <a:ahLst/>
                <a:cxnLst/>
                <a:rect l="l" t="t" r="r" b="b"/>
                <a:pathLst>
                  <a:path w="1231" h="2570" extrusionOk="0">
                    <a:moveTo>
                      <a:pt x="990" y="1"/>
                    </a:moveTo>
                    <a:lnTo>
                      <a:pt x="0" y="2570"/>
                    </a:lnTo>
                    <a:lnTo>
                      <a:pt x="240" y="2570"/>
                    </a:lnTo>
                    <a:lnTo>
                      <a:pt x="1231" y="1"/>
                    </a:lnTo>
                    <a:close/>
                  </a:path>
                </a:pathLst>
              </a:custGeom>
              <a:solidFill>
                <a:schemeClr val="lt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37" name="Google Shape;4105;p50">
                <a:extLst>
                  <a:ext uri="{FF2B5EF4-FFF2-40B4-BE49-F238E27FC236}">
                    <a16:creationId xmlns:a16="http://schemas.microsoft.com/office/drawing/2014/main" id="{509D6DE8-76C3-5048-CEC3-0D9BCBBB85A6}"/>
                  </a:ext>
                </a:extLst>
              </p:cNvPr>
              <p:cNvSpPr/>
              <p:nvPr/>
            </p:nvSpPr>
            <p:spPr>
              <a:xfrm>
                <a:off x="2629627" y="4405769"/>
                <a:ext cx="51520" cy="81935"/>
              </a:xfrm>
              <a:custGeom>
                <a:avLst/>
                <a:gdLst/>
                <a:ahLst/>
                <a:cxnLst/>
                <a:rect l="l" t="t" r="r" b="b"/>
                <a:pathLst>
                  <a:path w="1472" h="2341" extrusionOk="0">
                    <a:moveTo>
                      <a:pt x="709" y="1"/>
                    </a:moveTo>
                    <a:cubicBezTo>
                      <a:pt x="445" y="1"/>
                      <a:pt x="218" y="101"/>
                      <a:pt x="59" y="237"/>
                    </a:cubicBezTo>
                    <a:lnTo>
                      <a:pt x="156" y="453"/>
                    </a:lnTo>
                    <a:cubicBezTo>
                      <a:pt x="264" y="364"/>
                      <a:pt x="438" y="260"/>
                      <a:pt x="647" y="260"/>
                    </a:cubicBezTo>
                    <a:cubicBezTo>
                      <a:pt x="988" y="260"/>
                      <a:pt x="1104" y="476"/>
                      <a:pt x="1104" y="708"/>
                    </a:cubicBezTo>
                    <a:cubicBezTo>
                      <a:pt x="1100" y="1057"/>
                      <a:pt x="833" y="1355"/>
                      <a:pt x="245" y="1912"/>
                    </a:cubicBezTo>
                    <a:lnTo>
                      <a:pt x="1" y="2151"/>
                    </a:lnTo>
                    <a:lnTo>
                      <a:pt x="1" y="2341"/>
                    </a:lnTo>
                    <a:lnTo>
                      <a:pt x="1471" y="2341"/>
                    </a:lnTo>
                    <a:lnTo>
                      <a:pt x="1471" y="2082"/>
                    </a:lnTo>
                    <a:lnTo>
                      <a:pt x="438" y="2082"/>
                    </a:lnTo>
                    <a:lnTo>
                      <a:pt x="438" y="2074"/>
                    </a:lnTo>
                    <a:lnTo>
                      <a:pt x="620" y="1904"/>
                    </a:lnTo>
                    <a:cubicBezTo>
                      <a:pt x="1107" y="1440"/>
                      <a:pt x="1413" y="1096"/>
                      <a:pt x="1413" y="669"/>
                    </a:cubicBezTo>
                    <a:cubicBezTo>
                      <a:pt x="1413" y="341"/>
                      <a:pt x="1204" y="1"/>
                      <a:pt x="709" y="1"/>
                    </a:cubicBezTo>
                    <a:close/>
                  </a:path>
                </a:pathLst>
              </a:custGeom>
              <a:solidFill>
                <a:schemeClr val="lt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38" name="Google Shape;4106;p50">
                <a:extLst>
                  <a:ext uri="{FF2B5EF4-FFF2-40B4-BE49-F238E27FC236}">
                    <a16:creationId xmlns:a16="http://schemas.microsoft.com/office/drawing/2014/main" id="{5A3F8081-1061-4A66-2A6D-B6757A41D48F}"/>
                  </a:ext>
                </a:extLst>
              </p:cNvPr>
              <p:cNvSpPr/>
              <p:nvPr/>
            </p:nvSpPr>
            <p:spPr>
              <a:xfrm>
                <a:off x="2694098" y="4429849"/>
                <a:ext cx="14805" cy="59220"/>
              </a:xfrm>
              <a:custGeom>
                <a:avLst/>
                <a:gdLst/>
                <a:ahLst/>
                <a:cxnLst/>
                <a:rect l="l" t="t" r="r" b="b"/>
                <a:pathLst>
                  <a:path w="423" h="1692" extrusionOk="0">
                    <a:moveTo>
                      <a:pt x="213" y="1"/>
                    </a:moveTo>
                    <a:cubicBezTo>
                      <a:pt x="89" y="1"/>
                      <a:pt x="1" y="94"/>
                      <a:pt x="1" y="222"/>
                    </a:cubicBezTo>
                    <a:cubicBezTo>
                      <a:pt x="1" y="345"/>
                      <a:pt x="85" y="442"/>
                      <a:pt x="210" y="442"/>
                    </a:cubicBezTo>
                    <a:cubicBezTo>
                      <a:pt x="341" y="442"/>
                      <a:pt x="422" y="345"/>
                      <a:pt x="422" y="222"/>
                    </a:cubicBezTo>
                    <a:cubicBezTo>
                      <a:pt x="419" y="94"/>
                      <a:pt x="337" y="1"/>
                      <a:pt x="213" y="1"/>
                    </a:cubicBezTo>
                    <a:close/>
                    <a:moveTo>
                      <a:pt x="213" y="1251"/>
                    </a:moveTo>
                    <a:cubicBezTo>
                      <a:pt x="89" y="1251"/>
                      <a:pt x="1" y="1340"/>
                      <a:pt x="1" y="1472"/>
                    </a:cubicBezTo>
                    <a:cubicBezTo>
                      <a:pt x="1" y="1595"/>
                      <a:pt x="85" y="1692"/>
                      <a:pt x="210" y="1692"/>
                    </a:cubicBezTo>
                    <a:cubicBezTo>
                      <a:pt x="341" y="1692"/>
                      <a:pt x="422" y="1595"/>
                      <a:pt x="422" y="1472"/>
                    </a:cubicBezTo>
                    <a:cubicBezTo>
                      <a:pt x="419" y="1340"/>
                      <a:pt x="337" y="1251"/>
                      <a:pt x="213" y="1251"/>
                    </a:cubicBezTo>
                    <a:close/>
                  </a:path>
                </a:pathLst>
              </a:custGeom>
              <a:solidFill>
                <a:schemeClr val="lt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39" name="Google Shape;4107;p50">
                <a:extLst>
                  <a:ext uri="{FF2B5EF4-FFF2-40B4-BE49-F238E27FC236}">
                    <a16:creationId xmlns:a16="http://schemas.microsoft.com/office/drawing/2014/main" id="{8F33E617-FC38-B848-8B6F-38F40395CE66}"/>
                  </a:ext>
                </a:extLst>
              </p:cNvPr>
              <p:cNvSpPr/>
              <p:nvPr/>
            </p:nvSpPr>
            <p:spPr>
              <a:xfrm>
                <a:off x="2718494" y="4407134"/>
                <a:ext cx="50085" cy="81935"/>
              </a:xfrm>
              <a:custGeom>
                <a:avLst/>
                <a:gdLst/>
                <a:ahLst/>
                <a:cxnLst/>
                <a:rect l="l" t="t" r="r" b="b"/>
                <a:pathLst>
                  <a:path w="1431" h="2341" extrusionOk="0">
                    <a:moveTo>
                      <a:pt x="282" y="0"/>
                    </a:moveTo>
                    <a:lnTo>
                      <a:pt x="135" y="1107"/>
                    </a:lnTo>
                    <a:cubicBezTo>
                      <a:pt x="220" y="1095"/>
                      <a:pt x="320" y="1080"/>
                      <a:pt x="452" y="1080"/>
                    </a:cubicBezTo>
                    <a:cubicBezTo>
                      <a:pt x="913" y="1080"/>
                      <a:pt x="1110" y="1293"/>
                      <a:pt x="1114" y="1591"/>
                    </a:cubicBezTo>
                    <a:cubicBezTo>
                      <a:pt x="1114" y="1900"/>
                      <a:pt x="863" y="2089"/>
                      <a:pt x="568" y="2089"/>
                    </a:cubicBezTo>
                    <a:cubicBezTo>
                      <a:pt x="359" y="2089"/>
                      <a:pt x="174" y="2020"/>
                      <a:pt x="77" y="1962"/>
                    </a:cubicBezTo>
                    <a:lnTo>
                      <a:pt x="0" y="2198"/>
                    </a:lnTo>
                    <a:cubicBezTo>
                      <a:pt x="108" y="2271"/>
                      <a:pt x="320" y="2341"/>
                      <a:pt x="572" y="2341"/>
                    </a:cubicBezTo>
                    <a:cubicBezTo>
                      <a:pt x="1072" y="2341"/>
                      <a:pt x="1431" y="2005"/>
                      <a:pt x="1431" y="1555"/>
                    </a:cubicBezTo>
                    <a:cubicBezTo>
                      <a:pt x="1431" y="1266"/>
                      <a:pt x="1281" y="1068"/>
                      <a:pt x="1099" y="964"/>
                    </a:cubicBezTo>
                    <a:cubicBezTo>
                      <a:pt x="959" y="878"/>
                      <a:pt x="781" y="839"/>
                      <a:pt x="604" y="839"/>
                    </a:cubicBezTo>
                    <a:cubicBezTo>
                      <a:pt x="518" y="839"/>
                      <a:pt x="472" y="848"/>
                      <a:pt x="418" y="855"/>
                    </a:cubicBezTo>
                    <a:lnTo>
                      <a:pt x="506" y="264"/>
                    </a:lnTo>
                    <a:lnTo>
                      <a:pt x="1385" y="264"/>
                    </a:lnTo>
                    <a:lnTo>
                      <a:pt x="1385" y="0"/>
                    </a:lnTo>
                    <a:close/>
                  </a:path>
                </a:pathLst>
              </a:custGeom>
              <a:solidFill>
                <a:schemeClr val="lt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40" name="Google Shape;4108;p50">
                <a:extLst>
                  <a:ext uri="{FF2B5EF4-FFF2-40B4-BE49-F238E27FC236}">
                    <a16:creationId xmlns:a16="http://schemas.microsoft.com/office/drawing/2014/main" id="{EC17A578-096D-2481-1FD9-A6836E4BAD8C}"/>
                  </a:ext>
                </a:extLst>
              </p:cNvPr>
              <p:cNvSpPr/>
              <p:nvPr/>
            </p:nvSpPr>
            <p:spPr>
              <a:xfrm>
                <a:off x="2781285" y="4405769"/>
                <a:ext cx="54600" cy="83300"/>
              </a:xfrm>
              <a:custGeom>
                <a:avLst/>
                <a:gdLst/>
                <a:ahLst/>
                <a:cxnLst/>
                <a:rect l="l" t="t" r="r" b="b"/>
                <a:pathLst>
                  <a:path w="1560" h="2380" extrusionOk="0">
                    <a:moveTo>
                      <a:pt x="783" y="241"/>
                    </a:moveTo>
                    <a:cubicBezTo>
                      <a:pt x="1103" y="241"/>
                      <a:pt x="1251" y="616"/>
                      <a:pt x="1251" y="1180"/>
                    </a:cubicBezTo>
                    <a:cubicBezTo>
                      <a:pt x="1251" y="1769"/>
                      <a:pt x="1096" y="2140"/>
                      <a:pt x="778" y="2140"/>
                    </a:cubicBezTo>
                    <a:cubicBezTo>
                      <a:pt x="496" y="2140"/>
                      <a:pt x="310" y="1799"/>
                      <a:pt x="310" y="1200"/>
                    </a:cubicBezTo>
                    <a:cubicBezTo>
                      <a:pt x="310" y="573"/>
                      <a:pt x="508" y="241"/>
                      <a:pt x="783" y="241"/>
                    </a:cubicBezTo>
                    <a:close/>
                    <a:moveTo>
                      <a:pt x="798" y="1"/>
                    </a:moveTo>
                    <a:cubicBezTo>
                      <a:pt x="333" y="1"/>
                      <a:pt x="1" y="426"/>
                      <a:pt x="1" y="1196"/>
                    </a:cubicBezTo>
                    <a:cubicBezTo>
                      <a:pt x="8" y="1958"/>
                      <a:pt x="310" y="2380"/>
                      <a:pt x="760" y="2380"/>
                    </a:cubicBezTo>
                    <a:cubicBezTo>
                      <a:pt x="1270" y="2380"/>
                      <a:pt x="1560" y="1946"/>
                      <a:pt x="1560" y="1165"/>
                    </a:cubicBezTo>
                    <a:cubicBezTo>
                      <a:pt x="1560" y="434"/>
                      <a:pt x="1285" y="1"/>
                      <a:pt x="798" y="1"/>
                    </a:cubicBezTo>
                    <a:close/>
                  </a:path>
                </a:pathLst>
              </a:custGeom>
              <a:solidFill>
                <a:schemeClr val="lt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grpSp>
        <p:grpSp>
          <p:nvGrpSpPr>
            <p:cNvPr id="6" name="Google Shape;4109;p50">
              <a:extLst>
                <a:ext uri="{FF2B5EF4-FFF2-40B4-BE49-F238E27FC236}">
                  <a16:creationId xmlns:a16="http://schemas.microsoft.com/office/drawing/2014/main" id="{617C3D16-97ED-E9FF-F043-EF59DD6AF719}"/>
                </a:ext>
              </a:extLst>
            </p:cNvPr>
            <p:cNvGrpSpPr/>
            <p:nvPr/>
          </p:nvGrpSpPr>
          <p:grpSpPr>
            <a:xfrm>
              <a:off x="6740408" y="4082745"/>
              <a:ext cx="1412936" cy="130770"/>
              <a:chOff x="2935989" y="4367723"/>
              <a:chExt cx="1685879" cy="156032"/>
            </a:xfrm>
          </p:grpSpPr>
          <p:sp>
            <p:nvSpPr>
              <p:cNvPr id="7" name="Google Shape;4110;p50">
                <a:extLst>
                  <a:ext uri="{FF2B5EF4-FFF2-40B4-BE49-F238E27FC236}">
                    <a16:creationId xmlns:a16="http://schemas.microsoft.com/office/drawing/2014/main" id="{C65AC8C5-10E4-E3B9-0AB5-B947E3AD7C9C}"/>
                  </a:ext>
                </a:extLst>
              </p:cNvPr>
              <p:cNvSpPr/>
              <p:nvPr/>
            </p:nvSpPr>
            <p:spPr>
              <a:xfrm>
                <a:off x="2935989" y="4376368"/>
                <a:ext cx="179165" cy="138705"/>
              </a:xfrm>
              <a:custGeom>
                <a:avLst/>
                <a:gdLst/>
                <a:ahLst/>
                <a:cxnLst/>
                <a:rect l="l" t="t" r="r" b="b"/>
                <a:pathLst>
                  <a:path w="5119" h="3963" extrusionOk="0">
                    <a:moveTo>
                      <a:pt x="1323" y="1761"/>
                    </a:moveTo>
                    <a:lnTo>
                      <a:pt x="1323" y="2202"/>
                    </a:lnTo>
                    <a:lnTo>
                      <a:pt x="495" y="2202"/>
                    </a:lnTo>
                    <a:lnTo>
                      <a:pt x="495" y="1761"/>
                    </a:lnTo>
                    <a:close/>
                    <a:moveTo>
                      <a:pt x="4515" y="1761"/>
                    </a:moveTo>
                    <a:lnTo>
                      <a:pt x="4515" y="2202"/>
                    </a:lnTo>
                    <a:lnTo>
                      <a:pt x="1872" y="2202"/>
                    </a:lnTo>
                    <a:lnTo>
                      <a:pt x="1872" y="1761"/>
                    </a:lnTo>
                    <a:close/>
                    <a:moveTo>
                      <a:pt x="3191" y="2698"/>
                    </a:moveTo>
                    <a:lnTo>
                      <a:pt x="3191" y="3139"/>
                    </a:lnTo>
                    <a:lnTo>
                      <a:pt x="549" y="3139"/>
                    </a:lnTo>
                    <a:lnTo>
                      <a:pt x="549" y="2698"/>
                    </a:lnTo>
                    <a:close/>
                    <a:moveTo>
                      <a:pt x="4569" y="2698"/>
                    </a:moveTo>
                    <a:lnTo>
                      <a:pt x="4569" y="3139"/>
                    </a:lnTo>
                    <a:lnTo>
                      <a:pt x="3745" y="3139"/>
                    </a:lnTo>
                    <a:lnTo>
                      <a:pt x="3745" y="2698"/>
                    </a:lnTo>
                    <a:close/>
                    <a:moveTo>
                      <a:pt x="538" y="1"/>
                    </a:moveTo>
                    <a:cubicBezTo>
                      <a:pt x="240" y="1"/>
                      <a:pt x="0" y="241"/>
                      <a:pt x="0" y="539"/>
                    </a:cubicBezTo>
                    <a:lnTo>
                      <a:pt x="0" y="3429"/>
                    </a:lnTo>
                    <a:cubicBezTo>
                      <a:pt x="0" y="3723"/>
                      <a:pt x="240" y="3963"/>
                      <a:pt x="538" y="3963"/>
                    </a:cubicBezTo>
                    <a:lnTo>
                      <a:pt x="4584" y="3963"/>
                    </a:lnTo>
                    <a:cubicBezTo>
                      <a:pt x="4878" y="3963"/>
                      <a:pt x="5118" y="3723"/>
                      <a:pt x="5118" y="3429"/>
                    </a:cubicBezTo>
                    <a:lnTo>
                      <a:pt x="5118" y="539"/>
                    </a:lnTo>
                    <a:cubicBezTo>
                      <a:pt x="5118" y="241"/>
                      <a:pt x="4878" y="1"/>
                      <a:pt x="4584" y="1"/>
                    </a:cubicBezTo>
                    <a:close/>
                  </a:path>
                </a:pathLst>
              </a:custGeom>
              <a:solidFill>
                <a:schemeClr val="lt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8" name="Google Shape;4111;p50">
                <a:extLst>
                  <a:ext uri="{FF2B5EF4-FFF2-40B4-BE49-F238E27FC236}">
                    <a16:creationId xmlns:a16="http://schemas.microsoft.com/office/drawing/2014/main" id="{2C7CD368-4894-E5E8-3EE1-95D8593AACBA}"/>
                  </a:ext>
                </a:extLst>
              </p:cNvPr>
              <p:cNvSpPr/>
              <p:nvPr/>
            </p:nvSpPr>
            <p:spPr>
              <a:xfrm>
                <a:off x="3835089" y="4383858"/>
                <a:ext cx="196525" cy="123760"/>
              </a:xfrm>
              <a:custGeom>
                <a:avLst/>
                <a:gdLst/>
                <a:ahLst/>
                <a:cxnLst/>
                <a:rect l="l" t="t" r="r" b="b"/>
                <a:pathLst>
                  <a:path w="5615" h="3536" extrusionOk="0">
                    <a:moveTo>
                      <a:pt x="5119" y="495"/>
                    </a:moveTo>
                    <a:lnTo>
                      <a:pt x="5119" y="3041"/>
                    </a:lnTo>
                    <a:lnTo>
                      <a:pt x="496" y="3041"/>
                    </a:lnTo>
                    <a:lnTo>
                      <a:pt x="496" y="495"/>
                    </a:lnTo>
                    <a:close/>
                    <a:moveTo>
                      <a:pt x="248" y="0"/>
                    </a:moveTo>
                    <a:cubicBezTo>
                      <a:pt x="109" y="0"/>
                      <a:pt x="0" y="112"/>
                      <a:pt x="0" y="247"/>
                    </a:cubicBezTo>
                    <a:lnTo>
                      <a:pt x="0" y="3288"/>
                    </a:lnTo>
                    <a:cubicBezTo>
                      <a:pt x="0" y="3424"/>
                      <a:pt x="109" y="3536"/>
                      <a:pt x="248" y="3536"/>
                    </a:cubicBezTo>
                    <a:lnTo>
                      <a:pt x="5367" y="3536"/>
                    </a:lnTo>
                    <a:cubicBezTo>
                      <a:pt x="5502" y="3536"/>
                      <a:pt x="5614" y="3424"/>
                      <a:pt x="5614" y="3288"/>
                    </a:cubicBezTo>
                    <a:lnTo>
                      <a:pt x="5614" y="247"/>
                    </a:lnTo>
                    <a:cubicBezTo>
                      <a:pt x="5614" y="112"/>
                      <a:pt x="5502" y="0"/>
                      <a:pt x="5367" y="0"/>
                    </a:cubicBezTo>
                    <a:close/>
                  </a:path>
                </a:pathLst>
              </a:custGeom>
              <a:solidFill>
                <a:schemeClr val="lt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9" name="Google Shape;4112;p50">
                <a:extLst>
                  <a:ext uri="{FF2B5EF4-FFF2-40B4-BE49-F238E27FC236}">
                    <a16:creationId xmlns:a16="http://schemas.microsoft.com/office/drawing/2014/main" id="{29401645-0F09-1500-7BB5-8EF6A0D99358}"/>
                  </a:ext>
                </a:extLst>
              </p:cNvPr>
              <p:cNvSpPr/>
              <p:nvPr/>
            </p:nvSpPr>
            <p:spPr>
              <a:xfrm>
                <a:off x="3239271" y="4379378"/>
                <a:ext cx="129115" cy="132720"/>
              </a:xfrm>
              <a:custGeom>
                <a:avLst/>
                <a:gdLst/>
                <a:ahLst/>
                <a:cxnLst/>
                <a:rect l="l" t="t" r="r" b="b"/>
                <a:pathLst>
                  <a:path w="3689" h="3792" extrusionOk="0">
                    <a:moveTo>
                      <a:pt x="1847" y="1173"/>
                    </a:moveTo>
                    <a:cubicBezTo>
                      <a:pt x="2245" y="1173"/>
                      <a:pt x="2570" y="1498"/>
                      <a:pt x="2570" y="1896"/>
                    </a:cubicBezTo>
                    <a:cubicBezTo>
                      <a:pt x="2570" y="2298"/>
                      <a:pt x="2245" y="2619"/>
                      <a:pt x="1847" y="2619"/>
                    </a:cubicBezTo>
                    <a:cubicBezTo>
                      <a:pt x="1444" y="2619"/>
                      <a:pt x="1119" y="2298"/>
                      <a:pt x="1119" y="1896"/>
                    </a:cubicBezTo>
                    <a:cubicBezTo>
                      <a:pt x="1119" y="1498"/>
                      <a:pt x="1444" y="1173"/>
                      <a:pt x="1847" y="1173"/>
                    </a:cubicBezTo>
                    <a:close/>
                    <a:moveTo>
                      <a:pt x="1336" y="0"/>
                    </a:moveTo>
                    <a:lnTo>
                      <a:pt x="1258" y="766"/>
                    </a:lnTo>
                    <a:lnTo>
                      <a:pt x="589" y="391"/>
                    </a:lnTo>
                    <a:lnTo>
                      <a:pt x="1" y="1223"/>
                    </a:lnTo>
                    <a:lnTo>
                      <a:pt x="783" y="1896"/>
                    </a:lnTo>
                    <a:lnTo>
                      <a:pt x="1" y="2569"/>
                    </a:lnTo>
                    <a:lnTo>
                      <a:pt x="589" y="3405"/>
                    </a:lnTo>
                    <a:lnTo>
                      <a:pt x="1258" y="3025"/>
                    </a:lnTo>
                    <a:lnTo>
                      <a:pt x="1336" y="3791"/>
                    </a:lnTo>
                    <a:lnTo>
                      <a:pt x="2353" y="3791"/>
                    </a:lnTo>
                    <a:lnTo>
                      <a:pt x="2431" y="3025"/>
                    </a:lnTo>
                    <a:lnTo>
                      <a:pt x="3100" y="3405"/>
                    </a:lnTo>
                    <a:lnTo>
                      <a:pt x="3688" y="2569"/>
                    </a:lnTo>
                    <a:lnTo>
                      <a:pt x="2910" y="1896"/>
                    </a:lnTo>
                    <a:lnTo>
                      <a:pt x="3688" y="1223"/>
                    </a:lnTo>
                    <a:lnTo>
                      <a:pt x="3100" y="391"/>
                    </a:lnTo>
                    <a:lnTo>
                      <a:pt x="2431" y="766"/>
                    </a:lnTo>
                    <a:lnTo>
                      <a:pt x="2353" y="0"/>
                    </a:lnTo>
                    <a:close/>
                  </a:path>
                </a:pathLst>
              </a:custGeom>
              <a:solidFill>
                <a:schemeClr val="lt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0" name="Google Shape;4113;p50">
                <a:extLst>
                  <a:ext uri="{FF2B5EF4-FFF2-40B4-BE49-F238E27FC236}">
                    <a16:creationId xmlns:a16="http://schemas.microsoft.com/office/drawing/2014/main" id="{EE789701-201E-9351-E8D2-9F326F46649A}"/>
                  </a:ext>
                </a:extLst>
              </p:cNvPr>
              <p:cNvSpPr/>
              <p:nvPr/>
            </p:nvSpPr>
            <p:spPr>
              <a:xfrm>
                <a:off x="3313227" y="4379378"/>
                <a:ext cx="82880" cy="58660"/>
              </a:xfrm>
              <a:custGeom>
                <a:avLst/>
                <a:gdLst/>
                <a:ahLst/>
                <a:cxnLst/>
                <a:rect l="l" t="t" r="r" b="b"/>
                <a:pathLst>
                  <a:path w="2368" h="1676" extrusionOk="0">
                    <a:moveTo>
                      <a:pt x="0" y="0"/>
                    </a:moveTo>
                    <a:lnTo>
                      <a:pt x="0" y="1675"/>
                    </a:lnTo>
                    <a:lnTo>
                      <a:pt x="2368" y="1675"/>
                    </a:lnTo>
                    <a:lnTo>
                      <a:pt x="2368" y="0"/>
                    </a:lnTo>
                    <a:close/>
                  </a:path>
                </a:pathLst>
              </a:custGeom>
              <a:solidFill>
                <a:schemeClr val="dk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1" name="Google Shape;4114;p50">
                <a:extLst>
                  <a:ext uri="{FF2B5EF4-FFF2-40B4-BE49-F238E27FC236}">
                    <a16:creationId xmlns:a16="http://schemas.microsoft.com/office/drawing/2014/main" id="{FE1FE9CA-6224-1F35-5A83-EC04F043466A}"/>
                  </a:ext>
                </a:extLst>
              </p:cNvPr>
              <p:cNvSpPr/>
              <p:nvPr/>
            </p:nvSpPr>
            <p:spPr>
              <a:xfrm>
                <a:off x="3329468" y="4393588"/>
                <a:ext cx="24535" cy="32935"/>
              </a:xfrm>
              <a:custGeom>
                <a:avLst/>
                <a:gdLst/>
                <a:ahLst/>
                <a:cxnLst/>
                <a:rect l="l" t="t" r="r" b="b"/>
                <a:pathLst>
                  <a:path w="701" h="941" extrusionOk="0">
                    <a:moveTo>
                      <a:pt x="1" y="1"/>
                    </a:moveTo>
                    <a:lnTo>
                      <a:pt x="1" y="940"/>
                    </a:lnTo>
                    <a:lnTo>
                      <a:pt x="124" y="940"/>
                    </a:lnTo>
                    <a:lnTo>
                      <a:pt x="124" y="499"/>
                    </a:lnTo>
                    <a:lnTo>
                      <a:pt x="577" y="499"/>
                    </a:lnTo>
                    <a:lnTo>
                      <a:pt x="577" y="940"/>
                    </a:lnTo>
                    <a:lnTo>
                      <a:pt x="701" y="940"/>
                    </a:lnTo>
                    <a:lnTo>
                      <a:pt x="701" y="1"/>
                    </a:lnTo>
                    <a:lnTo>
                      <a:pt x="577" y="1"/>
                    </a:lnTo>
                    <a:lnTo>
                      <a:pt x="577" y="395"/>
                    </a:lnTo>
                    <a:lnTo>
                      <a:pt x="124" y="395"/>
                    </a:lnTo>
                    <a:lnTo>
                      <a:pt x="124" y="1"/>
                    </a:lnTo>
                    <a:close/>
                  </a:path>
                </a:pathLst>
              </a:custGeom>
              <a:solidFill>
                <a:schemeClr val="lt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2" name="Google Shape;4115;p50">
                <a:extLst>
                  <a:ext uri="{FF2B5EF4-FFF2-40B4-BE49-F238E27FC236}">
                    <a16:creationId xmlns:a16="http://schemas.microsoft.com/office/drawing/2014/main" id="{3CAE79A5-7212-D238-EE11-EDFA677156DA}"/>
                  </a:ext>
                </a:extLst>
              </p:cNvPr>
              <p:cNvSpPr/>
              <p:nvPr/>
            </p:nvSpPr>
            <p:spPr>
              <a:xfrm>
                <a:off x="3361283" y="4393308"/>
                <a:ext cx="26985" cy="33460"/>
              </a:xfrm>
              <a:custGeom>
                <a:avLst/>
                <a:gdLst/>
                <a:ahLst/>
                <a:cxnLst/>
                <a:rect l="l" t="t" r="r" b="b"/>
                <a:pathLst>
                  <a:path w="771" h="956" extrusionOk="0">
                    <a:moveTo>
                      <a:pt x="264" y="97"/>
                    </a:moveTo>
                    <a:cubicBezTo>
                      <a:pt x="520" y="97"/>
                      <a:pt x="647" y="241"/>
                      <a:pt x="647" y="461"/>
                    </a:cubicBezTo>
                    <a:cubicBezTo>
                      <a:pt x="647" y="713"/>
                      <a:pt x="504" y="859"/>
                      <a:pt x="245" y="859"/>
                    </a:cubicBezTo>
                    <a:cubicBezTo>
                      <a:pt x="198" y="859"/>
                      <a:pt x="152" y="856"/>
                      <a:pt x="120" y="852"/>
                    </a:cubicBezTo>
                    <a:lnTo>
                      <a:pt x="120" y="109"/>
                    </a:lnTo>
                    <a:cubicBezTo>
                      <a:pt x="156" y="105"/>
                      <a:pt x="202" y="97"/>
                      <a:pt x="264" y="97"/>
                    </a:cubicBezTo>
                    <a:close/>
                    <a:moveTo>
                      <a:pt x="260" y="0"/>
                    </a:moveTo>
                    <a:cubicBezTo>
                      <a:pt x="163" y="0"/>
                      <a:pt x="74" y="9"/>
                      <a:pt x="1" y="20"/>
                    </a:cubicBezTo>
                    <a:lnTo>
                      <a:pt x="1" y="945"/>
                    </a:lnTo>
                    <a:cubicBezTo>
                      <a:pt x="63" y="952"/>
                      <a:pt x="136" y="956"/>
                      <a:pt x="222" y="956"/>
                    </a:cubicBezTo>
                    <a:cubicBezTo>
                      <a:pt x="404" y="956"/>
                      <a:pt x="550" y="909"/>
                      <a:pt x="636" y="821"/>
                    </a:cubicBezTo>
                    <a:cubicBezTo>
                      <a:pt x="724" y="736"/>
                      <a:pt x="770" y="608"/>
                      <a:pt x="770" y="457"/>
                    </a:cubicBezTo>
                    <a:cubicBezTo>
                      <a:pt x="770" y="302"/>
                      <a:pt x="724" y="194"/>
                      <a:pt x="639" y="120"/>
                    </a:cubicBezTo>
                    <a:cubicBezTo>
                      <a:pt x="558" y="43"/>
                      <a:pt x="434" y="0"/>
                      <a:pt x="260" y="0"/>
                    </a:cubicBezTo>
                    <a:close/>
                  </a:path>
                </a:pathLst>
              </a:custGeom>
              <a:solidFill>
                <a:schemeClr val="lt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3" name="Google Shape;4116;p50">
                <a:extLst>
                  <a:ext uri="{FF2B5EF4-FFF2-40B4-BE49-F238E27FC236}">
                    <a16:creationId xmlns:a16="http://schemas.microsoft.com/office/drawing/2014/main" id="{9F0D8D03-B346-13C3-E7D3-AAFB02882F7D}"/>
                  </a:ext>
                </a:extLst>
              </p:cNvPr>
              <p:cNvSpPr/>
              <p:nvPr/>
            </p:nvSpPr>
            <p:spPr>
              <a:xfrm>
                <a:off x="3520257" y="4370558"/>
                <a:ext cx="190715" cy="150325"/>
              </a:xfrm>
              <a:custGeom>
                <a:avLst/>
                <a:gdLst/>
                <a:ahLst/>
                <a:cxnLst/>
                <a:rect l="l" t="t" r="r" b="b"/>
                <a:pathLst>
                  <a:path w="5449" h="4295" extrusionOk="0">
                    <a:moveTo>
                      <a:pt x="4747" y="334"/>
                    </a:moveTo>
                    <a:cubicBezTo>
                      <a:pt x="4953" y="334"/>
                      <a:pt x="5119" y="500"/>
                      <a:pt x="5119" y="705"/>
                    </a:cubicBezTo>
                    <a:lnTo>
                      <a:pt x="5119" y="3595"/>
                    </a:lnTo>
                    <a:cubicBezTo>
                      <a:pt x="5119" y="3800"/>
                      <a:pt x="4953" y="3966"/>
                      <a:pt x="4747" y="3966"/>
                    </a:cubicBezTo>
                    <a:lnTo>
                      <a:pt x="701" y="3966"/>
                    </a:lnTo>
                    <a:cubicBezTo>
                      <a:pt x="496" y="3966"/>
                      <a:pt x="330" y="3800"/>
                      <a:pt x="330" y="3595"/>
                    </a:cubicBezTo>
                    <a:lnTo>
                      <a:pt x="330" y="705"/>
                    </a:lnTo>
                    <a:cubicBezTo>
                      <a:pt x="330" y="500"/>
                      <a:pt x="496" y="334"/>
                      <a:pt x="701" y="334"/>
                    </a:cubicBezTo>
                    <a:close/>
                    <a:moveTo>
                      <a:pt x="701" y="0"/>
                    </a:moveTo>
                    <a:cubicBezTo>
                      <a:pt x="314" y="0"/>
                      <a:pt x="1" y="318"/>
                      <a:pt x="1" y="705"/>
                    </a:cubicBezTo>
                    <a:lnTo>
                      <a:pt x="1" y="3595"/>
                    </a:lnTo>
                    <a:cubicBezTo>
                      <a:pt x="1" y="3982"/>
                      <a:pt x="314" y="4295"/>
                      <a:pt x="701" y="4295"/>
                    </a:cubicBezTo>
                    <a:lnTo>
                      <a:pt x="4747" y="4295"/>
                    </a:lnTo>
                    <a:cubicBezTo>
                      <a:pt x="5135" y="4295"/>
                      <a:pt x="5448" y="3982"/>
                      <a:pt x="5448" y="3595"/>
                    </a:cubicBezTo>
                    <a:lnTo>
                      <a:pt x="5448" y="705"/>
                    </a:lnTo>
                    <a:cubicBezTo>
                      <a:pt x="5448" y="318"/>
                      <a:pt x="5135" y="0"/>
                      <a:pt x="4747" y="0"/>
                    </a:cubicBezTo>
                    <a:close/>
                  </a:path>
                </a:pathLst>
              </a:custGeom>
              <a:solidFill>
                <a:schemeClr val="lt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4" name="Google Shape;4117;p50">
                <a:extLst>
                  <a:ext uri="{FF2B5EF4-FFF2-40B4-BE49-F238E27FC236}">
                    <a16:creationId xmlns:a16="http://schemas.microsoft.com/office/drawing/2014/main" id="{E28A78C9-E63D-AA0A-8652-0CDFE740AE3C}"/>
                  </a:ext>
                </a:extLst>
              </p:cNvPr>
              <p:cNvSpPr/>
              <p:nvPr/>
            </p:nvSpPr>
            <p:spPr>
              <a:xfrm>
                <a:off x="3623579" y="4446544"/>
                <a:ext cx="59080" cy="45640"/>
              </a:xfrm>
              <a:custGeom>
                <a:avLst/>
                <a:gdLst/>
                <a:ahLst/>
                <a:cxnLst/>
                <a:rect l="l" t="t" r="r" b="b"/>
                <a:pathLst>
                  <a:path w="1688" h="1304" extrusionOk="0">
                    <a:moveTo>
                      <a:pt x="179" y="0"/>
                    </a:moveTo>
                    <a:cubicBezTo>
                      <a:pt x="82" y="0"/>
                      <a:pt x="1" y="77"/>
                      <a:pt x="1" y="174"/>
                    </a:cubicBezTo>
                    <a:lnTo>
                      <a:pt x="1" y="1129"/>
                    </a:lnTo>
                    <a:cubicBezTo>
                      <a:pt x="1" y="1227"/>
                      <a:pt x="82" y="1304"/>
                      <a:pt x="179" y="1304"/>
                    </a:cubicBezTo>
                    <a:lnTo>
                      <a:pt x="1513" y="1304"/>
                    </a:lnTo>
                    <a:cubicBezTo>
                      <a:pt x="1610" y="1304"/>
                      <a:pt x="1688" y="1227"/>
                      <a:pt x="1688" y="1129"/>
                    </a:cubicBezTo>
                    <a:lnTo>
                      <a:pt x="1688" y="174"/>
                    </a:lnTo>
                    <a:cubicBezTo>
                      <a:pt x="1688" y="77"/>
                      <a:pt x="1610" y="0"/>
                      <a:pt x="1513" y="0"/>
                    </a:cubicBezTo>
                    <a:close/>
                  </a:path>
                </a:pathLst>
              </a:custGeom>
              <a:solidFill>
                <a:schemeClr val="lt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5" name="Google Shape;4118;p50">
                <a:extLst>
                  <a:ext uri="{FF2B5EF4-FFF2-40B4-BE49-F238E27FC236}">
                    <a16:creationId xmlns:a16="http://schemas.microsoft.com/office/drawing/2014/main" id="{5616B2AD-6460-4B61-CF65-A8FBCC7BFC76}"/>
                  </a:ext>
                </a:extLst>
              </p:cNvPr>
              <p:cNvSpPr/>
              <p:nvPr/>
            </p:nvSpPr>
            <p:spPr>
              <a:xfrm>
                <a:off x="4156710" y="4370558"/>
                <a:ext cx="190680" cy="150325"/>
              </a:xfrm>
              <a:custGeom>
                <a:avLst/>
                <a:gdLst/>
                <a:ahLst/>
                <a:cxnLst/>
                <a:rect l="l" t="t" r="r" b="b"/>
                <a:pathLst>
                  <a:path w="5448" h="4295" extrusionOk="0">
                    <a:moveTo>
                      <a:pt x="700" y="0"/>
                    </a:moveTo>
                    <a:cubicBezTo>
                      <a:pt x="314" y="0"/>
                      <a:pt x="0" y="318"/>
                      <a:pt x="0" y="705"/>
                    </a:cubicBezTo>
                    <a:lnTo>
                      <a:pt x="329" y="705"/>
                    </a:lnTo>
                    <a:cubicBezTo>
                      <a:pt x="329" y="500"/>
                      <a:pt x="496" y="334"/>
                      <a:pt x="700" y="334"/>
                    </a:cubicBezTo>
                    <a:lnTo>
                      <a:pt x="4748" y="334"/>
                    </a:lnTo>
                    <a:cubicBezTo>
                      <a:pt x="4953" y="334"/>
                      <a:pt x="5119" y="500"/>
                      <a:pt x="5119" y="705"/>
                    </a:cubicBezTo>
                    <a:lnTo>
                      <a:pt x="5119" y="3595"/>
                    </a:lnTo>
                    <a:cubicBezTo>
                      <a:pt x="5119" y="3800"/>
                      <a:pt x="4953" y="3966"/>
                      <a:pt x="4748" y="3966"/>
                    </a:cubicBezTo>
                    <a:lnTo>
                      <a:pt x="3769" y="3966"/>
                    </a:lnTo>
                    <a:lnTo>
                      <a:pt x="3769" y="4295"/>
                    </a:lnTo>
                    <a:lnTo>
                      <a:pt x="4748" y="4295"/>
                    </a:lnTo>
                    <a:cubicBezTo>
                      <a:pt x="5134" y="4295"/>
                      <a:pt x="5448" y="3982"/>
                      <a:pt x="5448" y="3595"/>
                    </a:cubicBezTo>
                    <a:lnTo>
                      <a:pt x="5448" y="705"/>
                    </a:lnTo>
                    <a:cubicBezTo>
                      <a:pt x="5448" y="318"/>
                      <a:pt x="5134" y="0"/>
                      <a:pt x="4748" y="0"/>
                    </a:cubicBezTo>
                    <a:close/>
                  </a:path>
                </a:pathLst>
              </a:custGeom>
              <a:solidFill>
                <a:schemeClr val="lt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6" name="Google Shape;4119;p50">
                <a:extLst>
                  <a:ext uri="{FF2B5EF4-FFF2-40B4-BE49-F238E27FC236}">
                    <a16:creationId xmlns:a16="http://schemas.microsoft.com/office/drawing/2014/main" id="{F803E752-D066-C3DF-4459-535F2D0B395A}"/>
                  </a:ext>
                </a:extLst>
              </p:cNvPr>
              <p:cNvSpPr/>
              <p:nvPr/>
            </p:nvSpPr>
            <p:spPr>
              <a:xfrm>
                <a:off x="4155765" y="4407239"/>
                <a:ext cx="111755" cy="111755"/>
              </a:xfrm>
              <a:custGeom>
                <a:avLst/>
                <a:gdLst/>
                <a:ahLst/>
                <a:cxnLst/>
                <a:rect l="l" t="t" r="r" b="b"/>
                <a:pathLst>
                  <a:path w="3193" h="3193" extrusionOk="0">
                    <a:moveTo>
                      <a:pt x="0" y="1"/>
                    </a:moveTo>
                    <a:lnTo>
                      <a:pt x="0" y="477"/>
                    </a:lnTo>
                    <a:cubicBezTo>
                      <a:pt x="1498" y="477"/>
                      <a:pt x="2716" y="1695"/>
                      <a:pt x="2716" y="3193"/>
                    </a:cubicBezTo>
                    <a:lnTo>
                      <a:pt x="3192" y="3193"/>
                    </a:lnTo>
                    <a:cubicBezTo>
                      <a:pt x="3192" y="1433"/>
                      <a:pt x="1761" y="1"/>
                      <a:pt x="0" y="1"/>
                    </a:cubicBezTo>
                    <a:close/>
                  </a:path>
                </a:pathLst>
              </a:custGeom>
              <a:solidFill>
                <a:schemeClr val="lt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7" name="Google Shape;4120;p50">
                <a:extLst>
                  <a:ext uri="{FF2B5EF4-FFF2-40B4-BE49-F238E27FC236}">
                    <a16:creationId xmlns:a16="http://schemas.microsoft.com/office/drawing/2014/main" id="{B0B5380C-5842-C037-14F1-58F2C2C5687A}"/>
                  </a:ext>
                </a:extLst>
              </p:cNvPr>
              <p:cNvSpPr/>
              <p:nvPr/>
            </p:nvSpPr>
            <p:spPr>
              <a:xfrm>
                <a:off x="4155765" y="4445179"/>
                <a:ext cx="73815" cy="73815"/>
              </a:xfrm>
              <a:custGeom>
                <a:avLst/>
                <a:gdLst/>
                <a:ahLst/>
                <a:cxnLst/>
                <a:rect l="l" t="t" r="r" b="b"/>
                <a:pathLst>
                  <a:path w="2109" h="2109" extrusionOk="0">
                    <a:moveTo>
                      <a:pt x="0" y="0"/>
                    </a:moveTo>
                    <a:lnTo>
                      <a:pt x="0" y="477"/>
                    </a:lnTo>
                    <a:cubicBezTo>
                      <a:pt x="902" y="477"/>
                      <a:pt x="1632" y="1207"/>
                      <a:pt x="1632" y="2109"/>
                    </a:cubicBezTo>
                    <a:lnTo>
                      <a:pt x="2109" y="2109"/>
                    </a:lnTo>
                    <a:cubicBezTo>
                      <a:pt x="2109" y="945"/>
                      <a:pt x="1164" y="0"/>
                      <a:pt x="0" y="0"/>
                    </a:cubicBezTo>
                    <a:close/>
                  </a:path>
                </a:pathLst>
              </a:custGeom>
              <a:solidFill>
                <a:schemeClr val="lt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8" name="Google Shape;4121;p50">
                <a:extLst>
                  <a:ext uri="{FF2B5EF4-FFF2-40B4-BE49-F238E27FC236}">
                    <a16:creationId xmlns:a16="http://schemas.microsoft.com/office/drawing/2014/main" id="{6D56BCB8-2088-ABBD-2DE3-6F4FE20C217D}"/>
                  </a:ext>
                </a:extLst>
              </p:cNvPr>
              <p:cNvSpPr/>
              <p:nvPr/>
            </p:nvSpPr>
            <p:spPr>
              <a:xfrm>
                <a:off x="4155765" y="4487145"/>
                <a:ext cx="31850" cy="31850"/>
              </a:xfrm>
              <a:custGeom>
                <a:avLst/>
                <a:gdLst/>
                <a:ahLst/>
                <a:cxnLst/>
                <a:rect l="l" t="t" r="r" b="b"/>
                <a:pathLst>
                  <a:path w="910" h="910" extrusionOk="0">
                    <a:moveTo>
                      <a:pt x="0" y="1"/>
                    </a:moveTo>
                    <a:lnTo>
                      <a:pt x="0" y="910"/>
                    </a:lnTo>
                    <a:lnTo>
                      <a:pt x="909" y="910"/>
                    </a:lnTo>
                    <a:cubicBezTo>
                      <a:pt x="909" y="407"/>
                      <a:pt x="503" y="1"/>
                      <a:pt x="0" y="1"/>
                    </a:cubicBezTo>
                    <a:close/>
                  </a:path>
                </a:pathLst>
              </a:custGeom>
              <a:solidFill>
                <a:schemeClr val="lt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9" name="Google Shape;4122;p50">
                <a:extLst>
                  <a:ext uri="{FF2B5EF4-FFF2-40B4-BE49-F238E27FC236}">
                    <a16:creationId xmlns:a16="http://schemas.microsoft.com/office/drawing/2014/main" id="{17982AEE-DE42-5E22-94AF-FD0A39FC74E5}"/>
                  </a:ext>
                </a:extLst>
              </p:cNvPr>
              <p:cNvSpPr/>
              <p:nvPr/>
            </p:nvSpPr>
            <p:spPr>
              <a:xfrm>
                <a:off x="4471542" y="4367723"/>
                <a:ext cx="68530" cy="68530"/>
              </a:xfrm>
              <a:custGeom>
                <a:avLst/>
                <a:gdLst/>
                <a:ahLst/>
                <a:cxnLst/>
                <a:rect l="l" t="t" r="r" b="b"/>
                <a:pathLst>
                  <a:path w="1958" h="1958" extrusionOk="0">
                    <a:moveTo>
                      <a:pt x="248" y="1"/>
                    </a:moveTo>
                    <a:cubicBezTo>
                      <a:pt x="113" y="1"/>
                      <a:pt x="1" y="113"/>
                      <a:pt x="1" y="248"/>
                    </a:cubicBezTo>
                    <a:lnTo>
                      <a:pt x="1" y="1710"/>
                    </a:lnTo>
                    <a:cubicBezTo>
                      <a:pt x="1" y="1849"/>
                      <a:pt x="113" y="1958"/>
                      <a:pt x="248" y="1958"/>
                    </a:cubicBezTo>
                    <a:cubicBezTo>
                      <a:pt x="383" y="1958"/>
                      <a:pt x="495" y="1849"/>
                      <a:pt x="495" y="1710"/>
                    </a:cubicBezTo>
                    <a:lnTo>
                      <a:pt x="495" y="496"/>
                    </a:lnTo>
                    <a:lnTo>
                      <a:pt x="1710" y="496"/>
                    </a:lnTo>
                    <a:cubicBezTo>
                      <a:pt x="1845" y="496"/>
                      <a:pt x="1958" y="383"/>
                      <a:pt x="1958" y="248"/>
                    </a:cubicBezTo>
                    <a:cubicBezTo>
                      <a:pt x="1958" y="113"/>
                      <a:pt x="1845" y="1"/>
                      <a:pt x="1710" y="1"/>
                    </a:cubicBezTo>
                    <a:close/>
                  </a:path>
                </a:pathLst>
              </a:custGeom>
              <a:solidFill>
                <a:schemeClr val="lt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20" name="Google Shape;4123;p50">
                <a:extLst>
                  <a:ext uri="{FF2B5EF4-FFF2-40B4-BE49-F238E27FC236}">
                    <a16:creationId xmlns:a16="http://schemas.microsoft.com/office/drawing/2014/main" id="{D30141C9-E6F8-5DBA-39FC-2877051B15E7}"/>
                  </a:ext>
                </a:extLst>
              </p:cNvPr>
              <p:cNvSpPr/>
              <p:nvPr/>
            </p:nvSpPr>
            <p:spPr>
              <a:xfrm>
                <a:off x="4553164" y="4367723"/>
                <a:ext cx="68705" cy="68530"/>
              </a:xfrm>
              <a:custGeom>
                <a:avLst/>
                <a:gdLst/>
                <a:ahLst/>
                <a:cxnLst/>
                <a:rect l="l" t="t" r="r" b="b"/>
                <a:pathLst>
                  <a:path w="1963" h="1958" extrusionOk="0">
                    <a:moveTo>
                      <a:pt x="249" y="1"/>
                    </a:moveTo>
                    <a:cubicBezTo>
                      <a:pt x="113" y="1"/>
                      <a:pt x="1" y="113"/>
                      <a:pt x="1" y="248"/>
                    </a:cubicBezTo>
                    <a:cubicBezTo>
                      <a:pt x="1" y="383"/>
                      <a:pt x="113" y="496"/>
                      <a:pt x="249" y="496"/>
                    </a:cubicBezTo>
                    <a:lnTo>
                      <a:pt x="1467" y="496"/>
                    </a:lnTo>
                    <a:lnTo>
                      <a:pt x="1467" y="1710"/>
                    </a:lnTo>
                    <a:cubicBezTo>
                      <a:pt x="1467" y="1849"/>
                      <a:pt x="1576" y="1958"/>
                      <a:pt x="1715" y="1958"/>
                    </a:cubicBezTo>
                    <a:cubicBezTo>
                      <a:pt x="1851" y="1958"/>
                      <a:pt x="1963" y="1849"/>
                      <a:pt x="1963" y="1710"/>
                    </a:cubicBezTo>
                    <a:lnTo>
                      <a:pt x="1963" y="248"/>
                    </a:lnTo>
                    <a:cubicBezTo>
                      <a:pt x="1963" y="113"/>
                      <a:pt x="1851" y="1"/>
                      <a:pt x="1715" y="1"/>
                    </a:cubicBezTo>
                    <a:close/>
                  </a:path>
                </a:pathLst>
              </a:custGeom>
              <a:solidFill>
                <a:schemeClr val="lt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21" name="Google Shape;4124;p50">
                <a:extLst>
                  <a:ext uri="{FF2B5EF4-FFF2-40B4-BE49-F238E27FC236}">
                    <a16:creationId xmlns:a16="http://schemas.microsoft.com/office/drawing/2014/main" id="{D0768CAD-7670-1F2E-D914-62BD43AE4747}"/>
                  </a:ext>
                </a:extLst>
              </p:cNvPr>
              <p:cNvSpPr/>
              <p:nvPr/>
            </p:nvSpPr>
            <p:spPr>
              <a:xfrm>
                <a:off x="4553164" y="4455190"/>
                <a:ext cx="68705" cy="68565"/>
              </a:xfrm>
              <a:custGeom>
                <a:avLst/>
                <a:gdLst/>
                <a:ahLst/>
                <a:cxnLst/>
                <a:rect l="l" t="t" r="r" b="b"/>
                <a:pathLst>
                  <a:path w="1963" h="1959" extrusionOk="0">
                    <a:moveTo>
                      <a:pt x="1715" y="0"/>
                    </a:moveTo>
                    <a:cubicBezTo>
                      <a:pt x="1576" y="0"/>
                      <a:pt x="1467" y="113"/>
                      <a:pt x="1467" y="248"/>
                    </a:cubicBezTo>
                    <a:lnTo>
                      <a:pt x="1467" y="1463"/>
                    </a:lnTo>
                    <a:lnTo>
                      <a:pt x="249" y="1463"/>
                    </a:lnTo>
                    <a:cubicBezTo>
                      <a:pt x="113" y="1463"/>
                      <a:pt x="1" y="1575"/>
                      <a:pt x="1" y="1711"/>
                    </a:cubicBezTo>
                    <a:cubicBezTo>
                      <a:pt x="1" y="1850"/>
                      <a:pt x="113" y="1959"/>
                      <a:pt x="249" y="1959"/>
                    </a:cubicBezTo>
                    <a:lnTo>
                      <a:pt x="1715" y="1959"/>
                    </a:lnTo>
                    <a:cubicBezTo>
                      <a:pt x="1851" y="1959"/>
                      <a:pt x="1963" y="1850"/>
                      <a:pt x="1963" y="1711"/>
                    </a:cubicBezTo>
                    <a:lnTo>
                      <a:pt x="1963" y="248"/>
                    </a:lnTo>
                    <a:cubicBezTo>
                      <a:pt x="1963" y="113"/>
                      <a:pt x="1851" y="0"/>
                      <a:pt x="1715" y="0"/>
                    </a:cubicBezTo>
                    <a:close/>
                  </a:path>
                </a:pathLst>
              </a:custGeom>
              <a:solidFill>
                <a:schemeClr val="lt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22" name="Google Shape;4125;p50">
                <a:extLst>
                  <a:ext uri="{FF2B5EF4-FFF2-40B4-BE49-F238E27FC236}">
                    <a16:creationId xmlns:a16="http://schemas.microsoft.com/office/drawing/2014/main" id="{5BBDF8CA-2263-57FF-827C-68876572C119}"/>
                  </a:ext>
                </a:extLst>
              </p:cNvPr>
              <p:cNvSpPr/>
              <p:nvPr/>
            </p:nvSpPr>
            <p:spPr>
              <a:xfrm>
                <a:off x="4471542" y="4455190"/>
                <a:ext cx="68530" cy="68565"/>
              </a:xfrm>
              <a:custGeom>
                <a:avLst/>
                <a:gdLst/>
                <a:ahLst/>
                <a:cxnLst/>
                <a:rect l="l" t="t" r="r" b="b"/>
                <a:pathLst>
                  <a:path w="1958" h="1959" extrusionOk="0">
                    <a:moveTo>
                      <a:pt x="248" y="0"/>
                    </a:moveTo>
                    <a:cubicBezTo>
                      <a:pt x="113" y="0"/>
                      <a:pt x="1" y="113"/>
                      <a:pt x="1" y="248"/>
                    </a:cubicBezTo>
                    <a:lnTo>
                      <a:pt x="1" y="1711"/>
                    </a:lnTo>
                    <a:cubicBezTo>
                      <a:pt x="1" y="1850"/>
                      <a:pt x="113" y="1959"/>
                      <a:pt x="248" y="1959"/>
                    </a:cubicBezTo>
                    <a:lnTo>
                      <a:pt x="1710" y="1959"/>
                    </a:lnTo>
                    <a:cubicBezTo>
                      <a:pt x="1845" y="1959"/>
                      <a:pt x="1958" y="1850"/>
                      <a:pt x="1958" y="1711"/>
                    </a:cubicBezTo>
                    <a:cubicBezTo>
                      <a:pt x="1958" y="1575"/>
                      <a:pt x="1845" y="1463"/>
                      <a:pt x="1710" y="1463"/>
                    </a:cubicBezTo>
                    <a:lnTo>
                      <a:pt x="495" y="1463"/>
                    </a:lnTo>
                    <a:lnTo>
                      <a:pt x="495" y="248"/>
                    </a:lnTo>
                    <a:cubicBezTo>
                      <a:pt x="495" y="113"/>
                      <a:pt x="383" y="0"/>
                      <a:pt x="248" y="0"/>
                    </a:cubicBezTo>
                    <a:close/>
                  </a:path>
                </a:pathLst>
              </a:custGeom>
              <a:solidFill>
                <a:schemeClr val="lt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grpSp>
      </p:grpSp>
      <p:pic>
        <p:nvPicPr>
          <p:cNvPr id="44" name="Google Shape;4126;p50">
            <a:extLst>
              <a:ext uri="{FF2B5EF4-FFF2-40B4-BE49-F238E27FC236}">
                <a16:creationId xmlns:a16="http://schemas.microsoft.com/office/drawing/2014/main" id="{FB09DA77-9652-E9BA-DB94-28A034A7D8EF}"/>
              </a:ext>
            </a:extLst>
          </p:cNvPr>
          <p:cNvPicPr preferRelativeResize="0"/>
          <p:nvPr/>
        </p:nvPicPr>
        <p:blipFill>
          <a:blip r:embed="rId3" cstate="print">
            <a:extLst>
              <a:ext uri="{28A0092B-C50C-407E-A947-70E740481C1C}">
                <a14:useLocalDpi xmlns:a14="http://schemas.microsoft.com/office/drawing/2010/main" val="0"/>
              </a:ext>
            </a:extLst>
          </a:blip>
          <a:stretch>
            <a:fillRect/>
          </a:stretch>
        </p:blipFill>
        <p:spPr>
          <a:xfrm>
            <a:off x="7224072" y="2095416"/>
            <a:ext cx="3418755" cy="2256379"/>
          </a:xfrm>
          <a:prstGeom prst="rect">
            <a:avLst/>
          </a:prstGeom>
          <a:noFill/>
          <a:ln w="19050" cap="flat" cmpd="sng">
            <a:solidFill>
              <a:schemeClr val="accent4"/>
            </a:solidFill>
            <a:prstDash val="solid"/>
            <a:round/>
            <a:headEnd type="none" w="sm" len="sm"/>
            <a:tailEnd type="none" w="sm" len="sm"/>
          </a:ln>
        </p:spPr>
      </p:pic>
      <p:grpSp>
        <p:nvGrpSpPr>
          <p:cNvPr id="45" name="Google Shape;4130;p50">
            <a:extLst>
              <a:ext uri="{FF2B5EF4-FFF2-40B4-BE49-F238E27FC236}">
                <a16:creationId xmlns:a16="http://schemas.microsoft.com/office/drawing/2014/main" id="{FB5ACE45-520B-DBCA-A351-3A24C9ECAC77}"/>
              </a:ext>
            </a:extLst>
          </p:cNvPr>
          <p:cNvGrpSpPr/>
          <p:nvPr/>
        </p:nvGrpSpPr>
        <p:grpSpPr>
          <a:xfrm flipH="1">
            <a:off x="4983721" y="5279533"/>
            <a:ext cx="951037" cy="1116459"/>
            <a:chOff x="780782" y="766491"/>
            <a:chExt cx="713278" cy="837344"/>
          </a:xfrm>
        </p:grpSpPr>
        <p:sp>
          <p:nvSpPr>
            <p:cNvPr id="46" name="Google Shape;4131;p50">
              <a:extLst>
                <a:ext uri="{FF2B5EF4-FFF2-40B4-BE49-F238E27FC236}">
                  <a16:creationId xmlns:a16="http://schemas.microsoft.com/office/drawing/2014/main" id="{F8484484-2D29-E92F-2875-055BD939F8E2}"/>
                </a:ext>
              </a:extLst>
            </p:cNvPr>
            <p:cNvSpPr/>
            <p:nvPr/>
          </p:nvSpPr>
          <p:spPr>
            <a:xfrm>
              <a:off x="780782" y="813923"/>
              <a:ext cx="713198" cy="789911"/>
            </a:xfrm>
            <a:custGeom>
              <a:avLst/>
              <a:gdLst/>
              <a:ahLst/>
              <a:cxnLst/>
              <a:rect l="l" t="t" r="r" b="b"/>
              <a:pathLst>
                <a:path w="17878" h="19801" extrusionOk="0">
                  <a:moveTo>
                    <a:pt x="14416" y="398"/>
                  </a:moveTo>
                  <a:cubicBezTo>
                    <a:pt x="14868" y="398"/>
                    <a:pt x="15458" y="662"/>
                    <a:pt x="16152" y="1178"/>
                  </a:cubicBezTo>
                  <a:cubicBezTo>
                    <a:pt x="17027" y="1827"/>
                    <a:pt x="17473" y="2438"/>
                    <a:pt x="17443" y="2942"/>
                  </a:cubicBezTo>
                  <a:cubicBezTo>
                    <a:pt x="17419" y="3338"/>
                    <a:pt x="17096" y="3601"/>
                    <a:pt x="16828" y="3752"/>
                  </a:cubicBezTo>
                  <a:cubicBezTo>
                    <a:pt x="15975" y="4236"/>
                    <a:pt x="15198" y="4242"/>
                    <a:pt x="15172" y="4242"/>
                  </a:cubicBezTo>
                  <a:lnTo>
                    <a:pt x="15170" y="4242"/>
                  </a:lnTo>
                  <a:cubicBezTo>
                    <a:pt x="15093" y="4242"/>
                    <a:pt x="15022" y="4287"/>
                    <a:pt x="14989" y="4356"/>
                  </a:cubicBezTo>
                  <a:lnTo>
                    <a:pt x="11133" y="12566"/>
                  </a:lnTo>
                  <a:lnTo>
                    <a:pt x="8915" y="10920"/>
                  </a:lnTo>
                  <a:lnTo>
                    <a:pt x="6699" y="9274"/>
                  </a:lnTo>
                  <a:lnTo>
                    <a:pt x="13444" y="3210"/>
                  </a:lnTo>
                  <a:cubicBezTo>
                    <a:pt x="13502" y="3159"/>
                    <a:pt x="13524" y="3078"/>
                    <a:pt x="13501" y="3003"/>
                  </a:cubicBezTo>
                  <a:cubicBezTo>
                    <a:pt x="13498" y="2994"/>
                    <a:pt x="13271" y="2250"/>
                    <a:pt x="13492" y="1274"/>
                  </a:cubicBezTo>
                  <a:cubicBezTo>
                    <a:pt x="13559" y="977"/>
                    <a:pt x="13718" y="590"/>
                    <a:pt x="14091" y="452"/>
                  </a:cubicBezTo>
                  <a:cubicBezTo>
                    <a:pt x="14189" y="416"/>
                    <a:pt x="14298" y="398"/>
                    <a:pt x="14416" y="398"/>
                  </a:cubicBezTo>
                  <a:close/>
                  <a:moveTo>
                    <a:pt x="14413" y="1"/>
                  </a:moveTo>
                  <a:cubicBezTo>
                    <a:pt x="14248" y="1"/>
                    <a:pt x="14094" y="27"/>
                    <a:pt x="13951" y="80"/>
                  </a:cubicBezTo>
                  <a:cubicBezTo>
                    <a:pt x="13524" y="238"/>
                    <a:pt x="13231" y="621"/>
                    <a:pt x="13103" y="1186"/>
                  </a:cubicBezTo>
                  <a:cubicBezTo>
                    <a:pt x="12912" y="2032"/>
                    <a:pt x="13026" y="2721"/>
                    <a:pt x="13089" y="2994"/>
                  </a:cubicBezTo>
                  <a:lnTo>
                    <a:pt x="6373" y="9032"/>
                  </a:lnTo>
                  <a:lnTo>
                    <a:pt x="3776" y="7101"/>
                  </a:lnTo>
                  <a:cubicBezTo>
                    <a:pt x="3656" y="7013"/>
                    <a:pt x="3514" y="6968"/>
                    <a:pt x="3363" y="6968"/>
                  </a:cubicBezTo>
                  <a:cubicBezTo>
                    <a:pt x="3303" y="6968"/>
                    <a:pt x="3241" y="6975"/>
                    <a:pt x="3179" y="6990"/>
                  </a:cubicBezTo>
                  <a:cubicBezTo>
                    <a:pt x="2909" y="7054"/>
                    <a:pt x="2667" y="7251"/>
                    <a:pt x="2534" y="7516"/>
                  </a:cubicBezTo>
                  <a:lnTo>
                    <a:pt x="610" y="11310"/>
                  </a:lnTo>
                  <a:lnTo>
                    <a:pt x="66" y="12042"/>
                  </a:lnTo>
                  <a:cubicBezTo>
                    <a:pt x="0" y="12131"/>
                    <a:pt x="19" y="12254"/>
                    <a:pt x="107" y="12320"/>
                  </a:cubicBezTo>
                  <a:lnTo>
                    <a:pt x="10128" y="19762"/>
                  </a:lnTo>
                  <a:cubicBezTo>
                    <a:pt x="10161" y="19787"/>
                    <a:pt x="10204" y="19801"/>
                    <a:pt x="10246" y="19801"/>
                  </a:cubicBezTo>
                  <a:cubicBezTo>
                    <a:pt x="10256" y="19801"/>
                    <a:pt x="10266" y="19800"/>
                    <a:pt x="10276" y="19799"/>
                  </a:cubicBezTo>
                  <a:cubicBezTo>
                    <a:pt x="10329" y="19790"/>
                    <a:pt x="10375" y="19763"/>
                    <a:pt x="10407" y="19720"/>
                  </a:cubicBezTo>
                  <a:lnTo>
                    <a:pt x="10946" y="18983"/>
                  </a:lnTo>
                  <a:lnTo>
                    <a:pt x="14019" y="16047"/>
                  </a:lnTo>
                  <a:cubicBezTo>
                    <a:pt x="14235" y="15842"/>
                    <a:pt x="14352" y="15555"/>
                    <a:pt x="14335" y="15277"/>
                  </a:cubicBezTo>
                  <a:cubicBezTo>
                    <a:pt x="14321" y="15053"/>
                    <a:pt x="14222" y="14862"/>
                    <a:pt x="14056" y="14739"/>
                  </a:cubicBezTo>
                  <a:lnTo>
                    <a:pt x="11457" y="12809"/>
                  </a:lnTo>
                  <a:lnTo>
                    <a:pt x="15297" y="4635"/>
                  </a:lnTo>
                  <a:cubicBezTo>
                    <a:pt x="15577" y="4616"/>
                    <a:pt x="16267" y="4527"/>
                    <a:pt x="17023" y="4099"/>
                  </a:cubicBezTo>
                  <a:cubicBezTo>
                    <a:pt x="17528" y="3811"/>
                    <a:pt x="17809" y="3421"/>
                    <a:pt x="17838" y="2967"/>
                  </a:cubicBezTo>
                  <a:cubicBezTo>
                    <a:pt x="17878" y="2312"/>
                    <a:pt x="17390" y="1604"/>
                    <a:pt x="16387" y="859"/>
                  </a:cubicBezTo>
                  <a:cubicBezTo>
                    <a:pt x="15618" y="288"/>
                    <a:pt x="14957" y="1"/>
                    <a:pt x="14413" y="1"/>
                  </a:cubicBezTo>
                  <a:close/>
                </a:path>
              </a:pathLst>
            </a:custGeom>
            <a:solidFill>
              <a:srgbClr val="000000">
                <a:alpha val="13970"/>
              </a:srgbClr>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47" name="Google Shape;4132;p50">
              <a:extLst>
                <a:ext uri="{FF2B5EF4-FFF2-40B4-BE49-F238E27FC236}">
                  <a16:creationId xmlns:a16="http://schemas.microsoft.com/office/drawing/2014/main" id="{CAFD9D05-B7CF-7C88-A5EA-B884FC799877}"/>
                </a:ext>
              </a:extLst>
            </p:cNvPr>
            <p:cNvSpPr/>
            <p:nvPr/>
          </p:nvSpPr>
          <p:spPr>
            <a:xfrm>
              <a:off x="817244" y="1056190"/>
              <a:ext cx="524068" cy="456490"/>
            </a:xfrm>
            <a:custGeom>
              <a:avLst/>
              <a:gdLst/>
              <a:ahLst/>
              <a:cxnLst/>
              <a:rect l="l" t="t" r="r" b="b"/>
              <a:pathLst>
                <a:path w="13137" h="11443" extrusionOk="0">
                  <a:moveTo>
                    <a:pt x="2266" y="1279"/>
                  </a:moveTo>
                  <a:lnTo>
                    <a:pt x="2230" y="1326"/>
                  </a:lnTo>
                  <a:lnTo>
                    <a:pt x="2236" y="1343"/>
                  </a:lnTo>
                  <a:cubicBezTo>
                    <a:pt x="1973" y="2266"/>
                    <a:pt x="1595" y="3156"/>
                    <a:pt x="1114" y="3983"/>
                  </a:cubicBezTo>
                  <a:lnTo>
                    <a:pt x="1088" y="3967"/>
                  </a:lnTo>
                  <a:cubicBezTo>
                    <a:pt x="1569" y="3138"/>
                    <a:pt x="1946" y="2257"/>
                    <a:pt x="2226" y="1322"/>
                  </a:cubicBezTo>
                  <a:lnTo>
                    <a:pt x="2266" y="1279"/>
                  </a:lnTo>
                  <a:close/>
                  <a:moveTo>
                    <a:pt x="2872" y="2638"/>
                  </a:moveTo>
                  <a:lnTo>
                    <a:pt x="2836" y="2685"/>
                  </a:lnTo>
                  <a:lnTo>
                    <a:pt x="2838" y="2704"/>
                  </a:lnTo>
                  <a:lnTo>
                    <a:pt x="2110" y="4188"/>
                  </a:lnTo>
                  <a:lnTo>
                    <a:pt x="2083" y="4177"/>
                  </a:lnTo>
                  <a:lnTo>
                    <a:pt x="2835" y="2683"/>
                  </a:lnTo>
                  <a:lnTo>
                    <a:pt x="2872" y="2638"/>
                  </a:lnTo>
                  <a:close/>
                  <a:moveTo>
                    <a:pt x="5532" y="5646"/>
                  </a:moveTo>
                  <a:lnTo>
                    <a:pt x="5496" y="5693"/>
                  </a:lnTo>
                  <a:lnTo>
                    <a:pt x="5499" y="5711"/>
                  </a:lnTo>
                  <a:lnTo>
                    <a:pt x="5116" y="6505"/>
                  </a:lnTo>
                  <a:lnTo>
                    <a:pt x="5089" y="6489"/>
                  </a:lnTo>
                  <a:lnTo>
                    <a:pt x="5495" y="5690"/>
                  </a:lnTo>
                  <a:lnTo>
                    <a:pt x="5532" y="5646"/>
                  </a:lnTo>
                  <a:close/>
                  <a:moveTo>
                    <a:pt x="6894" y="5530"/>
                  </a:moveTo>
                  <a:lnTo>
                    <a:pt x="6861" y="5606"/>
                  </a:lnTo>
                  <a:lnTo>
                    <a:pt x="5803" y="7141"/>
                  </a:lnTo>
                  <a:lnTo>
                    <a:pt x="5777" y="7122"/>
                  </a:lnTo>
                  <a:lnTo>
                    <a:pt x="6833" y="5590"/>
                  </a:lnTo>
                  <a:cubicBezTo>
                    <a:pt x="6837" y="5585"/>
                    <a:pt x="6842" y="5583"/>
                    <a:pt x="6849" y="5583"/>
                  </a:cubicBezTo>
                  <a:cubicBezTo>
                    <a:pt x="6852" y="5583"/>
                    <a:pt x="6855" y="5583"/>
                    <a:pt x="6858" y="5584"/>
                  </a:cubicBezTo>
                  <a:lnTo>
                    <a:pt x="6894" y="5530"/>
                  </a:lnTo>
                  <a:close/>
                  <a:moveTo>
                    <a:pt x="8058" y="7517"/>
                  </a:moveTo>
                  <a:cubicBezTo>
                    <a:pt x="8062" y="7517"/>
                    <a:pt x="8066" y="7518"/>
                    <a:pt x="8069" y="7520"/>
                  </a:cubicBezTo>
                  <a:lnTo>
                    <a:pt x="8070" y="7545"/>
                  </a:lnTo>
                  <a:lnTo>
                    <a:pt x="7330" y="8320"/>
                  </a:lnTo>
                  <a:lnTo>
                    <a:pt x="7307" y="8294"/>
                  </a:lnTo>
                  <a:lnTo>
                    <a:pt x="8048" y="7521"/>
                  </a:lnTo>
                  <a:cubicBezTo>
                    <a:pt x="8050" y="7518"/>
                    <a:pt x="8054" y="7517"/>
                    <a:pt x="8058" y="7517"/>
                  </a:cubicBezTo>
                  <a:close/>
                  <a:moveTo>
                    <a:pt x="10815" y="8653"/>
                  </a:moveTo>
                  <a:cubicBezTo>
                    <a:pt x="10818" y="8653"/>
                    <a:pt x="10821" y="8653"/>
                    <a:pt x="10824" y="8655"/>
                  </a:cubicBezTo>
                  <a:lnTo>
                    <a:pt x="10825" y="8680"/>
                  </a:lnTo>
                  <a:lnTo>
                    <a:pt x="9972" y="9330"/>
                  </a:lnTo>
                  <a:lnTo>
                    <a:pt x="9948" y="9305"/>
                  </a:lnTo>
                  <a:lnTo>
                    <a:pt x="10803" y="8656"/>
                  </a:lnTo>
                  <a:cubicBezTo>
                    <a:pt x="10807" y="8655"/>
                    <a:pt x="10811" y="8653"/>
                    <a:pt x="10815" y="8653"/>
                  </a:cubicBezTo>
                  <a:close/>
                  <a:moveTo>
                    <a:pt x="11781" y="8749"/>
                  </a:moveTo>
                  <a:cubicBezTo>
                    <a:pt x="11784" y="8749"/>
                    <a:pt x="11787" y="8750"/>
                    <a:pt x="11789" y="8752"/>
                  </a:cubicBezTo>
                  <a:lnTo>
                    <a:pt x="11789" y="8780"/>
                  </a:lnTo>
                  <a:cubicBezTo>
                    <a:pt x="11136" y="9279"/>
                    <a:pt x="10505" y="9827"/>
                    <a:pt x="9918" y="10401"/>
                  </a:cubicBezTo>
                  <a:lnTo>
                    <a:pt x="9958" y="10450"/>
                  </a:lnTo>
                  <a:lnTo>
                    <a:pt x="9958" y="10450"/>
                  </a:lnTo>
                  <a:lnTo>
                    <a:pt x="9893" y="10380"/>
                  </a:lnTo>
                  <a:cubicBezTo>
                    <a:pt x="10483" y="9803"/>
                    <a:pt x="11114" y="9253"/>
                    <a:pt x="11768" y="8753"/>
                  </a:cubicBezTo>
                  <a:cubicBezTo>
                    <a:pt x="11773" y="8751"/>
                    <a:pt x="11777" y="8749"/>
                    <a:pt x="11781" y="8749"/>
                  </a:cubicBezTo>
                  <a:close/>
                  <a:moveTo>
                    <a:pt x="2446" y="0"/>
                  </a:moveTo>
                  <a:cubicBezTo>
                    <a:pt x="2408" y="0"/>
                    <a:pt x="2369" y="5"/>
                    <a:pt x="2330" y="14"/>
                  </a:cubicBezTo>
                  <a:cubicBezTo>
                    <a:pt x="2143" y="57"/>
                    <a:pt x="1976" y="196"/>
                    <a:pt x="1880" y="384"/>
                  </a:cubicBezTo>
                  <a:lnTo>
                    <a:pt x="13" y="4071"/>
                  </a:lnTo>
                  <a:cubicBezTo>
                    <a:pt x="1" y="4099"/>
                    <a:pt x="6" y="4135"/>
                    <a:pt x="32" y="4154"/>
                  </a:cubicBezTo>
                  <a:lnTo>
                    <a:pt x="9828" y="11430"/>
                  </a:lnTo>
                  <a:cubicBezTo>
                    <a:pt x="9840" y="11439"/>
                    <a:pt x="9853" y="11443"/>
                    <a:pt x="9866" y="11443"/>
                  </a:cubicBezTo>
                  <a:cubicBezTo>
                    <a:pt x="9884" y="11443"/>
                    <a:pt x="9901" y="11436"/>
                    <a:pt x="9914" y="11425"/>
                  </a:cubicBezTo>
                  <a:lnTo>
                    <a:pt x="12900" y="8569"/>
                  </a:lnTo>
                  <a:cubicBezTo>
                    <a:pt x="13053" y="8425"/>
                    <a:pt x="13137" y="8224"/>
                    <a:pt x="13125" y="8032"/>
                  </a:cubicBezTo>
                  <a:cubicBezTo>
                    <a:pt x="13118" y="7898"/>
                    <a:pt x="13063" y="7784"/>
                    <a:pt x="12966" y="7711"/>
                  </a:cubicBezTo>
                  <a:lnTo>
                    <a:pt x="2685" y="75"/>
                  </a:lnTo>
                  <a:cubicBezTo>
                    <a:pt x="2617" y="25"/>
                    <a:pt x="2535" y="0"/>
                    <a:pt x="2446" y="0"/>
                  </a:cubicBezTo>
                  <a:close/>
                </a:path>
              </a:pathLst>
            </a:custGeom>
            <a:solidFill>
              <a:schemeClr val="lt2"/>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48" name="Google Shape;4133;p50">
              <a:extLst>
                <a:ext uri="{FF2B5EF4-FFF2-40B4-BE49-F238E27FC236}">
                  <a16:creationId xmlns:a16="http://schemas.microsoft.com/office/drawing/2014/main" id="{0F4A604A-0AB5-7F50-507F-51142034423B}"/>
                </a:ext>
              </a:extLst>
            </p:cNvPr>
            <p:cNvSpPr/>
            <p:nvPr/>
          </p:nvSpPr>
          <p:spPr>
            <a:xfrm>
              <a:off x="795822" y="1228207"/>
              <a:ext cx="409457" cy="313794"/>
            </a:xfrm>
            <a:custGeom>
              <a:avLst/>
              <a:gdLst/>
              <a:ahLst/>
              <a:cxnLst/>
              <a:rect l="l" t="t" r="r" b="b"/>
              <a:pathLst>
                <a:path w="10264" h="7866" extrusionOk="0">
                  <a:moveTo>
                    <a:pt x="437" y="1"/>
                  </a:moveTo>
                  <a:cubicBezTo>
                    <a:pt x="417" y="1"/>
                    <a:pt x="397" y="10"/>
                    <a:pt x="383" y="29"/>
                  </a:cubicBezTo>
                  <a:lnTo>
                    <a:pt x="22" y="514"/>
                  </a:lnTo>
                  <a:cubicBezTo>
                    <a:pt x="1" y="544"/>
                    <a:pt x="6" y="584"/>
                    <a:pt x="36" y="605"/>
                  </a:cubicBezTo>
                  <a:lnTo>
                    <a:pt x="9794" y="7854"/>
                  </a:lnTo>
                  <a:cubicBezTo>
                    <a:pt x="9805" y="7862"/>
                    <a:pt x="9818" y="7866"/>
                    <a:pt x="9832" y="7866"/>
                  </a:cubicBezTo>
                  <a:cubicBezTo>
                    <a:pt x="9836" y="7866"/>
                    <a:pt x="9839" y="7866"/>
                    <a:pt x="9842" y="7865"/>
                  </a:cubicBezTo>
                  <a:cubicBezTo>
                    <a:pt x="9861" y="7862"/>
                    <a:pt x="9877" y="7854"/>
                    <a:pt x="9887" y="7840"/>
                  </a:cubicBezTo>
                  <a:lnTo>
                    <a:pt x="10242" y="7349"/>
                  </a:lnTo>
                  <a:cubicBezTo>
                    <a:pt x="10263" y="7319"/>
                    <a:pt x="10258" y="7278"/>
                    <a:pt x="10230" y="7257"/>
                  </a:cubicBezTo>
                  <a:lnTo>
                    <a:pt x="476" y="13"/>
                  </a:lnTo>
                  <a:cubicBezTo>
                    <a:pt x="464" y="5"/>
                    <a:pt x="451" y="1"/>
                    <a:pt x="437" y="1"/>
                  </a:cubicBezTo>
                  <a:close/>
                </a:path>
              </a:pathLst>
            </a:custGeom>
            <a:solidFill>
              <a:schemeClr val="lt2"/>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49" name="Google Shape;4134;p50">
              <a:extLst>
                <a:ext uri="{FF2B5EF4-FFF2-40B4-BE49-F238E27FC236}">
                  <a16:creationId xmlns:a16="http://schemas.microsoft.com/office/drawing/2014/main" id="{91550921-9E5F-D70D-35D3-1416430B8A16}"/>
                </a:ext>
              </a:extLst>
            </p:cNvPr>
            <p:cNvSpPr/>
            <p:nvPr/>
          </p:nvSpPr>
          <p:spPr>
            <a:xfrm>
              <a:off x="795862" y="1228207"/>
              <a:ext cx="86926" cy="74639"/>
            </a:xfrm>
            <a:custGeom>
              <a:avLst/>
              <a:gdLst/>
              <a:ahLst/>
              <a:cxnLst/>
              <a:rect l="l" t="t" r="r" b="b"/>
              <a:pathLst>
                <a:path w="2179" h="1871" extrusionOk="0">
                  <a:moveTo>
                    <a:pt x="438" y="1"/>
                  </a:moveTo>
                  <a:cubicBezTo>
                    <a:pt x="417" y="1"/>
                    <a:pt x="397" y="10"/>
                    <a:pt x="383" y="29"/>
                  </a:cubicBezTo>
                  <a:lnTo>
                    <a:pt x="23" y="514"/>
                  </a:lnTo>
                  <a:cubicBezTo>
                    <a:pt x="1" y="544"/>
                    <a:pt x="6" y="584"/>
                    <a:pt x="36" y="605"/>
                  </a:cubicBezTo>
                  <a:lnTo>
                    <a:pt x="1740" y="1871"/>
                  </a:lnTo>
                  <a:lnTo>
                    <a:pt x="2179" y="1278"/>
                  </a:lnTo>
                  <a:lnTo>
                    <a:pt x="477" y="13"/>
                  </a:lnTo>
                  <a:cubicBezTo>
                    <a:pt x="465" y="5"/>
                    <a:pt x="451" y="1"/>
                    <a:pt x="438" y="1"/>
                  </a:cubicBezTo>
                  <a:close/>
                </a:path>
              </a:pathLst>
            </a:custGeom>
            <a:solidFill>
              <a:srgbClr val="191919">
                <a:alpha val="17860"/>
              </a:srgbClr>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50" name="Google Shape;4135;p50">
              <a:extLst>
                <a:ext uri="{FF2B5EF4-FFF2-40B4-BE49-F238E27FC236}">
                  <a16:creationId xmlns:a16="http://schemas.microsoft.com/office/drawing/2014/main" id="{5D687BCB-475E-D15C-13F4-4668CBDB3EB1}"/>
                </a:ext>
              </a:extLst>
            </p:cNvPr>
            <p:cNvSpPr/>
            <p:nvPr/>
          </p:nvSpPr>
          <p:spPr>
            <a:xfrm>
              <a:off x="1123778" y="1471232"/>
              <a:ext cx="81540" cy="70769"/>
            </a:xfrm>
            <a:custGeom>
              <a:avLst/>
              <a:gdLst/>
              <a:ahLst/>
              <a:cxnLst/>
              <a:rect l="l" t="t" r="r" b="b"/>
              <a:pathLst>
                <a:path w="2044" h="1774" extrusionOk="0">
                  <a:moveTo>
                    <a:pt x="440" y="1"/>
                  </a:moveTo>
                  <a:lnTo>
                    <a:pt x="0" y="593"/>
                  </a:lnTo>
                  <a:lnTo>
                    <a:pt x="1574" y="1762"/>
                  </a:lnTo>
                  <a:cubicBezTo>
                    <a:pt x="1585" y="1770"/>
                    <a:pt x="1598" y="1774"/>
                    <a:pt x="1613" y="1774"/>
                  </a:cubicBezTo>
                  <a:cubicBezTo>
                    <a:pt x="1616" y="1774"/>
                    <a:pt x="1620" y="1774"/>
                    <a:pt x="1623" y="1773"/>
                  </a:cubicBezTo>
                  <a:cubicBezTo>
                    <a:pt x="1641" y="1770"/>
                    <a:pt x="1657" y="1762"/>
                    <a:pt x="1667" y="1748"/>
                  </a:cubicBezTo>
                  <a:lnTo>
                    <a:pt x="2023" y="1257"/>
                  </a:lnTo>
                  <a:cubicBezTo>
                    <a:pt x="2043" y="1227"/>
                    <a:pt x="2037" y="1186"/>
                    <a:pt x="2009" y="1165"/>
                  </a:cubicBezTo>
                  <a:lnTo>
                    <a:pt x="440" y="1"/>
                  </a:lnTo>
                  <a:close/>
                </a:path>
              </a:pathLst>
            </a:custGeom>
            <a:solidFill>
              <a:srgbClr val="FFFFFB">
                <a:alpha val="23210"/>
              </a:srgbClr>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51" name="Google Shape;4136;p50">
              <a:extLst>
                <a:ext uri="{FF2B5EF4-FFF2-40B4-BE49-F238E27FC236}">
                  <a16:creationId xmlns:a16="http://schemas.microsoft.com/office/drawing/2014/main" id="{AE57E37D-68ED-01B9-980D-ABDD7D40EF91}"/>
                </a:ext>
              </a:extLst>
            </p:cNvPr>
            <p:cNvSpPr/>
            <p:nvPr/>
          </p:nvSpPr>
          <p:spPr>
            <a:xfrm>
              <a:off x="1104789" y="1352711"/>
              <a:ext cx="38297" cy="38776"/>
            </a:xfrm>
            <a:custGeom>
              <a:avLst/>
              <a:gdLst/>
              <a:ahLst/>
              <a:cxnLst/>
              <a:rect l="l" t="t" r="r" b="b"/>
              <a:pathLst>
                <a:path w="960" h="972" extrusionOk="0">
                  <a:moveTo>
                    <a:pt x="849" y="0"/>
                  </a:moveTo>
                  <a:cubicBezTo>
                    <a:pt x="823" y="0"/>
                    <a:pt x="798" y="10"/>
                    <a:pt x="778" y="30"/>
                  </a:cubicBezTo>
                  <a:lnTo>
                    <a:pt x="39" y="804"/>
                  </a:lnTo>
                  <a:cubicBezTo>
                    <a:pt x="1" y="843"/>
                    <a:pt x="2" y="907"/>
                    <a:pt x="42" y="945"/>
                  </a:cubicBezTo>
                  <a:cubicBezTo>
                    <a:pt x="61" y="962"/>
                    <a:pt x="85" y="972"/>
                    <a:pt x="110" y="972"/>
                  </a:cubicBezTo>
                  <a:cubicBezTo>
                    <a:pt x="136" y="972"/>
                    <a:pt x="163" y="962"/>
                    <a:pt x="182" y="941"/>
                  </a:cubicBezTo>
                  <a:lnTo>
                    <a:pt x="922" y="168"/>
                  </a:lnTo>
                  <a:cubicBezTo>
                    <a:pt x="960" y="129"/>
                    <a:pt x="958" y="66"/>
                    <a:pt x="918" y="28"/>
                  </a:cubicBezTo>
                  <a:cubicBezTo>
                    <a:pt x="899" y="10"/>
                    <a:pt x="874" y="0"/>
                    <a:pt x="849" y="0"/>
                  </a:cubicBezTo>
                  <a:close/>
                </a:path>
              </a:pathLst>
            </a:custGeom>
            <a:solidFill>
              <a:schemeClr val="lt2"/>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52" name="Google Shape;4137;p50">
              <a:extLst>
                <a:ext uri="{FF2B5EF4-FFF2-40B4-BE49-F238E27FC236}">
                  <a16:creationId xmlns:a16="http://schemas.microsoft.com/office/drawing/2014/main" id="{F80CBD66-039B-8AE8-C935-D18E7C01EEEE}"/>
                </a:ext>
              </a:extLst>
            </p:cNvPr>
            <p:cNvSpPr/>
            <p:nvPr/>
          </p:nvSpPr>
          <p:spPr>
            <a:xfrm>
              <a:off x="1043754" y="1275599"/>
              <a:ext cx="51222" cy="69054"/>
            </a:xfrm>
            <a:custGeom>
              <a:avLst/>
              <a:gdLst/>
              <a:ahLst/>
              <a:cxnLst/>
              <a:rect l="l" t="t" r="r" b="b"/>
              <a:pathLst>
                <a:path w="1284" h="1731" extrusionOk="0">
                  <a:moveTo>
                    <a:pt x="1171" y="0"/>
                  </a:moveTo>
                  <a:cubicBezTo>
                    <a:pt x="1139" y="0"/>
                    <a:pt x="1108" y="15"/>
                    <a:pt x="1089" y="42"/>
                  </a:cubicBezTo>
                  <a:lnTo>
                    <a:pt x="32" y="1574"/>
                  </a:lnTo>
                  <a:cubicBezTo>
                    <a:pt x="0" y="1620"/>
                    <a:pt x="12" y="1682"/>
                    <a:pt x="57" y="1713"/>
                  </a:cubicBezTo>
                  <a:cubicBezTo>
                    <a:pt x="74" y="1725"/>
                    <a:pt x="94" y="1730"/>
                    <a:pt x="114" y="1730"/>
                  </a:cubicBezTo>
                  <a:cubicBezTo>
                    <a:pt x="145" y="1730"/>
                    <a:pt x="175" y="1716"/>
                    <a:pt x="195" y="1688"/>
                  </a:cubicBezTo>
                  <a:lnTo>
                    <a:pt x="1252" y="156"/>
                  </a:lnTo>
                  <a:cubicBezTo>
                    <a:pt x="1283" y="110"/>
                    <a:pt x="1272" y="48"/>
                    <a:pt x="1226" y="17"/>
                  </a:cubicBezTo>
                  <a:cubicBezTo>
                    <a:pt x="1210" y="5"/>
                    <a:pt x="1190" y="0"/>
                    <a:pt x="1171" y="0"/>
                  </a:cubicBezTo>
                  <a:close/>
                </a:path>
              </a:pathLst>
            </a:custGeom>
            <a:solidFill>
              <a:schemeClr val="lt2"/>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53" name="Google Shape;4138;p50">
              <a:extLst>
                <a:ext uri="{FF2B5EF4-FFF2-40B4-BE49-F238E27FC236}">
                  <a16:creationId xmlns:a16="http://schemas.microsoft.com/office/drawing/2014/main" id="{60FB2346-0A61-D947-ED26-8F102F0251AE}"/>
                </a:ext>
              </a:extLst>
            </p:cNvPr>
            <p:cNvSpPr/>
            <p:nvPr/>
          </p:nvSpPr>
          <p:spPr>
            <a:xfrm>
              <a:off x="1016347" y="1279788"/>
              <a:ext cx="24295" cy="39533"/>
            </a:xfrm>
            <a:custGeom>
              <a:avLst/>
              <a:gdLst/>
              <a:ahLst/>
              <a:cxnLst/>
              <a:rect l="l" t="t" r="r" b="b"/>
              <a:pathLst>
                <a:path w="609" h="991" extrusionOk="0">
                  <a:moveTo>
                    <a:pt x="495" y="1"/>
                  </a:moveTo>
                  <a:cubicBezTo>
                    <a:pt x="458" y="1"/>
                    <a:pt x="423" y="21"/>
                    <a:pt x="406" y="57"/>
                  </a:cubicBezTo>
                  <a:lnTo>
                    <a:pt x="24" y="848"/>
                  </a:lnTo>
                  <a:cubicBezTo>
                    <a:pt x="1" y="899"/>
                    <a:pt x="22" y="958"/>
                    <a:pt x="70" y="982"/>
                  </a:cubicBezTo>
                  <a:cubicBezTo>
                    <a:pt x="84" y="988"/>
                    <a:pt x="99" y="991"/>
                    <a:pt x="114" y="991"/>
                  </a:cubicBezTo>
                  <a:cubicBezTo>
                    <a:pt x="150" y="991"/>
                    <a:pt x="186" y="969"/>
                    <a:pt x="203" y="936"/>
                  </a:cubicBezTo>
                  <a:lnTo>
                    <a:pt x="585" y="143"/>
                  </a:lnTo>
                  <a:cubicBezTo>
                    <a:pt x="608" y="94"/>
                    <a:pt x="587" y="34"/>
                    <a:pt x="539" y="11"/>
                  </a:cubicBezTo>
                  <a:cubicBezTo>
                    <a:pt x="525" y="4"/>
                    <a:pt x="510" y="1"/>
                    <a:pt x="495" y="1"/>
                  </a:cubicBezTo>
                  <a:close/>
                </a:path>
              </a:pathLst>
            </a:custGeom>
            <a:solidFill>
              <a:schemeClr val="lt2"/>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54" name="Google Shape;4139;p50">
              <a:extLst>
                <a:ext uri="{FF2B5EF4-FFF2-40B4-BE49-F238E27FC236}">
                  <a16:creationId xmlns:a16="http://schemas.microsoft.com/office/drawing/2014/main" id="{06130A5D-1A9A-4E97-689C-3B2AE338EEED}"/>
                </a:ext>
              </a:extLst>
            </p:cNvPr>
            <p:cNvSpPr/>
            <p:nvPr/>
          </p:nvSpPr>
          <p:spPr>
            <a:xfrm>
              <a:off x="896351" y="1159791"/>
              <a:ext cx="38257" cy="67219"/>
            </a:xfrm>
            <a:custGeom>
              <a:avLst/>
              <a:gdLst/>
              <a:ahLst/>
              <a:cxnLst/>
              <a:rect l="l" t="t" r="r" b="b"/>
              <a:pathLst>
                <a:path w="959" h="1685" extrusionOk="0">
                  <a:moveTo>
                    <a:pt x="845" y="0"/>
                  </a:moveTo>
                  <a:cubicBezTo>
                    <a:pt x="808" y="0"/>
                    <a:pt x="774" y="21"/>
                    <a:pt x="756" y="56"/>
                  </a:cubicBezTo>
                  <a:lnTo>
                    <a:pt x="26" y="1541"/>
                  </a:lnTo>
                  <a:cubicBezTo>
                    <a:pt x="1" y="1590"/>
                    <a:pt x="22" y="1649"/>
                    <a:pt x="70" y="1674"/>
                  </a:cubicBezTo>
                  <a:cubicBezTo>
                    <a:pt x="84" y="1682"/>
                    <a:pt x="100" y="1685"/>
                    <a:pt x="113" y="1685"/>
                  </a:cubicBezTo>
                  <a:cubicBezTo>
                    <a:pt x="149" y="1685"/>
                    <a:pt x="185" y="1664"/>
                    <a:pt x="204" y="1629"/>
                  </a:cubicBezTo>
                  <a:lnTo>
                    <a:pt x="933" y="144"/>
                  </a:lnTo>
                  <a:cubicBezTo>
                    <a:pt x="959" y="96"/>
                    <a:pt x="937" y="36"/>
                    <a:pt x="889" y="11"/>
                  </a:cubicBezTo>
                  <a:cubicBezTo>
                    <a:pt x="875" y="4"/>
                    <a:pt x="860" y="0"/>
                    <a:pt x="845" y="0"/>
                  </a:cubicBezTo>
                  <a:close/>
                </a:path>
              </a:pathLst>
            </a:custGeom>
            <a:solidFill>
              <a:schemeClr val="lt2"/>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55" name="Google Shape;4140;p50">
              <a:extLst>
                <a:ext uri="{FF2B5EF4-FFF2-40B4-BE49-F238E27FC236}">
                  <a16:creationId xmlns:a16="http://schemas.microsoft.com/office/drawing/2014/main" id="{2E4BCD86-270A-3656-585E-4E3761E2F670}"/>
                </a:ext>
              </a:extLst>
            </p:cNvPr>
            <p:cNvSpPr/>
            <p:nvPr/>
          </p:nvSpPr>
          <p:spPr>
            <a:xfrm>
              <a:off x="856698" y="1105617"/>
              <a:ext cx="53576" cy="113095"/>
            </a:xfrm>
            <a:custGeom>
              <a:avLst/>
              <a:gdLst/>
              <a:ahLst/>
              <a:cxnLst/>
              <a:rect l="l" t="t" r="r" b="b"/>
              <a:pathLst>
                <a:path w="1343" h="2835" extrusionOk="0">
                  <a:moveTo>
                    <a:pt x="1231" y="0"/>
                  </a:moveTo>
                  <a:cubicBezTo>
                    <a:pt x="1188" y="0"/>
                    <a:pt x="1149" y="29"/>
                    <a:pt x="1137" y="73"/>
                  </a:cubicBezTo>
                  <a:cubicBezTo>
                    <a:pt x="878" y="987"/>
                    <a:pt x="505" y="1866"/>
                    <a:pt x="27" y="2686"/>
                  </a:cubicBezTo>
                  <a:cubicBezTo>
                    <a:pt x="0" y="2734"/>
                    <a:pt x="16" y="2794"/>
                    <a:pt x="63" y="2822"/>
                  </a:cubicBezTo>
                  <a:cubicBezTo>
                    <a:pt x="79" y="2830"/>
                    <a:pt x="96" y="2835"/>
                    <a:pt x="114" y="2835"/>
                  </a:cubicBezTo>
                  <a:cubicBezTo>
                    <a:pt x="147" y="2835"/>
                    <a:pt x="182" y="2818"/>
                    <a:pt x="199" y="2784"/>
                  </a:cubicBezTo>
                  <a:cubicBezTo>
                    <a:pt x="684" y="1950"/>
                    <a:pt x="1064" y="1056"/>
                    <a:pt x="1327" y="126"/>
                  </a:cubicBezTo>
                  <a:cubicBezTo>
                    <a:pt x="1342" y="74"/>
                    <a:pt x="1312" y="19"/>
                    <a:pt x="1259" y="4"/>
                  </a:cubicBezTo>
                  <a:cubicBezTo>
                    <a:pt x="1250" y="1"/>
                    <a:pt x="1240" y="0"/>
                    <a:pt x="1231" y="0"/>
                  </a:cubicBezTo>
                  <a:close/>
                </a:path>
              </a:pathLst>
            </a:custGeom>
            <a:solidFill>
              <a:schemeClr val="lt2"/>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56" name="Google Shape;4141;p50">
              <a:extLst>
                <a:ext uri="{FF2B5EF4-FFF2-40B4-BE49-F238E27FC236}">
                  <a16:creationId xmlns:a16="http://schemas.microsoft.com/office/drawing/2014/main" id="{979C0FF6-025B-9681-611A-986605CBD6B6}"/>
                </a:ext>
              </a:extLst>
            </p:cNvPr>
            <p:cNvSpPr/>
            <p:nvPr/>
          </p:nvSpPr>
          <p:spPr>
            <a:xfrm>
              <a:off x="1210065" y="1397989"/>
              <a:ext cx="43044" cy="33869"/>
            </a:xfrm>
            <a:custGeom>
              <a:avLst/>
              <a:gdLst/>
              <a:ahLst/>
              <a:cxnLst/>
              <a:rect l="l" t="t" r="r" b="b"/>
              <a:pathLst>
                <a:path w="1079" h="849" extrusionOk="0">
                  <a:moveTo>
                    <a:pt x="966" y="1"/>
                  </a:moveTo>
                  <a:cubicBezTo>
                    <a:pt x="945" y="1"/>
                    <a:pt x="924" y="8"/>
                    <a:pt x="906" y="21"/>
                  </a:cubicBezTo>
                  <a:lnTo>
                    <a:pt x="52" y="669"/>
                  </a:lnTo>
                  <a:cubicBezTo>
                    <a:pt x="9" y="704"/>
                    <a:pt x="0" y="766"/>
                    <a:pt x="34" y="809"/>
                  </a:cubicBezTo>
                  <a:cubicBezTo>
                    <a:pt x="53" y="836"/>
                    <a:pt x="83" y="848"/>
                    <a:pt x="113" y="848"/>
                  </a:cubicBezTo>
                  <a:cubicBezTo>
                    <a:pt x="134" y="848"/>
                    <a:pt x="155" y="841"/>
                    <a:pt x="173" y="827"/>
                  </a:cubicBezTo>
                  <a:lnTo>
                    <a:pt x="1027" y="179"/>
                  </a:lnTo>
                  <a:cubicBezTo>
                    <a:pt x="1070" y="145"/>
                    <a:pt x="1078" y="83"/>
                    <a:pt x="1046" y="40"/>
                  </a:cubicBezTo>
                  <a:cubicBezTo>
                    <a:pt x="1026" y="14"/>
                    <a:pt x="996" y="1"/>
                    <a:pt x="966" y="1"/>
                  </a:cubicBezTo>
                  <a:close/>
                </a:path>
              </a:pathLst>
            </a:custGeom>
            <a:solidFill>
              <a:schemeClr val="lt2"/>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57" name="Google Shape;4142;p50">
              <a:extLst>
                <a:ext uri="{FF2B5EF4-FFF2-40B4-BE49-F238E27FC236}">
                  <a16:creationId xmlns:a16="http://schemas.microsoft.com/office/drawing/2014/main" id="{AEC69E42-70E7-CEE5-E85D-960757E85D5E}"/>
                </a:ext>
              </a:extLst>
            </p:cNvPr>
            <p:cNvSpPr/>
            <p:nvPr/>
          </p:nvSpPr>
          <p:spPr>
            <a:xfrm>
              <a:off x="1207911" y="1401899"/>
              <a:ext cx="83734" cy="72804"/>
            </a:xfrm>
            <a:custGeom>
              <a:avLst/>
              <a:gdLst/>
              <a:ahLst/>
              <a:cxnLst/>
              <a:rect l="l" t="t" r="r" b="b"/>
              <a:pathLst>
                <a:path w="2099" h="1825" extrusionOk="0">
                  <a:moveTo>
                    <a:pt x="1987" y="1"/>
                  </a:moveTo>
                  <a:cubicBezTo>
                    <a:pt x="1965" y="1"/>
                    <a:pt x="1944" y="8"/>
                    <a:pt x="1926" y="22"/>
                  </a:cubicBezTo>
                  <a:cubicBezTo>
                    <a:pt x="1267" y="526"/>
                    <a:pt x="632" y="1075"/>
                    <a:pt x="41" y="1654"/>
                  </a:cubicBezTo>
                  <a:cubicBezTo>
                    <a:pt x="1" y="1692"/>
                    <a:pt x="1" y="1755"/>
                    <a:pt x="39" y="1795"/>
                  </a:cubicBezTo>
                  <a:cubicBezTo>
                    <a:pt x="59" y="1814"/>
                    <a:pt x="85" y="1824"/>
                    <a:pt x="110" y="1824"/>
                  </a:cubicBezTo>
                  <a:cubicBezTo>
                    <a:pt x="135" y="1824"/>
                    <a:pt x="160" y="1816"/>
                    <a:pt x="180" y="1797"/>
                  </a:cubicBezTo>
                  <a:cubicBezTo>
                    <a:pt x="765" y="1223"/>
                    <a:pt x="1393" y="680"/>
                    <a:pt x="2047" y="180"/>
                  </a:cubicBezTo>
                  <a:cubicBezTo>
                    <a:pt x="2090" y="145"/>
                    <a:pt x="2099" y="84"/>
                    <a:pt x="2065" y="40"/>
                  </a:cubicBezTo>
                  <a:cubicBezTo>
                    <a:pt x="2046" y="15"/>
                    <a:pt x="2016" y="1"/>
                    <a:pt x="1987" y="1"/>
                  </a:cubicBezTo>
                  <a:close/>
                </a:path>
              </a:pathLst>
            </a:custGeom>
            <a:solidFill>
              <a:schemeClr val="lt2"/>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58" name="Google Shape;4143;p50">
              <a:extLst>
                <a:ext uri="{FF2B5EF4-FFF2-40B4-BE49-F238E27FC236}">
                  <a16:creationId xmlns:a16="http://schemas.microsoft.com/office/drawing/2014/main" id="{4075045E-D7D7-1DE5-7FA0-3EE3DF0026E4}"/>
                </a:ext>
              </a:extLst>
            </p:cNvPr>
            <p:cNvSpPr/>
            <p:nvPr/>
          </p:nvSpPr>
          <p:spPr>
            <a:xfrm>
              <a:off x="817324" y="1056190"/>
              <a:ext cx="163081" cy="206563"/>
            </a:xfrm>
            <a:custGeom>
              <a:avLst/>
              <a:gdLst/>
              <a:ahLst/>
              <a:cxnLst/>
              <a:rect l="l" t="t" r="r" b="b"/>
              <a:pathLst>
                <a:path w="4088" h="5178" extrusionOk="0">
                  <a:moveTo>
                    <a:pt x="2446" y="1"/>
                  </a:moveTo>
                  <a:cubicBezTo>
                    <a:pt x="2408" y="1"/>
                    <a:pt x="2369" y="5"/>
                    <a:pt x="2329" y="15"/>
                  </a:cubicBezTo>
                  <a:cubicBezTo>
                    <a:pt x="2143" y="59"/>
                    <a:pt x="1974" y="198"/>
                    <a:pt x="1880" y="385"/>
                  </a:cubicBezTo>
                  <a:lnTo>
                    <a:pt x="12" y="4073"/>
                  </a:lnTo>
                  <a:cubicBezTo>
                    <a:pt x="1" y="4100"/>
                    <a:pt x="6" y="4136"/>
                    <a:pt x="32" y="4156"/>
                  </a:cubicBezTo>
                  <a:lnTo>
                    <a:pt x="1409" y="5178"/>
                  </a:lnTo>
                  <a:cubicBezTo>
                    <a:pt x="1409" y="5178"/>
                    <a:pt x="2419" y="3182"/>
                    <a:pt x="3118" y="1912"/>
                  </a:cubicBezTo>
                  <a:cubicBezTo>
                    <a:pt x="3390" y="1421"/>
                    <a:pt x="3750" y="1203"/>
                    <a:pt x="4088" y="1119"/>
                  </a:cubicBezTo>
                  <a:lnTo>
                    <a:pt x="2685" y="77"/>
                  </a:lnTo>
                  <a:cubicBezTo>
                    <a:pt x="2617" y="26"/>
                    <a:pt x="2535" y="1"/>
                    <a:pt x="2446" y="1"/>
                  </a:cubicBezTo>
                  <a:close/>
                </a:path>
              </a:pathLst>
            </a:custGeom>
            <a:solidFill>
              <a:srgbClr val="191919">
                <a:alpha val="17860"/>
              </a:srgbClr>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59" name="Google Shape;4144;p50">
              <a:extLst>
                <a:ext uri="{FF2B5EF4-FFF2-40B4-BE49-F238E27FC236}">
                  <a16:creationId xmlns:a16="http://schemas.microsoft.com/office/drawing/2014/main" id="{42160211-872E-4E60-6E9C-22429756F505}"/>
                </a:ext>
              </a:extLst>
            </p:cNvPr>
            <p:cNvSpPr/>
            <p:nvPr/>
          </p:nvSpPr>
          <p:spPr>
            <a:xfrm>
              <a:off x="1159960" y="1325903"/>
              <a:ext cx="181351" cy="186817"/>
            </a:xfrm>
            <a:custGeom>
              <a:avLst/>
              <a:gdLst/>
              <a:ahLst/>
              <a:cxnLst/>
              <a:rect l="l" t="t" r="r" b="b"/>
              <a:pathLst>
                <a:path w="4546" h="4683" extrusionOk="0">
                  <a:moveTo>
                    <a:pt x="3093" y="1"/>
                  </a:moveTo>
                  <a:lnTo>
                    <a:pt x="3093" y="1"/>
                  </a:lnTo>
                  <a:cubicBezTo>
                    <a:pt x="3119" y="358"/>
                    <a:pt x="3019" y="776"/>
                    <a:pt x="2615" y="1189"/>
                  </a:cubicBezTo>
                  <a:cubicBezTo>
                    <a:pt x="1665" y="2165"/>
                    <a:pt x="175" y="3586"/>
                    <a:pt x="1" y="3752"/>
                  </a:cubicBezTo>
                  <a:lnTo>
                    <a:pt x="1237" y="4670"/>
                  </a:lnTo>
                  <a:cubicBezTo>
                    <a:pt x="1249" y="4679"/>
                    <a:pt x="1262" y="4683"/>
                    <a:pt x="1275" y="4683"/>
                  </a:cubicBezTo>
                  <a:cubicBezTo>
                    <a:pt x="1293" y="4683"/>
                    <a:pt x="1310" y="4676"/>
                    <a:pt x="1323" y="4665"/>
                  </a:cubicBezTo>
                  <a:lnTo>
                    <a:pt x="4309" y="1810"/>
                  </a:lnTo>
                  <a:cubicBezTo>
                    <a:pt x="4462" y="1664"/>
                    <a:pt x="4546" y="1463"/>
                    <a:pt x="4534" y="1273"/>
                  </a:cubicBezTo>
                  <a:cubicBezTo>
                    <a:pt x="4525" y="1137"/>
                    <a:pt x="4471" y="1024"/>
                    <a:pt x="4375" y="952"/>
                  </a:cubicBezTo>
                  <a:lnTo>
                    <a:pt x="3093" y="1"/>
                  </a:lnTo>
                  <a:close/>
                </a:path>
              </a:pathLst>
            </a:custGeom>
            <a:solidFill>
              <a:srgbClr val="FFFFFB">
                <a:alpha val="23210"/>
              </a:srgbClr>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60" name="Google Shape;4145;p50">
              <a:extLst>
                <a:ext uri="{FF2B5EF4-FFF2-40B4-BE49-F238E27FC236}">
                  <a16:creationId xmlns:a16="http://schemas.microsoft.com/office/drawing/2014/main" id="{6AAD6477-42FF-F4E5-2B79-52D65D86DDC4}"/>
                </a:ext>
              </a:extLst>
            </p:cNvPr>
            <p:cNvSpPr/>
            <p:nvPr/>
          </p:nvSpPr>
          <p:spPr>
            <a:xfrm>
              <a:off x="803042" y="1044462"/>
              <a:ext cx="337650" cy="333621"/>
            </a:xfrm>
            <a:custGeom>
              <a:avLst/>
              <a:gdLst/>
              <a:ahLst/>
              <a:cxnLst/>
              <a:rect l="l" t="t" r="r" b="b"/>
              <a:pathLst>
                <a:path w="8464" h="8363" extrusionOk="0">
                  <a:moveTo>
                    <a:pt x="2804" y="0"/>
                  </a:moveTo>
                  <a:cubicBezTo>
                    <a:pt x="2744" y="0"/>
                    <a:pt x="2682" y="7"/>
                    <a:pt x="2620" y="22"/>
                  </a:cubicBezTo>
                  <a:cubicBezTo>
                    <a:pt x="2350" y="85"/>
                    <a:pt x="2108" y="282"/>
                    <a:pt x="1974" y="547"/>
                  </a:cubicBezTo>
                  <a:lnTo>
                    <a:pt x="44" y="4355"/>
                  </a:lnTo>
                  <a:cubicBezTo>
                    <a:pt x="1" y="4440"/>
                    <a:pt x="25" y="4545"/>
                    <a:pt x="103" y="4603"/>
                  </a:cubicBezTo>
                  <a:lnTo>
                    <a:pt x="5110" y="8323"/>
                  </a:lnTo>
                  <a:cubicBezTo>
                    <a:pt x="5146" y="8349"/>
                    <a:pt x="5187" y="8362"/>
                    <a:pt x="5229" y="8362"/>
                  </a:cubicBezTo>
                  <a:cubicBezTo>
                    <a:pt x="5290" y="8362"/>
                    <a:pt x="5350" y="8335"/>
                    <a:pt x="5388" y="8282"/>
                  </a:cubicBezTo>
                  <a:cubicBezTo>
                    <a:pt x="5454" y="8194"/>
                    <a:pt x="5435" y="8071"/>
                    <a:pt x="5347" y="8004"/>
                  </a:cubicBezTo>
                  <a:lnTo>
                    <a:pt x="475" y="4384"/>
                  </a:lnTo>
                  <a:lnTo>
                    <a:pt x="2328" y="726"/>
                  </a:lnTo>
                  <a:cubicBezTo>
                    <a:pt x="2409" y="564"/>
                    <a:pt x="2553" y="445"/>
                    <a:pt x="2711" y="408"/>
                  </a:cubicBezTo>
                  <a:cubicBezTo>
                    <a:pt x="2738" y="402"/>
                    <a:pt x="2770" y="397"/>
                    <a:pt x="2805" y="397"/>
                  </a:cubicBezTo>
                  <a:cubicBezTo>
                    <a:pt x="2861" y="397"/>
                    <a:pt x="2923" y="410"/>
                    <a:pt x="2979" y="452"/>
                  </a:cubicBezTo>
                  <a:lnTo>
                    <a:pt x="8119" y="4271"/>
                  </a:lnTo>
                  <a:cubicBezTo>
                    <a:pt x="8155" y="4297"/>
                    <a:pt x="8197" y="4310"/>
                    <a:pt x="8239" y="4310"/>
                  </a:cubicBezTo>
                  <a:cubicBezTo>
                    <a:pt x="8299" y="4310"/>
                    <a:pt x="8359" y="4283"/>
                    <a:pt x="8397" y="4230"/>
                  </a:cubicBezTo>
                  <a:cubicBezTo>
                    <a:pt x="8464" y="4141"/>
                    <a:pt x="8445" y="4018"/>
                    <a:pt x="8356" y="3952"/>
                  </a:cubicBezTo>
                  <a:lnTo>
                    <a:pt x="3215" y="134"/>
                  </a:lnTo>
                  <a:cubicBezTo>
                    <a:pt x="3097" y="45"/>
                    <a:pt x="2955" y="0"/>
                    <a:pt x="2804" y="0"/>
                  </a:cubicBezTo>
                  <a:close/>
                </a:path>
              </a:pathLst>
            </a:custGeom>
            <a:solidFill>
              <a:srgbClr val="323149"/>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61" name="Google Shape;4146;p50">
              <a:extLst>
                <a:ext uri="{FF2B5EF4-FFF2-40B4-BE49-F238E27FC236}">
                  <a16:creationId xmlns:a16="http://schemas.microsoft.com/office/drawing/2014/main" id="{BA0BA36E-58CB-129C-D206-C545C34CA88D}"/>
                </a:ext>
              </a:extLst>
            </p:cNvPr>
            <p:cNvSpPr/>
            <p:nvPr/>
          </p:nvSpPr>
          <p:spPr>
            <a:xfrm>
              <a:off x="1218882" y="799163"/>
              <a:ext cx="275178" cy="488683"/>
            </a:xfrm>
            <a:custGeom>
              <a:avLst/>
              <a:gdLst/>
              <a:ahLst/>
              <a:cxnLst/>
              <a:rect l="l" t="t" r="r" b="b"/>
              <a:pathLst>
                <a:path w="6898" h="12250" extrusionOk="0">
                  <a:moveTo>
                    <a:pt x="5290" y="1"/>
                  </a:moveTo>
                  <a:cubicBezTo>
                    <a:pt x="5230" y="1"/>
                    <a:pt x="5170" y="28"/>
                    <a:pt x="5131" y="80"/>
                  </a:cubicBezTo>
                  <a:cubicBezTo>
                    <a:pt x="5065" y="169"/>
                    <a:pt x="5083" y="292"/>
                    <a:pt x="5172" y="358"/>
                  </a:cubicBezTo>
                  <a:cubicBezTo>
                    <a:pt x="6046" y="1008"/>
                    <a:pt x="6493" y="1618"/>
                    <a:pt x="6461" y="2122"/>
                  </a:cubicBezTo>
                  <a:cubicBezTo>
                    <a:pt x="6436" y="2518"/>
                    <a:pt x="6114" y="2781"/>
                    <a:pt x="5846" y="2933"/>
                  </a:cubicBezTo>
                  <a:cubicBezTo>
                    <a:pt x="4981" y="3423"/>
                    <a:pt x="4182" y="3414"/>
                    <a:pt x="4190" y="3422"/>
                  </a:cubicBezTo>
                  <a:lnTo>
                    <a:pt x="4189" y="3422"/>
                  </a:lnTo>
                  <a:cubicBezTo>
                    <a:pt x="4111" y="3422"/>
                    <a:pt x="4041" y="3468"/>
                    <a:pt x="4009" y="3537"/>
                  </a:cubicBezTo>
                  <a:lnTo>
                    <a:pt x="48" y="11967"/>
                  </a:lnTo>
                  <a:cubicBezTo>
                    <a:pt x="0" y="12067"/>
                    <a:pt x="45" y="12185"/>
                    <a:pt x="143" y="12231"/>
                  </a:cubicBezTo>
                  <a:cubicBezTo>
                    <a:pt x="171" y="12243"/>
                    <a:pt x="198" y="12249"/>
                    <a:pt x="227" y="12249"/>
                  </a:cubicBezTo>
                  <a:cubicBezTo>
                    <a:pt x="303" y="12249"/>
                    <a:pt x="373" y="12207"/>
                    <a:pt x="409" y="12134"/>
                  </a:cubicBezTo>
                  <a:lnTo>
                    <a:pt x="4318" y="3814"/>
                  </a:lnTo>
                  <a:cubicBezTo>
                    <a:pt x="4598" y="3796"/>
                    <a:pt x="5289" y="3705"/>
                    <a:pt x="6044" y="3277"/>
                  </a:cubicBezTo>
                  <a:cubicBezTo>
                    <a:pt x="6550" y="2991"/>
                    <a:pt x="6831" y="2600"/>
                    <a:pt x="6858" y="2145"/>
                  </a:cubicBezTo>
                  <a:cubicBezTo>
                    <a:pt x="6898" y="1492"/>
                    <a:pt x="6411" y="782"/>
                    <a:pt x="5409" y="39"/>
                  </a:cubicBezTo>
                  <a:cubicBezTo>
                    <a:pt x="5373" y="13"/>
                    <a:pt x="5332" y="1"/>
                    <a:pt x="5290" y="1"/>
                  </a:cubicBezTo>
                  <a:close/>
                </a:path>
              </a:pathLst>
            </a:custGeom>
            <a:solidFill>
              <a:srgbClr val="323149"/>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62" name="Google Shape;4147;p50">
              <a:extLst>
                <a:ext uri="{FF2B5EF4-FFF2-40B4-BE49-F238E27FC236}">
                  <a16:creationId xmlns:a16="http://schemas.microsoft.com/office/drawing/2014/main" id="{210C6674-1700-6527-DB9C-5B4E402B4748}"/>
                </a:ext>
              </a:extLst>
            </p:cNvPr>
            <p:cNvSpPr/>
            <p:nvPr/>
          </p:nvSpPr>
          <p:spPr>
            <a:xfrm>
              <a:off x="1002624" y="1200561"/>
              <a:ext cx="350815" cy="325882"/>
            </a:xfrm>
            <a:custGeom>
              <a:avLst/>
              <a:gdLst/>
              <a:ahLst/>
              <a:cxnLst/>
              <a:rect l="l" t="t" r="r" b="b"/>
              <a:pathLst>
                <a:path w="8794" h="8169" extrusionOk="0">
                  <a:moveTo>
                    <a:pt x="3238" y="0"/>
                  </a:moveTo>
                  <a:cubicBezTo>
                    <a:pt x="3177" y="0"/>
                    <a:pt x="3117" y="27"/>
                    <a:pt x="3078" y="80"/>
                  </a:cubicBezTo>
                  <a:cubicBezTo>
                    <a:pt x="3012" y="168"/>
                    <a:pt x="3031" y="291"/>
                    <a:pt x="3120" y="358"/>
                  </a:cubicBezTo>
                  <a:lnTo>
                    <a:pt x="8259" y="4175"/>
                  </a:lnTo>
                  <a:cubicBezTo>
                    <a:pt x="8351" y="4243"/>
                    <a:pt x="8374" y="4345"/>
                    <a:pt x="8379" y="4419"/>
                  </a:cubicBezTo>
                  <a:cubicBezTo>
                    <a:pt x="8389" y="4581"/>
                    <a:pt x="8316" y="4752"/>
                    <a:pt x="8184" y="4879"/>
                  </a:cubicBezTo>
                  <a:lnTo>
                    <a:pt x="5217" y="7711"/>
                  </a:lnTo>
                  <a:lnTo>
                    <a:pt x="344" y="4091"/>
                  </a:lnTo>
                  <a:cubicBezTo>
                    <a:pt x="309" y="4065"/>
                    <a:pt x="267" y="4052"/>
                    <a:pt x="226" y="4052"/>
                  </a:cubicBezTo>
                  <a:cubicBezTo>
                    <a:pt x="166" y="4052"/>
                    <a:pt x="106" y="4080"/>
                    <a:pt x="67" y="4132"/>
                  </a:cubicBezTo>
                  <a:cubicBezTo>
                    <a:pt x="1" y="4221"/>
                    <a:pt x="20" y="4344"/>
                    <a:pt x="107" y="4410"/>
                  </a:cubicBezTo>
                  <a:lnTo>
                    <a:pt x="5115" y="8129"/>
                  </a:lnTo>
                  <a:cubicBezTo>
                    <a:pt x="5151" y="8155"/>
                    <a:pt x="5191" y="8169"/>
                    <a:pt x="5234" y="8169"/>
                  </a:cubicBezTo>
                  <a:cubicBezTo>
                    <a:pt x="5284" y="8169"/>
                    <a:pt x="5332" y="8150"/>
                    <a:pt x="5373" y="8115"/>
                  </a:cubicBezTo>
                  <a:lnTo>
                    <a:pt x="8461" y="5166"/>
                  </a:lnTo>
                  <a:cubicBezTo>
                    <a:pt x="8675" y="4961"/>
                    <a:pt x="8794" y="4673"/>
                    <a:pt x="8777" y="4395"/>
                  </a:cubicBezTo>
                  <a:cubicBezTo>
                    <a:pt x="8762" y="4171"/>
                    <a:pt x="8662" y="3981"/>
                    <a:pt x="8496" y="3858"/>
                  </a:cubicBezTo>
                  <a:lnTo>
                    <a:pt x="3356" y="39"/>
                  </a:lnTo>
                  <a:cubicBezTo>
                    <a:pt x="3321" y="13"/>
                    <a:pt x="3279" y="0"/>
                    <a:pt x="3238" y="0"/>
                  </a:cubicBezTo>
                  <a:close/>
                </a:path>
              </a:pathLst>
            </a:custGeom>
            <a:solidFill>
              <a:srgbClr val="323149"/>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63" name="Google Shape;4148;p50">
              <a:extLst>
                <a:ext uri="{FF2B5EF4-FFF2-40B4-BE49-F238E27FC236}">
                  <a16:creationId xmlns:a16="http://schemas.microsoft.com/office/drawing/2014/main" id="{5F21DDF8-C758-2CB8-4829-2076E58C1B4E}"/>
                </a:ext>
              </a:extLst>
            </p:cNvPr>
            <p:cNvSpPr/>
            <p:nvPr/>
          </p:nvSpPr>
          <p:spPr>
            <a:xfrm>
              <a:off x="1026680" y="766491"/>
              <a:ext cx="412129" cy="378460"/>
            </a:xfrm>
            <a:custGeom>
              <a:avLst/>
              <a:gdLst/>
              <a:ahLst/>
              <a:cxnLst/>
              <a:rect l="l" t="t" r="r" b="b"/>
              <a:pathLst>
                <a:path w="10331" h="9487" extrusionOk="0">
                  <a:moveTo>
                    <a:pt x="8249" y="0"/>
                  </a:moveTo>
                  <a:cubicBezTo>
                    <a:pt x="8084" y="0"/>
                    <a:pt x="7930" y="26"/>
                    <a:pt x="7787" y="79"/>
                  </a:cubicBezTo>
                  <a:cubicBezTo>
                    <a:pt x="7360" y="237"/>
                    <a:pt x="7068" y="620"/>
                    <a:pt x="6939" y="1187"/>
                  </a:cubicBezTo>
                  <a:cubicBezTo>
                    <a:pt x="6748" y="2032"/>
                    <a:pt x="6863" y="2720"/>
                    <a:pt x="6925" y="2994"/>
                  </a:cubicBezTo>
                  <a:lnTo>
                    <a:pt x="88" y="9140"/>
                  </a:lnTo>
                  <a:cubicBezTo>
                    <a:pt x="7" y="9214"/>
                    <a:pt x="1" y="9338"/>
                    <a:pt x="75" y="9420"/>
                  </a:cubicBezTo>
                  <a:cubicBezTo>
                    <a:pt x="114" y="9463"/>
                    <a:pt x="167" y="9486"/>
                    <a:pt x="222" y="9486"/>
                  </a:cubicBezTo>
                  <a:cubicBezTo>
                    <a:pt x="269" y="9486"/>
                    <a:pt x="317" y="9470"/>
                    <a:pt x="355" y="9436"/>
                  </a:cubicBezTo>
                  <a:lnTo>
                    <a:pt x="7280" y="3209"/>
                  </a:lnTo>
                  <a:cubicBezTo>
                    <a:pt x="7338" y="3157"/>
                    <a:pt x="7359" y="3076"/>
                    <a:pt x="7337" y="3002"/>
                  </a:cubicBezTo>
                  <a:cubicBezTo>
                    <a:pt x="7334" y="2994"/>
                    <a:pt x="7107" y="2242"/>
                    <a:pt x="7327" y="1274"/>
                  </a:cubicBezTo>
                  <a:cubicBezTo>
                    <a:pt x="7395" y="976"/>
                    <a:pt x="7553" y="590"/>
                    <a:pt x="7925" y="452"/>
                  </a:cubicBezTo>
                  <a:cubicBezTo>
                    <a:pt x="8022" y="416"/>
                    <a:pt x="8131" y="398"/>
                    <a:pt x="8249" y="398"/>
                  </a:cubicBezTo>
                  <a:cubicBezTo>
                    <a:pt x="8700" y="398"/>
                    <a:pt x="9293" y="661"/>
                    <a:pt x="9987" y="1177"/>
                  </a:cubicBezTo>
                  <a:cubicBezTo>
                    <a:pt x="10022" y="1203"/>
                    <a:pt x="10064" y="1216"/>
                    <a:pt x="10106" y="1216"/>
                  </a:cubicBezTo>
                  <a:cubicBezTo>
                    <a:pt x="10167" y="1216"/>
                    <a:pt x="10226" y="1189"/>
                    <a:pt x="10264" y="1136"/>
                  </a:cubicBezTo>
                  <a:cubicBezTo>
                    <a:pt x="10331" y="1048"/>
                    <a:pt x="10312" y="925"/>
                    <a:pt x="10223" y="858"/>
                  </a:cubicBezTo>
                  <a:cubicBezTo>
                    <a:pt x="9455" y="287"/>
                    <a:pt x="8793" y="0"/>
                    <a:pt x="8249" y="0"/>
                  </a:cubicBezTo>
                  <a:close/>
                </a:path>
              </a:pathLst>
            </a:custGeom>
            <a:solidFill>
              <a:srgbClr val="323149"/>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64" name="Google Shape;4149;p50">
              <a:extLst>
                <a:ext uri="{FF2B5EF4-FFF2-40B4-BE49-F238E27FC236}">
                  <a16:creationId xmlns:a16="http://schemas.microsoft.com/office/drawing/2014/main" id="{49DFD0CA-D619-86F2-3C6B-872320D1F96B}"/>
                </a:ext>
              </a:extLst>
            </p:cNvPr>
            <p:cNvSpPr/>
            <p:nvPr/>
          </p:nvSpPr>
          <p:spPr>
            <a:xfrm>
              <a:off x="780822" y="1213805"/>
              <a:ext cx="439575" cy="342557"/>
            </a:xfrm>
            <a:custGeom>
              <a:avLst/>
              <a:gdLst/>
              <a:ahLst/>
              <a:cxnLst/>
              <a:rect l="l" t="t" r="r" b="b"/>
              <a:pathLst>
                <a:path w="11019" h="8587" extrusionOk="0">
                  <a:moveTo>
                    <a:pt x="779" y="1"/>
                  </a:moveTo>
                  <a:cubicBezTo>
                    <a:pt x="719" y="1"/>
                    <a:pt x="658" y="28"/>
                    <a:pt x="619" y="80"/>
                  </a:cubicBezTo>
                  <a:lnTo>
                    <a:pt x="65" y="828"/>
                  </a:lnTo>
                  <a:cubicBezTo>
                    <a:pt x="0" y="916"/>
                    <a:pt x="18" y="1039"/>
                    <a:pt x="106" y="1106"/>
                  </a:cubicBezTo>
                  <a:lnTo>
                    <a:pt x="10127" y="8547"/>
                  </a:lnTo>
                  <a:cubicBezTo>
                    <a:pt x="10160" y="8574"/>
                    <a:pt x="10203" y="8586"/>
                    <a:pt x="10245" y="8586"/>
                  </a:cubicBezTo>
                  <a:cubicBezTo>
                    <a:pt x="10254" y="8586"/>
                    <a:pt x="10265" y="8585"/>
                    <a:pt x="10273" y="8584"/>
                  </a:cubicBezTo>
                  <a:cubicBezTo>
                    <a:pt x="10326" y="8576"/>
                    <a:pt x="10371" y="8547"/>
                    <a:pt x="10403" y="8505"/>
                  </a:cubicBezTo>
                  <a:lnTo>
                    <a:pt x="10953" y="7755"/>
                  </a:lnTo>
                  <a:cubicBezTo>
                    <a:pt x="11018" y="7665"/>
                    <a:pt x="10999" y="7542"/>
                    <a:pt x="10911" y="7478"/>
                  </a:cubicBezTo>
                  <a:cubicBezTo>
                    <a:pt x="10876" y="7451"/>
                    <a:pt x="10834" y="7439"/>
                    <a:pt x="10793" y="7439"/>
                  </a:cubicBezTo>
                  <a:cubicBezTo>
                    <a:pt x="10732" y="7439"/>
                    <a:pt x="10672" y="7467"/>
                    <a:pt x="10633" y="7520"/>
                  </a:cubicBezTo>
                  <a:lnTo>
                    <a:pt x="10202" y="8109"/>
                  </a:lnTo>
                  <a:lnTo>
                    <a:pt x="501" y="905"/>
                  </a:lnTo>
                  <a:lnTo>
                    <a:pt x="938" y="317"/>
                  </a:lnTo>
                  <a:cubicBezTo>
                    <a:pt x="1003" y="229"/>
                    <a:pt x="985" y="106"/>
                    <a:pt x="897" y="39"/>
                  </a:cubicBezTo>
                  <a:cubicBezTo>
                    <a:pt x="862" y="13"/>
                    <a:pt x="820" y="1"/>
                    <a:pt x="779" y="1"/>
                  </a:cubicBezTo>
                  <a:close/>
                </a:path>
              </a:pathLst>
            </a:custGeom>
            <a:solidFill>
              <a:srgbClr val="323149"/>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grpSp>
      <p:grpSp>
        <p:nvGrpSpPr>
          <p:cNvPr id="65" name="Google Shape;4150;p50">
            <a:extLst>
              <a:ext uri="{FF2B5EF4-FFF2-40B4-BE49-F238E27FC236}">
                <a16:creationId xmlns:a16="http://schemas.microsoft.com/office/drawing/2014/main" id="{CA27EAED-5FB1-FFF9-C2E8-35B4C36F4139}"/>
              </a:ext>
            </a:extLst>
          </p:cNvPr>
          <p:cNvGrpSpPr/>
          <p:nvPr/>
        </p:nvGrpSpPr>
        <p:grpSpPr>
          <a:xfrm rot="10800000" flipH="1">
            <a:off x="10611672" y="1264283"/>
            <a:ext cx="1168627" cy="990634"/>
            <a:chOff x="7573474" y="3466512"/>
            <a:chExt cx="1617164" cy="1316285"/>
          </a:xfrm>
        </p:grpSpPr>
        <p:sp>
          <p:nvSpPr>
            <p:cNvPr id="66" name="Google Shape;4151;p50">
              <a:extLst>
                <a:ext uri="{FF2B5EF4-FFF2-40B4-BE49-F238E27FC236}">
                  <a16:creationId xmlns:a16="http://schemas.microsoft.com/office/drawing/2014/main" id="{8AC08259-29A5-AB2E-A0E7-5545C3A25307}"/>
                </a:ext>
              </a:extLst>
            </p:cNvPr>
            <p:cNvSpPr/>
            <p:nvPr/>
          </p:nvSpPr>
          <p:spPr>
            <a:xfrm rot="1586497" flipH="1">
              <a:off x="7655390" y="3792140"/>
              <a:ext cx="1442044" cy="706569"/>
            </a:xfrm>
            <a:custGeom>
              <a:avLst/>
              <a:gdLst/>
              <a:ahLst/>
              <a:cxnLst/>
              <a:rect l="l" t="t" r="r" b="b"/>
              <a:pathLst>
                <a:path w="41474" h="20322" extrusionOk="0">
                  <a:moveTo>
                    <a:pt x="40833" y="385"/>
                  </a:moveTo>
                  <a:lnTo>
                    <a:pt x="40831" y="386"/>
                  </a:lnTo>
                  <a:lnTo>
                    <a:pt x="40831" y="385"/>
                  </a:lnTo>
                  <a:close/>
                  <a:moveTo>
                    <a:pt x="34920" y="2081"/>
                  </a:moveTo>
                  <a:lnTo>
                    <a:pt x="34941" y="2106"/>
                  </a:lnTo>
                  <a:lnTo>
                    <a:pt x="34917" y="2097"/>
                  </a:lnTo>
                  <a:cubicBezTo>
                    <a:pt x="34918" y="2092"/>
                    <a:pt x="34918" y="2087"/>
                    <a:pt x="34920" y="2081"/>
                  </a:cubicBezTo>
                  <a:close/>
                  <a:moveTo>
                    <a:pt x="35639" y="3693"/>
                  </a:moveTo>
                  <a:lnTo>
                    <a:pt x="35639" y="3717"/>
                  </a:lnTo>
                  <a:cubicBezTo>
                    <a:pt x="35634" y="3716"/>
                    <a:pt x="35628" y="3714"/>
                    <a:pt x="35624" y="3714"/>
                  </a:cubicBezTo>
                  <a:lnTo>
                    <a:pt x="35639" y="3693"/>
                  </a:lnTo>
                  <a:close/>
                  <a:moveTo>
                    <a:pt x="35758" y="3839"/>
                  </a:moveTo>
                  <a:lnTo>
                    <a:pt x="35787" y="3844"/>
                  </a:lnTo>
                  <a:lnTo>
                    <a:pt x="35762" y="3854"/>
                  </a:lnTo>
                  <a:lnTo>
                    <a:pt x="35758" y="3839"/>
                  </a:lnTo>
                  <a:close/>
                  <a:moveTo>
                    <a:pt x="41286" y="1"/>
                  </a:moveTo>
                  <a:lnTo>
                    <a:pt x="34162" y="598"/>
                  </a:lnTo>
                  <a:cubicBezTo>
                    <a:pt x="34148" y="599"/>
                    <a:pt x="34136" y="605"/>
                    <a:pt x="34122" y="610"/>
                  </a:cubicBezTo>
                  <a:cubicBezTo>
                    <a:pt x="34117" y="611"/>
                    <a:pt x="34111" y="611"/>
                    <a:pt x="34106" y="614"/>
                  </a:cubicBezTo>
                  <a:lnTo>
                    <a:pt x="4851" y="13924"/>
                  </a:lnTo>
                  <a:cubicBezTo>
                    <a:pt x="4850" y="13925"/>
                    <a:pt x="4849" y="13925"/>
                    <a:pt x="4848" y="13925"/>
                  </a:cubicBezTo>
                  <a:cubicBezTo>
                    <a:pt x="4847" y="13925"/>
                    <a:pt x="4846" y="13925"/>
                    <a:pt x="4846" y="13926"/>
                  </a:cubicBezTo>
                  <a:cubicBezTo>
                    <a:pt x="4844" y="13927"/>
                    <a:pt x="4843" y="13928"/>
                    <a:pt x="4840" y="13929"/>
                  </a:cubicBezTo>
                  <a:lnTo>
                    <a:pt x="3807" y="14399"/>
                  </a:lnTo>
                  <a:cubicBezTo>
                    <a:pt x="3806" y="14399"/>
                    <a:pt x="3806" y="14399"/>
                    <a:pt x="3805" y="14399"/>
                  </a:cubicBezTo>
                  <a:cubicBezTo>
                    <a:pt x="3804" y="14399"/>
                    <a:pt x="3803" y="14399"/>
                    <a:pt x="3801" y="14400"/>
                  </a:cubicBezTo>
                  <a:cubicBezTo>
                    <a:pt x="3799" y="14402"/>
                    <a:pt x="3799" y="14403"/>
                    <a:pt x="3796" y="14404"/>
                  </a:cubicBezTo>
                  <a:lnTo>
                    <a:pt x="1184" y="15593"/>
                  </a:lnTo>
                  <a:cubicBezTo>
                    <a:pt x="1135" y="15622"/>
                    <a:pt x="1" y="16338"/>
                    <a:pt x="990" y="18513"/>
                  </a:cubicBezTo>
                  <a:cubicBezTo>
                    <a:pt x="1706" y="20086"/>
                    <a:pt x="2575" y="20322"/>
                    <a:pt x="3030" y="20322"/>
                  </a:cubicBezTo>
                  <a:cubicBezTo>
                    <a:pt x="3204" y="20322"/>
                    <a:pt x="3318" y="20287"/>
                    <a:pt x="3336" y="20280"/>
                  </a:cubicBezTo>
                  <a:lnTo>
                    <a:pt x="5936" y="19097"/>
                  </a:lnTo>
                  <a:lnTo>
                    <a:pt x="6978" y="18623"/>
                  </a:lnTo>
                  <a:lnTo>
                    <a:pt x="6979" y="18623"/>
                  </a:lnTo>
                  <a:lnTo>
                    <a:pt x="6981" y="18622"/>
                  </a:lnTo>
                  <a:lnTo>
                    <a:pt x="36240" y="5310"/>
                  </a:lnTo>
                  <a:cubicBezTo>
                    <a:pt x="36245" y="5308"/>
                    <a:pt x="36247" y="5304"/>
                    <a:pt x="36251" y="5302"/>
                  </a:cubicBezTo>
                  <a:cubicBezTo>
                    <a:pt x="36265" y="5294"/>
                    <a:pt x="36277" y="5288"/>
                    <a:pt x="36288" y="5278"/>
                  </a:cubicBezTo>
                  <a:lnTo>
                    <a:pt x="41419" y="300"/>
                  </a:lnTo>
                  <a:cubicBezTo>
                    <a:pt x="41421" y="297"/>
                    <a:pt x="41421" y="295"/>
                    <a:pt x="41425" y="292"/>
                  </a:cubicBezTo>
                  <a:cubicBezTo>
                    <a:pt x="41432" y="282"/>
                    <a:pt x="41438" y="273"/>
                    <a:pt x="41443" y="263"/>
                  </a:cubicBezTo>
                  <a:cubicBezTo>
                    <a:pt x="41449" y="254"/>
                    <a:pt x="41456" y="247"/>
                    <a:pt x="41459" y="235"/>
                  </a:cubicBezTo>
                  <a:cubicBezTo>
                    <a:pt x="41466" y="223"/>
                    <a:pt x="41468" y="212"/>
                    <a:pt x="41469" y="202"/>
                  </a:cubicBezTo>
                  <a:cubicBezTo>
                    <a:pt x="41472" y="190"/>
                    <a:pt x="41473" y="179"/>
                    <a:pt x="41473" y="166"/>
                  </a:cubicBezTo>
                  <a:cubicBezTo>
                    <a:pt x="41473" y="164"/>
                    <a:pt x="41474" y="161"/>
                    <a:pt x="41474" y="157"/>
                  </a:cubicBezTo>
                  <a:cubicBezTo>
                    <a:pt x="41473" y="148"/>
                    <a:pt x="41469" y="141"/>
                    <a:pt x="41468" y="134"/>
                  </a:cubicBezTo>
                  <a:cubicBezTo>
                    <a:pt x="41464" y="123"/>
                    <a:pt x="41463" y="112"/>
                    <a:pt x="41458" y="102"/>
                  </a:cubicBezTo>
                  <a:cubicBezTo>
                    <a:pt x="41453" y="91"/>
                    <a:pt x="41446" y="80"/>
                    <a:pt x="41437" y="71"/>
                  </a:cubicBezTo>
                  <a:cubicBezTo>
                    <a:pt x="41433" y="64"/>
                    <a:pt x="41431" y="58"/>
                    <a:pt x="41426" y="53"/>
                  </a:cubicBezTo>
                  <a:cubicBezTo>
                    <a:pt x="41425" y="50"/>
                    <a:pt x="41421" y="50"/>
                    <a:pt x="41419" y="49"/>
                  </a:cubicBezTo>
                  <a:cubicBezTo>
                    <a:pt x="41411" y="42"/>
                    <a:pt x="41402" y="37"/>
                    <a:pt x="41394" y="32"/>
                  </a:cubicBezTo>
                  <a:cubicBezTo>
                    <a:pt x="41383" y="24"/>
                    <a:pt x="41372" y="17"/>
                    <a:pt x="41360" y="12"/>
                  </a:cubicBezTo>
                  <a:cubicBezTo>
                    <a:pt x="41354" y="9"/>
                    <a:pt x="41348" y="9"/>
                    <a:pt x="41342" y="8"/>
                  </a:cubicBezTo>
                  <a:cubicBezTo>
                    <a:pt x="41326" y="4"/>
                    <a:pt x="41311" y="2"/>
                    <a:pt x="41295" y="2"/>
                  </a:cubicBezTo>
                  <a:cubicBezTo>
                    <a:pt x="41292" y="2"/>
                    <a:pt x="41290" y="1"/>
                    <a:pt x="41286" y="1"/>
                  </a:cubicBezTo>
                  <a:close/>
                </a:path>
              </a:pathLst>
            </a:custGeom>
            <a:solidFill>
              <a:srgbClr val="191919">
                <a:alpha val="17860"/>
              </a:srgbClr>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67" name="Google Shape;4152;p50">
              <a:extLst>
                <a:ext uri="{FF2B5EF4-FFF2-40B4-BE49-F238E27FC236}">
                  <a16:creationId xmlns:a16="http://schemas.microsoft.com/office/drawing/2014/main" id="{4621F8CE-B916-6B46-69A8-A72B921A91A4}"/>
                </a:ext>
              </a:extLst>
            </p:cNvPr>
            <p:cNvSpPr/>
            <p:nvPr/>
          </p:nvSpPr>
          <p:spPr>
            <a:xfrm rot="1586497" flipH="1">
              <a:off x="7887424" y="3522917"/>
              <a:ext cx="260356" cy="32822"/>
            </a:xfrm>
            <a:custGeom>
              <a:avLst/>
              <a:gdLst/>
              <a:ahLst/>
              <a:cxnLst/>
              <a:rect l="l" t="t" r="r" b="b"/>
              <a:pathLst>
                <a:path w="7488" h="944" extrusionOk="0">
                  <a:moveTo>
                    <a:pt x="7302" y="0"/>
                  </a:moveTo>
                  <a:cubicBezTo>
                    <a:pt x="7298" y="0"/>
                    <a:pt x="7295" y="0"/>
                    <a:pt x="7291" y="1"/>
                  </a:cubicBezTo>
                  <a:lnTo>
                    <a:pt x="167" y="598"/>
                  </a:lnTo>
                  <a:cubicBezTo>
                    <a:pt x="71" y="606"/>
                    <a:pt x="1" y="689"/>
                    <a:pt x="8" y="786"/>
                  </a:cubicBezTo>
                  <a:cubicBezTo>
                    <a:pt x="16" y="876"/>
                    <a:pt x="93" y="944"/>
                    <a:pt x="182" y="944"/>
                  </a:cubicBezTo>
                  <a:cubicBezTo>
                    <a:pt x="185" y="944"/>
                    <a:pt x="189" y="943"/>
                    <a:pt x="192" y="943"/>
                  </a:cubicBezTo>
                  <a:cubicBezTo>
                    <a:pt x="193" y="943"/>
                    <a:pt x="194" y="943"/>
                    <a:pt x="195" y="944"/>
                  </a:cubicBezTo>
                  <a:lnTo>
                    <a:pt x="7321" y="346"/>
                  </a:lnTo>
                  <a:cubicBezTo>
                    <a:pt x="7416" y="338"/>
                    <a:pt x="7487" y="254"/>
                    <a:pt x="7479" y="159"/>
                  </a:cubicBezTo>
                  <a:cubicBezTo>
                    <a:pt x="7472" y="66"/>
                    <a:pt x="7392" y="0"/>
                    <a:pt x="7302" y="0"/>
                  </a:cubicBezTo>
                  <a:close/>
                </a:path>
              </a:pathLst>
            </a:custGeom>
            <a:solidFill>
              <a:schemeClr val="accent4"/>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68" name="Google Shape;4153;p50">
              <a:extLst>
                <a:ext uri="{FF2B5EF4-FFF2-40B4-BE49-F238E27FC236}">
                  <a16:creationId xmlns:a16="http://schemas.microsoft.com/office/drawing/2014/main" id="{00A2273E-2588-574E-6408-BD375A192BCC}"/>
                </a:ext>
              </a:extLst>
            </p:cNvPr>
            <p:cNvSpPr/>
            <p:nvPr/>
          </p:nvSpPr>
          <p:spPr>
            <a:xfrm rot="1586497" flipH="1">
              <a:off x="8747362" y="4472661"/>
              <a:ext cx="83065" cy="164456"/>
            </a:xfrm>
            <a:custGeom>
              <a:avLst/>
              <a:gdLst/>
              <a:ahLst/>
              <a:cxnLst/>
              <a:rect l="l" t="t" r="r" b="b"/>
              <a:pathLst>
                <a:path w="2389" h="4730" extrusionOk="0">
                  <a:moveTo>
                    <a:pt x="198" y="1"/>
                  </a:moveTo>
                  <a:cubicBezTo>
                    <a:pt x="174" y="1"/>
                    <a:pt x="149" y="6"/>
                    <a:pt x="126" y="17"/>
                  </a:cubicBezTo>
                  <a:cubicBezTo>
                    <a:pt x="39" y="57"/>
                    <a:pt x="1" y="159"/>
                    <a:pt x="40" y="246"/>
                  </a:cubicBezTo>
                  <a:lnTo>
                    <a:pt x="2034" y="4627"/>
                  </a:lnTo>
                  <a:cubicBezTo>
                    <a:pt x="2062" y="4691"/>
                    <a:pt x="2125" y="4730"/>
                    <a:pt x="2191" y="4730"/>
                  </a:cubicBezTo>
                  <a:cubicBezTo>
                    <a:pt x="2214" y="4730"/>
                    <a:pt x="2239" y="4725"/>
                    <a:pt x="2263" y="4714"/>
                  </a:cubicBezTo>
                  <a:cubicBezTo>
                    <a:pt x="2350" y="4674"/>
                    <a:pt x="2389" y="4571"/>
                    <a:pt x="2349" y="4485"/>
                  </a:cubicBezTo>
                  <a:lnTo>
                    <a:pt x="355" y="104"/>
                  </a:lnTo>
                  <a:cubicBezTo>
                    <a:pt x="327" y="39"/>
                    <a:pt x="264" y="1"/>
                    <a:pt x="198" y="1"/>
                  </a:cubicBezTo>
                  <a:close/>
                </a:path>
              </a:pathLst>
            </a:custGeom>
            <a:solidFill>
              <a:schemeClr val="dk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69" name="Google Shape;4154;p50">
              <a:extLst>
                <a:ext uri="{FF2B5EF4-FFF2-40B4-BE49-F238E27FC236}">
                  <a16:creationId xmlns:a16="http://schemas.microsoft.com/office/drawing/2014/main" id="{97A81674-AF6C-3C9D-3D80-085471D6420F}"/>
                </a:ext>
              </a:extLst>
            </p:cNvPr>
            <p:cNvSpPr/>
            <p:nvPr/>
          </p:nvSpPr>
          <p:spPr>
            <a:xfrm rot="1586497" flipH="1">
              <a:off x="8003534" y="3600507"/>
              <a:ext cx="27329" cy="20409"/>
            </a:xfrm>
            <a:custGeom>
              <a:avLst/>
              <a:gdLst/>
              <a:ahLst/>
              <a:cxnLst/>
              <a:rect l="l" t="t" r="r" b="b"/>
              <a:pathLst>
                <a:path w="786" h="587" extrusionOk="0">
                  <a:moveTo>
                    <a:pt x="692" y="0"/>
                  </a:moveTo>
                  <a:cubicBezTo>
                    <a:pt x="675" y="0"/>
                    <a:pt x="659" y="5"/>
                    <a:pt x="644" y="15"/>
                  </a:cubicBezTo>
                  <a:lnTo>
                    <a:pt x="46" y="436"/>
                  </a:lnTo>
                  <a:cubicBezTo>
                    <a:pt x="9" y="462"/>
                    <a:pt x="1" y="514"/>
                    <a:pt x="27" y="551"/>
                  </a:cubicBezTo>
                  <a:cubicBezTo>
                    <a:pt x="44" y="575"/>
                    <a:pt x="69" y="587"/>
                    <a:pt x="95" y="587"/>
                  </a:cubicBezTo>
                  <a:cubicBezTo>
                    <a:pt x="112" y="587"/>
                    <a:pt x="127" y="582"/>
                    <a:pt x="142" y="571"/>
                  </a:cubicBezTo>
                  <a:lnTo>
                    <a:pt x="740" y="150"/>
                  </a:lnTo>
                  <a:cubicBezTo>
                    <a:pt x="776" y="124"/>
                    <a:pt x="786" y="73"/>
                    <a:pt x="760" y="35"/>
                  </a:cubicBezTo>
                  <a:cubicBezTo>
                    <a:pt x="743" y="13"/>
                    <a:pt x="718" y="0"/>
                    <a:pt x="692" y="0"/>
                  </a:cubicBezTo>
                  <a:close/>
                </a:path>
              </a:pathLst>
            </a:custGeom>
            <a:solidFill>
              <a:schemeClr val="dk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70" name="Google Shape;4155;p50">
              <a:extLst>
                <a:ext uri="{FF2B5EF4-FFF2-40B4-BE49-F238E27FC236}">
                  <a16:creationId xmlns:a16="http://schemas.microsoft.com/office/drawing/2014/main" id="{848F04B4-3075-0C58-14E7-D77BD11C79FE}"/>
                </a:ext>
              </a:extLst>
            </p:cNvPr>
            <p:cNvSpPr/>
            <p:nvPr/>
          </p:nvSpPr>
          <p:spPr>
            <a:xfrm rot="1586497" flipH="1">
              <a:off x="8754854" y="4621166"/>
              <a:ext cx="50451" cy="24373"/>
            </a:xfrm>
            <a:custGeom>
              <a:avLst/>
              <a:gdLst/>
              <a:ahLst/>
              <a:cxnLst/>
              <a:rect l="l" t="t" r="r" b="b"/>
              <a:pathLst>
                <a:path w="1451" h="701" extrusionOk="0">
                  <a:moveTo>
                    <a:pt x="1355" y="0"/>
                  </a:moveTo>
                  <a:cubicBezTo>
                    <a:pt x="1345" y="0"/>
                    <a:pt x="1334" y="2"/>
                    <a:pt x="1324" y="6"/>
                  </a:cubicBezTo>
                  <a:lnTo>
                    <a:pt x="64" y="541"/>
                  </a:lnTo>
                  <a:cubicBezTo>
                    <a:pt x="21" y="559"/>
                    <a:pt x="1" y="608"/>
                    <a:pt x="20" y="650"/>
                  </a:cubicBezTo>
                  <a:cubicBezTo>
                    <a:pt x="32" y="682"/>
                    <a:pt x="64" y="700"/>
                    <a:pt x="95" y="700"/>
                  </a:cubicBezTo>
                  <a:cubicBezTo>
                    <a:pt x="108" y="700"/>
                    <a:pt x="118" y="698"/>
                    <a:pt x="129" y="694"/>
                  </a:cubicBezTo>
                  <a:lnTo>
                    <a:pt x="1388" y="159"/>
                  </a:lnTo>
                  <a:cubicBezTo>
                    <a:pt x="1432" y="140"/>
                    <a:pt x="1450" y="92"/>
                    <a:pt x="1433" y="50"/>
                  </a:cubicBezTo>
                  <a:cubicBezTo>
                    <a:pt x="1418" y="18"/>
                    <a:pt x="1387" y="0"/>
                    <a:pt x="1355" y="0"/>
                  </a:cubicBezTo>
                  <a:close/>
                </a:path>
              </a:pathLst>
            </a:custGeom>
            <a:solidFill>
              <a:schemeClr val="dk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71" name="Google Shape;4156;p50">
              <a:extLst>
                <a:ext uri="{FF2B5EF4-FFF2-40B4-BE49-F238E27FC236}">
                  <a16:creationId xmlns:a16="http://schemas.microsoft.com/office/drawing/2014/main" id="{48FB9A10-5598-ECFD-8B2D-B6722CD6403B}"/>
                </a:ext>
              </a:extLst>
            </p:cNvPr>
            <p:cNvSpPr/>
            <p:nvPr/>
          </p:nvSpPr>
          <p:spPr>
            <a:xfrm rot="1586497" flipH="1">
              <a:off x="8788500" y="4616744"/>
              <a:ext cx="36613" cy="14290"/>
            </a:xfrm>
            <a:custGeom>
              <a:avLst/>
              <a:gdLst/>
              <a:ahLst/>
              <a:cxnLst/>
              <a:rect l="l" t="t" r="r" b="b"/>
              <a:pathLst>
                <a:path w="1053" h="411" extrusionOk="0">
                  <a:moveTo>
                    <a:pt x="960" y="0"/>
                  </a:moveTo>
                  <a:cubicBezTo>
                    <a:pt x="953" y="0"/>
                    <a:pt x="945" y="1"/>
                    <a:pt x="937" y="3"/>
                  </a:cubicBezTo>
                  <a:lnTo>
                    <a:pt x="71" y="248"/>
                  </a:lnTo>
                  <a:cubicBezTo>
                    <a:pt x="27" y="261"/>
                    <a:pt x="0" y="306"/>
                    <a:pt x="13" y="350"/>
                  </a:cubicBezTo>
                  <a:cubicBezTo>
                    <a:pt x="23" y="386"/>
                    <a:pt x="57" y="410"/>
                    <a:pt x="94" y="410"/>
                  </a:cubicBezTo>
                  <a:cubicBezTo>
                    <a:pt x="101" y="410"/>
                    <a:pt x="109" y="408"/>
                    <a:pt x="117" y="406"/>
                  </a:cubicBezTo>
                  <a:lnTo>
                    <a:pt x="983" y="161"/>
                  </a:lnTo>
                  <a:cubicBezTo>
                    <a:pt x="1026" y="150"/>
                    <a:pt x="1052" y="104"/>
                    <a:pt x="1039" y="59"/>
                  </a:cubicBezTo>
                  <a:cubicBezTo>
                    <a:pt x="1029" y="23"/>
                    <a:pt x="997" y="0"/>
                    <a:pt x="960" y="0"/>
                  </a:cubicBezTo>
                  <a:close/>
                </a:path>
              </a:pathLst>
            </a:custGeom>
            <a:solidFill>
              <a:schemeClr val="dk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72" name="Google Shape;4157;p50">
              <a:extLst>
                <a:ext uri="{FF2B5EF4-FFF2-40B4-BE49-F238E27FC236}">
                  <a16:creationId xmlns:a16="http://schemas.microsoft.com/office/drawing/2014/main" id="{B17C048A-738A-A709-C98C-B449E774F30B}"/>
                </a:ext>
              </a:extLst>
            </p:cNvPr>
            <p:cNvSpPr/>
            <p:nvPr/>
          </p:nvSpPr>
          <p:spPr>
            <a:xfrm rot="1586497" flipH="1">
              <a:off x="8841264" y="4594144"/>
              <a:ext cx="24965" cy="16828"/>
            </a:xfrm>
            <a:custGeom>
              <a:avLst/>
              <a:gdLst/>
              <a:ahLst/>
              <a:cxnLst/>
              <a:rect l="l" t="t" r="r" b="b"/>
              <a:pathLst>
                <a:path w="718" h="484" extrusionOk="0">
                  <a:moveTo>
                    <a:pt x="624" y="0"/>
                  </a:moveTo>
                  <a:cubicBezTo>
                    <a:pt x="616" y="0"/>
                    <a:pt x="609" y="1"/>
                    <a:pt x="601" y="4"/>
                  </a:cubicBezTo>
                  <a:cubicBezTo>
                    <a:pt x="386" y="67"/>
                    <a:pt x="190" y="185"/>
                    <a:pt x="33" y="343"/>
                  </a:cubicBezTo>
                  <a:cubicBezTo>
                    <a:pt x="0" y="375"/>
                    <a:pt x="0" y="427"/>
                    <a:pt x="33" y="459"/>
                  </a:cubicBezTo>
                  <a:cubicBezTo>
                    <a:pt x="50" y="476"/>
                    <a:pt x="71" y="484"/>
                    <a:pt x="92" y="484"/>
                  </a:cubicBezTo>
                  <a:cubicBezTo>
                    <a:pt x="113" y="484"/>
                    <a:pt x="134" y="474"/>
                    <a:pt x="151" y="459"/>
                  </a:cubicBezTo>
                  <a:cubicBezTo>
                    <a:pt x="288" y="321"/>
                    <a:pt x="461" y="218"/>
                    <a:pt x="648" y="164"/>
                  </a:cubicBezTo>
                  <a:cubicBezTo>
                    <a:pt x="692" y="150"/>
                    <a:pt x="717" y="103"/>
                    <a:pt x="705" y="60"/>
                  </a:cubicBezTo>
                  <a:cubicBezTo>
                    <a:pt x="693" y="23"/>
                    <a:pt x="660" y="0"/>
                    <a:pt x="624" y="0"/>
                  </a:cubicBezTo>
                  <a:close/>
                </a:path>
              </a:pathLst>
            </a:custGeom>
            <a:solidFill>
              <a:schemeClr val="dk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73" name="Google Shape;4158;p50">
              <a:extLst>
                <a:ext uri="{FF2B5EF4-FFF2-40B4-BE49-F238E27FC236}">
                  <a16:creationId xmlns:a16="http://schemas.microsoft.com/office/drawing/2014/main" id="{2987535E-5B21-2634-DADC-C9B98DEC55BC}"/>
                </a:ext>
              </a:extLst>
            </p:cNvPr>
            <p:cNvSpPr/>
            <p:nvPr/>
          </p:nvSpPr>
          <p:spPr>
            <a:xfrm rot="1586497" flipH="1">
              <a:off x="8854760" y="4547285"/>
              <a:ext cx="28268" cy="15681"/>
            </a:xfrm>
            <a:custGeom>
              <a:avLst/>
              <a:gdLst/>
              <a:ahLst/>
              <a:cxnLst/>
              <a:rect l="l" t="t" r="r" b="b"/>
              <a:pathLst>
                <a:path w="813" h="451" extrusionOk="0">
                  <a:moveTo>
                    <a:pt x="717" y="1"/>
                  </a:moveTo>
                  <a:cubicBezTo>
                    <a:pt x="706" y="1"/>
                    <a:pt x="694" y="3"/>
                    <a:pt x="683" y="8"/>
                  </a:cubicBezTo>
                  <a:lnTo>
                    <a:pt x="60" y="292"/>
                  </a:lnTo>
                  <a:cubicBezTo>
                    <a:pt x="20" y="312"/>
                    <a:pt x="1" y="360"/>
                    <a:pt x="20" y="402"/>
                  </a:cubicBezTo>
                  <a:cubicBezTo>
                    <a:pt x="34" y="432"/>
                    <a:pt x="65" y="450"/>
                    <a:pt x="96" y="450"/>
                  </a:cubicBezTo>
                  <a:cubicBezTo>
                    <a:pt x="108" y="450"/>
                    <a:pt x="119" y="448"/>
                    <a:pt x="130" y="443"/>
                  </a:cubicBezTo>
                  <a:lnTo>
                    <a:pt x="752" y="158"/>
                  </a:lnTo>
                  <a:cubicBezTo>
                    <a:pt x="793" y="139"/>
                    <a:pt x="813" y="90"/>
                    <a:pt x="793" y="48"/>
                  </a:cubicBezTo>
                  <a:cubicBezTo>
                    <a:pt x="779" y="19"/>
                    <a:pt x="748" y="1"/>
                    <a:pt x="717" y="1"/>
                  </a:cubicBezTo>
                  <a:close/>
                </a:path>
              </a:pathLst>
            </a:custGeom>
            <a:solidFill>
              <a:schemeClr val="dk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74" name="Google Shape;4159;p50">
              <a:extLst>
                <a:ext uri="{FF2B5EF4-FFF2-40B4-BE49-F238E27FC236}">
                  <a16:creationId xmlns:a16="http://schemas.microsoft.com/office/drawing/2014/main" id="{08C2D08D-9144-99EF-8874-C79BF6F40F3B}"/>
                </a:ext>
              </a:extLst>
            </p:cNvPr>
            <p:cNvSpPr/>
            <p:nvPr/>
          </p:nvSpPr>
          <p:spPr>
            <a:xfrm rot="1586497" flipH="1">
              <a:off x="7934060" y="3499828"/>
              <a:ext cx="44923" cy="52570"/>
            </a:xfrm>
            <a:custGeom>
              <a:avLst/>
              <a:gdLst/>
              <a:ahLst/>
              <a:cxnLst/>
              <a:rect l="l" t="t" r="r" b="b"/>
              <a:pathLst>
                <a:path w="1292" h="1512" extrusionOk="0">
                  <a:moveTo>
                    <a:pt x="571" y="1"/>
                  </a:moveTo>
                  <a:cubicBezTo>
                    <a:pt x="513" y="1"/>
                    <a:pt x="456" y="31"/>
                    <a:pt x="424" y="85"/>
                  </a:cubicBezTo>
                  <a:lnTo>
                    <a:pt x="94" y="639"/>
                  </a:lnTo>
                  <a:cubicBezTo>
                    <a:pt x="10" y="780"/>
                    <a:pt x="0" y="955"/>
                    <a:pt x="68" y="1106"/>
                  </a:cubicBezTo>
                  <a:cubicBezTo>
                    <a:pt x="136" y="1257"/>
                    <a:pt x="275" y="1365"/>
                    <a:pt x="437" y="1394"/>
                  </a:cubicBezTo>
                  <a:lnTo>
                    <a:pt x="1072" y="1509"/>
                  </a:lnTo>
                  <a:cubicBezTo>
                    <a:pt x="1082" y="1510"/>
                    <a:pt x="1093" y="1512"/>
                    <a:pt x="1103" y="1512"/>
                  </a:cubicBezTo>
                  <a:cubicBezTo>
                    <a:pt x="1185" y="1512"/>
                    <a:pt x="1257" y="1452"/>
                    <a:pt x="1273" y="1369"/>
                  </a:cubicBezTo>
                  <a:cubicBezTo>
                    <a:pt x="1292" y="1274"/>
                    <a:pt x="1229" y="1184"/>
                    <a:pt x="1135" y="1168"/>
                  </a:cubicBezTo>
                  <a:lnTo>
                    <a:pt x="500" y="1053"/>
                  </a:lnTo>
                  <a:cubicBezTo>
                    <a:pt x="447" y="1043"/>
                    <a:pt x="405" y="1011"/>
                    <a:pt x="383" y="963"/>
                  </a:cubicBezTo>
                  <a:cubicBezTo>
                    <a:pt x="361" y="915"/>
                    <a:pt x="366" y="861"/>
                    <a:pt x="392" y="816"/>
                  </a:cubicBezTo>
                  <a:lnTo>
                    <a:pt x="721" y="262"/>
                  </a:lnTo>
                  <a:cubicBezTo>
                    <a:pt x="770" y="181"/>
                    <a:pt x="743" y="74"/>
                    <a:pt x="661" y="26"/>
                  </a:cubicBezTo>
                  <a:cubicBezTo>
                    <a:pt x="633" y="9"/>
                    <a:pt x="602" y="1"/>
                    <a:pt x="571" y="1"/>
                  </a:cubicBezTo>
                  <a:close/>
                </a:path>
              </a:pathLst>
            </a:custGeom>
            <a:solidFill>
              <a:schemeClr val="accent4"/>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75" name="Google Shape;4160;p50">
              <a:extLst>
                <a:ext uri="{FF2B5EF4-FFF2-40B4-BE49-F238E27FC236}">
                  <a16:creationId xmlns:a16="http://schemas.microsoft.com/office/drawing/2014/main" id="{6CC68E40-8C56-163B-45F1-B7B79983BCC4}"/>
                </a:ext>
              </a:extLst>
            </p:cNvPr>
            <p:cNvSpPr/>
            <p:nvPr/>
          </p:nvSpPr>
          <p:spPr>
            <a:xfrm rot="1586497" flipH="1">
              <a:off x="8722239" y="4441750"/>
              <a:ext cx="83030" cy="164421"/>
            </a:xfrm>
            <a:custGeom>
              <a:avLst/>
              <a:gdLst/>
              <a:ahLst/>
              <a:cxnLst/>
              <a:rect l="l" t="t" r="r" b="b"/>
              <a:pathLst>
                <a:path w="2388" h="4729" extrusionOk="0">
                  <a:moveTo>
                    <a:pt x="196" y="1"/>
                  </a:moveTo>
                  <a:cubicBezTo>
                    <a:pt x="172" y="1"/>
                    <a:pt x="148" y="5"/>
                    <a:pt x="126" y="16"/>
                  </a:cubicBezTo>
                  <a:cubicBezTo>
                    <a:pt x="38" y="55"/>
                    <a:pt x="0" y="159"/>
                    <a:pt x="39" y="245"/>
                  </a:cubicBezTo>
                  <a:lnTo>
                    <a:pt x="2033" y="4626"/>
                  </a:lnTo>
                  <a:cubicBezTo>
                    <a:pt x="2062" y="4691"/>
                    <a:pt x="2125" y="4729"/>
                    <a:pt x="2190" y="4729"/>
                  </a:cubicBezTo>
                  <a:cubicBezTo>
                    <a:pt x="2215" y="4729"/>
                    <a:pt x="2238" y="4723"/>
                    <a:pt x="2262" y="4713"/>
                  </a:cubicBezTo>
                  <a:cubicBezTo>
                    <a:pt x="2350" y="4673"/>
                    <a:pt x="2387" y="4571"/>
                    <a:pt x="2348" y="4484"/>
                  </a:cubicBezTo>
                  <a:lnTo>
                    <a:pt x="354" y="103"/>
                  </a:lnTo>
                  <a:cubicBezTo>
                    <a:pt x="325" y="38"/>
                    <a:pt x="262" y="1"/>
                    <a:pt x="196" y="1"/>
                  </a:cubicBezTo>
                  <a:close/>
                </a:path>
              </a:pathLst>
            </a:custGeom>
            <a:solidFill>
              <a:schemeClr val="accent4"/>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76" name="Google Shape;4161;p50">
              <a:extLst>
                <a:ext uri="{FF2B5EF4-FFF2-40B4-BE49-F238E27FC236}">
                  <a16:creationId xmlns:a16="http://schemas.microsoft.com/office/drawing/2014/main" id="{4C4D1A08-F19F-CA80-F875-4402F55355EF}"/>
                </a:ext>
              </a:extLst>
            </p:cNvPr>
            <p:cNvSpPr/>
            <p:nvPr/>
          </p:nvSpPr>
          <p:spPr>
            <a:xfrm rot="1586497" flipH="1">
              <a:off x="7899688" y="3824188"/>
              <a:ext cx="1214997" cy="626462"/>
            </a:xfrm>
            <a:custGeom>
              <a:avLst/>
              <a:gdLst/>
              <a:ahLst/>
              <a:cxnLst/>
              <a:rect l="l" t="t" r="r" b="b"/>
              <a:pathLst>
                <a:path w="34944" h="18018" extrusionOk="0">
                  <a:moveTo>
                    <a:pt x="34178" y="0"/>
                  </a:moveTo>
                  <a:cubicBezTo>
                    <a:pt x="34153" y="0"/>
                    <a:pt x="34129" y="5"/>
                    <a:pt x="34106" y="16"/>
                  </a:cubicBezTo>
                  <a:lnTo>
                    <a:pt x="1184" y="14996"/>
                  </a:lnTo>
                  <a:cubicBezTo>
                    <a:pt x="1135" y="15024"/>
                    <a:pt x="1" y="15740"/>
                    <a:pt x="991" y="17916"/>
                  </a:cubicBezTo>
                  <a:cubicBezTo>
                    <a:pt x="1020" y="17980"/>
                    <a:pt x="1083" y="18018"/>
                    <a:pt x="1148" y="18018"/>
                  </a:cubicBezTo>
                  <a:cubicBezTo>
                    <a:pt x="1173" y="18018"/>
                    <a:pt x="1196" y="18014"/>
                    <a:pt x="1217" y="18002"/>
                  </a:cubicBezTo>
                  <a:cubicBezTo>
                    <a:pt x="1305" y="17963"/>
                    <a:pt x="1343" y="17859"/>
                    <a:pt x="1304" y="17774"/>
                  </a:cubicBezTo>
                  <a:cubicBezTo>
                    <a:pt x="450" y="15896"/>
                    <a:pt x="1325" y="15315"/>
                    <a:pt x="1343" y="15302"/>
                  </a:cubicBezTo>
                  <a:lnTo>
                    <a:pt x="34038" y="427"/>
                  </a:lnTo>
                  <a:cubicBezTo>
                    <a:pt x="34140" y="925"/>
                    <a:pt x="34392" y="1287"/>
                    <a:pt x="34534" y="1458"/>
                  </a:cubicBezTo>
                  <a:cubicBezTo>
                    <a:pt x="34414" y="1664"/>
                    <a:pt x="34243" y="2104"/>
                    <a:pt x="34501" y="2669"/>
                  </a:cubicBezTo>
                  <a:cubicBezTo>
                    <a:pt x="34530" y="2734"/>
                    <a:pt x="34593" y="2771"/>
                    <a:pt x="34659" y="2771"/>
                  </a:cubicBezTo>
                  <a:cubicBezTo>
                    <a:pt x="34683" y="2771"/>
                    <a:pt x="34707" y="2766"/>
                    <a:pt x="34729" y="2756"/>
                  </a:cubicBezTo>
                  <a:cubicBezTo>
                    <a:pt x="34817" y="2716"/>
                    <a:pt x="34855" y="2614"/>
                    <a:pt x="34816" y="2527"/>
                  </a:cubicBezTo>
                  <a:cubicBezTo>
                    <a:pt x="34557" y="1956"/>
                    <a:pt x="34871" y="1572"/>
                    <a:pt x="34884" y="1556"/>
                  </a:cubicBezTo>
                  <a:cubicBezTo>
                    <a:pt x="34944" y="1486"/>
                    <a:pt x="34941" y="1384"/>
                    <a:pt x="34875" y="1319"/>
                  </a:cubicBezTo>
                  <a:cubicBezTo>
                    <a:pt x="34871" y="1314"/>
                    <a:pt x="34413" y="856"/>
                    <a:pt x="34350" y="157"/>
                  </a:cubicBezTo>
                  <a:cubicBezTo>
                    <a:pt x="34344" y="103"/>
                    <a:pt x="34313" y="51"/>
                    <a:pt x="34264" y="24"/>
                  </a:cubicBezTo>
                  <a:cubicBezTo>
                    <a:pt x="34237" y="8"/>
                    <a:pt x="34208" y="0"/>
                    <a:pt x="34178" y="0"/>
                  </a:cubicBezTo>
                  <a:close/>
                </a:path>
              </a:pathLst>
            </a:custGeom>
            <a:solidFill>
              <a:srgbClr val="232323"/>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77" name="Google Shape;4162;p50">
              <a:extLst>
                <a:ext uri="{FF2B5EF4-FFF2-40B4-BE49-F238E27FC236}">
                  <a16:creationId xmlns:a16="http://schemas.microsoft.com/office/drawing/2014/main" id="{41AEDB59-D880-B295-0A1C-B82EE1458CDB}"/>
                </a:ext>
              </a:extLst>
            </p:cNvPr>
            <p:cNvSpPr/>
            <p:nvPr/>
          </p:nvSpPr>
          <p:spPr>
            <a:xfrm rot="1586497" flipH="1">
              <a:off x="7823009" y="3882780"/>
              <a:ext cx="1230852" cy="601464"/>
            </a:xfrm>
            <a:custGeom>
              <a:avLst/>
              <a:gdLst/>
              <a:ahLst/>
              <a:cxnLst/>
              <a:rect l="l" t="t" r="r" b="b"/>
              <a:pathLst>
                <a:path w="35400" h="17299" extrusionOk="0">
                  <a:moveTo>
                    <a:pt x="33709" y="1"/>
                  </a:moveTo>
                  <a:cubicBezTo>
                    <a:pt x="33685" y="1"/>
                    <a:pt x="33661" y="6"/>
                    <a:pt x="33638" y="16"/>
                  </a:cubicBezTo>
                  <a:cubicBezTo>
                    <a:pt x="33550" y="56"/>
                    <a:pt x="33513" y="158"/>
                    <a:pt x="33551" y="245"/>
                  </a:cubicBezTo>
                  <a:cubicBezTo>
                    <a:pt x="33808" y="810"/>
                    <a:pt x="34253" y="969"/>
                    <a:pt x="34487" y="1015"/>
                  </a:cubicBezTo>
                  <a:cubicBezTo>
                    <a:pt x="34523" y="1234"/>
                    <a:pt x="34628" y="1663"/>
                    <a:pt x="34938" y="2067"/>
                  </a:cubicBezTo>
                  <a:lnTo>
                    <a:pt x="2263" y="16934"/>
                  </a:lnTo>
                  <a:cubicBezTo>
                    <a:pt x="2253" y="16938"/>
                    <a:pt x="2186" y="16956"/>
                    <a:pt x="2079" y="16956"/>
                  </a:cubicBezTo>
                  <a:cubicBezTo>
                    <a:pt x="1741" y="16956"/>
                    <a:pt x="1003" y="16772"/>
                    <a:pt x="354" y="15348"/>
                  </a:cubicBezTo>
                  <a:cubicBezTo>
                    <a:pt x="326" y="15283"/>
                    <a:pt x="262" y="15246"/>
                    <a:pt x="196" y="15246"/>
                  </a:cubicBezTo>
                  <a:cubicBezTo>
                    <a:pt x="172" y="15246"/>
                    <a:pt x="148" y="15251"/>
                    <a:pt x="126" y="15261"/>
                  </a:cubicBezTo>
                  <a:cubicBezTo>
                    <a:pt x="38" y="15301"/>
                    <a:pt x="0" y="15404"/>
                    <a:pt x="39" y="15490"/>
                  </a:cubicBezTo>
                  <a:cubicBezTo>
                    <a:pt x="755" y="17063"/>
                    <a:pt x="1625" y="17299"/>
                    <a:pt x="2079" y="17299"/>
                  </a:cubicBezTo>
                  <a:cubicBezTo>
                    <a:pt x="2253" y="17299"/>
                    <a:pt x="2366" y="17263"/>
                    <a:pt x="2388" y="17258"/>
                  </a:cubicBezTo>
                  <a:lnTo>
                    <a:pt x="35292" y="2288"/>
                  </a:lnTo>
                  <a:cubicBezTo>
                    <a:pt x="35342" y="2266"/>
                    <a:pt x="35379" y="2219"/>
                    <a:pt x="35389" y="2165"/>
                  </a:cubicBezTo>
                  <a:cubicBezTo>
                    <a:pt x="35400" y="2108"/>
                    <a:pt x="35383" y="2052"/>
                    <a:pt x="35345" y="2011"/>
                  </a:cubicBezTo>
                  <a:cubicBezTo>
                    <a:pt x="34860" y="1505"/>
                    <a:pt x="34816" y="858"/>
                    <a:pt x="34816" y="852"/>
                  </a:cubicBezTo>
                  <a:cubicBezTo>
                    <a:pt x="34808" y="762"/>
                    <a:pt x="34734" y="690"/>
                    <a:pt x="34644" y="689"/>
                  </a:cubicBezTo>
                  <a:cubicBezTo>
                    <a:pt x="34623" y="689"/>
                    <a:pt x="34126" y="673"/>
                    <a:pt x="33866" y="103"/>
                  </a:cubicBezTo>
                  <a:cubicBezTo>
                    <a:pt x="33838" y="38"/>
                    <a:pt x="33775" y="1"/>
                    <a:pt x="33709" y="1"/>
                  </a:cubicBezTo>
                  <a:close/>
                </a:path>
              </a:pathLst>
            </a:custGeom>
            <a:solidFill>
              <a:srgbClr val="232323"/>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78" name="Google Shape;4163;p50">
              <a:extLst>
                <a:ext uri="{FF2B5EF4-FFF2-40B4-BE49-F238E27FC236}">
                  <a16:creationId xmlns:a16="http://schemas.microsoft.com/office/drawing/2014/main" id="{3B83F29D-9BF7-342C-3807-6B52F8F6761A}"/>
                </a:ext>
              </a:extLst>
            </p:cNvPr>
            <p:cNvSpPr/>
            <p:nvPr/>
          </p:nvSpPr>
          <p:spPr>
            <a:xfrm rot="1586497" flipH="1">
              <a:off x="7993954" y="3709270"/>
              <a:ext cx="35" cy="35"/>
            </a:xfrm>
            <a:custGeom>
              <a:avLst/>
              <a:gdLst/>
              <a:ahLst/>
              <a:cxnLst/>
              <a:rect l="l" t="t" r="r" b="b"/>
              <a:pathLst>
                <a:path w="1" h="1" fill="none" extrusionOk="0">
                  <a:moveTo>
                    <a:pt x="1" y="0"/>
                  </a:moveTo>
                  <a:close/>
                </a:path>
              </a:pathLst>
            </a:custGeom>
            <a:noFill/>
            <a:ln w="8650" cap="rnd" cmpd="sng">
              <a:solidFill>
                <a:srgbClr val="232323"/>
              </a:solidFill>
              <a:prstDash val="solid"/>
              <a:round/>
              <a:headEnd type="none" w="sm" len="sm"/>
              <a:tailEnd type="none" w="sm" len="sm"/>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79" name="Google Shape;4164;p50">
              <a:extLst>
                <a:ext uri="{FF2B5EF4-FFF2-40B4-BE49-F238E27FC236}">
                  <a16:creationId xmlns:a16="http://schemas.microsoft.com/office/drawing/2014/main" id="{C793D8DC-C05C-81E1-7969-5D13DDE02933}"/>
                </a:ext>
              </a:extLst>
            </p:cNvPr>
            <p:cNvSpPr/>
            <p:nvPr/>
          </p:nvSpPr>
          <p:spPr>
            <a:xfrm rot="1586497" flipH="1">
              <a:off x="7856789" y="3499511"/>
              <a:ext cx="191721" cy="185109"/>
            </a:xfrm>
            <a:custGeom>
              <a:avLst/>
              <a:gdLst/>
              <a:ahLst/>
              <a:cxnLst/>
              <a:rect l="l" t="t" r="r" b="b"/>
              <a:pathLst>
                <a:path w="5514" h="5324" extrusionOk="0">
                  <a:moveTo>
                    <a:pt x="5321" y="0"/>
                  </a:moveTo>
                  <a:cubicBezTo>
                    <a:pt x="5278" y="0"/>
                    <a:pt x="5235" y="16"/>
                    <a:pt x="5202" y="49"/>
                  </a:cubicBezTo>
                  <a:lnTo>
                    <a:pt x="71" y="5026"/>
                  </a:lnTo>
                  <a:cubicBezTo>
                    <a:pt x="1" y="5093"/>
                    <a:pt x="0" y="5203"/>
                    <a:pt x="67" y="5271"/>
                  </a:cubicBezTo>
                  <a:cubicBezTo>
                    <a:pt x="101" y="5307"/>
                    <a:pt x="146" y="5324"/>
                    <a:pt x="192" y="5324"/>
                  </a:cubicBezTo>
                  <a:cubicBezTo>
                    <a:pt x="235" y="5324"/>
                    <a:pt x="279" y="5308"/>
                    <a:pt x="312" y="5276"/>
                  </a:cubicBezTo>
                  <a:lnTo>
                    <a:pt x="5442" y="297"/>
                  </a:lnTo>
                  <a:cubicBezTo>
                    <a:pt x="5512" y="231"/>
                    <a:pt x="5514" y="121"/>
                    <a:pt x="5447" y="53"/>
                  </a:cubicBezTo>
                  <a:cubicBezTo>
                    <a:pt x="5412" y="18"/>
                    <a:pt x="5367" y="0"/>
                    <a:pt x="5321" y="0"/>
                  </a:cubicBezTo>
                  <a:close/>
                </a:path>
              </a:pathLst>
            </a:custGeom>
            <a:solidFill>
              <a:srgbClr val="232323"/>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80" name="Google Shape;4165;p50">
              <a:extLst>
                <a:ext uri="{FF2B5EF4-FFF2-40B4-BE49-F238E27FC236}">
                  <a16:creationId xmlns:a16="http://schemas.microsoft.com/office/drawing/2014/main" id="{B0F10B6D-11FE-027F-B040-D664E2BEAB0C}"/>
                </a:ext>
              </a:extLst>
            </p:cNvPr>
            <p:cNvSpPr/>
            <p:nvPr/>
          </p:nvSpPr>
          <p:spPr>
            <a:xfrm rot="1586497" flipH="1">
              <a:off x="7868470" y="3874964"/>
              <a:ext cx="1031099" cy="474940"/>
            </a:xfrm>
            <a:custGeom>
              <a:avLst/>
              <a:gdLst/>
              <a:ahLst/>
              <a:cxnLst/>
              <a:rect l="l" t="t" r="r" b="b"/>
              <a:pathLst>
                <a:path w="29655" h="13660" extrusionOk="0">
                  <a:moveTo>
                    <a:pt x="29458" y="1"/>
                  </a:moveTo>
                  <a:cubicBezTo>
                    <a:pt x="29434" y="1"/>
                    <a:pt x="29410" y="6"/>
                    <a:pt x="29387" y="17"/>
                  </a:cubicBezTo>
                  <a:lnTo>
                    <a:pt x="126" y="13328"/>
                  </a:lnTo>
                  <a:cubicBezTo>
                    <a:pt x="39" y="13368"/>
                    <a:pt x="0" y="13471"/>
                    <a:pt x="40" y="13558"/>
                  </a:cubicBezTo>
                  <a:cubicBezTo>
                    <a:pt x="68" y="13621"/>
                    <a:pt x="131" y="13659"/>
                    <a:pt x="197" y="13659"/>
                  </a:cubicBezTo>
                  <a:cubicBezTo>
                    <a:pt x="222" y="13659"/>
                    <a:pt x="245" y="13654"/>
                    <a:pt x="269" y="13643"/>
                  </a:cubicBezTo>
                  <a:lnTo>
                    <a:pt x="29529" y="333"/>
                  </a:lnTo>
                  <a:cubicBezTo>
                    <a:pt x="29617" y="293"/>
                    <a:pt x="29655" y="189"/>
                    <a:pt x="29616" y="103"/>
                  </a:cubicBezTo>
                  <a:cubicBezTo>
                    <a:pt x="29587" y="39"/>
                    <a:pt x="29523" y="1"/>
                    <a:pt x="29458" y="1"/>
                  </a:cubicBezTo>
                  <a:close/>
                </a:path>
              </a:pathLst>
            </a:custGeom>
            <a:solidFill>
              <a:srgbClr val="232323"/>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81" name="Google Shape;4166;p50">
              <a:extLst>
                <a:ext uri="{FF2B5EF4-FFF2-40B4-BE49-F238E27FC236}">
                  <a16:creationId xmlns:a16="http://schemas.microsoft.com/office/drawing/2014/main" id="{26E5EF73-5E30-D3E7-5ED4-78B34E6CB3E0}"/>
                </a:ext>
              </a:extLst>
            </p:cNvPr>
            <p:cNvSpPr/>
            <p:nvPr/>
          </p:nvSpPr>
          <p:spPr>
            <a:xfrm rot="1586497" flipH="1">
              <a:off x="7923104" y="3830575"/>
              <a:ext cx="1031134" cy="474906"/>
            </a:xfrm>
            <a:custGeom>
              <a:avLst/>
              <a:gdLst/>
              <a:ahLst/>
              <a:cxnLst/>
              <a:rect l="l" t="t" r="r" b="b"/>
              <a:pathLst>
                <a:path w="29656" h="13659" extrusionOk="0">
                  <a:moveTo>
                    <a:pt x="29459" y="0"/>
                  </a:moveTo>
                  <a:cubicBezTo>
                    <a:pt x="29435" y="0"/>
                    <a:pt x="29410" y="6"/>
                    <a:pt x="29387" y="16"/>
                  </a:cubicBezTo>
                  <a:lnTo>
                    <a:pt x="126" y="13328"/>
                  </a:lnTo>
                  <a:cubicBezTo>
                    <a:pt x="38" y="13367"/>
                    <a:pt x="1" y="13471"/>
                    <a:pt x="41" y="13557"/>
                  </a:cubicBezTo>
                  <a:cubicBezTo>
                    <a:pt x="69" y="13621"/>
                    <a:pt x="132" y="13659"/>
                    <a:pt x="198" y="13659"/>
                  </a:cubicBezTo>
                  <a:cubicBezTo>
                    <a:pt x="222" y="13659"/>
                    <a:pt x="246" y="13654"/>
                    <a:pt x="269" y="13643"/>
                  </a:cubicBezTo>
                  <a:lnTo>
                    <a:pt x="29530" y="331"/>
                  </a:lnTo>
                  <a:cubicBezTo>
                    <a:pt x="29618" y="293"/>
                    <a:pt x="29655" y="189"/>
                    <a:pt x="29616" y="103"/>
                  </a:cubicBezTo>
                  <a:cubicBezTo>
                    <a:pt x="29587" y="39"/>
                    <a:pt x="29524" y="0"/>
                    <a:pt x="29459" y="0"/>
                  </a:cubicBezTo>
                  <a:close/>
                </a:path>
              </a:pathLst>
            </a:custGeom>
            <a:solidFill>
              <a:srgbClr val="232323"/>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82" name="Google Shape;4167;p50">
              <a:extLst>
                <a:ext uri="{FF2B5EF4-FFF2-40B4-BE49-F238E27FC236}">
                  <a16:creationId xmlns:a16="http://schemas.microsoft.com/office/drawing/2014/main" id="{A6B27ED2-6160-A63A-CB75-2057BC6530EC}"/>
                </a:ext>
              </a:extLst>
            </p:cNvPr>
            <p:cNvSpPr/>
            <p:nvPr/>
          </p:nvSpPr>
          <p:spPr>
            <a:xfrm rot="1586497" flipH="1">
              <a:off x="7957408" y="3589009"/>
              <a:ext cx="68670" cy="58238"/>
            </a:xfrm>
            <a:custGeom>
              <a:avLst/>
              <a:gdLst/>
              <a:ahLst/>
              <a:cxnLst/>
              <a:rect l="l" t="t" r="r" b="b"/>
              <a:pathLst>
                <a:path w="1975" h="1675" extrusionOk="0">
                  <a:moveTo>
                    <a:pt x="1882" y="1"/>
                  </a:moveTo>
                  <a:cubicBezTo>
                    <a:pt x="1864" y="1"/>
                    <a:pt x="1845" y="7"/>
                    <a:pt x="1830" y="20"/>
                  </a:cubicBezTo>
                  <a:lnTo>
                    <a:pt x="40" y="1529"/>
                  </a:lnTo>
                  <a:cubicBezTo>
                    <a:pt x="4" y="1557"/>
                    <a:pt x="0" y="1609"/>
                    <a:pt x="30" y="1645"/>
                  </a:cubicBezTo>
                  <a:cubicBezTo>
                    <a:pt x="45" y="1664"/>
                    <a:pt x="68" y="1674"/>
                    <a:pt x="92" y="1674"/>
                  </a:cubicBezTo>
                  <a:cubicBezTo>
                    <a:pt x="110" y="1674"/>
                    <a:pt x="130" y="1667"/>
                    <a:pt x="146" y="1655"/>
                  </a:cubicBezTo>
                  <a:lnTo>
                    <a:pt x="1935" y="147"/>
                  </a:lnTo>
                  <a:cubicBezTo>
                    <a:pt x="1970" y="118"/>
                    <a:pt x="1974" y="65"/>
                    <a:pt x="1946" y="31"/>
                  </a:cubicBezTo>
                  <a:cubicBezTo>
                    <a:pt x="1929" y="11"/>
                    <a:pt x="1906" y="1"/>
                    <a:pt x="1882" y="1"/>
                  </a:cubicBezTo>
                  <a:close/>
                </a:path>
              </a:pathLst>
            </a:custGeom>
            <a:solidFill>
              <a:srgbClr val="232323"/>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83" name="Google Shape;4168;p50">
              <a:extLst>
                <a:ext uri="{FF2B5EF4-FFF2-40B4-BE49-F238E27FC236}">
                  <a16:creationId xmlns:a16="http://schemas.microsoft.com/office/drawing/2014/main" id="{9B99AD70-373A-AA03-C187-79E1413309DE}"/>
                </a:ext>
              </a:extLst>
            </p:cNvPr>
            <p:cNvSpPr/>
            <p:nvPr/>
          </p:nvSpPr>
          <p:spPr>
            <a:xfrm rot="1586497" flipH="1">
              <a:off x="7899688" y="3824188"/>
              <a:ext cx="1214997" cy="626462"/>
            </a:xfrm>
            <a:custGeom>
              <a:avLst/>
              <a:gdLst/>
              <a:ahLst/>
              <a:cxnLst/>
              <a:rect l="l" t="t" r="r" b="b"/>
              <a:pathLst>
                <a:path w="34944" h="18018" extrusionOk="0">
                  <a:moveTo>
                    <a:pt x="34178" y="0"/>
                  </a:moveTo>
                  <a:cubicBezTo>
                    <a:pt x="34153" y="0"/>
                    <a:pt x="34129" y="5"/>
                    <a:pt x="34106" y="16"/>
                  </a:cubicBezTo>
                  <a:lnTo>
                    <a:pt x="1184" y="14996"/>
                  </a:lnTo>
                  <a:cubicBezTo>
                    <a:pt x="1135" y="15024"/>
                    <a:pt x="1" y="15740"/>
                    <a:pt x="991" y="17916"/>
                  </a:cubicBezTo>
                  <a:cubicBezTo>
                    <a:pt x="1020" y="17980"/>
                    <a:pt x="1083" y="18018"/>
                    <a:pt x="1148" y="18018"/>
                  </a:cubicBezTo>
                  <a:cubicBezTo>
                    <a:pt x="1173" y="18018"/>
                    <a:pt x="1196" y="18014"/>
                    <a:pt x="1217" y="18002"/>
                  </a:cubicBezTo>
                  <a:cubicBezTo>
                    <a:pt x="1305" y="17963"/>
                    <a:pt x="1343" y="17859"/>
                    <a:pt x="1304" y="17774"/>
                  </a:cubicBezTo>
                  <a:cubicBezTo>
                    <a:pt x="450" y="15896"/>
                    <a:pt x="1325" y="15315"/>
                    <a:pt x="1343" y="15302"/>
                  </a:cubicBezTo>
                  <a:lnTo>
                    <a:pt x="34038" y="427"/>
                  </a:lnTo>
                  <a:cubicBezTo>
                    <a:pt x="34140" y="925"/>
                    <a:pt x="34392" y="1287"/>
                    <a:pt x="34534" y="1458"/>
                  </a:cubicBezTo>
                  <a:cubicBezTo>
                    <a:pt x="34414" y="1664"/>
                    <a:pt x="34243" y="2104"/>
                    <a:pt x="34501" y="2669"/>
                  </a:cubicBezTo>
                  <a:cubicBezTo>
                    <a:pt x="34530" y="2734"/>
                    <a:pt x="34593" y="2771"/>
                    <a:pt x="34659" y="2771"/>
                  </a:cubicBezTo>
                  <a:cubicBezTo>
                    <a:pt x="34683" y="2771"/>
                    <a:pt x="34707" y="2766"/>
                    <a:pt x="34729" y="2756"/>
                  </a:cubicBezTo>
                  <a:cubicBezTo>
                    <a:pt x="34817" y="2716"/>
                    <a:pt x="34855" y="2614"/>
                    <a:pt x="34816" y="2527"/>
                  </a:cubicBezTo>
                  <a:cubicBezTo>
                    <a:pt x="34557" y="1956"/>
                    <a:pt x="34871" y="1572"/>
                    <a:pt x="34884" y="1556"/>
                  </a:cubicBezTo>
                  <a:cubicBezTo>
                    <a:pt x="34944" y="1486"/>
                    <a:pt x="34941" y="1384"/>
                    <a:pt x="34875" y="1319"/>
                  </a:cubicBezTo>
                  <a:cubicBezTo>
                    <a:pt x="34871" y="1314"/>
                    <a:pt x="34413" y="856"/>
                    <a:pt x="34350" y="157"/>
                  </a:cubicBezTo>
                  <a:cubicBezTo>
                    <a:pt x="34344" y="103"/>
                    <a:pt x="34313" y="51"/>
                    <a:pt x="34264" y="24"/>
                  </a:cubicBezTo>
                  <a:cubicBezTo>
                    <a:pt x="34237" y="8"/>
                    <a:pt x="34208" y="0"/>
                    <a:pt x="34178" y="0"/>
                  </a:cubicBezTo>
                  <a:close/>
                </a:path>
              </a:pathLst>
            </a:custGeom>
            <a:solidFill>
              <a:srgbClr val="232323"/>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84" name="Google Shape;4169;p50">
              <a:extLst>
                <a:ext uri="{FF2B5EF4-FFF2-40B4-BE49-F238E27FC236}">
                  <a16:creationId xmlns:a16="http://schemas.microsoft.com/office/drawing/2014/main" id="{DC9B8402-839A-9CD4-28C7-6AFD94CEEC64}"/>
                </a:ext>
              </a:extLst>
            </p:cNvPr>
            <p:cNvSpPr/>
            <p:nvPr/>
          </p:nvSpPr>
          <p:spPr>
            <a:xfrm rot="1586497" flipH="1">
              <a:off x="7823009" y="3882780"/>
              <a:ext cx="1230852" cy="601464"/>
            </a:xfrm>
            <a:custGeom>
              <a:avLst/>
              <a:gdLst/>
              <a:ahLst/>
              <a:cxnLst/>
              <a:rect l="l" t="t" r="r" b="b"/>
              <a:pathLst>
                <a:path w="35400" h="17299" extrusionOk="0">
                  <a:moveTo>
                    <a:pt x="33709" y="1"/>
                  </a:moveTo>
                  <a:cubicBezTo>
                    <a:pt x="33685" y="1"/>
                    <a:pt x="33661" y="6"/>
                    <a:pt x="33638" y="16"/>
                  </a:cubicBezTo>
                  <a:cubicBezTo>
                    <a:pt x="33550" y="56"/>
                    <a:pt x="33513" y="158"/>
                    <a:pt x="33551" y="245"/>
                  </a:cubicBezTo>
                  <a:cubicBezTo>
                    <a:pt x="33808" y="810"/>
                    <a:pt x="34253" y="969"/>
                    <a:pt x="34487" y="1015"/>
                  </a:cubicBezTo>
                  <a:cubicBezTo>
                    <a:pt x="34523" y="1234"/>
                    <a:pt x="34628" y="1663"/>
                    <a:pt x="34938" y="2067"/>
                  </a:cubicBezTo>
                  <a:lnTo>
                    <a:pt x="2263" y="16934"/>
                  </a:lnTo>
                  <a:cubicBezTo>
                    <a:pt x="2253" y="16938"/>
                    <a:pt x="2186" y="16956"/>
                    <a:pt x="2079" y="16956"/>
                  </a:cubicBezTo>
                  <a:cubicBezTo>
                    <a:pt x="1741" y="16956"/>
                    <a:pt x="1003" y="16772"/>
                    <a:pt x="354" y="15348"/>
                  </a:cubicBezTo>
                  <a:cubicBezTo>
                    <a:pt x="326" y="15283"/>
                    <a:pt x="262" y="15246"/>
                    <a:pt x="196" y="15246"/>
                  </a:cubicBezTo>
                  <a:cubicBezTo>
                    <a:pt x="172" y="15246"/>
                    <a:pt x="148" y="15251"/>
                    <a:pt x="126" y="15261"/>
                  </a:cubicBezTo>
                  <a:cubicBezTo>
                    <a:pt x="38" y="15301"/>
                    <a:pt x="0" y="15404"/>
                    <a:pt x="39" y="15490"/>
                  </a:cubicBezTo>
                  <a:cubicBezTo>
                    <a:pt x="755" y="17063"/>
                    <a:pt x="1625" y="17299"/>
                    <a:pt x="2079" y="17299"/>
                  </a:cubicBezTo>
                  <a:cubicBezTo>
                    <a:pt x="2253" y="17299"/>
                    <a:pt x="2366" y="17263"/>
                    <a:pt x="2388" y="17258"/>
                  </a:cubicBezTo>
                  <a:lnTo>
                    <a:pt x="35292" y="2288"/>
                  </a:lnTo>
                  <a:cubicBezTo>
                    <a:pt x="35342" y="2266"/>
                    <a:pt x="35379" y="2219"/>
                    <a:pt x="35389" y="2165"/>
                  </a:cubicBezTo>
                  <a:cubicBezTo>
                    <a:pt x="35400" y="2108"/>
                    <a:pt x="35383" y="2052"/>
                    <a:pt x="35345" y="2011"/>
                  </a:cubicBezTo>
                  <a:cubicBezTo>
                    <a:pt x="34860" y="1505"/>
                    <a:pt x="34816" y="858"/>
                    <a:pt x="34816" y="852"/>
                  </a:cubicBezTo>
                  <a:cubicBezTo>
                    <a:pt x="34808" y="762"/>
                    <a:pt x="34734" y="690"/>
                    <a:pt x="34644" y="689"/>
                  </a:cubicBezTo>
                  <a:cubicBezTo>
                    <a:pt x="34623" y="689"/>
                    <a:pt x="34126" y="673"/>
                    <a:pt x="33866" y="103"/>
                  </a:cubicBezTo>
                  <a:cubicBezTo>
                    <a:pt x="33838" y="38"/>
                    <a:pt x="33775" y="1"/>
                    <a:pt x="33709" y="1"/>
                  </a:cubicBezTo>
                  <a:close/>
                </a:path>
              </a:pathLst>
            </a:custGeom>
            <a:solidFill>
              <a:srgbClr val="232323"/>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85" name="Google Shape;4170;p50">
              <a:extLst>
                <a:ext uri="{FF2B5EF4-FFF2-40B4-BE49-F238E27FC236}">
                  <a16:creationId xmlns:a16="http://schemas.microsoft.com/office/drawing/2014/main" id="{370FC248-D03F-4A54-4ADC-9A42AAC4EBBB}"/>
                </a:ext>
              </a:extLst>
            </p:cNvPr>
            <p:cNvSpPr/>
            <p:nvPr/>
          </p:nvSpPr>
          <p:spPr>
            <a:xfrm rot="1586497" flipH="1">
              <a:off x="7993954" y="3709270"/>
              <a:ext cx="35" cy="35"/>
            </a:xfrm>
            <a:custGeom>
              <a:avLst/>
              <a:gdLst/>
              <a:ahLst/>
              <a:cxnLst/>
              <a:rect l="l" t="t" r="r" b="b"/>
              <a:pathLst>
                <a:path w="1" h="1" fill="none" extrusionOk="0">
                  <a:moveTo>
                    <a:pt x="1" y="0"/>
                  </a:moveTo>
                  <a:close/>
                </a:path>
              </a:pathLst>
            </a:custGeom>
            <a:noFill/>
            <a:ln w="8650" cap="rnd" cmpd="sng">
              <a:solidFill>
                <a:srgbClr val="232323"/>
              </a:solidFill>
              <a:prstDash val="solid"/>
              <a:round/>
              <a:headEnd type="none" w="sm" len="sm"/>
              <a:tailEnd type="none" w="sm" len="sm"/>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86" name="Google Shape;4171;p50">
              <a:extLst>
                <a:ext uri="{FF2B5EF4-FFF2-40B4-BE49-F238E27FC236}">
                  <a16:creationId xmlns:a16="http://schemas.microsoft.com/office/drawing/2014/main" id="{ADB3D653-47B5-094A-BA87-84785CA89FBF}"/>
                </a:ext>
              </a:extLst>
            </p:cNvPr>
            <p:cNvSpPr/>
            <p:nvPr/>
          </p:nvSpPr>
          <p:spPr>
            <a:xfrm rot="1586497" flipH="1">
              <a:off x="7856789" y="3499511"/>
              <a:ext cx="191721" cy="185109"/>
            </a:xfrm>
            <a:custGeom>
              <a:avLst/>
              <a:gdLst/>
              <a:ahLst/>
              <a:cxnLst/>
              <a:rect l="l" t="t" r="r" b="b"/>
              <a:pathLst>
                <a:path w="5514" h="5324" extrusionOk="0">
                  <a:moveTo>
                    <a:pt x="5321" y="0"/>
                  </a:moveTo>
                  <a:cubicBezTo>
                    <a:pt x="5278" y="0"/>
                    <a:pt x="5235" y="16"/>
                    <a:pt x="5202" y="49"/>
                  </a:cubicBezTo>
                  <a:lnTo>
                    <a:pt x="71" y="5026"/>
                  </a:lnTo>
                  <a:cubicBezTo>
                    <a:pt x="1" y="5093"/>
                    <a:pt x="0" y="5203"/>
                    <a:pt x="67" y="5271"/>
                  </a:cubicBezTo>
                  <a:cubicBezTo>
                    <a:pt x="101" y="5307"/>
                    <a:pt x="146" y="5324"/>
                    <a:pt x="192" y="5324"/>
                  </a:cubicBezTo>
                  <a:cubicBezTo>
                    <a:pt x="235" y="5324"/>
                    <a:pt x="279" y="5308"/>
                    <a:pt x="312" y="5276"/>
                  </a:cubicBezTo>
                  <a:lnTo>
                    <a:pt x="5442" y="297"/>
                  </a:lnTo>
                  <a:cubicBezTo>
                    <a:pt x="5512" y="231"/>
                    <a:pt x="5514" y="121"/>
                    <a:pt x="5447" y="53"/>
                  </a:cubicBezTo>
                  <a:cubicBezTo>
                    <a:pt x="5412" y="18"/>
                    <a:pt x="5367" y="0"/>
                    <a:pt x="5321" y="0"/>
                  </a:cubicBezTo>
                  <a:close/>
                </a:path>
              </a:pathLst>
            </a:custGeom>
            <a:solidFill>
              <a:srgbClr val="232323"/>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87" name="Google Shape;4172;p50">
              <a:extLst>
                <a:ext uri="{FF2B5EF4-FFF2-40B4-BE49-F238E27FC236}">
                  <a16:creationId xmlns:a16="http://schemas.microsoft.com/office/drawing/2014/main" id="{7DD3CD60-C58A-A51E-4F09-42674AFBE181}"/>
                </a:ext>
              </a:extLst>
            </p:cNvPr>
            <p:cNvSpPr/>
            <p:nvPr/>
          </p:nvSpPr>
          <p:spPr>
            <a:xfrm rot="1586497" flipH="1">
              <a:off x="7868470" y="3874964"/>
              <a:ext cx="1031099" cy="474940"/>
            </a:xfrm>
            <a:custGeom>
              <a:avLst/>
              <a:gdLst/>
              <a:ahLst/>
              <a:cxnLst/>
              <a:rect l="l" t="t" r="r" b="b"/>
              <a:pathLst>
                <a:path w="29655" h="13660" extrusionOk="0">
                  <a:moveTo>
                    <a:pt x="29458" y="1"/>
                  </a:moveTo>
                  <a:cubicBezTo>
                    <a:pt x="29434" y="1"/>
                    <a:pt x="29410" y="6"/>
                    <a:pt x="29387" y="17"/>
                  </a:cubicBezTo>
                  <a:lnTo>
                    <a:pt x="126" y="13328"/>
                  </a:lnTo>
                  <a:cubicBezTo>
                    <a:pt x="39" y="13368"/>
                    <a:pt x="0" y="13471"/>
                    <a:pt x="40" y="13558"/>
                  </a:cubicBezTo>
                  <a:cubicBezTo>
                    <a:pt x="68" y="13621"/>
                    <a:pt x="131" y="13659"/>
                    <a:pt x="197" y="13659"/>
                  </a:cubicBezTo>
                  <a:cubicBezTo>
                    <a:pt x="222" y="13659"/>
                    <a:pt x="245" y="13654"/>
                    <a:pt x="269" y="13643"/>
                  </a:cubicBezTo>
                  <a:lnTo>
                    <a:pt x="29529" y="333"/>
                  </a:lnTo>
                  <a:cubicBezTo>
                    <a:pt x="29617" y="293"/>
                    <a:pt x="29655" y="189"/>
                    <a:pt x="29616" y="103"/>
                  </a:cubicBezTo>
                  <a:cubicBezTo>
                    <a:pt x="29587" y="39"/>
                    <a:pt x="29523" y="1"/>
                    <a:pt x="29458" y="1"/>
                  </a:cubicBezTo>
                  <a:close/>
                </a:path>
              </a:pathLst>
            </a:custGeom>
            <a:solidFill>
              <a:srgbClr val="232323"/>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88" name="Google Shape;4173;p50">
              <a:extLst>
                <a:ext uri="{FF2B5EF4-FFF2-40B4-BE49-F238E27FC236}">
                  <a16:creationId xmlns:a16="http://schemas.microsoft.com/office/drawing/2014/main" id="{2EBB92CC-6A89-827B-9D5E-3E6235FE5DA7}"/>
                </a:ext>
              </a:extLst>
            </p:cNvPr>
            <p:cNvSpPr/>
            <p:nvPr/>
          </p:nvSpPr>
          <p:spPr>
            <a:xfrm rot="1586497" flipH="1">
              <a:off x="7923104" y="3830575"/>
              <a:ext cx="1031134" cy="474906"/>
            </a:xfrm>
            <a:custGeom>
              <a:avLst/>
              <a:gdLst/>
              <a:ahLst/>
              <a:cxnLst/>
              <a:rect l="l" t="t" r="r" b="b"/>
              <a:pathLst>
                <a:path w="29656" h="13659" extrusionOk="0">
                  <a:moveTo>
                    <a:pt x="29459" y="0"/>
                  </a:moveTo>
                  <a:cubicBezTo>
                    <a:pt x="29435" y="0"/>
                    <a:pt x="29410" y="6"/>
                    <a:pt x="29387" y="16"/>
                  </a:cubicBezTo>
                  <a:lnTo>
                    <a:pt x="126" y="13328"/>
                  </a:lnTo>
                  <a:cubicBezTo>
                    <a:pt x="38" y="13367"/>
                    <a:pt x="1" y="13471"/>
                    <a:pt x="41" y="13557"/>
                  </a:cubicBezTo>
                  <a:cubicBezTo>
                    <a:pt x="69" y="13621"/>
                    <a:pt x="132" y="13659"/>
                    <a:pt x="198" y="13659"/>
                  </a:cubicBezTo>
                  <a:cubicBezTo>
                    <a:pt x="222" y="13659"/>
                    <a:pt x="246" y="13654"/>
                    <a:pt x="269" y="13643"/>
                  </a:cubicBezTo>
                  <a:lnTo>
                    <a:pt x="29530" y="331"/>
                  </a:lnTo>
                  <a:cubicBezTo>
                    <a:pt x="29618" y="293"/>
                    <a:pt x="29655" y="189"/>
                    <a:pt x="29616" y="103"/>
                  </a:cubicBezTo>
                  <a:cubicBezTo>
                    <a:pt x="29587" y="39"/>
                    <a:pt x="29524" y="0"/>
                    <a:pt x="29459" y="0"/>
                  </a:cubicBezTo>
                  <a:close/>
                </a:path>
              </a:pathLst>
            </a:custGeom>
            <a:solidFill>
              <a:srgbClr val="232323"/>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89" name="Google Shape;4174;p50">
              <a:extLst>
                <a:ext uri="{FF2B5EF4-FFF2-40B4-BE49-F238E27FC236}">
                  <a16:creationId xmlns:a16="http://schemas.microsoft.com/office/drawing/2014/main" id="{6BA243F3-BE31-724C-9640-9898CC4779C4}"/>
                </a:ext>
              </a:extLst>
            </p:cNvPr>
            <p:cNvSpPr/>
            <p:nvPr/>
          </p:nvSpPr>
          <p:spPr>
            <a:xfrm rot="1586497" flipH="1">
              <a:off x="7957408" y="3589009"/>
              <a:ext cx="68670" cy="58238"/>
            </a:xfrm>
            <a:custGeom>
              <a:avLst/>
              <a:gdLst/>
              <a:ahLst/>
              <a:cxnLst/>
              <a:rect l="l" t="t" r="r" b="b"/>
              <a:pathLst>
                <a:path w="1975" h="1675" extrusionOk="0">
                  <a:moveTo>
                    <a:pt x="1882" y="1"/>
                  </a:moveTo>
                  <a:cubicBezTo>
                    <a:pt x="1864" y="1"/>
                    <a:pt x="1845" y="7"/>
                    <a:pt x="1830" y="20"/>
                  </a:cubicBezTo>
                  <a:lnTo>
                    <a:pt x="40" y="1529"/>
                  </a:lnTo>
                  <a:cubicBezTo>
                    <a:pt x="4" y="1557"/>
                    <a:pt x="0" y="1609"/>
                    <a:pt x="30" y="1645"/>
                  </a:cubicBezTo>
                  <a:cubicBezTo>
                    <a:pt x="45" y="1664"/>
                    <a:pt x="68" y="1674"/>
                    <a:pt x="92" y="1674"/>
                  </a:cubicBezTo>
                  <a:cubicBezTo>
                    <a:pt x="110" y="1674"/>
                    <a:pt x="130" y="1667"/>
                    <a:pt x="146" y="1655"/>
                  </a:cubicBezTo>
                  <a:lnTo>
                    <a:pt x="1935" y="147"/>
                  </a:lnTo>
                  <a:cubicBezTo>
                    <a:pt x="1970" y="118"/>
                    <a:pt x="1974" y="65"/>
                    <a:pt x="1946" y="31"/>
                  </a:cubicBezTo>
                  <a:cubicBezTo>
                    <a:pt x="1929" y="11"/>
                    <a:pt x="1906" y="1"/>
                    <a:pt x="1882" y="1"/>
                  </a:cubicBezTo>
                  <a:close/>
                </a:path>
              </a:pathLst>
            </a:custGeom>
            <a:solidFill>
              <a:srgbClr val="232323"/>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90" name="Google Shape;4175;p50">
              <a:extLst>
                <a:ext uri="{FF2B5EF4-FFF2-40B4-BE49-F238E27FC236}">
                  <a16:creationId xmlns:a16="http://schemas.microsoft.com/office/drawing/2014/main" id="{BD792ABC-6248-05FA-B651-A80E5A003150}"/>
                </a:ext>
              </a:extLst>
            </p:cNvPr>
            <p:cNvSpPr/>
            <p:nvPr/>
          </p:nvSpPr>
          <p:spPr>
            <a:xfrm rot="1586497" flipH="1">
              <a:off x="7911936" y="3498438"/>
              <a:ext cx="59491" cy="35464"/>
            </a:xfrm>
            <a:custGeom>
              <a:avLst/>
              <a:gdLst/>
              <a:ahLst/>
              <a:cxnLst/>
              <a:rect l="l" t="t" r="r" b="b"/>
              <a:pathLst>
                <a:path w="1711" h="1020" extrusionOk="0">
                  <a:moveTo>
                    <a:pt x="1628" y="1"/>
                  </a:moveTo>
                  <a:cubicBezTo>
                    <a:pt x="1626" y="1"/>
                    <a:pt x="1625" y="1"/>
                    <a:pt x="1623" y="1"/>
                  </a:cubicBezTo>
                  <a:lnTo>
                    <a:pt x="387" y="107"/>
                  </a:lnTo>
                  <a:cubicBezTo>
                    <a:pt x="364" y="110"/>
                    <a:pt x="340" y="124"/>
                    <a:pt x="328" y="142"/>
                  </a:cubicBezTo>
                  <a:lnTo>
                    <a:pt x="183" y="385"/>
                  </a:lnTo>
                  <a:lnTo>
                    <a:pt x="51" y="608"/>
                  </a:lnTo>
                  <a:cubicBezTo>
                    <a:pt x="1" y="694"/>
                    <a:pt x="30" y="773"/>
                    <a:pt x="41" y="800"/>
                  </a:cubicBezTo>
                  <a:cubicBezTo>
                    <a:pt x="56" y="832"/>
                    <a:pt x="98" y="905"/>
                    <a:pt x="192" y="921"/>
                  </a:cubicBezTo>
                  <a:lnTo>
                    <a:pt x="726" y="1018"/>
                  </a:lnTo>
                  <a:cubicBezTo>
                    <a:pt x="730" y="1019"/>
                    <a:pt x="735" y="1020"/>
                    <a:pt x="739" y="1020"/>
                  </a:cubicBezTo>
                  <a:cubicBezTo>
                    <a:pt x="757" y="1020"/>
                    <a:pt x="777" y="1012"/>
                    <a:pt x="791" y="999"/>
                  </a:cubicBezTo>
                  <a:lnTo>
                    <a:pt x="1683" y="134"/>
                  </a:lnTo>
                  <a:cubicBezTo>
                    <a:pt x="1706" y="110"/>
                    <a:pt x="1711" y="78"/>
                    <a:pt x="1698" y="47"/>
                  </a:cubicBezTo>
                  <a:cubicBezTo>
                    <a:pt x="1695" y="40"/>
                    <a:pt x="1691" y="32"/>
                    <a:pt x="1684" y="32"/>
                  </a:cubicBezTo>
                  <a:cubicBezTo>
                    <a:pt x="1675" y="13"/>
                    <a:pt x="1651" y="1"/>
                    <a:pt x="1628" y="1"/>
                  </a:cubicBezTo>
                  <a:close/>
                </a:path>
              </a:pathLst>
            </a:custGeom>
            <a:solidFill>
              <a:schemeClr val="dk2"/>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91" name="Google Shape;4176;p50">
              <a:extLst>
                <a:ext uri="{FF2B5EF4-FFF2-40B4-BE49-F238E27FC236}">
                  <a16:creationId xmlns:a16="http://schemas.microsoft.com/office/drawing/2014/main" id="{B2933266-46AA-189F-1662-2EA9428F8CD0}"/>
                </a:ext>
              </a:extLst>
            </p:cNvPr>
            <p:cNvSpPr/>
            <p:nvPr/>
          </p:nvSpPr>
          <p:spPr>
            <a:xfrm rot="1586497" flipH="1">
              <a:off x="8729712" y="4461477"/>
              <a:ext cx="93357" cy="155903"/>
            </a:xfrm>
            <a:custGeom>
              <a:avLst/>
              <a:gdLst/>
              <a:ahLst/>
              <a:cxnLst/>
              <a:rect l="l" t="t" r="r" b="b"/>
              <a:pathLst>
                <a:path w="2685" h="4484" extrusionOk="0">
                  <a:moveTo>
                    <a:pt x="769" y="1"/>
                  </a:moveTo>
                  <a:cubicBezTo>
                    <a:pt x="759" y="1"/>
                    <a:pt x="748" y="3"/>
                    <a:pt x="738" y="7"/>
                  </a:cubicBezTo>
                  <a:lnTo>
                    <a:pt x="56" y="318"/>
                  </a:lnTo>
                  <a:cubicBezTo>
                    <a:pt x="18" y="335"/>
                    <a:pt x="0" y="381"/>
                    <a:pt x="18" y="419"/>
                  </a:cubicBezTo>
                  <a:lnTo>
                    <a:pt x="1846" y="4439"/>
                  </a:lnTo>
                  <a:cubicBezTo>
                    <a:pt x="1860" y="4466"/>
                    <a:pt x="1888" y="4483"/>
                    <a:pt x="1916" y="4483"/>
                  </a:cubicBezTo>
                  <a:cubicBezTo>
                    <a:pt x="1926" y="4483"/>
                    <a:pt x="1937" y="4481"/>
                    <a:pt x="1947" y="4476"/>
                  </a:cubicBezTo>
                  <a:lnTo>
                    <a:pt x="2630" y="4167"/>
                  </a:lnTo>
                  <a:cubicBezTo>
                    <a:pt x="2668" y="4150"/>
                    <a:pt x="2685" y="4104"/>
                    <a:pt x="2668" y="4066"/>
                  </a:cubicBezTo>
                  <a:lnTo>
                    <a:pt x="840" y="46"/>
                  </a:lnTo>
                  <a:cubicBezTo>
                    <a:pt x="826" y="17"/>
                    <a:pt x="798" y="1"/>
                    <a:pt x="769" y="1"/>
                  </a:cubicBezTo>
                  <a:close/>
                </a:path>
              </a:pathLst>
            </a:custGeom>
            <a:solidFill>
              <a:schemeClr val="dk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92" name="Google Shape;4177;p50">
              <a:extLst>
                <a:ext uri="{FF2B5EF4-FFF2-40B4-BE49-F238E27FC236}">
                  <a16:creationId xmlns:a16="http://schemas.microsoft.com/office/drawing/2014/main" id="{7764057E-BE05-643D-9390-AE64526655DF}"/>
                </a:ext>
              </a:extLst>
            </p:cNvPr>
            <p:cNvSpPr/>
            <p:nvPr/>
          </p:nvSpPr>
          <p:spPr>
            <a:xfrm rot="1586497" flipH="1">
              <a:off x="8744088" y="4510035"/>
              <a:ext cx="179134" cy="183857"/>
            </a:xfrm>
            <a:custGeom>
              <a:avLst/>
              <a:gdLst/>
              <a:ahLst/>
              <a:cxnLst/>
              <a:rect l="l" t="t" r="r" b="b"/>
              <a:pathLst>
                <a:path w="5152" h="5288" extrusionOk="0">
                  <a:moveTo>
                    <a:pt x="2575" y="829"/>
                  </a:moveTo>
                  <a:lnTo>
                    <a:pt x="1965" y="1147"/>
                  </a:lnTo>
                  <a:lnTo>
                    <a:pt x="1941" y="1138"/>
                  </a:lnTo>
                  <a:cubicBezTo>
                    <a:pt x="1936" y="1127"/>
                    <a:pt x="1943" y="1116"/>
                    <a:pt x="1950" y="1113"/>
                  </a:cubicBezTo>
                  <a:lnTo>
                    <a:pt x="2575" y="829"/>
                  </a:lnTo>
                  <a:close/>
                  <a:moveTo>
                    <a:pt x="2310" y="2225"/>
                  </a:moveTo>
                  <a:lnTo>
                    <a:pt x="2321" y="2262"/>
                  </a:lnTo>
                  <a:cubicBezTo>
                    <a:pt x="2122" y="2318"/>
                    <a:pt x="1942" y="2429"/>
                    <a:pt x="1796" y="2576"/>
                  </a:cubicBezTo>
                  <a:lnTo>
                    <a:pt x="1767" y="2567"/>
                  </a:lnTo>
                  <a:cubicBezTo>
                    <a:pt x="1764" y="2561"/>
                    <a:pt x="1760" y="2554"/>
                    <a:pt x="1770" y="2546"/>
                  </a:cubicBezTo>
                  <a:cubicBezTo>
                    <a:pt x="1920" y="2398"/>
                    <a:pt x="2106" y="2284"/>
                    <a:pt x="2310" y="2225"/>
                  </a:cubicBezTo>
                  <a:close/>
                  <a:moveTo>
                    <a:pt x="3415" y="3412"/>
                  </a:moveTo>
                  <a:lnTo>
                    <a:pt x="2560" y="3692"/>
                  </a:lnTo>
                  <a:lnTo>
                    <a:pt x="2538" y="3681"/>
                  </a:lnTo>
                  <a:lnTo>
                    <a:pt x="2472" y="3711"/>
                  </a:lnTo>
                  <a:lnTo>
                    <a:pt x="2536" y="3677"/>
                  </a:lnTo>
                  <a:lnTo>
                    <a:pt x="3415" y="3412"/>
                  </a:lnTo>
                  <a:close/>
                  <a:moveTo>
                    <a:pt x="4176" y="3853"/>
                  </a:moveTo>
                  <a:lnTo>
                    <a:pt x="4192" y="3888"/>
                  </a:lnTo>
                  <a:lnTo>
                    <a:pt x="2932" y="4423"/>
                  </a:lnTo>
                  <a:lnTo>
                    <a:pt x="2909" y="4417"/>
                  </a:lnTo>
                  <a:lnTo>
                    <a:pt x="4176" y="3853"/>
                  </a:lnTo>
                  <a:close/>
                  <a:moveTo>
                    <a:pt x="3235" y="1"/>
                  </a:moveTo>
                  <a:cubicBezTo>
                    <a:pt x="3225" y="1"/>
                    <a:pt x="3214" y="3"/>
                    <a:pt x="3205" y="7"/>
                  </a:cubicBezTo>
                  <a:lnTo>
                    <a:pt x="807" y="1099"/>
                  </a:lnTo>
                  <a:cubicBezTo>
                    <a:pt x="765" y="1126"/>
                    <a:pt x="1" y="1636"/>
                    <a:pt x="541" y="3190"/>
                  </a:cubicBezTo>
                  <a:cubicBezTo>
                    <a:pt x="588" y="3332"/>
                    <a:pt x="650" y="3485"/>
                    <a:pt x="724" y="3648"/>
                  </a:cubicBezTo>
                  <a:cubicBezTo>
                    <a:pt x="1390" y="5110"/>
                    <a:pt x="2163" y="5288"/>
                    <a:pt x="2499" y="5288"/>
                  </a:cubicBezTo>
                  <a:cubicBezTo>
                    <a:pt x="2582" y="5288"/>
                    <a:pt x="2639" y="5277"/>
                    <a:pt x="2660" y="5272"/>
                  </a:cubicBezTo>
                  <a:lnTo>
                    <a:pt x="5097" y="4167"/>
                  </a:lnTo>
                  <a:cubicBezTo>
                    <a:pt x="5135" y="4150"/>
                    <a:pt x="5151" y="4104"/>
                    <a:pt x="5135" y="4066"/>
                  </a:cubicBezTo>
                  <a:lnTo>
                    <a:pt x="3305" y="45"/>
                  </a:lnTo>
                  <a:cubicBezTo>
                    <a:pt x="3293" y="17"/>
                    <a:pt x="3264" y="1"/>
                    <a:pt x="3235" y="1"/>
                  </a:cubicBezTo>
                  <a:close/>
                </a:path>
              </a:pathLst>
            </a:custGeom>
            <a:solidFill>
              <a:schemeClr val="lt2"/>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93" name="Google Shape;4178;p50">
              <a:extLst>
                <a:ext uri="{FF2B5EF4-FFF2-40B4-BE49-F238E27FC236}">
                  <a16:creationId xmlns:a16="http://schemas.microsoft.com/office/drawing/2014/main" id="{87F4A1DE-CDC1-6A19-7315-2A6A411BCFBE}"/>
                </a:ext>
              </a:extLst>
            </p:cNvPr>
            <p:cNvSpPr/>
            <p:nvPr/>
          </p:nvSpPr>
          <p:spPr>
            <a:xfrm rot="1586497" flipH="1">
              <a:off x="7854617" y="3882075"/>
              <a:ext cx="1022859" cy="493090"/>
            </a:xfrm>
            <a:custGeom>
              <a:avLst/>
              <a:gdLst/>
              <a:ahLst/>
              <a:cxnLst/>
              <a:rect l="l" t="t" r="r" b="b"/>
              <a:pathLst>
                <a:path w="29418" h="14182" extrusionOk="0">
                  <a:moveTo>
                    <a:pt x="28930" y="0"/>
                  </a:moveTo>
                  <a:cubicBezTo>
                    <a:pt x="28919" y="0"/>
                    <a:pt x="28909" y="3"/>
                    <a:pt x="28899" y="7"/>
                  </a:cubicBezTo>
                  <a:lnTo>
                    <a:pt x="55" y="13130"/>
                  </a:lnTo>
                  <a:cubicBezTo>
                    <a:pt x="18" y="13146"/>
                    <a:pt x="1" y="13192"/>
                    <a:pt x="18" y="13230"/>
                  </a:cubicBezTo>
                  <a:lnTo>
                    <a:pt x="430" y="14137"/>
                  </a:lnTo>
                  <a:cubicBezTo>
                    <a:pt x="442" y="14165"/>
                    <a:pt x="471" y="14182"/>
                    <a:pt x="500" y="14182"/>
                  </a:cubicBezTo>
                  <a:cubicBezTo>
                    <a:pt x="510" y="14182"/>
                    <a:pt x="521" y="14180"/>
                    <a:pt x="530" y="14175"/>
                  </a:cubicBezTo>
                  <a:lnTo>
                    <a:pt x="29371" y="1054"/>
                  </a:lnTo>
                  <a:cubicBezTo>
                    <a:pt x="29392" y="1046"/>
                    <a:pt x="29407" y="1027"/>
                    <a:pt x="29413" y="1005"/>
                  </a:cubicBezTo>
                  <a:cubicBezTo>
                    <a:pt x="29418" y="988"/>
                    <a:pt x="29416" y="969"/>
                    <a:pt x="29409" y="953"/>
                  </a:cubicBezTo>
                  <a:cubicBezTo>
                    <a:pt x="29407" y="948"/>
                    <a:pt x="29404" y="943"/>
                    <a:pt x="29401" y="939"/>
                  </a:cubicBezTo>
                  <a:cubicBezTo>
                    <a:pt x="29308" y="813"/>
                    <a:pt x="29228" y="677"/>
                    <a:pt x="29163" y="534"/>
                  </a:cubicBezTo>
                  <a:cubicBezTo>
                    <a:pt x="29095" y="384"/>
                    <a:pt x="29041" y="225"/>
                    <a:pt x="29004" y="60"/>
                  </a:cubicBezTo>
                  <a:cubicBezTo>
                    <a:pt x="29003" y="54"/>
                    <a:pt x="29002" y="50"/>
                    <a:pt x="28999" y="46"/>
                  </a:cubicBezTo>
                  <a:cubicBezTo>
                    <a:pt x="28993" y="30"/>
                    <a:pt x="28980" y="17"/>
                    <a:pt x="28965" y="9"/>
                  </a:cubicBezTo>
                  <a:cubicBezTo>
                    <a:pt x="28954" y="3"/>
                    <a:pt x="28942" y="0"/>
                    <a:pt x="28930" y="0"/>
                  </a:cubicBezTo>
                  <a:close/>
                </a:path>
              </a:pathLst>
            </a:custGeom>
            <a:solidFill>
              <a:schemeClr val="accent3"/>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94" name="Google Shape;4179;p50">
              <a:extLst>
                <a:ext uri="{FF2B5EF4-FFF2-40B4-BE49-F238E27FC236}">
                  <a16:creationId xmlns:a16="http://schemas.microsoft.com/office/drawing/2014/main" id="{3F0983E9-65B2-9631-6DA2-35C16C150E03}"/>
                </a:ext>
              </a:extLst>
            </p:cNvPr>
            <p:cNvSpPr/>
            <p:nvPr/>
          </p:nvSpPr>
          <p:spPr>
            <a:xfrm rot="1586497" flipH="1">
              <a:off x="7946784" y="3807126"/>
              <a:ext cx="1022650" cy="492985"/>
            </a:xfrm>
            <a:custGeom>
              <a:avLst/>
              <a:gdLst/>
              <a:ahLst/>
              <a:cxnLst/>
              <a:rect l="l" t="t" r="r" b="b"/>
              <a:pathLst>
                <a:path w="29412" h="14179" extrusionOk="0">
                  <a:moveTo>
                    <a:pt x="28921" y="0"/>
                  </a:moveTo>
                  <a:cubicBezTo>
                    <a:pt x="28910" y="0"/>
                    <a:pt x="28900" y="3"/>
                    <a:pt x="28890" y="8"/>
                  </a:cubicBezTo>
                  <a:lnTo>
                    <a:pt x="45" y="13126"/>
                  </a:lnTo>
                  <a:cubicBezTo>
                    <a:pt x="28" y="13134"/>
                    <a:pt x="14" y="13148"/>
                    <a:pt x="6" y="13169"/>
                  </a:cubicBezTo>
                  <a:cubicBezTo>
                    <a:pt x="2" y="13188"/>
                    <a:pt x="0" y="13210"/>
                    <a:pt x="7" y="13227"/>
                  </a:cubicBezTo>
                  <a:lnTo>
                    <a:pt x="421" y="14135"/>
                  </a:lnTo>
                  <a:cubicBezTo>
                    <a:pt x="422" y="14138"/>
                    <a:pt x="422" y="14138"/>
                    <a:pt x="427" y="14140"/>
                  </a:cubicBezTo>
                  <a:cubicBezTo>
                    <a:pt x="438" y="14164"/>
                    <a:pt x="463" y="14178"/>
                    <a:pt x="490" y="14178"/>
                  </a:cubicBezTo>
                  <a:cubicBezTo>
                    <a:pt x="500" y="14178"/>
                    <a:pt x="511" y="14176"/>
                    <a:pt x="520" y="14172"/>
                  </a:cubicBezTo>
                  <a:lnTo>
                    <a:pt x="29367" y="1048"/>
                  </a:lnTo>
                  <a:cubicBezTo>
                    <a:pt x="29388" y="1039"/>
                    <a:pt x="29400" y="1021"/>
                    <a:pt x="29407" y="1000"/>
                  </a:cubicBezTo>
                  <a:cubicBezTo>
                    <a:pt x="29412" y="984"/>
                    <a:pt x="29410" y="970"/>
                    <a:pt x="29407" y="954"/>
                  </a:cubicBezTo>
                  <a:cubicBezTo>
                    <a:pt x="29406" y="950"/>
                    <a:pt x="29406" y="950"/>
                    <a:pt x="29405" y="948"/>
                  </a:cubicBezTo>
                  <a:cubicBezTo>
                    <a:pt x="29402" y="944"/>
                    <a:pt x="29396" y="938"/>
                    <a:pt x="29395" y="935"/>
                  </a:cubicBezTo>
                  <a:cubicBezTo>
                    <a:pt x="29296" y="801"/>
                    <a:pt x="29213" y="655"/>
                    <a:pt x="29145" y="505"/>
                  </a:cubicBezTo>
                  <a:cubicBezTo>
                    <a:pt x="29078" y="360"/>
                    <a:pt x="29029" y="211"/>
                    <a:pt x="28993" y="60"/>
                  </a:cubicBezTo>
                  <a:cubicBezTo>
                    <a:pt x="28994" y="55"/>
                    <a:pt x="28992" y="49"/>
                    <a:pt x="28991" y="44"/>
                  </a:cubicBezTo>
                  <a:cubicBezTo>
                    <a:pt x="28983" y="28"/>
                    <a:pt x="28970" y="17"/>
                    <a:pt x="28952" y="8"/>
                  </a:cubicBezTo>
                  <a:cubicBezTo>
                    <a:pt x="28941" y="3"/>
                    <a:pt x="28931" y="0"/>
                    <a:pt x="28921" y="0"/>
                  </a:cubicBezTo>
                  <a:close/>
                </a:path>
              </a:pathLst>
            </a:custGeom>
            <a:solidFill>
              <a:schemeClr val="accent3"/>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95" name="Google Shape;4180;p50">
              <a:extLst>
                <a:ext uri="{FF2B5EF4-FFF2-40B4-BE49-F238E27FC236}">
                  <a16:creationId xmlns:a16="http://schemas.microsoft.com/office/drawing/2014/main" id="{97CA7B05-B2A1-44EE-1292-D76F81A19418}"/>
                </a:ext>
              </a:extLst>
            </p:cNvPr>
            <p:cNvSpPr/>
            <p:nvPr/>
          </p:nvSpPr>
          <p:spPr>
            <a:xfrm rot="1586497" flipH="1">
              <a:off x="7903114" y="3839886"/>
              <a:ext cx="1023797" cy="509327"/>
            </a:xfrm>
            <a:custGeom>
              <a:avLst/>
              <a:gdLst/>
              <a:ahLst/>
              <a:cxnLst/>
              <a:rect l="l" t="t" r="r" b="b"/>
              <a:pathLst>
                <a:path w="29445" h="14649" extrusionOk="0">
                  <a:moveTo>
                    <a:pt x="28695" y="0"/>
                  </a:moveTo>
                  <a:cubicBezTo>
                    <a:pt x="28684" y="0"/>
                    <a:pt x="28674" y="2"/>
                    <a:pt x="28664" y="7"/>
                  </a:cubicBezTo>
                  <a:lnTo>
                    <a:pt x="55" y="13023"/>
                  </a:lnTo>
                  <a:cubicBezTo>
                    <a:pt x="17" y="13040"/>
                    <a:pt x="0" y="13085"/>
                    <a:pt x="17" y="13124"/>
                  </a:cubicBezTo>
                  <a:lnTo>
                    <a:pt x="691" y="14603"/>
                  </a:lnTo>
                  <a:cubicBezTo>
                    <a:pt x="704" y="14631"/>
                    <a:pt x="732" y="14648"/>
                    <a:pt x="761" y="14648"/>
                  </a:cubicBezTo>
                  <a:cubicBezTo>
                    <a:pt x="771" y="14648"/>
                    <a:pt x="782" y="14646"/>
                    <a:pt x="792" y="14642"/>
                  </a:cubicBezTo>
                  <a:lnTo>
                    <a:pt x="29401" y="1625"/>
                  </a:lnTo>
                  <a:cubicBezTo>
                    <a:pt x="29427" y="1613"/>
                    <a:pt x="29444" y="1588"/>
                    <a:pt x="29445" y="1560"/>
                  </a:cubicBezTo>
                  <a:cubicBezTo>
                    <a:pt x="29445" y="1546"/>
                    <a:pt x="29444" y="1535"/>
                    <a:pt x="29438" y="1524"/>
                  </a:cubicBezTo>
                  <a:cubicBezTo>
                    <a:pt x="29432" y="1510"/>
                    <a:pt x="29422" y="1498"/>
                    <a:pt x="29407" y="1491"/>
                  </a:cubicBezTo>
                  <a:cubicBezTo>
                    <a:pt x="29176" y="1358"/>
                    <a:pt x="28998" y="1154"/>
                    <a:pt x="28876" y="887"/>
                  </a:cubicBezTo>
                  <a:cubicBezTo>
                    <a:pt x="28754" y="620"/>
                    <a:pt x="28719" y="352"/>
                    <a:pt x="28770" y="92"/>
                  </a:cubicBezTo>
                  <a:cubicBezTo>
                    <a:pt x="28774" y="76"/>
                    <a:pt x="28772" y="60"/>
                    <a:pt x="28764" y="47"/>
                  </a:cubicBezTo>
                  <a:cubicBezTo>
                    <a:pt x="28761" y="36"/>
                    <a:pt x="28753" y="27"/>
                    <a:pt x="28742" y="16"/>
                  </a:cubicBezTo>
                  <a:cubicBezTo>
                    <a:pt x="28729" y="6"/>
                    <a:pt x="28712" y="0"/>
                    <a:pt x="28695" y="0"/>
                  </a:cubicBezTo>
                  <a:close/>
                </a:path>
              </a:pathLst>
            </a:custGeom>
            <a:solidFill>
              <a:schemeClr val="accent3"/>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96" name="Google Shape;4181;p50">
              <a:extLst>
                <a:ext uri="{FF2B5EF4-FFF2-40B4-BE49-F238E27FC236}">
                  <a16:creationId xmlns:a16="http://schemas.microsoft.com/office/drawing/2014/main" id="{31CDE13C-E9C3-36F5-D02B-36FD0ABB4922}"/>
                </a:ext>
              </a:extLst>
            </p:cNvPr>
            <p:cNvSpPr/>
            <p:nvPr/>
          </p:nvSpPr>
          <p:spPr>
            <a:xfrm rot="1586497" flipH="1">
              <a:off x="7915377" y="3543566"/>
              <a:ext cx="183272" cy="154721"/>
            </a:xfrm>
            <a:custGeom>
              <a:avLst/>
              <a:gdLst/>
              <a:ahLst/>
              <a:cxnLst/>
              <a:rect l="l" t="t" r="r" b="b"/>
              <a:pathLst>
                <a:path w="5271" h="4450" extrusionOk="0">
                  <a:moveTo>
                    <a:pt x="2790" y="1606"/>
                  </a:moveTo>
                  <a:lnTo>
                    <a:pt x="2813" y="1637"/>
                  </a:lnTo>
                  <a:lnTo>
                    <a:pt x="2219" y="2058"/>
                  </a:lnTo>
                  <a:lnTo>
                    <a:pt x="2185" y="2049"/>
                  </a:lnTo>
                  <a:cubicBezTo>
                    <a:pt x="2183" y="2045"/>
                    <a:pt x="2185" y="2032"/>
                    <a:pt x="2195" y="2026"/>
                  </a:cubicBezTo>
                  <a:lnTo>
                    <a:pt x="2790" y="1606"/>
                  </a:lnTo>
                  <a:close/>
                  <a:moveTo>
                    <a:pt x="3945" y="1578"/>
                  </a:moveTo>
                  <a:lnTo>
                    <a:pt x="2182" y="3117"/>
                  </a:lnTo>
                  <a:lnTo>
                    <a:pt x="2154" y="3109"/>
                  </a:lnTo>
                  <a:cubicBezTo>
                    <a:pt x="2150" y="3102"/>
                    <a:pt x="2150" y="3093"/>
                    <a:pt x="2156" y="3087"/>
                  </a:cubicBezTo>
                  <a:lnTo>
                    <a:pt x="3945" y="1578"/>
                  </a:lnTo>
                  <a:close/>
                  <a:moveTo>
                    <a:pt x="4704" y="0"/>
                  </a:moveTo>
                  <a:cubicBezTo>
                    <a:pt x="4703" y="0"/>
                    <a:pt x="4702" y="0"/>
                    <a:pt x="4701" y="0"/>
                  </a:cubicBezTo>
                  <a:lnTo>
                    <a:pt x="73" y="392"/>
                  </a:lnTo>
                  <a:cubicBezTo>
                    <a:pt x="52" y="393"/>
                    <a:pt x="31" y="402"/>
                    <a:pt x="20" y="420"/>
                  </a:cubicBezTo>
                  <a:cubicBezTo>
                    <a:pt x="6" y="439"/>
                    <a:pt x="1" y="462"/>
                    <a:pt x="5" y="481"/>
                  </a:cubicBezTo>
                  <a:cubicBezTo>
                    <a:pt x="34" y="627"/>
                    <a:pt x="83" y="771"/>
                    <a:pt x="146" y="910"/>
                  </a:cubicBezTo>
                  <a:cubicBezTo>
                    <a:pt x="236" y="1108"/>
                    <a:pt x="342" y="1259"/>
                    <a:pt x="415" y="1356"/>
                  </a:cubicBezTo>
                  <a:cubicBezTo>
                    <a:pt x="464" y="1417"/>
                    <a:pt x="502" y="1454"/>
                    <a:pt x="511" y="1463"/>
                  </a:cubicBezTo>
                  <a:cubicBezTo>
                    <a:pt x="513" y="1467"/>
                    <a:pt x="539" y="1505"/>
                    <a:pt x="540" y="1508"/>
                  </a:cubicBezTo>
                  <a:cubicBezTo>
                    <a:pt x="545" y="1519"/>
                    <a:pt x="548" y="1535"/>
                    <a:pt x="550" y="1550"/>
                  </a:cubicBezTo>
                  <a:lnTo>
                    <a:pt x="612" y="1622"/>
                  </a:lnTo>
                  <a:lnTo>
                    <a:pt x="541" y="1596"/>
                  </a:lnTo>
                  <a:lnTo>
                    <a:pt x="519" y="1632"/>
                  </a:lnTo>
                  <a:cubicBezTo>
                    <a:pt x="515" y="1642"/>
                    <a:pt x="166" y="2052"/>
                    <a:pt x="441" y="2659"/>
                  </a:cubicBezTo>
                  <a:cubicBezTo>
                    <a:pt x="712" y="3255"/>
                    <a:pt x="1241" y="3275"/>
                    <a:pt x="1262" y="3276"/>
                  </a:cubicBezTo>
                  <a:lnTo>
                    <a:pt x="1307" y="3209"/>
                  </a:lnTo>
                  <a:lnTo>
                    <a:pt x="1308" y="3284"/>
                  </a:lnTo>
                  <a:lnTo>
                    <a:pt x="1349" y="3307"/>
                  </a:lnTo>
                  <a:cubicBezTo>
                    <a:pt x="1358" y="3319"/>
                    <a:pt x="1369" y="3333"/>
                    <a:pt x="1375" y="3345"/>
                  </a:cubicBezTo>
                  <a:lnTo>
                    <a:pt x="1456" y="3359"/>
                  </a:lnTo>
                  <a:lnTo>
                    <a:pt x="1386" y="3390"/>
                  </a:lnTo>
                  <a:cubicBezTo>
                    <a:pt x="1390" y="3423"/>
                    <a:pt x="1416" y="3703"/>
                    <a:pt x="1565" y="4033"/>
                  </a:cubicBezTo>
                  <a:cubicBezTo>
                    <a:pt x="1628" y="4171"/>
                    <a:pt x="1706" y="4303"/>
                    <a:pt x="1795" y="4417"/>
                  </a:cubicBezTo>
                  <a:cubicBezTo>
                    <a:pt x="1808" y="4437"/>
                    <a:pt x="1829" y="4447"/>
                    <a:pt x="1851" y="4449"/>
                  </a:cubicBezTo>
                  <a:cubicBezTo>
                    <a:pt x="1872" y="4449"/>
                    <a:pt x="1894" y="4444"/>
                    <a:pt x="1909" y="4431"/>
                  </a:cubicBezTo>
                  <a:lnTo>
                    <a:pt x="5243" y="1193"/>
                  </a:lnTo>
                  <a:cubicBezTo>
                    <a:pt x="5264" y="1176"/>
                    <a:pt x="5270" y="1144"/>
                    <a:pt x="5263" y="1118"/>
                  </a:cubicBezTo>
                  <a:lnTo>
                    <a:pt x="5258" y="1108"/>
                  </a:lnTo>
                  <a:cubicBezTo>
                    <a:pt x="5248" y="1087"/>
                    <a:pt x="5229" y="1071"/>
                    <a:pt x="5206" y="1064"/>
                  </a:cubicBezTo>
                  <a:lnTo>
                    <a:pt x="4950" y="1016"/>
                  </a:lnTo>
                  <a:cubicBezTo>
                    <a:pt x="4814" y="994"/>
                    <a:pt x="4694" y="895"/>
                    <a:pt x="4630" y="753"/>
                  </a:cubicBezTo>
                  <a:cubicBezTo>
                    <a:pt x="4567" y="614"/>
                    <a:pt x="4571" y="457"/>
                    <a:pt x="4641" y="336"/>
                  </a:cubicBezTo>
                  <a:lnTo>
                    <a:pt x="4651" y="319"/>
                  </a:lnTo>
                  <a:lnTo>
                    <a:pt x="4772" y="118"/>
                  </a:lnTo>
                  <a:cubicBezTo>
                    <a:pt x="4787" y="94"/>
                    <a:pt x="4788" y="69"/>
                    <a:pt x="4776" y="45"/>
                  </a:cubicBezTo>
                  <a:cubicBezTo>
                    <a:pt x="4774" y="41"/>
                    <a:pt x="4774" y="41"/>
                    <a:pt x="4773" y="38"/>
                  </a:cubicBezTo>
                  <a:cubicBezTo>
                    <a:pt x="4758" y="13"/>
                    <a:pt x="4732" y="0"/>
                    <a:pt x="4704" y="0"/>
                  </a:cubicBezTo>
                  <a:close/>
                </a:path>
              </a:pathLst>
            </a:custGeom>
            <a:solidFill>
              <a:schemeClr val="accent2"/>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97" name="Google Shape;4182;p50">
              <a:extLst>
                <a:ext uri="{FF2B5EF4-FFF2-40B4-BE49-F238E27FC236}">
                  <a16:creationId xmlns:a16="http://schemas.microsoft.com/office/drawing/2014/main" id="{3DF9F5B4-6954-B158-5044-1D568CAE1DA3}"/>
                </a:ext>
              </a:extLst>
            </p:cNvPr>
            <p:cNvSpPr/>
            <p:nvPr/>
          </p:nvSpPr>
          <p:spPr>
            <a:xfrm rot="1586497" flipH="1">
              <a:off x="8801211" y="4478241"/>
              <a:ext cx="43671" cy="46347"/>
            </a:xfrm>
            <a:custGeom>
              <a:avLst/>
              <a:gdLst/>
              <a:ahLst/>
              <a:cxnLst/>
              <a:rect l="l" t="t" r="r" b="b"/>
              <a:pathLst>
                <a:path w="1256" h="1333" extrusionOk="0">
                  <a:moveTo>
                    <a:pt x="769" y="1"/>
                  </a:moveTo>
                  <a:cubicBezTo>
                    <a:pt x="759" y="1"/>
                    <a:pt x="748" y="3"/>
                    <a:pt x="738" y="7"/>
                  </a:cubicBezTo>
                  <a:lnTo>
                    <a:pt x="56" y="317"/>
                  </a:lnTo>
                  <a:cubicBezTo>
                    <a:pt x="18" y="335"/>
                    <a:pt x="0" y="380"/>
                    <a:pt x="18" y="419"/>
                  </a:cubicBezTo>
                  <a:lnTo>
                    <a:pt x="433" y="1332"/>
                  </a:lnTo>
                  <a:lnTo>
                    <a:pt x="1255" y="959"/>
                  </a:lnTo>
                  <a:lnTo>
                    <a:pt x="838" y="44"/>
                  </a:lnTo>
                  <a:cubicBezTo>
                    <a:pt x="826" y="17"/>
                    <a:pt x="799" y="1"/>
                    <a:pt x="769" y="1"/>
                  </a:cubicBezTo>
                  <a:close/>
                </a:path>
              </a:pathLst>
            </a:custGeom>
            <a:solidFill>
              <a:srgbClr val="000000">
                <a:alpha val="13970"/>
              </a:srgbClr>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98" name="Google Shape;4183;p50">
              <a:extLst>
                <a:ext uri="{FF2B5EF4-FFF2-40B4-BE49-F238E27FC236}">
                  <a16:creationId xmlns:a16="http://schemas.microsoft.com/office/drawing/2014/main" id="{A37876DA-B4AE-6665-C24D-01447961370E}"/>
                </a:ext>
              </a:extLst>
            </p:cNvPr>
            <p:cNvSpPr/>
            <p:nvPr/>
          </p:nvSpPr>
          <p:spPr>
            <a:xfrm rot="1586497" flipH="1">
              <a:off x="7947269" y="3807273"/>
              <a:ext cx="1022580" cy="491664"/>
            </a:xfrm>
            <a:custGeom>
              <a:avLst/>
              <a:gdLst/>
              <a:ahLst/>
              <a:cxnLst/>
              <a:rect l="l" t="t" r="r" b="b"/>
              <a:pathLst>
                <a:path w="29410" h="14141" extrusionOk="0">
                  <a:moveTo>
                    <a:pt x="28923" y="0"/>
                  </a:moveTo>
                  <a:cubicBezTo>
                    <a:pt x="28912" y="0"/>
                    <a:pt x="28902" y="3"/>
                    <a:pt x="28892" y="8"/>
                  </a:cubicBezTo>
                  <a:lnTo>
                    <a:pt x="47" y="13126"/>
                  </a:lnTo>
                  <a:cubicBezTo>
                    <a:pt x="30" y="13134"/>
                    <a:pt x="16" y="13148"/>
                    <a:pt x="8" y="13169"/>
                  </a:cubicBezTo>
                  <a:cubicBezTo>
                    <a:pt x="4" y="13188"/>
                    <a:pt x="1" y="13210"/>
                    <a:pt x="9" y="13227"/>
                  </a:cubicBezTo>
                  <a:lnTo>
                    <a:pt x="423" y="14135"/>
                  </a:lnTo>
                  <a:cubicBezTo>
                    <a:pt x="424" y="14139"/>
                    <a:pt x="424" y="14139"/>
                    <a:pt x="429" y="14140"/>
                  </a:cubicBezTo>
                  <a:lnTo>
                    <a:pt x="29410" y="955"/>
                  </a:lnTo>
                  <a:cubicBezTo>
                    <a:pt x="29409" y="952"/>
                    <a:pt x="29409" y="952"/>
                    <a:pt x="29408" y="949"/>
                  </a:cubicBezTo>
                  <a:cubicBezTo>
                    <a:pt x="29405" y="945"/>
                    <a:pt x="29399" y="939"/>
                    <a:pt x="29398" y="937"/>
                  </a:cubicBezTo>
                  <a:cubicBezTo>
                    <a:pt x="29299" y="802"/>
                    <a:pt x="29216" y="656"/>
                    <a:pt x="29148" y="507"/>
                  </a:cubicBezTo>
                  <a:cubicBezTo>
                    <a:pt x="29081" y="362"/>
                    <a:pt x="29032" y="212"/>
                    <a:pt x="28996" y="62"/>
                  </a:cubicBezTo>
                  <a:cubicBezTo>
                    <a:pt x="28997" y="55"/>
                    <a:pt x="28994" y="48"/>
                    <a:pt x="28992" y="44"/>
                  </a:cubicBezTo>
                  <a:cubicBezTo>
                    <a:pt x="28985" y="28"/>
                    <a:pt x="28971" y="17"/>
                    <a:pt x="28954" y="8"/>
                  </a:cubicBezTo>
                  <a:cubicBezTo>
                    <a:pt x="28943" y="3"/>
                    <a:pt x="28933" y="0"/>
                    <a:pt x="28923" y="0"/>
                  </a:cubicBezTo>
                  <a:close/>
                </a:path>
              </a:pathLst>
            </a:custGeom>
            <a:solidFill>
              <a:srgbClr val="191919">
                <a:alpha val="17860"/>
              </a:srgbClr>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99" name="Google Shape;4184;p50">
              <a:extLst>
                <a:ext uri="{FF2B5EF4-FFF2-40B4-BE49-F238E27FC236}">
                  <a16:creationId xmlns:a16="http://schemas.microsoft.com/office/drawing/2014/main" id="{C20B7FC3-55EF-84B4-9B4D-A4A42F227188}"/>
                </a:ext>
              </a:extLst>
            </p:cNvPr>
            <p:cNvSpPr/>
            <p:nvPr/>
          </p:nvSpPr>
          <p:spPr>
            <a:xfrm rot="1586497" flipH="1">
              <a:off x="7955263" y="3552981"/>
              <a:ext cx="166478" cy="47146"/>
            </a:xfrm>
            <a:custGeom>
              <a:avLst/>
              <a:gdLst/>
              <a:ahLst/>
              <a:cxnLst/>
              <a:rect l="l" t="t" r="r" b="b"/>
              <a:pathLst>
                <a:path w="4788" h="1356" extrusionOk="0">
                  <a:moveTo>
                    <a:pt x="4704" y="0"/>
                  </a:moveTo>
                  <a:cubicBezTo>
                    <a:pt x="4703" y="0"/>
                    <a:pt x="4702" y="0"/>
                    <a:pt x="4701" y="0"/>
                  </a:cubicBezTo>
                  <a:lnTo>
                    <a:pt x="73" y="392"/>
                  </a:lnTo>
                  <a:cubicBezTo>
                    <a:pt x="52" y="393"/>
                    <a:pt x="31" y="402"/>
                    <a:pt x="18" y="421"/>
                  </a:cubicBezTo>
                  <a:cubicBezTo>
                    <a:pt x="6" y="439"/>
                    <a:pt x="1" y="463"/>
                    <a:pt x="5" y="481"/>
                  </a:cubicBezTo>
                  <a:cubicBezTo>
                    <a:pt x="33" y="627"/>
                    <a:pt x="83" y="772"/>
                    <a:pt x="146" y="910"/>
                  </a:cubicBezTo>
                  <a:cubicBezTo>
                    <a:pt x="236" y="1108"/>
                    <a:pt x="342" y="1259"/>
                    <a:pt x="415" y="1356"/>
                  </a:cubicBezTo>
                  <a:cubicBezTo>
                    <a:pt x="747" y="1276"/>
                    <a:pt x="2779" y="770"/>
                    <a:pt x="4651" y="319"/>
                  </a:cubicBezTo>
                  <a:lnTo>
                    <a:pt x="4772" y="119"/>
                  </a:lnTo>
                  <a:cubicBezTo>
                    <a:pt x="4787" y="94"/>
                    <a:pt x="4788" y="70"/>
                    <a:pt x="4775" y="45"/>
                  </a:cubicBezTo>
                  <a:cubicBezTo>
                    <a:pt x="4774" y="41"/>
                    <a:pt x="4774" y="41"/>
                    <a:pt x="4773" y="39"/>
                  </a:cubicBezTo>
                  <a:cubicBezTo>
                    <a:pt x="4758" y="14"/>
                    <a:pt x="4732" y="0"/>
                    <a:pt x="4704" y="0"/>
                  </a:cubicBezTo>
                  <a:close/>
                </a:path>
              </a:pathLst>
            </a:custGeom>
            <a:solidFill>
              <a:srgbClr val="000000">
                <a:alpha val="13970"/>
              </a:srgbClr>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00" name="Google Shape;4185;p50">
              <a:extLst>
                <a:ext uri="{FF2B5EF4-FFF2-40B4-BE49-F238E27FC236}">
                  <a16:creationId xmlns:a16="http://schemas.microsoft.com/office/drawing/2014/main" id="{5984129C-13C3-A2F9-4CC7-3D1D27428598}"/>
                </a:ext>
              </a:extLst>
            </p:cNvPr>
            <p:cNvSpPr/>
            <p:nvPr/>
          </p:nvSpPr>
          <p:spPr>
            <a:xfrm rot="1586497" flipH="1">
              <a:off x="7918080" y="3498473"/>
              <a:ext cx="52224" cy="13351"/>
            </a:xfrm>
            <a:custGeom>
              <a:avLst/>
              <a:gdLst/>
              <a:ahLst/>
              <a:cxnLst/>
              <a:rect l="l" t="t" r="r" b="b"/>
              <a:pathLst>
                <a:path w="1502" h="384" extrusionOk="0">
                  <a:moveTo>
                    <a:pt x="1448" y="0"/>
                  </a:moveTo>
                  <a:cubicBezTo>
                    <a:pt x="1446" y="0"/>
                    <a:pt x="1443" y="1"/>
                    <a:pt x="1441" y="1"/>
                  </a:cubicBezTo>
                  <a:lnTo>
                    <a:pt x="205" y="107"/>
                  </a:lnTo>
                  <a:cubicBezTo>
                    <a:pt x="181" y="109"/>
                    <a:pt x="158" y="123"/>
                    <a:pt x="146" y="142"/>
                  </a:cubicBezTo>
                  <a:lnTo>
                    <a:pt x="1" y="384"/>
                  </a:lnTo>
                  <a:cubicBezTo>
                    <a:pt x="540" y="255"/>
                    <a:pt x="1054" y="134"/>
                    <a:pt x="1502" y="32"/>
                  </a:cubicBezTo>
                  <a:cubicBezTo>
                    <a:pt x="1493" y="13"/>
                    <a:pt x="1470" y="0"/>
                    <a:pt x="1448" y="0"/>
                  </a:cubicBezTo>
                  <a:close/>
                </a:path>
              </a:pathLst>
            </a:custGeom>
            <a:solidFill>
              <a:srgbClr val="000000">
                <a:alpha val="13970"/>
              </a:srgbClr>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01" name="Google Shape;4186;p50">
              <a:extLst>
                <a:ext uri="{FF2B5EF4-FFF2-40B4-BE49-F238E27FC236}">
                  <a16:creationId xmlns:a16="http://schemas.microsoft.com/office/drawing/2014/main" id="{9052B848-5C79-F921-0256-B780E73CFCCA}"/>
                </a:ext>
              </a:extLst>
            </p:cNvPr>
            <p:cNvSpPr/>
            <p:nvPr/>
          </p:nvSpPr>
          <p:spPr>
            <a:xfrm rot="1586497" flipH="1">
              <a:off x="7899688" y="3824188"/>
              <a:ext cx="1214997" cy="626462"/>
            </a:xfrm>
            <a:custGeom>
              <a:avLst/>
              <a:gdLst/>
              <a:ahLst/>
              <a:cxnLst/>
              <a:rect l="l" t="t" r="r" b="b"/>
              <a:pathLst>
                <a:path w="34944" h="18018" extrusionOk="0">
                  <a:moveTo>
                    <a:pt x="34178" y="0"/>
                  </a:moveTo>
                  <a:cubicBezTo>
                    <a:pt x="34153" y="0"/>
                    <a:pt x="34129" y="5"/>
                    <a:pt x="34106" y="16"/>
                  </a:cubicBezTo>
                  <a:lnTo>
                    <a:pt x="1184" y="14996"/>
                  </a:lnTo>
                  <a:cubicBezTo>
                    <a:pt x="1135" y="15024"/>
                    <a:pt x="1" y="15740"/>
                    <a:pt x="991" y="17916"/>
                  </a:cubicBezTo>
                  <a:cubicBezTo>
                    <a:pt x="1020" y="17980"/>
                    <a:pt x="1083" y="18018"/>
                    <a:pt x="1148" y="18018"/>
                  </a:cubicBezTo>
                  <a:cubicBezTo>
                    <a:pt x="1173" y="18018"/>
                    <a:pt x="1196" y="18014"/>
                    <a:pt x="1217" y="18002"/>
                  </a:cubicBezTo>
                  <a:cubicBezTo>
                    <a:pt x="1305" y="17963"/>
                    <a:pt x="1343" y="17859"/>
                    <a:pt x="1304" y="17774"/>
                  </a:cubicBezTo>
                  <a:cubicBezTo>
                    <a:pt x="450" y="15896"/>
                    <a:pt x="1325" y="15315"/>
                    <a:pt x="1343" y="15302"/>
                  </a:cubicBezTo>
                  <a:lnTo>
                    <a:pt x="34038" y="427"/>
                  </a:lnTo>
                  <a:cubicBezTo>
                    <a:pt x="34140" y="925"/>
                    <a:pt x="34392" y="1287"/>
                    <a:pt x="34534" y="1458"/>
                  </a:cubicBezTo>
                  <a:cubicBezTo>
                    <a:pt x="34414" y="1664"/>
                    <a:pt x="34243" y="2104"/>
                    <a:pt x="34501" y="2669"/>
                  </a:cubicBezTo>
                  <a:cubicBezTo>
                    <a:pt x="34530" y="2734"/>
                    <a:pt x="34593" y="2771"/>
                    <a:pt x="34659" y="2771"/>
                  </a:cubicBezTo>
                  <a:cubicBezTo>
                    <a:pt x="34683" y="2771"/>
                    <a:pt x="34707" y="2766"/>
                    <a:pt x="34729" y="2756"/>
                  </a:cubicBezTo>
                  <a:cubicBezTo>
                    <a:pt x="34817" y="2716"/>
                    <a:pt x="34855" y="2614"/>
                    <a:pt x="34816" y="2527"/>
                  </a:cubicBezTo>
                  <a:cubicBezTo>
                    <a:pt x="34557" y="1956"/>
                    <a:pt x="34871" y="1572"/>
                    <a:pt x="34884" y="1556"/>
                  </a:cubicBezTo>
                  <a:cubicBezTo>
                    <a:pt x="34944" y="1486"/>
                    <a:pt x="34941" y="1384"/>
                    <a:pt x="34875" y="1319"/>
                  </a:cubicBezTo>
                  <a:cubicBezTo>
                    <a:pt x="34871" y="1314"/>
                    <a:pt x="34413" y="856"/>
                    <a:pt x="34350" y="157"/>
                  </a:cubicBezTo>
                  <a:cubicBezTo>
                    <a:pt x="34344" y="103"/>
                    <a:pt x="34313" y="51"/>
                    <a:pt x="34264" y="24"/>
                  </a:cubicBezTo>
                  <a:cubicBezTo>
                    <a:pt x="34237" y="8"/>
                    <a:pt x="34208" y="0"/>
                    <a:pt x="34178" y="0"/>
                  </a:cubicBezTo>
                  <a:close/>
                </a:path>
              </a:pathLst>
            </a:custGeom>
            <a:solidFill>
              <a:schemeClr val="accent4"/>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02" name="Google Shape;4187;p50">
              <a:extLst>
                <a:ext uri="{FF2B5EF4-FFF2-40B4-BE49-F238E27FC236}">
                  <a16:creationId xmlns:a16="http://schemas.microsoft.com/office/drawing/2014/main" id="{55CB1BF9-3850-F343-9B3A-55EB53A9725D}"/>
                </a:ext>
              </a:extLst>
            </p:cNvPr>
            <p:cNvSpPr/>
            <p:nvPr/>
          </p:nvSpPr>
          <p:spPr>
            <a:xfrm rot="1586497" flipH="1">
              <a:off x="7823009" y="3882780"/>
              <a:ext cx="1230852" cy="601464"/>
            </a:xfrm>
            <a:custGeom>
              <a:avLst/>
              <a:gdLst/>
              <a:ahLst/>
              <a:cxnLst/>
              <a:rect l="l" t="t" r="r" b="b"/>
              <a:pathLst>
                <a:path w="35400" h="17299" extrusionOk="0">
                  <a:moveTo>
                    <a:pt x="33709" y="1"/>
                  </a:moveTo>
                  <a:cubicBezTo>
                    <a:pt x="33685" y="1"/>
                    <a:pt x="33661" y="6"/>
                    <a:pt x="33638" y="16"/>
                  </a:cubicBezTo>
                  <a:cubicBezTo>
                    <a:pt x="33550" y="56"/>
                    <a:pt x="33513" y="158"/>
                    <a:pt x="33551" y="245"/>
                  </a:cubicBezTo>
                  <a:cubicBezTo>
                    <a:pt x="33808" y="810"/>
                    <a:pt x="34253" y="969"/>
                    <a:pt x="34487" y="1015"/>
                  </a:cubicBezTo>
                  <a:cubicBezTo>
                    <a:pt x="34523" y="1234"/>
                    <a:pt x="34628" y="1663"/>
                    <a:pt x="34938" y="2067"/>
                  </a:cubicBezTo>
                  <a:lnTo>
                    <a:pt x="2263" y="16934"/>
                  </a:lnTo>
                  <a:cubicBezTo>
                    <a:pt x="2253" y="16938"/>
                    <a:pt x="2186" y="16956"/>
                    <a:pt x="2079" y="16956"/>
                  </a:cubicBezTo>
                  <a:cubicBezTo>
                    <a:pt x="1741" y="16956"/>
                    <a:pt x="1003" y="16772"/>
                    <a:pt x="354" y="15348"/>
                  </a:cubicBezTo>
                  <a:cubicBezTo>
                    <a:pt x="326" y="15283"/>
                    <a:pt x="262" y="15246"/>
                    <a:pt x="196" y="15246"/>
                  </a:cubicBezTo>
                  <a:cubicBezTo>
                    <a:pt x="172" y="15246"/>
                    <a:pt x="148" y="15251"/>
                    <a:pt x="126" y="15261"/>
                  </a:cubicBezTo>
                  <a:cubicBezTo>
                    <a:pt x="38" y="15301"/>
                    <a:pt x="0" y="15404"/>
                    <a:pt x="39" y="15490"/>
                  </a:cubicBezTo>
                  <a:cubicBezTo>
                    <a:pt x="755" y="17063"/>
                    <a:pt x="1625" y="17299"/>
                    <a:pt x="2079" y="17299"/>
                  </a:cubicBezTo>
                  <a:cubicBezTo>
                    <a:pt x="2253" y="17299"/>
                    <a:pt x="2366" y="17263"/>
                    <a:pt x="2388" y="17258"/>
                  </a:cubicBezTo>
                  <a:lnTo>
                    <a:pt x="35292" y="2288"/>
                  </a:lnTo>
                  <a:cubicBezTo>
                    <a:pt x="35342" y="2266"/>
                    <a:pt x="35379" y="2219"/>
                    <a:pt x="35389" y="2165"/>
                  </a:cubicBezTo>
                  <a:cubicBezTo>
                    <a:pt x="35400" y="2108"/>
                    <a:pt x="35383" y="2052"/>
                    <a:pt x="35345" y="2011"/>
                  </a:cubicBezTo>
                  <a:cubicBezTo>
                    <a:pt x="34860" y="1505"/>
                    <a:pt x="34816" y="858"/>
                    <a:pt x="34816" y="852"/>
                  </a:cubicBezTo>
                  <a:cubicBezTo>
                    <a:pt x="34808" y="762"/>
                    <a:pt x="34734" y="690"/>
                    <a:pt x="34644" y="689"/>
                  </a:cubicBezTo>
                  <a:cubicBezTo>
                    <a:pt x="34623" y="689"/>
                    <a:pt x="34126" y="673"/>
                    <a:pt x="33866" y="103"/>
                  </a:cubicBezTo>
                  <a:cubicBezTo>
                    <a:pt x="33838" y="38"/>
                    <a:pt x="33775" y="1"/>
                    <a:pt x="33709" y="1"/>
                  </a:cubicBezTo>
                  <a:close/>
                </a:path>
              </a:pathLst>
            </a:custGeom>
            <a:solidFill>
              <a:schemeClr val="accent4"/>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03" name="Google Shape;4188;p50">
              <a:extLst>
                <a:ext uri="{FF2B5EF4-FFF2-40B4-BE49-F238E27FC236}">
                  <a16:creationId xmlns:a16="http://schemas.microsoft.com/office/drawing/2014/main" id="{889A34E6-19F9-5743-3F42-E2EAB46332EC}"/>
                </a:ext>
              </a:extLst>
            </p:cNvPr>
            <p:cNvSpPr/>
            <p:nvPr/>
          </p:nvSpPr>
          <p:spPr>
            <a:xfrm rot="1586497" flipH="1">
              <a:off x="7993954" y="3709270"/>
              <a:ext cx="35" cy="35"/>
            </a:xfrm>
            <a:custGeom>
              <a:avLst/>
              <a:gdLst/>
              <a:ahLst/>
              <a:cxnLst/>
              <a:rect l="l" t="t" r="r" b="b"/>
              <a:pathLst>
                <a:path w="1" h="1" fill="none" extrusionOk="0">
                  <a:moveTo>
                    <a:pt x="1" y="0"/>
                  </a:moveTo>
                  <a:close/>
                </a:path>
              </a:pathLst>
            </a:custGeom>
            <a:noFill/>
            <a:ln w="8650" cap="rnd" cmpd="sng">
              <a:solidFill>
                <a:srgbClr val="232323"/>
              </a:solidFill>
              <a:prstDash val="solid"/>
              <a:round/>
              <a:headEnd type="none" w="sm" len="sm"/>
              <a:tailEnd type="none" w="sm" len="sm"/>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04" name="Google Shape;4189;p50">
              <a:extLst>
                <a:ext uri="{FF2B5EF4-FFF2-40B4-BE49-F238E27FC236}">
                  <a16:creationId xmlns:a16="http://schemas.microsoft.com/office/drawing/2014/main" id="{B6370E98-3ADF-55B8-C813-FBF43D860551}"/>
                </a:ext>
              </a:extLst>
            </p:cNvPr>
            <p:cNvSpPr/>
            <p:nvPr/>
          </p:nvSpPr>
          <p:spPr>
            <a:xfrm rot="1586497" flipH="1">
              <a:off x="7856789" y="3499511"/>
              <a:ext cx="191721" cy="185109"/>
            </a:xfrm>
            <a:custGeom>
              <a:avLst/>
              <a:gdLst/>
              <a:ahLst/>
              <a:cxnLst/>
              <a:rect l="l" t="t" r="r" b="b"/>
              <a:pathLst>
                <a:path w="5514" h="5324" extrusionOk="0">
                  <a:moveTo>
                    <a:pt x="5321" y="0"/>
                  </a:moveTo>
                  <a:cubicBezTo>
                    <a:pt x="5278" y="0"/>
                    <a:pt x="5235" y="16"/>
                    <a:pt x="5202" y="49"/>
                  </a:cubicBezTo>
                  <a:lnTo>
                    <a:pt x="71" y="5026"/>
                  </a:lnTo>
                  <a:cubicBezTo>
                    <a:pt x="1" y="5093"/>
                    <a:pt x="0" y="5203"/>
                    <a:pt x="67" y="5271"/>
                  </a:cubicBezTo>
                  <a:cubicBezTo>
                    <a:pt x="101" y="5307"/>
                    <a:pt x="146" y="5324"/>
                    <a:pt x="192" y="5324"/>
                  </a:cubicBezTo>
                  <a:cubicBezTo>
                    <a:pt x="235" y="5324"/>
                    <a:pt x="279" y="5308"/>
                    <a:pt x="312" y="5276"/>
                  </a:cubicBezTo>
                  <a:lnTo>
                    <a:pt x="5442" y="297"/>
                  </a:lnTo>
                  <a:cubicBezTo>
                    <a:pt x="5512" y="231"/>
                    <a:pt x="5514" y="121"/>
                    <a:pt x="5447" y="53"/>
                  </a:cubicBezTo>
                  <a:cubicBezTo>
                    <a:pt x="5412" y="18"/>
                    <a:pt x="5367" y="0"/>
                    <a:pt x="5321" y="0"/>
                  </a:cubicBezTo>
                  <a:close/>
                </a:path>
              </a:pathLst>
            </a:custGeom>
            <a:solidFill>
              <a:schemeClr val="accent4"/>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05" name="Google Shape;4190;p50">
              <a:extLst>
                <a:ext uri="{FF2B5EF4-FFF2-40B4-BE49-F238E27FC236}">
                  <a16:creationId xmlns:a16="http://schemas.microsoft.com/office/drawing/2014/main" id="{368D386C-E5AC-7474-25D8-D7026E7CDE01}"/>
                </a:ext>
              </a:extLst>
            </p:cNvPr>
            <p:cNvSpPr/>
            <p:nvPr/>
          </p:nvSpPr>
          <p:spPr>
            <a:xfrm rot="1586497" flipH="1">
              <a:off x="7868470" y="3874964"/>
              <a:ext cx="1031099" cy="474940"/>
            </a:xfrm>
            <a:custGeom>
              <a:avLst/>
              <a:gdLst/>
              <a:ahLst/>
              <a:cxnLst/>
              <a:rect l="l" t="t" r="r" b="b"/>
              <a:pathLst>
                <a:path w="29655" h="13660" extrusionOk="0">
                  <a:moveTo>
                    <a:pt x="29458" y="1"/>
                  </a:moveTo>
                  <a:cubicBezTo>
                    <a:pt x="29434" y="1"/>
                    <a:pt x="29410" y="6"/>
                    <a:pt x="29387" y="17"/>
                  </a:cubicBezTo>
                  <a:lnTo>
                    <a:pt x="126" y="13328"/>
                  </a:lnTo>
                  <a:cubicBezTo>
                    <a:pt x="39" y="13368"/>
                    <a:pt x="0" y="13471"/>
                    <a:pt x="40" y="13558"/>
                  </a:cubicBezTo>
                  <a:cubicBezTo>
                    <a:pt x="68" y="13621"/>
                    <a:pt x="131" y="13659"/>
                    <a:pt x="197" y="13659"/>
                  </a:cubicBezTo>
                  <a:cubicBezTo>
                    <a:pt x="222" y="13659"/>
                    <a:pt x="245" y="13654"/>
                    <a:pt x="269" y="13643"/>
                  </a:cubicBezTo>
                  <a:lnTo>
                    <a:pt x="29529" y="333"/>
                  </a:lnTo>
                  <a:cubicBezTo>
                    <a:pt x="29617" y="293"/>
                    <a:pt x="29655" y="189"/>
                    <a:pt x="29616" y="103"/>
                  </a:cubicBezTo>
                  <a:cubicBezTo>
                    <a:pt x="29587" y="39"/>
                    <a:pt x="29523" y="1"/>
                    <a:pt x="29458" y="1"/>
                  </a:cubicBezTo>
                  <a:close/>
                </a:path>
              </a:pathLst>
            </a:custGeom>
            <a:solidFill>
              <a:schemeClr val="accent4"/>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06" name="Google Shape;4191;p50">
              <a:extLst>
                <a:ext uri="{FF2B5EF4-FFF2-40B4-BE49-F238E27FC236}">
                  <a16:creationId xmlns:a16="http://schemas.microsoft.com/office/drawing/2014/main" id="{CF054883-CF80-C771-0F7A-0B040C0E0EEC}"/>
                </a:ext>
              </a:extLst>
            </p:cNvPr>
            <p:cNvSpPr/>
            <p:nvPr/>
          </p:nvSpPr>
          <p:spPr>
            <a:xfrm rot="1586497" flipH="1">
              <a:off x="7923104" y="3830575"/>
              <a:ext cx="1031134" cy="474906"/>
            </a:xfrm>
            <a:custGeom>
              <a:avLst/>
              <a:gdLst/>
              <a:ahLst/>
              <a:cxnLst/>
              <a:rect l="l" t="t" r="r" b="b"/>
              <a:pathLst>
                <a:path w="29656" h="13659" extrusionOk="0">
                  <a:moveTo>
                    <a:pt x="29459" y="0"/>
                  </a:moveTo>
                  <a:cubicBezTo>
                    <a:pt x="29435" y="0"/>
                    <a:pt x="29410" y="6"/>
                    <a:pt x="29387" y="16"/>
                  </a:cubicBezTo>
                  <a:lnTo>
                    <a:pt x="126" y="13328"/>
                  </a:lnTo>
                  <a:cubicBezTo>
                    <a:pt x="38" y="13367"/>
                    <a:pt x="1" y="13471"/>
                    <a:pt x="41" y="13557"/>
                  </a:cubicBezTo>
                  <a:cubicBezTo>
                    <a:pt x="69" y="13621"/>
                    <a:pt x="132" y="13659"/>
                    <a:pt x="198" y="13659"/>
                  </a:cubicBezTo>
                  <a:cubicBezTo>
                    <a:pt x="222" y="13659"/>
                    <a:pt x="246" y="13654"/>
                    <a:pt x="269" y="13643"/>
                  </a:cubicBezTo>
                  <a:lnTo>
                    <a:pt x="29530" y="331"/>
                  </a:lnTo>
                  <a:cubicBezTo>
                    <a:pt x="29618" y="293"/>
                    <a:pt x="29655" y="189"/>
                    <a:pt x="29616" y="103"/>
                  </a:cubicBezTo>
                  <a:cubicBezTo>
                    <a:pt x="29587" y="39"/>
                    <a:pt x="29524" y="0"/>
                    <a:pt x="29459" y="0"/>
                  </a:cubicBezTo>
                  <a:close/>
                </a:path>
              </a:pathLst>
            </a:custGeom>
            <a:solidFill>
              <a:schemeClr val="accent4"/>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07" name="Google Shape;4192;p50">
              <a:extLst>
                <a:ext uri="{FF2B5EF4-FFF2-40B4-BE49-F238E27FC236}">
                  <a16:creationId xmlns:a16="http://schemas.microsoft.com/office/drawing/2014/main" id="{A93A75C0-79C3-DE7A-3AD7-247D32E1D1B1}"/>
                </a:ext>
              </a:extLst>
            </p:cNvPr>
            <p:cNvSpPr/>
            <p:nvPr/>
          </p:nvSpPr>
          <p:spPr>
            <a:xfrm rot="1586497" flipH="1">
              <a:off x="8747362" y="4472661"/>
              <a:ext cx="83065" cy="164456"/>
            </a:xfrm>
            <a:custGeom>
              <a:avLst/>
              <a:gdLst/>
              <a:ahLst/>
              <a:cxnLst/>
              <a:rect l="l" t="t" r="r" b="b"/>
              <a:pathLst>
                <a:path w="2389" h="4730" extrusionOk="0">
                  <a:moveTo>
                    <a:pt x="198" y="1"/>
                  </a:moveTo>
                  <a:cubicBezTo>
                    <a:pt x="174" y="1"/>
                    <a:pt x="149" y="6"/>
                    <a:pt x="126" y="17"/>
                  </a:cubicBezTo>
                  <a:cubicBezTo>
                    <a:pt x="39" y="57"/>
                    <a:pt x="1" y="159"/>
                    <a:pt x="40" y="246"/>
                  </a:cubicBezTo>
                  <a:lnTo>
                    <a:pt x="2034" y="4627"/>
                  </a:lnTo>
                  <a:cubicBezTo>
                    <a:pt x="2062" y="4691"/>
                    <a:pt x="2125" y="4730"/>
                    <a:pt x="2191" y="4730"/>
                  </a:cubicBezTo>
                  <a:cubicBezTo>
                    <a:pt x="2214" y="4730"/>
                    <a:pt x="2239" y="4725"/>
                    <a:pt x="2263" y="4714"/>
                  </a:cubicBezTo>
                  <a:cubicBezTo>
                    <a:pt x="2350" y="4674"/>
                    <a:pt x="2389" y="4571"/>
                    <a:pt x="2349" y="4485"/>
                  </a:cubicBezTo>
                  <a:lnTo>
                    <a:pt x="355" y="104"/>
                  </a:lnTo>
                  <a:cubicBezTo>
                    <a:pt x="327" y="39"/>
                    <a:pt x="264" y="1"/>
                    <a:pt x="198" y="1"/>
                  </a:cubicBezTo>
                  <a:close/>
                </a:path>
              </a:pathLst>
            </a:custGeom>
            <a:solidFill>
              <a:schemeClr val="accent4"/>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08" name="Google Shape;4193;p50">
              <a:extLst>
                <a:ext uri="{FF2B5EF4-FFF2-40B4-BE49-F238E27FC236}">
                  <a16:creationId xmlns:a16="http://schemas.microsoft.com/office/drawing/2014/main" id="{1CB11774-E250-9CA4-344B-FD43ED6552BB}"/>
                </a:ext>
              </a:extLst>
            </p:cNvPr>
            <p:cNvSpPr/>
            <p:nvPr/>
          </p:nvSpPr>
          <p:spPr>
            <a:xfrm rot="1586497" flipH="1">
              <a:off x="7957408" y="3589009"/>
              <a:ext cx="68670" cy="58238"/>
            </a:xfrm>
            <a:custGeom>
              <a:avLst/>
              <a:gdLst/>
              <a:ahLst/>
              <a:cxnLst/>
              <a:rect l="l" t="t" r="r" b="b"/>
              <a:pathLst>
                <a:path w="1975" h="1675" extrusionOk="0">
                  <a:moveTo>
                    <a:pt x="1882" y="1"/>
                  </a:moveTo>
                  <a:cubicBezTo>
                    <a:pt x="1864" y="1"/>
                    <a:pt x="1845" y="7"/>
                    <a:pt x="1830" y="20"/>
                  </a:cubicBezTo>
                  <a:lnTo>
                    <a:pt x="40" y="1529"/>
                  </a:lnTo>
                  <a:cubicBezTo>
                    <a:pt x="4" y="1557"/>
                    <a:pt x="0" y="1609"/>
                    <a:pt x="30" y="1645"/>
                  </a:cubicBezTo>
                  <a:cubicBezTo>
                    <a:pt x="45" y="1664"/>
                    <a:pt x="68" y="1674"/>
                    <a:pt x="92" y="1674"/>
                  </a:cubicBezTo>
                  <a:cubicBezTo>
                    <a:pt x="110" y="1674"/>
                    <a:pt x="130" y="1667"/>
                    <a:pt x="146" y="1655"/>
                  </a:cubicBezTo>
                  <a:lnTo>
                    <a:pt x="1935" y="147"/>
                  </a:lnTo>
                  <a:cubicBezTo>
                    <a:pt x="1970" y="118"/>
                    <a:pt x="1974" y="65"/>
                    <a:pt x="1946" y="31"/>
                  </a:cubicBezTo>
                  <a:cubicBezTo>
                    <a:pt x="1929" y="11"/>
                    <a:pt x="1906" y="1"/>
                    <a:pt x="1882" y="1"/>
                  </a:cubicBezTo>
                  <a:close/>
                </a:path>
              </a:pathLst>
            </a:custGeom>
            <a:solidFill>
              <a:schemeClr val="accent2"/>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09" name="Google Shape;4194;p50">
              <a:extLst>
                <a:ext uri="{FF2B5EF4-FFF2-40B4-BE49-F238E27FC236}">
                  <a16:creationId xmlns:a16="http://schemas.microsoft.com/office/drawing/2014/main" id="{101C4A06-B4B7-E1E3-1724-47C6B9BAD3B3}"/>
                </a:ext>
              </a:extLst>
            </p:cNvPr>
            <p:cNvSpPr/>
            <p:nvPr/>
          </p:nvSpPr>
          <p:spPr>
            <a:xfrm rot="1586497" flipH="1">
              <a:off x="8003534" y="3600507"/>
              <a:ext cx="27329" cy="20409"/>
            </a:xfrm>
            <a:custGeom>
              <a:avLst/>
              <a:gdLst/>
              <a:ahLst/>
              <a:cxnLst/>
              <a:rect l="l" t="t" r="r" b="b"/>
              <a:pathLst>
                <a:path w="786" h="587" extrusionOk="0">
                  <a:moveTo>
                    <a:pt x="692" y="0"/>
                  </a:moveTo>
                  <a:cubicBezTo>
                    <a:pt x="675" y="0"/>
                    <a:pt x="659" y="5"/>
                    <a:pt x="644" y="15"/>
                  </a:cubicBezTo>
                  <a:lnTo>
                    <a:pt x="46" y="436"/>
                  </a:lnTo>
                  <a:cubicBezTo>
                    <a:pt x="9" y="462"/>
                    <a:pt x="1" y="514"/>
                    <a:pt x="27" y="551"/>
                  </a:cubicBezTo>
                  <a:cubicBezTo>
                    <a:pt x="44" y="575"/>
                    <a:pt x="69" y="587"/>
                    <a:pt x="95" y="587"/>
                  </a:cubicBezTo>
                  <a:cubicBezTo>
                    <a:pt x="112" y="587"/>
                    <a:pt x="127" y="582"/>
                    <a:pt x="142" y="571"/>
                  </a:cubicBezTo>
                  <a:lnTo>
                    <a:pt x="740" y="150"/>
                  </a:lnTo>
                  <a:cubicBezTo>
                    <a:pt x="776" y="124"/>
                    <a:pt x="786" y="73"/>
                    <a:pt x="760" y="35"/>
                  </a:cubicBezTo>
                  <a:cubicBezTo>
                    <a:pt x="743" y="13"/>
                    <a:pt x="718" y="0"/>
                    <a:pt x="692" y="0"/>
                  </a:cubicBezTo>
                  <a:close/>
                </a:path>
              </a:pathLst>
            </a:custGeom>
            <a:solidFill>
              <a:schemeClr val="accent2"/>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10" name="Google Shape;4195;p50">
              <a:extLst>
                <a:ext uri="{FF2B5EF4-FFF2-40B4-BE49-F238E27FC236}">
                  <a16:creationId xmlns:a16="http://schemas.microsoft.com/office/drawing/2014/main" id="{5FB2162E-365F-9B9A-7454-795B90634625}"/>
                </a:ext>
              </a:extLst>
            </p:cNvPr>
            <p:cNvSpPr/>
            <p:nvPr/>
          </p:nvSpPr>
          <p:spPr>
            <a:xfrm rot="1586497" flipH="1">
              <a:off x="8754854" y="4621166"/>
              <a:ext cx="50451" cy="24373"/>
            </a:xfrm>
            <a:custGeom>
              <a:avLst/>
              <a:gdLst/>
              <a:ahLst/>
              <a:cxnLst/>
              <a:rect l="l" t="t" r="r" b="b"/>
              <a:pathLst>
                <a:path w="1451" h="701" extrusionOk="0">
                  <a:moveTo>
                    <a:pt x="1355" y="0"/>
                  </a:moveTo>
                  <a:cubicBezTo>
                    <a:pt x="1345" y="0"/>
                    <a:pt x="1334" y="2"/>
                    <a:pt x="1324" y="6"/>
                  </a:cubicBezTo>
                  <a:lnTo>
                    <a:pt x="64" y="541"/>
                  </a:lnTo>
                  <a:cubicBezTo>
                    <a:pt x="21" y="559"/>
                    <a:pt x="1" y="608"/>
                    <a:pt x="20" y="650"/>
                  </a:cubicBezTo>
                  <a:cubicBezTo>
                    <a:pt x="32" y="682"/>
                    <a:pt x="64" y="700"/>
                    <a:pt x="95" y="700"/>
                  </a:cubicBezTo>
                  <a:cubicBezTo>
                    <a:pt x="108" y="700"/>
                    <a:pt x="118" y="698"/>
                    <a:pt x="129" y="694"/>
                  </a:cubicBezTo>
                  <a:lnTo>
                    <a:pt x="1388" y="159"/>
                  </a:lnTo>
                  <a:cubicBezTo>
                    <a:pt x="1432" y="140"/>
                    <a:pt x="1450" y="92"/>
                    <a:pt x="1433" y="50"/>
                  </a:cubicBezTo>
                  <a:cubicBezTo>
                    <a:pt x="1418" y="18"/>
                    <a:pt x="1387" y="0"/>
                    <a:pt x="1355" y="0"/>
                  </a:cubicBezTo>
                  <a:close/>
                </a:path>
              </a:pathLst>
            </a:custGeom>
            <a:solidFill>
              <a:schemeClr val="lt2"/>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11" name="Google Shape;4196;p50">
              <a:extLst>
                <a:ext uri="{FF2B5EF4-FFF2-40B4-BE49-F238E27FC236}">
                  <a16:creationId xmlns:a16="http://schemas.microsoft.com/office/drawing/2014/main" id="{C50DEE8B-2050-B059-5743-85B1A2877A1B}"/>
                </a:ext>
              </a:extLst>
            </p:cNvPr>
            <p:cNvSpPr/>
            <p:nvPr/>
          </p:nvSpPr>
          <p:spPr>
            <a:xfrm rot="1586497" flipH="1">
              <a:off x="8788500" y="4616744"/>
              <a:ext cx="36613" cy="14290"/>
            </a:xfrm>
            <a:custGeom>
              <a:avLst/>
              <a:gdLst/>
              <a:ahLst/>
              <a:cxnLst/>
              <a:rect l="l" t="t" r="r" b="b"/>
              <a:pathLst>
                <a:path w="1053" h="411" extrusionOk="0">
                  <a:moveTo>
                    <a:pt x="960" y="0"/>
                  </a:moveTo>
                  <a:cubicBezTo>
                    <a:pt x="953" y="0"/>
                    <a:pt x="945" y="1"/>
                    <a:pt x="937" y="3"/>
                  </a:cubicBezTo>
                  <a:lnTo>
                    <a:pt x="71" y="248"/>
                  </a:lnTo>
                  <a:cubicBezTo>
                    <a:pt x="27" y="261"/>
                    <a:pt x="0" y="306"/>
                    <a:pt x="13" y="350"/>
                  </a:cubicBezTo>
                  <a:cubicBezTo>
                    <a:pt x="23" y="386"/>
                    <a:pt x="57" y="410"/>
                    <a:pt x="94" y="410"/>
                  </a:cubicBezTo>
                  <a:cubicBezTo>
                    <a:pt x="101" y="410"/>
                    <a:pt x="109" y="408"/>
                    <a:pt x="117" y="406"/>
                  </a:cubicBezTo>
                  <a:lnTo>
                    <a:pt x="983" y="161"/>
                  </a:lnTo>
                  <a:cubicBezTo>
                    <a:pt x="1026" y="150"/>
                    <a:pt x="1052" y="104"/>
                    <a:pt x="1039" y="59"/>
                  </a:cubicBezTo>
                  <a:cubicBezTo>
                    <a:pt x="1029" y="23"/>
                    <a:pt x="997" y="0"/>
                    <a:pt x="960" y="0"/>
                  </a:cubicBezTo>
                  <a:close/>
                </a:path>
              </a:pathLst>
            </a:custGeom>
            <a:solidFill>
              <a:schemeClr val="lt2"/>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12" name="Google Shape;4197;p50">
              <a:extLst>
                <a:ext uri="{FF2B5EF4-FFF2-40B4-BE49-F238E27FC236}">
                  <a16:creationId xmlns:a16="http://schemas.microsoft.com/office/drawing/2014/main" id="{4F34B8FB-B799-759A-A849-5AC0A67FC228}"/>
                </a:ext>
              </a:extLst>
            </p:cNvPr>
            <p:cNvSpPr/>
            <p:nvPr/>
          </p:nvSpPr>
          <p:spPr>
            <a:xfrm rot="1586497" flipH="1">
              <a:off x="8841264" y="4594144"/>
              <a:ext cx="24965" cy="16828"/>
            </a:xfrm>
            <a:custGeom>
              <a:avLst/>
              <a:gdLst/>
              <a:ahLst/>
              <a:cxnLst/>
              <a:rect l="l" t="t" r="r" b="b"/>
              <a:pathLst>
                <a:path w="718" h="484" extrusionOk="0">
                  <a:moveTo>
                    <a:pt x="624" y="0"/>
                  </a:moveTo>
                  <a:cubicBezTo>
                    <a:pt x="616" y="0"/>
                    <a:pt x="609" y="1"/>
                    <a:pt x="601" y="4"/>
                  </a:cubicBezTo>
                  <a:cubicBezTo>
                    <a:pt x="386" y="67"/>
                    <a:pt x="190" y="185"/>
                    <a:pt x="33" y="343"/>
                  </a:cubicBezTo>
                  <a:cubicBezTo>
                    <a:pt x="0" y="375"/>
                    <a:pt x="0" y="427"/>
                    <a:pt x="33" y="459"/>
                  </a:cubicBezTo>
                  <a:cubicBezTo>
                    <a:pt x="50" y="476"/>
                    <a:pt x="71" y="484"/>
                    <a:pt x="92" y="484"/>
                  </a:cubicBezTo>
                  <a:cubicBezTo>
                    <a:pt x="113" y="484"/>
                    <a:pt x="134" y="474"/>
                    <a:pt x="151" y="459"/>
                  </a:cubicBezTo>
                  <a:cubicBezTo>
                    <a:pt x="288" y="321"/>
                    <a:pt x="461" y="218"/>
                    <a:pt x="648" y="164"/>
                  </a:cubicBezTo>
                  <a:cubicBezTo>
                    <a:pt x="692" y="150"/>
                    <a:pt x="717" y="103"/>
                    <a:pt x="705" y="60"/>
                  </a:cubicBezTo>
                  <a:cubicBezTo>
                    <a:pt x="693" y="23"/>
                    <a:pt x="660" y="0"/>
                    <a:pt x="624" y="0"/>
                  </a:cubicBezTo>
                  <a:close/>
                </a:path>
              </a:pathLst>
            </a:custGeom>
            <a:solidFill>
              <a:schemeClr val="lt2"/>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13" name="Google Shape;4198;p50">
              <a:extLst>
                <a:ext uri="{FF2B5EF4-FFF2-40B4-BE49-F238E27FC236}">
                  <a16:creationId xmlns:a16="http://schemas.microsoft.com/office/drawing/2014/main" id="{FB507F24-E780-054D-2A52-A62A0E8CBFF9}"/>
                </a:ext>
              </a:extLst>
            </p:cNvPr>
            <p:cNvSpPr/>
            <p:nvPr/>
          </p:nvSpPr>
          <p:spPr>
            <a:xfrm rot="1586497" flipH="1">
              <a:off x="8854760" y="4547285"/>
              <a:ext cx="28268" cy="15681"/>
            </a:xfrm>
            <a:custGeom>
              <a:avLst/>
              <a:gdLst/>
              <a:ahLst/>
              <a:cxnLst/>
              <a:rect l="l" t="t" r="r" b="b"/>
              <a:pathLst>
                <a:path w="813" h="451" extrusionOk="0">
                  <a:moveTo>
                    <a:pt x="717" y="1"/>
                  </a:moveTo>
                  <a:cubicBezTo>
                    <a:pt x="706" y="1"/>
                    <a:pt x="694" y="3"/>
                    <a:pt x="683" y="8"/>
                  </a:cubicBezTo>
                  <a:lnTo>
                    <a:pt x="60" y="292"/>
                  </a:lnTo>
                  <a:cubicBezTo>
                    <a:pt x="20" y="312"/>
                    <a:pt x="1" y="360"/>
                    <a:pt x="20" y="402"/>
                  </a:cubicBezTo>
                  <a:cubicBezTo>
                    <a:pt x="34" y="432"/>
                    <a:pt x="65" y="450"/>
                    <a:pt x="96" y="450"/>
                  </a:cubicBezTo>
                  <a:cubicBezTo>
                    <a:pt x="108" y="450"/>
                    <a:pt x="119" y="448"/>
                    <a:pt x="130" y="443"/>
                  </a:cubicBezTo>
                  <a:lnTo>
                    <a:pt x="752" y="158"/>
                  </a:lnTo>
                  <a:cubicBezTo>
                    <a:pt x="793" y="139"/>
                    <a:pt x="813" y="90"/>
                    <a:pt x="793" y="48"/>
                  </a:cubicBezTo>
                  <a:cubicBezTo>
                    <a:pt x="779" y="19"/>
                    <a:pt x="748" y="1"/>
                    <a:pt x="717" y="1"/>
                  </a:cubicBezTo>
                  <a:close/>
                </a:path>
              </a:pathLst>
            </a:custGeom>
            <a:solidFill>
              <a:schemeClr val="lt2"/>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14" name="Google Shape;4199;p50">
              <a:extLst>
                <a:ext uri="{FF2B5EF4-FFF2-40B4-BE49-F238E27FC236}">
                  <a16:creationId xmlns:a16="http://schemas.microsoft.com/office/drawing/2014/main" id="{465FDAC0-5FEE-3310-64DC-C3588BFB7FEA}"/>
                </a:ext>
              </a:extLst>
            </p:cNvPr>
            <p:cNvSpPr/>
            <p:nvPr/>
          </p:nvSpPr>
          <p:spPr>
            <a:xfrm rot="1586497" flipH="1">
              <a:off x="8807458" y="4524897"/>
              <a:ext cx="129448" cy="110947"/>
            </a:xfrm>
            <a:custGeom>
              <a:avLst/>
              <a:gdLst/>
              <a:ahLst/>
              <a:cxnLst/>
              <a:rect l="l" t="t" r="r" b="b"/>
              <a:pathLst>
                <a:path w="3723" h="3191" extrusionOk="0">
                  <a:moveTo>
                    <a:pt x="3236" y="1"/>
                  </a:moveTo>
                  <a:cubicBezTo>
                    <a:pt x="3225" y="1"/>
                    <a:pt x="3215" y="3"/>
                    <a:pt x="3205" y="7"/>
                  </a:cubicBezTo>
                  <a:lnTo>
                    <a:pt x="807" y="1098"/>
                  </a:lnTo>
                  <a:cubicBezTo>
                    <a:pt x="765" y="1126"/>
                    <a:pt x="1" y="1636"/>
                    <a:pt x="541" y="3190"/>
                  </a:cubicBezTo>
                  <a:cubicBezTo>
                    <a:pt x="976" y="2603"/>
                    <a:pt x="1874" y="1818"/>
                    <a:pt x="3723" y="961"/>
                  </a:cubicBezTo>
                  <a:lnTo>
                    <a:pt x="3306" y="46"/>
                  </a:lnTo>
                  <a:cubicBezTo>
                    <a:pt x="3293" y="18"/>
                    <a:pt x="3265" y="1"/>
                    <a:pt x="3236" y="1"/>
                  </a:cubicBezTo>
                  <a:close/>
                </a:path>
              </a:pathLst>
            </a:custGeom>
            <a:solidFill>
              <a:srgbClr val="000000">
                <a:alpha val="13970"/>
              </a:srgbClr>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grpSp>
      <p:grpSp>
        <p:nvGrpSpPr>
          <p:cNvPr id="115" name="Google Shape;4200;p50">
            <a:extLst>
              <a:ext uri="{FF2B5EF4-FFF2-40B4-BE49-F238E27FC236}">
                <a16:creationId xmlns:a16="http://schemas.microsoft.com/office/drawing/2014/main" id="{AA97BDB9-4C39-99ED-5EF4-D815033B927B}"/>
              </a:ext>
            </a:extLst>
          </p:cNvPr>
          <p:cNvGrpSpPr/>
          <p:nvPr/>
        </p:nvGrpSpPr>
        <p:grpSpPr>
          <a:xfrm>
            <a:off x="3325917" y="1268284"/>
            <a:ext cx="505051" cy="4011251"/>
            <a:chOff x="2494438" y="951213"/>
            <a:chExt cx="378788" cy="3008438"/>
          </a:xfrm>
        </p:grpSpPr>
        <p:grpSp>
          <p:nvGrpSpPr>
            <p:cNvPr id="116" name="Google Shape;4201;p50">
              <a:extLst>
                <a:ext uri="{FF2B5EF4-FFF2-40B4-BE49-F238E27FC236}">
                  <a16:creationId xmlns:a16="http://schemas.microsoft.com/office/drawing/2014/main" id="{785E8FDB-B5C3-E94C-D576-49992867B482}"/>
                </a:ext>
              </a:extLst>
            </p:cNvPr>
            <p:cNvGrpSpPr/>
            <p:nvPr/>
          </p:nvGrpSpPr>
          <p:grpSpPr>
            <a:xfrm>
              <a:off x="2769325" y="951213"/>
              <a:ext cx="103900" cy="115875"/>
              <a:chOff x="1385075" y="3682325"/>
              <a:chExt cx="103900" cy="115875"/>
            </a:xfrm>
          </p:grpSpPr>
          <p:sp>
            <p:nvSpPr>
              <p:cNvPr id="118" name="Google Shape;4202;p50">
                <a:extLst>
                  <a:ext uri="{FF2B5EF4-FFF2-40B4-BE49-F238E27FC236}">
                    <a16:creationId xmlns:a16="http://schemas.microsoft.com/office/drawing/2014/main" id="{F9BD0456-D0C1-CD3E-A363-15381A754592}"/>
                  </a:ext>
                </a:extLst>
              </p:cNvPr>
              <p:cNvSpPr/>
              <p:nvPr/>
            </p:nvSpPr>
            <p:spPr>
              <a:xfrm>
                <a:off x="1399350" y="3682325"/>
                <a:ext cx="86200" cy="115875"/>
              </a:xfrm>
              <a:custGeom>
                <a:avLst/>
                <a:gdLst/>
                <a:ahLst/>
                <a:cxnLst/>
                <a:rect l="l" t="t" r="r" b="b"/>
                <a:pathLst>
                  <a:path w="3448" h="4635" fill="none" extrusionOk="0">
                    <a:moveTo>
                      <a:pt x="0" y="1"/>
                    </a:moveTo>
                    <a:cubicBezTo>
                      <a:pt x="1073" y="1599"/>
                      <a:pt x="2215" y="3128"/>
                      <a:pt x="3447" y="4634"/>
                    </a:cubicBezTo>
                  </a:path>
                </a:pathLst>
              </a:custGeom>
              <a:noFill/>
              <a:ln w="19050" cap="rnd" cmpd="sng">
                <a:solidFill>
                  <a:schemeClr val="lt2"/>
                </a:solidFill>
                <a:prstDash val="solid"/>
                <a:round/>
                <a:headEnd type="none" w="sm" len="sm"/>
                <a:tailEnd type="none" w="sm" len="sm"/>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19" name="Google Shape;4203;p50">
                <a:extLst>
                  <a:ext uri="{FF2B5EF4-FFF2-40B4-BE49-F238E27FC236}">
                    <a16:creationId xmlns:a16="http://schemas.microsoft.com/office/drawing/2014/main" id="{D6C7A5B7-A248-CEA0-C38D-3C90DA3CA785}"/>
                  </a:ext>
                </a:extLst>
              </p:cNvPr>
              <p:cNvSpPr/>
              <p:nvPr/>
            </p:nvSpPr>
            <p:spPr>
              <a:xfrm>
                <a:off x="1385075" y="3685200"/>
                <a:ext cx="103900" cy="110725"/>
              </a:xfrm>
              <a:custGeom>
                <a:avLst/>
                <a:gdLst/>
                <a:ahLst/>
                <a:cxnLst/>
                <a:rect l="l" t="t" r="r" b="b"/>
                <a:pathLst>
                  <a:path w="4156" h="4429" fill="none" extrusionOk="0">
                    <a:moveTo>
                      <a:pt x="1" y="4428"/>
                    </a:moveTo>
                    <a:cubicBezTo>
                      <a:pt x="1644" y="2785"/>
                      <a:pt x="2534" y="1666"/>
                      <a:pt x="4155" y="0"/>
                    </a:cubicBezTo>
                  </a:path>
                </a:pathLst>
              </a:custGeom>
              <a:noFill/>
              <a:ln w="19050" cap="rnd" cmpd="sng">
                <a:solidFill>
                  <a:schemeClr val="lt2"/>
                </a:solidFill>
                <a:prstDash val="solid"/>
                <a:round/>
                <a:headEnd type="none" w="sm" len="sm"/>
                <a:tailEnd type="none" w="sm" len="sm"/>
              </a:ln>
            </p:spPr>
            <p:txBody>
              <a:bodyPr spcFirstLastPara="1" wrap="square" lIns="121900" tIns="121900" rIns="121900" bIns="121900" anchor="ctr" anchorCtr="0">
                <a:noAutofit/>
              </a:bodyPr>
              <a:lstStyle/>
              <a:p>
                <a:endParaRPr sz="2400">
                  <a:latin typeface="UTM Avo" panose="02040603050506020204" pitchFamily="18" charset="0"/>
                </a:endParaRPr>
              </a:p>
            </p:txBody>
          </p:sp>
        </p:grpSp>
        <p:sp>
          <p:nvSpPr>
            <p:cNvPr id="117" name="Google Shape;4204;p50">
              <a:extLst>
                <a:ext uri="{FF2B5EF4-FFF2-40B4-BE49-F238E27FC236}">
                  <a16:creationId xmlns:a16="http://schemas.microsoft.com/office/drawing/2014/main" id="{A80F29DE-F71A-CE69-B4E6-C0151DA7A441}"/>
                </a:ext>
              </a:extLst>
            </p:cNvPr>
            <p:cNvSpPr/>
            <p:nvPr/>
          </p:nvSpPr>
          <p:spPr>
            <a:xfrm>
              <a:off x="2494438" y="3823800"/>
              <a:ext cx="122125" cy="135850"/>
            </a:xfrm>
            <a:custGeom>
              <a:avLst/>
              <a:gdLst/>
              <a:ahLst/>
              <a:cxnLst/>
              <a:rect l="l" t="t" r="r" b="b"/>
              <a:pathLst>
                <a:path w="4885" h="5434" fill="none" extrusionOk="0">
                  <a:moveTo>
                    <a:pt x="274" y="3493"/>
                  </a:moveTo>
                  <a:cubicBezTo>
                    <a:pt x="411" y="4452"/>
                    <a:pt x="1370" y="5273"/>
                    <a:pt x="2351" y="5319"/>
                  </a:cubicBezTo>
                  <a:cubicBezTo>
                    <a:pt x="3903" y="5433"/>
                    <a:pt x="4702" y="4315"/>
                    <a:pt x="4816" y="3151"/>
                  </a:cubicBezTo>
                  <a:cubicBezTo>
                    <a:pt x="4885" y="2420"/>
                    <a:pt x="4519" y="1507"/>
                    <a:pt x="3903" y="1119"/>
                  </a:cubicBezTo>
                  <a:cubicBezTo>
                    <a:pt x="2191" y="1"/>
                    <a:pt x="0" y="1530"/>
                    <a:pt x="274" y="3493"/>
                  </a:cubicBezTo>
                  <a:close/>
                </a:path>
              </a:pathLst>
            </a:custGeom>
            <a:noFill/>
            <a:ln w="19050" cap="rnd" cmpd="sng">
              <a:solidFill>
                <a:schemeClr val="lt2"/>
              </a:solidFill>
              <a:prstDash val="solid"/>
              <a:round/>
              <a:headEnd type="none" w="sm" len="sm"/>
              <a:tailEnd type="none" w="sm" len="sm"/>
            </a:ln>
          </p:spPr>
          <p:txBody>
            <a:bodyPr spcFirstLastPara="1" wrap="square" lIns="121900" tIns="121900" rIns="121900" bIns="121900" anchor="ctr" anchorCtr="0">
              <a:noAutofit/>
            </a:bodyPr>
            <a:lstStyle/>
            <a:p>
              <a:endParaRPr sz="2400">
                <a:latin typeface="UTM Avo" panose="02040603050506020204" pitchFamily="18" charset="0"/>
              </a:endParaRPr>
            </a:p>
          </p:txBody>
        </p:sp>
      </p:grpSp>
      <p:sp>
        <p:nvSpPr>
          <p:cNvPr id="120" name="Rectangle 119">
            <a:extLst>
              <a:ext uri="{FF2B5EF4-FFF2-40B4-BE49-F238E27FC236}">
                <a16:creationId xmlns:a16="http://schemas.microsoft.com/office/drawing/2014/main" id="{C494FA02-7BFA-6C7B-EDFF-A0A77F138C0F}"/>
              </a:ext>
            </a:extLst>
          </p:cNvPr>
          <p:cNvSpPr/>
          <p:nvPr/>
        </p:nvSpPr>
        <p:spPr>
          <a:xfrm>
            <a:off x="1190614" y="2125199"/>
            <a:ext cx="5003639" cy="3083601"/>
          </a:xfrm>
          <a:prstGeom prst="rect">
            <a:avLst/>
          </a:prstGeom>
        </p:spPr>
        <p:txBody>
          <a:bodyPr wrap="square">
            <a:spAutoFit/>
          </a:bodyPr>
          <a:lstStyle/>
          <a:p>
            <a:pPr algn="just">
              <a:lnSpc>
                <a:spcPct val="150000"/>
              </a:lnSpc>
            </a:pPr>
            <a:r>
              <a:rPr lang="en-US" sz="2667" b="1">
                <a:latin typeface="UTM Avo" panose="02040603050506020204" pitchFamily="18" charset="0"/>
              </a:rPr>
              <a:t>Liên hệ bản thân :</a:t>
            </a:r>
            <a:endParaRPr lang="en-US" sz="2667" b="1" dirty="0">
              <a:latin typeface="UTM Avo" panose="02040603050506020204" pitchFamily="18" charset="0"/>
            </a:endParaRPr>
          </a:p>
          <a:p>
            <a:pPr algn="just">
              <a:lnSpc>
                <a:spcPct val="150000"/>
              </a:lnSpc>
            </a:pPr>
            <a:r>
              <a:rPr lang="en-US" sz="2667">
                <a:latin typeface="UTM Avo" panose="02040603050506020204" pitchFamily="18" charset="0"/>
              </a:rPr>
              <a:t>Nêu những việc em có thể làm để tham gia hoạt động Kết nối "Vòng tay yêu thương".</a:t>
            </a:r>
            <a:endParaRPr lang="en-US" sz="2667" dirty="0">
              <a:latin typeface="UTM Avo" panose="02040603050506020204" pitchFamily="18" charset="0"/>
            </a:endParaRPr>
          </a:p>
        </p:txBody>
      </p:sp>
    </p:spTree>
    <p:extLst>
      <p:ext uri="{BB962C8B-B14F-4D97-AF65-F5344CB8AC3E}">
        <p14:creationId xmlns:p14="http://schemas.microsoft.com/office/powerpoint/2010/main" val="164447345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par>
                                <p:cTn id="8" presetID="10" presetClass="entr" presetSubtype="0" fill="hold"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fade">
                                      <p:cBhvr>
                                        <p:cTn id="10" dur="500"/>
                                        <p:tgtEl>
                                          <p:spTgt spid="3"/>
                                        </p:tgtEl>
                                      </p:cBhvr>
                                    </p:animEffect>
                                  </p:childTnLst>
                                </p:cTn>
                              </p:par>
                              <p:par>
                                <p:cTn id="11" presetID="10" presetClass="entr" presetSubtype="0" fill="hold" nodeType="withEffect">
                                  <p:stCondLst>
                                    <p:cond delay="0"/>
                                  </p:stCondLst>
                                  <p:childTnLst>
                                    <p:set>
                                      <p:cBhvr>
                                        <p:cTn id="12" dur="1" fill="hold">
                                          <p:stCondLst>
                                            <p:cond delay="0"/>
                                          </p:stCondLst>
                                        </p:cTn>
                                        <p:tgtEl>
                                          <p:spTgt spid="44"/>
                                        </p:tgtEl>
                                        <p:attrNameLst>
                                          <p:attrName>style.visibility</p:attrName>
                                        </p:attrNameLst>
                                      </p:cBhvr>
                                      <p:to>
                                        <p:strVal val="visible"/>
                                      </p:to>
                                    </p:set>
                                    <p:animEffect transition="in" filter="fade">
                                      <p:cBhvr>
                                        <p:cTn id="13" dur="500"/>
                                        <p:tgtEl>
                                          <p:spTgt spid="44"/>
                                        </p:tgtEl>
                                      </p:cBhvr>
                                    </p:animEffect>
                                  </p:childTnLst>
                                </p:cTn>
                              </p:par>
                              <p:par>
                                <p:cTn id="14" presetID="10" presetClass="entr" presetSubtype="0" fill="hold" nodeType="withEffect">
                                  <p:stCondLst>
                                    <p:cond delay="0"/>
                                  </p:stCondLst>
                                  <p:childTnLst>
                                    <p:set>
                                      <p:cBhvr>
                                        <p:cTn id="15" dur="1" fill="hold">
                                          <p:stCondLst>
                                            <p:cond delay="0"/>
                                          </p:stCondLst>
                                        </p:cTn>
                                        <p:tgtEl>
                                          <p:spTgt spid="45"/>
                                        </p:tgtEl>
                                        <p:attrNameLst>
                                          <p:attrName>style.visibility</p:attrName>
                                        </p:attrNameLst>
                                      </p:cBhvr>
                                      <p:to>
                                        <p:strVal val="visible"/>
                                      </p:to>
                                    </p:set>
                                    <p:animEffect transition="in" filter="fade">
                                      <p:cBhvr>
                                        <p:cTn id="16" dur="500"/>
                                        <p:tgtEl>
                                          <p:spTgt spid="45"/>
                                        </p:tgtEl>
                                      </p:cBhvr>
                                    </p:animEffect>
                                  </p:childTnLst>
                                </p:cTn>
                              </p:par>
                              <p:par>
                                <p:cTn id="17" presetID="10" presetClass="entr" presetSubtype="0" fill="hold" nodeType="withEffect">
                                  <p:stCondLst>
                                    <p:cond delay="0"/>
                                  </p:stCondLst>
                                  <p:childTnLst>
                                    <p:set>
                                      <p:cBhvr>
                                        <p:cTn id="18" dur="1" fill="hold">
                                          <p:stCondLst>
                                            <p:cond delay="0"/>
                                          </p:stCondLst>
                                        </p:cTn>
                                        <p:tgtEl>
                                          <p:spTgt spid="65"/>
                                        </p:tgtEl>
                                        <p:attrNameLst>
                                          <p:attrName>style.visibility</p:attrName>
                                        </p:attrNameLst>
                                      </p:cBhvr>
                                      <p:to>
                                        <p:strVal val="visible"/>
                                      </p:to>
                                    </p:set>
                                    <p:animEffect transition="in" filter="fade">
                                      <p:cBhvr>
                                        <p:cTn id="19" dur="500"/>
                                        <p:tgtEl>
                                          <p:spTgt spid="65"/>
                                        </p:tgtEl>
                                      </p:cBhvr>
                                    </p:animEffect>
                                  </p:childTnLst>
                                </p:cTn>
                              </p:par>
                            </p:childTnLst>
                          </p:cTn>
                        </p:par>
                      </p:childTnLst>
                    </p:cTn>
                  </p:par>
                  <p:par>
                    <p:cTn id="20" fill="hold">
                      <p:stCondLst>
                        <p:cond delay="indefinite"/>
                      </p:stCondLst>
                      <p:childTnLst>
                        <p:par>
                          <p:cTn id="21" fill="hold">
                            <p:stCondLst>
                              <p:cond delay="0"/>
                            </p:stCondLst>
                            <p:childTnLst>
                              <p:par>
                                <p:cTn id="22" presetID="50" presetClass="entr" presetSubtype="0" decel="100000" fill="hold" nodeType="clickEffect">
                                  <p:stCondLst>
                                    <p:cond delay="0"/>
                                  </p:stCondLst>
                                  <p:childTnLst>
                                    <p:set>
                                      <p:cBhvr>
                                        <p:cTn id="23" dur="1" fill="hold">
                                          <p:stCondLst>
                                            <p:cond delay="0"/>
                                          </p:stCondLst>
                                        </p:cTn>
                                        <p:tgtEl>
                                          <p:spTgt spid="120">
                                            <p:txEl>
                                              <p:pRg st="0" end="0"/>
                                            </p:txEl>
                                          </p:spTgt>
                                        </p:tgtEl>
                                        <p:attrNameLst>
                                          <p:attrName>style.visibility</p:attrName>
                                        </p:attrNameLst>
                                      </p:cBhvr>
                                      <p:to>
                                        <p:strVal val="visible"/>
                                      </p:to>
                                    </p:set>
                                    <p:anim calcmode="lin" valueType="num">
                                      <p:cBhvr>
                                        <p:cTn id="24" dur="750" fill="hold"/>
                                        <p:tgtEl>
                                          <p:spTgt spid="120">
                                            <p:txEl>
                                              <p:pRg st="0" end="0"/>
                                            </p:txEl>
                                          </p:spTgt>
                                        </p:tgtEl>
                                        <p:attrNameLst>
                                          <p:attrName>ppt_w</p:attrName>
                                        </p:attrNameLst>
                                      </p:cBhvr>
                                      <p:tavLst>
                                        <p:tav tm="0">
                                          <p:val>
                                            <p:strVal val="#ppt_w+.3"/>
                                          </p:val>
                                        </p:tav>
                                        <p:tav tm="100000">
                                          <p:val>
                                            <p:strVal val="#ppt_w"/>
                                          </p:val>
                                        </p:tav>
                                      </p:tavLst>
                                    </p:anim>
                                    <p:anim calcmode="lin" valueType="num">
                                      <p:cBhvr>
                                        <p:cTn id="25" dur="750" fill="hold"/>
                                        <p:tgtEl>
                                          <p:spTgt spid="120">
                                            <p:txEl>
                                              <p:pRg st="0" end="0"/>
                                            </p:txEl>
                                          </p:spTgt>
                                        </p:tgtEl>
                                        <p:attrNameLst>
                                          <p:attrName>ppt_h</p:attrName>
                                        </p:attrNameLst>
                                      </p:cBhvr>
                                      <p:tavLst>
                                        <p:tav tm="0">
                                          <p:val>
                                            <p:strVal val="#ppt_h"/>
                                          </p:val>
                                        </p:tav>
                                        <p:tav tm="100000">
                                          <p:val>
                                            <p:strVal val="#ppt_h"/>
                                          </p:val>
                                        </p:tav>
                                      </p:tavLst>
                                    </p:anim>
                                    <p:animEffect transition="in" filter="fade">
                                      <p:cBhvr>
                                        <p:cTn id="26" dur="750"/>
                                        <p:tgtEl>
                                          <p:spTgt spid="120">
                                            <p:txEl>
                                              <p:pRg st="0" end="0"/>
                                            </p:txEl>
                                          </p:spTgt>
                                        </p:tgtEl>
                                      </p:cBhvr>
                                    </p:animEffect>
                                  </p:childTnLst>
                                </p:cTn>
                              </p:par>
                              <p:par>
                                <p:cTn id="27" presetID="50" presetClass="entr" presetSubtype="0" decel="100000" fill="hold" nodeType="withEffect">
                                  <p:stCondLst>
                                    <p:cond delay="0"/>
                                  </p:stCondLst>
                                  <p:childTnLst>
                                    <p:set>
                                      <p:cBhvr>
                                        <p:cTn id="28" dur="1" fill="hold">
                                          <p:stCondLst>
                                            <p:cond delay="0"/>
                                          </p:stCondLst>
                                        </p:cTn>
                                        <p:tgtEl>
                                          <p:spTgt spid="120">
                                            <p:txEl>
                                              <p:pRg st="1" end="1"/>
                                            </p:txEl>
                                          </p:spTgt>
                                        </p:tgtEl>
                                        <p:attrNameLst>
                                          <p:attrName>style.visibility</p:attrName>
                                        </p:attrNameLst>
                                      </p:cBhvr>
                                      <p:to>
                                        <p:strVal val="visible"/>
                                      </p:to>
                                    </p:set>
                                    <p:anim calcmode="lin" valueType="num">
                                      <p:cBhvr>
                                        <p:cTn id="29" dur="750" fill="hold"/>
                                        <p:tgtEl>
                                          <p:spTgt spid="120">
                                            <p:txEl>
                                              <p:pRg st="1" end="1"/>
                                            </p:txEl>
                                          </p:spTgt>
                                        </p:tgtEl>
                                        <p:attrNameLst>
                                          <p:attrName>ppt_w</p:attrName>
                                        </p:attrNameLst>
                                      </p:cBhvr>
                                      <p:tavLst>
                                        <p:tav tm="0">
                                          <p:val>
                                            <p:strVal val="#ppt_w+.3"/>
                                          </p:val>
                                        </p:tav>
                                        <p:tav tm="100000">
                                          <p:val>
                                            <p:strVal val="#ppt_w"/>
                                          </p:val>
                                        </p:tav>
                                      </p:tavLst>
                                    </p:anim>
                                    <p:anim calcmode="lin" valueType="num">
                                      <p:cBhvr>
                                        <p:cTn id="30" dur="750" fill="hold"/>
                                        <p:tgtEl>
                                          <p:spTgt spid="120">
                                            <p:txEl>
                                              <p:pRg st="1" end="1"/>
                                            </p:txEl>
                                          </p:spTgt>
                                        </p:tgtEl>
                                        <p:attrNameLst>
                                          <p:attrName>ppt_h</p:attrName>
                                        </p:attrNameLst>
                                      </p:cBhvr>
                                      <p:tavLst>
                                        <p:tav tm="0">
                                          <p:val>
                                            <p:strVal val="#ppt_h"/>
                                          </p:val>
                                        </p:tav>
                                        <p:tav tm="100000">
                                          <p:val>
                                            <p:strVal val="#ppt_h"/>
                                          </p:val>
                                        </p:tav>
                                      </p:tavLst>
                                    </p:anim>
                                    <p:animEffect transition="in" filter="fade">
                                      <p:cBhvr>
                                        <p:cTn id="31" dur="750"/>
                                        <p:tgtEl>
                                          <p:spTgt spid="120">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06" name="Rectangle: Rounded Corners 105">
            <a:extLst>
              <a:ext uri="{FF2B5EF4-FFF2-40B4-BE49-F238E27FC236}">
                <a16:creationId xmlns:a16="http://schemas.microsoft.com/office/drawing/2014/main" id="{2E3C6648-05F5-FCBE-4FDE-C08C755A8376}"/>
              </a:ext>
            </a:extLst>
          </p:cNvPr>
          <p:cNvSpPr/>
          <p:nvPr/>
        </p:nvSpPr>
        <p:spPr>
          <a:xfrm>
            <a:off x="1792210" y="1629125"/>
            <a:ext cx="7610712" cy="4297589"/>
          </a:xfrm>
          <a:custGeom>
            <a:avLst/>
            <a:gdLst>
              <a:gd name="connsiteX0" fmla="*/ 0 w 7610712"/>
              <a:gd name="connsiteY0" fmla="*/ 716279 h 4297589"/>
              <a:gd name="connsiteX1" fmla="*/ 716279 w 7610712"/>
              <a:gd name="connsiteY1" fmla="*/ 0 h 4297589"/>
              <a:gd name="connsiteX2" fmla="*/ 1154366 w 7610712"/>
              <a:gd name="connsiteY2" fmla="*/ 0 h 4297589"/>
              <a:gd name="connsiteX3" fmla="*/ 1530672 w 7610712"/>
              <a:gd name="connsiteY3" fmla="*/ 0 h 4297589"/>
              <a:gd name="connsiteX4" fmla="*/ 2030541 w 7610712"/>
              <a:gd name="connsiteY4" fmla="*/ 0 h 4297589"/>
              <a:gd name="connsiteX5" fmla="*/ 2653973 w 7610712"/>
              <a:gd name="connsiteY5" fmla="*/ 0 h 4297589"/>
              <a:gd name="connsiteX6" fmla="*/ 3215623 w 7610712"/>
              <a:gd name="connsiteY6" fmla="*/ 0 h 4297589"/>
              <a:gd name="connsiteX7" fmla="*/ 3839055 w 7610712"/>
              <a:gd name="connsiteY7" fmla="*/ 0 h 4297589"/>
              <a:gd name="connsiteX8" fmla="*/ 4215361 w 7610712"/>
              <a:gd name="connsiteY8" fmla="*/ 0 h 4297589"/>
              <a:gd name="connsiteX9" fmla="*/ 4715230 w 7610712"/>
              <a:gd name="connsiteY9" fmla="*/ 0 h 4297589"/>
              <a:gd name="connsiteX10" fmla="*/ 5091535 w 7610712"/>
              <a:gd name="connsiteY10" fmla="*/ 0 h 4297589"/>
              <a:gd name="connsiteX11" fmla="*/ 5776749 w 7610712"/>
              <a:gd name="connsiteY11" fmla="*/ 0 h 4297589"/>
              <a:gd name="connsiteX12" fmla="*/ 6214836 w 7610712"/>
              <a:gd name="connsiteY12" fmla="*/ 0 h 4297589"/>
              <a:gd name="connsiteX13" fmla="*/ 6894433 w 7610712"/>
              <a:gd name="connsiteY13" fmla="*/ 0 h 4297589"/>
              <a:gd name="connsiteX14" fmla="*/ 7610712 w 7610712"/>
              <a:gd name="connsiteY14" fmla="*/ 716279 h 4297589"/>
              <a:gd name="connsiteX15" fmla="*/ 7610712 w 7610712"/>
              <a:gd name="connsiteY15" fmla="*/ 1231985 h 4297589"/>
              <a:gd name="connsiteX16" fmla="*/ 7610712 w 7610712"/>
              <a:gd name="connsiteY16" fmla="*/ 1719040 h 4297589"/>
              <a:gd name="connsiteX17" fmla="*/ 7610712 w 7610712"/>
              <a:gd name="connsiteY17" fmla="*/ 2206095 h 4297589"/>
              <a:gd name="connsiteX18" fmla="*/ 7610712 w 7610712"/>
              <a:gd name="connsiteY18" fmla="*/ 2721801 h 4297589"/>
              <a:gd name="connsiteX19" fmla="*/ 7610712 w 7610712"/>
              <a:gd name="connsiteY19" fmla="*/ 3581310 h 4297589"/>
              <a:gd name="connsiteX20" fmla="*/ 6894433 w 7610712"/>
              <a:gd name="connsiteY20" fmla="*/ 4297589 h 4297589"/>
              <a:gd name="connsiteX21" fmla="*/ 6394564 w 7610712"/>
              <a:gd name="connsiteY21" fmla="*/ 4297589 h 4297589"/>
              <a:gd name="connsiteX22" fmla="*/ 5894695 w 7610712"/>
              <a:gd name="connsiteY22" fmla="*/ 4297589 h 4297589"/>
              <a:gd name="connsiteX23" fmla="*/ 5271263 w 7610712"/>
              <a:gd name="connsiteY23" fmla="*/ 4297589 h 4297589"/>
              <a:gd name="connsiteX24" fmla="*/ 4709613 w 7610712"/>
              <a:gd name="connsiteY24" fmla="*/ 4297589 h 4297589"/>
              <a:gd name="connsiteX25" fmla="*/ 4024400 w 7610712"/>
              <a:gd name="connsiteY25" fmla="*/ 4297589 h 4297589"/>
              <a:gd name="connsiteX26" fmla="*/ 3648094 w 7610712"/>
              <a:gd name="connsiteY26" fmla="*/ 4297589 h 4297589"/>
              <a:gd name="connsiteX27" fmla="*/ 2962880 w 7610712"/>
              <a:gd name="connsiteY27" fmla="*/ 4297589 h 4297589"/>
              <a:gd name="connsiteX28" fmla="*/ 2586575 w 7610712"/>
              <a:gd name="connsiteY28" fmla="*/ 4297589 h 4297589"/>
              <a:gd name="connsiteX29" fmla="*/ 2024924 w 7610712"/>
              <a:gd name="connsiteY29" fmla="*/ 4297589 h 4297589"/>
              <a:gd name="connsiteX30" fmla="*/ 1339711 w 7610712"/>
              <a:gd name="connsiteY30" fmla="*/ 4297589 h 4297589"/>
              <a:gd name="connsiteX31" fmla="*/ 716279 w 7610712"/>
              <a:gd name="connsiteY31" fmla="*/ 4297589 h 4297589"/>
              <a:gd name="connsiteX32" fmla="*/ 0 w 7610712"/>
              <a:gd name="connsiteY32" fmla="*/ 3581310 h 4297589"/>
              <a:gd name="connsiteX33" fmla="*/ 0 w 7610712"/>
              <a:gd name="connsiteY33" fmla="*/ 3065604 h 4297589"/>
              <a:gd name="connsiteX34" fmla="*/ 0 w 7610712"/>
              <a:gd name="connsiteY34" fmla="*/ 2463948 h 4297589"/>
              <a:gd name="connsiteX35" fmla="*/ 0 w 7610712"/>
              <a:gd name="connsiteY35" fmla="*/ 1862291 h 4297589"/>
              <a:gd name="connsiteX36" fmla="*/ 0 w 7610712"/>
              <a:gd name="connsiteY36" fmla="*/ 1260635 h 4297589"/>
              <a:gd name="connsiteX37" fmla="*/ 0 w 7610712"/>
              <a:gd name="connsiteY37" fmla="*/ 716279 h 42975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7610712" h="4297589" fill="none" extrusionOk="0">
                <a:moveTo>
                  <a:pt x="0" y="716279"/>
                </a:moveTo>
                <a:cubicBezTo>
                  <a:pt x="83080" y="279104"/>
                  <a:pt x="337035" y="83581"/>
                  <a:pt x="716279" y="0"/>
                </a:cubicBezTo>
                <a:cubicBezTo>
                  <a:pt x="900490" y="-33840"/>
                  <a:pt x="1001074" y="29565"/>
                  <a:pt x="1154366" y="0"/>
                </a:cubicBezTo>
                <a:cubicBezTo>
                  <a:pt x="1307658" y="-29565"/>
                  <a:pt x="1413697" y="25783"/>
                  <a:pt x="1530672" y="0"/>
                </a:cubicBezTo>
                <a:cubicBezTo>
                  <a:pt x="1647647" y="-25783"/>
                  <a:pt x="1920040" y="12078"/>
                  <a:pt x="2030541" y="0"/>
                </a:cubicBezTo>
                <a:cubicBezTo>
                  <a:pt x="2141042" y="-12078"/>
                  <a:pt x="2496803" y="12580"/>
                  <a:pt x="2653973" y="0"/>
                </a:cubicBezTo>
                <a:cubicBezTo>
                  <a:pt x="2811143" y="-12580"/>
                  <a:pt x="2983301" y="2596"/>
                  <a:pt x="3215623" y="0"/>
                </a:cubicBezTo>
                <a:cubicBezTo>
                  <a:pt x="3447945" y="-2596"/>
                  <a:pt x="3657729" y="47155"/>
                  <a:pt x="3839055" y="0"/>
                </a:cubicBezTo>
                <a:cubicBezTo>
                  <a:pt x="4020381" y="-47155"/>
                  <a:pt x="4077249" y="36508"/>
                  <a:pt x="4215361" y="0"/>
                </a:cubicBezTo>
                <a:cubicBezTo>
                  <a:pt x="4353473" y="-36508"/>
                  <a:pt x="4484883" y="38235"/>
                  <a:pt x="4715230" y="0"/>
                </a:cubicBezTo>
                <a:cubicBezTo>
                  <a:pt x="4945577" y="-38235"/>
                  <a:pt x="4915326" y="36653"/>
                  <a:pt x="5091535" y="0"/>
                </a:cubicBezTo>
                <a:cubicBezTo>
                  <a:pt x="5267744" y="-36653"/>
                  <a:pt x="5464391" y="74116"/>
                  <a:pt x="5776749" y="0"/>
                </a:cubicBezTo>
                <a:cubicBezTo>
                  <a:pt x="6089107" y="-74116"/>
                  <a:pt x="6040413" y="15662"/>
                  <a:pt x="6214836" y="0"/>
                </a:cubicBezTo>
                <a:cubicBezTo>
                  <a:pt x="6389259" y="-15662"/>
                  <a:pt x="6643197" y="9850"/>
                  <a:pt x="6894433" y="0"/>
                </a:cubicBezTo>
                <a:cubicBezTo>
                  <a:pt x="7260938" y="10227"/>
                  <a:pt x="7575330" y="312961"/>
                  <a:pt x="7610712" y="716279"/>
                </a:cubicBezTo>
                <a:cubicBezTo>
                  <a:pt x="7621452" y="841865"/>
                  <a:pt x="7592716" y="1056255"/>
                  <a:pt x="7610712" y="1231985"/>
                </a:cubicBezTo>
                <a:cubicBezTo>
                  <a:pt x="7628708" y="1407715"/>
                  <a:pt x="7561974" y="1514830"/>
                  <a:pt x="7610712" y="1719040"/>
                </a:cubicBezTo>
                <a:cubicBezTo>
                  <a:pt x="7659450" y="1923250"/>
                  <a:pt x="7567536" y="2021910"/>
                  <a:pt x="7610712" y="2206095"/>
                </a:cubicBezTo>
                <a:cubicBezTo>
                  <a:pt x="7653888" y="2390280"/>
                  <a:pt x="7597251" y="2558973"/>
                  <a:pt x="7610712" y="2721801"/>
                </a:cubicBezTo>
                <a:cubicBezTo>
                  <a:pt x="7624173" y="2884629"/>
                  <a:pt x="7526643" y="3367247"/>
                  <a:pt x="7610712" y="3581310"/>
                </a:cubicBezTo>
                <a:cubicBezTo>
                  <a:pt x="7716976" y="4012405"/>
                  <a:pt x="7402006" y="4288319"/>
                  <a:pt x="6894433" y="4297589"/>
                </a:cubicBezTo>
                <a:cubicBezTo>
                  <a:pt x="6664290" y="4344751"/>
                  <a:pt x="6608787" y="4254950"/>
                  <a:pt x="6394564" y="4297589"/>
                </a:cubicBezTo>
                <a:cubicBezTo>
                  <a:pt x="6180341" y="4340228"/>
                  <a:pt x="6011885" y="4270824"/>
                  <a:pt x="5894695" y="4297589"/>
                </a:cubicBezTo>
                <a:cubicBezTo>
                  <a:pt x="5777505" y="4324354"/>
                  <a:pt x="5549124" y="4251025"/>
                  <a:pt x="5271263" y="4297589"/>
                </a:cubicBezTo>
                <a:cubicBezTo>
                  <a:pt x="4993402" y="4344153"/>
                  <a:pt x="4986463" y="4281529"/>
                  <a:pt x="4709613" y="4297589"/>
                </a:cubicBezTo>
                <a:cubicBezTo>
                  <a:pt x="4432763" y="4313649"/>
                  <a:pt x="4319749" y="4224404"/>
                  <a:pt x="4024400" y="4297589"/>
                </a:cubicBezTo>
                <a:cubicBezTo>
                  <a:pt x="3729051" y="4370774"/>
                  <a:pt x="3828699" y="4262696"/>
                  <a:pt x="3648094" y="4297589"/>
                </a:cubicBezTo>
                <a:cubicBezTo>
                  <a:pt x="3467489" y="4332482"/>
                  <a:pt x="3245941" y="4240221"/>
                  <a:pt x="2962880" y="4297589"/>
                </a:cubicBezTo>
                <a:cubicBezTo>
                  <a:pt x="2679819" y="4354957"/>
                  <a:pt x="2703577" y="4293588"/>
                  <a:pt x="2586575" y="4297589"/>
                </a:cubicBezTo>
                <a:cubicBezTo>
                  <a:pt x="2469574" y="4301590"/>
                  <a:pt x="2153961" y="4277871"/>
                  <a:pt x="2024924" y="4297589"/>
                </a:cubicBezTo>
                <a:cubicBezTo>
                  <a:pt x="1895887" y="4317307"/>
                  <a:pt x="1671092" y="4256559"/>
                  <a:pt x="1339711" y="4297589"/>
                </a:cubicBezTo>
                <a:cubicBezTo>
                  <a:pt x="1008330" y="4338619"/>
                  <a:pt x="889691" y="4292550"/>
                  <a:pt x="716279" y="4297589"/>
                </a:cubicBezTo>
                <a:cubicBezTo>
                  <a:pt x="279173" y="4332704"/>
                  <a:pt x="24070" y="3892151"/>
                  <a:pt x="0" y="3581310"/>
                </a:cubicBezTo>
                <a:cubicBezTo>
                  <a:pt x="-45721" y="3444359"/>
                  <a:pt x="33257" y="3218075"/>
                  <a:pt x="0" y="3065604"/>
                </a:cubicBezTo>
                <a:cubicBezTo>
                  <a:pt x="-33257" y="2913133"/>
                  <a:pt x="10975" y="2670764"/>
                  <a:pt x="0" y="2463948"/>
                </a:cubicBezTo>
                <a:cubicBezTo>
                  <a:pt x="-10975" y="2257132"/>
                  <a:pt x="44674" y="2122529"/>
                  <a:pt x="0" y="1862291"/>
                </a:cubicBezTo>
                <a:cubicBezTo>
                  <a:pt x="-44674" y="1602053"/>
                  <a:pt x="37579" y="1405558"/>
                  <a:pt x="0" y="1260635"/>
                </a:cubicBezTo>
                <a:cubicBezTo>
                  <a:pt x="-37579" y="1115712"/>
                  <a:pt x="39477" y="904026"/>
                  <a:pt x="0" y="716279"/>
                </a:cubicBezTo>
                <a:close/>
              </a:path>
              <a:path w="7610712" h="4297589" stroke="0" extrusionOk="0">
                <a:moveTo>
                  <a:pt x="0" y="716279"/>
                </a:moveTo>
                <a:cubicBezTo>
                  <a:pt x="-55755" y="332125"/>
                  <a:pt x="249819" y="-33287"/>
                  <a:pt x="716279" y="0"/>
                </a:cubicBezTo>
                <a:cubicBezTo>
                  <a:pt x="858126" y="-9878"/>
                  <a:pt x="946162" y="22861"/>
                  <a:pt x="1154366" y="0"/>
                </a:cubicBezTo>
                <a:cubicBezTo>
                  <a:pt x="1362570" y="-22861"/>
                  <a:pt x="1447778" y="2580"/>
                  <a:pt x="1530672" y="0"/>
                </a:cubicBezTo>
                <a:cubicBezTo>
                  <a:pt x="1613566" y="-2580"/>
                  <a:pt x="1746609" y="14489"/>
                  <a:pt x="1906978" y="0"/>
                </a:cubicBezTo>
                <a:cubicBezTo>
                  <a:pt x="2067347" y="-14489"/>
                  <a:pt x="2296888" y="28998"/>
                  <a:pt x="2530410" y="0"/>
                </a:cubicBezTo>
                <a:cubicBezTo>
                  <a:pt x="2763932" y="-28998"/>
                  <a:pt x="2860300" y="8957"/>
                  <a:pt x="2968497" y="0"/>
                </a:cubicBezTo>
                <a:cubicBezTo>
                  <a:pt x="3076694" y="-8957"/>
                  <a:pt x="3213065" y="6207"/>
                  <a:pt x="3344803" y="0"/>
                </a:cubicBezTo>
                <a:cubicBezTo>
                  <a:pt x="3476541" y="-6207"/>
                  <a:pt x="3673933" y="30985"/>
                  <a:pt x="3782890" y="0"/>
                </a:cubicBezTo>
                <a:cubicBezTo>
                  <a:pt x="3891847" y="-30985"/>
                  <a:pt x="4084577" y="26778"/>
                  <a:pt x="4220977" y="0"/>
                </a:cubicBezTo>
                <a:cubicBezTo>
                  <a:pt x="4357377" y="-26778"/>
                  <a:pt x="4410634" y="38396"/>
                  <a:pt x="4597283" y="0"/>
                </a:cubicBezTo>
                <a:cubicBezTo>
                  <a:pt x="4783932" y="-38396"/>
                  <a:pt x="4964693" y="56476"/>
                  <a:pt x="5220715" y="0"/>
                </a:cubicBezTo>
                <a:cubicBezTo>
                  <a:pt x="5476737" y="-56476"/>
                  <a:pt x="5643855" y="63587"/>
                  <a:pt x="5905928" y="0"/>
                </a:cubicBezTo>
                <a:cubicBezTo>
                  <a:pt x="6168001" y="-63587"/>
                  <a:pt x="6680827" y="72580"/>
                  <a:pt x="6894433" y="0"/>
                </a:cubicBezTo>
                <a:cubicBezTo>
                  <a:pt x="7281877" y="-18395"/>
                  <a:pt x="7665098" y="308288"/>
                  <a:pt x="7610712" y="716279"/>
                </a:cubicBezTo>
                <a:cubicBezTo>
                  <a:pt x="7632638" y="962340"/>
                  <a:pt x="7573509" y="1061203"/>
                  <a:pt x="7610712" y="1231985"/>
                </a:cubicBezTo>
                <a:cubicBezTo>
                  <a:pt x="7647915" y="1402767"/>
                  <a:pt x="7560654" y="1580496"/>
                  <a:pt x="7610712" y="1804991"/>
                </a:cubicBezTo>
                <a:cubicBezTo>
                  <a:pt x="7660770" y="2029486"/>
                  <a:pt x="7562789" y="2076729"/>
                  <a:pt x="7610712" y="2292046"/>
                </a:cubicBezTo>
                <a:cubicBezTo>
                  <a:pt x="7658635" y="2507363"/>
                  <a:pt x="7551583" y="2721821"/>
                  <a:pt x="7610712" y="2865052"/>
                </a:cubicBezTo>
                <a:cubicBezTo>
                  <a:pt x="7669841" y="3008283"/>
                  <a:pt x="7580037" y="3396733"/>
                  <a:pt x="7610712" y="3581310"/>
                </a:cubicBezTo>
                <a:cubicBezTo>
                  <a:pt x="7639056" y="3989503"/>
                  <a:pt x="7361902" y="4276993"/>
                  <a:pt x="6894433" y="4297589"/>
                </a:cubicBezTo>
                <a:cubicBezTo>
                  <a:pt x="6686848" y="4310856"/>
                  <a:pt x="6557010" y="4270325"/>
                  <a:pt x="6456346" y="4297589"/>
                </a:cubicBezTo>
                <a:cubicBezTo>
                  <a:pt x="6355682" y="4324853"/>
                  <a:pt x="6170851" y="4242359"/>
                  <a:pt x="5894695" y="4297589"/>
                </a:cubicBezTo>
                <a:cubicBezTo>
                  <a:pt x="5618539" y="4352819"/>
                  <a:pt x="5582171" y="4250281"/>
                  <a:pt x="5456608" y="4297589"/>
                </a:cubicBezTo>
                <a:cubicBezTo>
                  <a:pt x="5331045" y="4344897"/>
                  <a:pt x="5010999" y="4275004"/>
                  <a:pt x="4771395" y="4297589"/>
                </a:cubicBezTo>
                <a:cubicBezTo>
                  <a:pt x="4531791" y="4320174"/>
                  <a:pt x="4227989" y="4238546"/>
                  <a:pt x="4086181" y="4297589"/>
                </a:cubicBezTo>
                <a:cubicBezTo>
                  <a:pt x="3944373" y="4356632"/>
                  <a:pt x="3805120" y="4288991"/>
                  <a:pt x="3648094" y="4297589"/>
                </a:cubicBezTo>
                <a:cubicBezTo>
                  <a:pt x="3491068" y="4306187"/>
                  <a:pt x="3239172" y="4286401"/>
                  <a:pt x="3024662" y="4297589"/>
                </a:cubicBezTo>
                <a:cubicBezTo>
                  <a:pt x="2810152" y="4308777"/>
                  <a:pt x="2566549" y="4279934"/>
                  <a:pt x="2401230" y="4297589"/>
                </a:cubicBezTo>
                <a:cubicBezTo>
                  <a:pt x="2235911" y="4315244"/>
                  <a:pt x="1971663" y="4295634"/>
                  <a:pt x="1839580" y="4297589"/>
                </a:cubicBezTo>
                <a:cubicBezTo>
                  <a:pt x="1707497" y="4299544"/>
                  <a:pt x="1525457" y="4283240"/>
                  <a:pt x="1339711" y="4297589"/>
                </a:cubicBezTo>
                <a:cubicBezTo>
                  <a:pt x="1153965" y="4311938"/>
                  <a:pt x="864517" y="4260594"/>
                  <a:pt x="716279" y="4297589"/>
                </a:cubicBezTo>
                <a:cubicBezTo>
                  <a:pt x="337007" y="4193734"/>
                  <a:pt x="-19042" y="4004633"/>
                  <a:pt x="0" y="3581310"/>
                </a:cubicBezTo>
                <a:cubicBezTo>
                  <a:pt x="-9486" y="3471589"/>
                  <a:pt x="4673" y="3290973"/>
                  <a:pt x="0" y="3065604"/>
                </a:cubicBezTo>
                <a:cubicBezTo>
                  <a:pt x="-4673" y="2840235"/>
                  <a:pt x="5798" y="2703563"/>
                  <a:pt x="0" y="2578549"/>
                </a:cubicBezTo>
                <a:cubicBezTo>
                  <a:pt x="-5798" y="2453535"/>
                  <a:pt x="65790" y="2216212"/>
                  <a:pt x="0" y="1976893"/>
                </a:cubicBezTo>
                <a:cubicBezTo>
                  <a:pt x="-65790" y="1737574"/>
                  <a:pt x="18068" y="1617885"/>
                  <a:pt x="0" y="1375236"/>
                </a:cubicBezTo>
                <a:cubicBezTo>
                  <a:pt x="-18068" y="1132587"/>
                  <a:pt x="23832" y="965398"/>
                  <a:pt x="0" y="716279"/>
                </a:cubicBezTo>
                <a:close/>
              </a:path>
            </a:pathLst>
          </a:custGeom>
          <a:solidFill>
            <a:schemeClr val="accent4">
              <a:lumMod val="20000"/>
              <a:lumOff val="80000"/>
            </a:schemeClr>
          </a:solidFill>
          <a:ln w="76200">
            <a:solidFill>
              <a:schemeClr val="accent2">
                <a:lumMod val="60000"/>
                <a:lumOff val="40000"/>
              </a:schemeClr>
            </a:solidFill>
            <a:extLst>
              <a:ext uri="{C807C97D-BFC1-408E-A445-0C87EB9F89A2}">
                <ask:lineSketchStyleProps xmlns:ask="http://schemas.microsoft.com/office/drawing/2018/sketchyshapes" sd="1047048888">
                  <a:prstGeom prst="round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 name="Google Shape;2878;p36">
            <a:extLst>
              <a:ext uri="{FF2B5EF4-FFF2-40B4-BE49-F238E27FC236}">
                <a16:creationId xmlns:a16="http://schemas.microsoft.com/office/drawing/2014/main" id="{2DEE9FE9-C869-9870-98ED-891A4FFE5E13}"/>
              </a:ext>
            </a:extLst>
          </p:cNvPr>
          <p:cNvGrpSpPr/>
          <p:nvPr/>
        </p:nvGrpSpPr>
        <p:grpSpPr>
          <a:xfrm rot="-2370016">
            <a:off x="9812972" y="696829"/>
            <a:ext cx="676405" cy="794057"/>
            <a:chOff x="780782" y="766491"/>
            <a:chExt cx="713278" cy="837344"/>
          </a:xfrm>
        </p:grpSpPr>
        <p:sp>
          <p:nvSpPr>
            <p:cNvPr id="3" name="Google Shape;2879;p36">
              <a:extLst>
                <a:ext uri="{FF2B5EF4-FFF2-40B4-BE49-F238E27FC236}">
                  <a16:creationId xmlns:a16="http://schemas.microsoft.com/office/drawing/2014/main" id="{51446665-D79E-9FD0-F555-51AE44609673}"/>
                </a:ext>
              </a:extLst>
            </p:cNvPr>
            <p:cNvSpPr/>
            <p:nvPr/>
          </p:nvSpPr>
          <p:spPr>
            <a:xfrm>
              <a:off x="780782" y="813923"/>
              <a:ext cx="713198" cy="789911"/>
            </a:xfrm>
            <a:custGeom>
              <a:avLst/>
              <a:gdLst/>
              <a:ahLst/>
              <a:cxnLst/>
              <a:rect l="l" t="t" r="r" b="b"/>
              <a:pathLst>
                <a:path w="17878" h="19801" extrusionOk="0">
                  <a:moveTo>
                    <a:pt x="14416" y="398"/>
                  </a:moveTo>
                  <a:cubicBezTo>
                    <a:pt x="14868" y="398"/>
                    <a:pt x="15458" y="662"/>
                    <a:pt x="16152" y="1178"/>
                  </a:cubicBezTo>
                  <a:cubicBezTo>
                    <a:pt x="17027" y="1827"/>
                    <a:pt x="17473" y="2438"/>
                    <a:pt x="17443" y="2942"/>
                  </a:cubicBezTo>
                  <a:cubicBezTo>
                    <a:pt x="17419" y="3338"/>
                    <a:pt x="17096" y="3601"/>
                    <a:pt x="16828" y="3752"/>
                  </a:cubicBezTo>
                  <a:cubicBezTo>
                    <a:pt x="15975" y="4236"/>
                    <a:pt x="15198" y="4242"/>
                    <a:pt x="15172" y="4242"/>
                  </a:cubicBezTo>
                  <a:lnTo>
                    <a:pt x="15170" y="4242"/>
                  </a:lnTo>
                  <a:cubicBezTo>
                    <a:pt x="15093" y="4242"/>
                    <a:pt x="15022" y="4287"/>
                    <a:pt x="14989" y="4356"/>
                  </a:cubicBezTo>
                  <a:lnTo>
                    <a:pt x="11133" y="12566"/>
                  </a:lnTo>
                  <a:lnTo>
                    <a:pt x="8915" y="10920"/>
                  </a:lnTo>
                  <a:lnTo>
                    <a:pt x="6699" y="9274"/>
                  </a:lnTo>
                  <a:lnTo>
                    <a:pt x="13444" y="3210"/>
                  </a:lnTo>
                  <a:cubicBezTo>
                    <a:pt x="13502" y="3159"/>
                    <a:pt x="13524" y="3078"/>
                    <a:pt x="13501" y="3003"/>
                  </a:cubicBezTo>
                  <a:cubicBezTo>
                    <a:pt x="13498" y="2994"/>
                    <a:pt x="13271" y="2250"/>
                    <a:pt x="13492" y="1274"/>
                  </a:cubicBezTo>
                  <a:cubicBezTo>
                    <a:pt x="13559" y="977"/>
                    <a:pt x="13718" y="590"/>
                    <a:pt x="14091" y="452"/>
                  </a:cubicBezTo>
                  <a:cubicBezTo>
                    <a:pt x="14189" y="416"/>
                    <a:pt x="14298" y="398"/>
                    <a:pt x="14416" y="398"/>
                  </a:cubicBezTo>
                  <a:close/>
                  <a:moveTo>
                    <a:pt x="14413" y="1"/>
                  </a:moveTo>
                  <a:cubicBezTo>
                    <a:pt x="14248" y="1"/>
                    <a:pt x="14094" y="27"/>
                    <a:pt x="13951" y="80"/>
                  </a:cubicBezTo>
                  <a:cubicBezTo>
                    <a:pt x="13524" y="238"/>
                    <a:pt x="13231" y="621"/>
                    <a:pt x="13103" y="1186"/>
                  </a:cubicBezTo>
                  <a:cubicBezTo>
                    <a:pt x="12912" y="2032"/>
                    <a:pt x="13026" y="2721"/>
                    <a:pt x="13089" y="2994"/>
                  </a:cubicBezTo>
                  <a:lnTo>
                    <a:pt x="6373" y="9032"/>
                  </a:lnTo>
                  <a:lnTo>
                    <a:pt x="3776" y="7101"/>
                  </a:lnTo>
                  <a:cubicBezTo>
                    <a:pt x="3656" y="7013"/>
                    <a:pt x="3514" y="6968"/>
                    <a:pt x="3363" y="6968"/>
                  </a:cubicBezTo>
                  <a:cubicBezTo>
                    <a:pt x="3303" y="6968"/>
                    <a:pt x="3241" y="6975"/>
                    <a:pt x="3179" y="6990"/>
                  </a:cubicBezTo>
                  <a:cubicBezTo>
                    <a:pt x="2909" y="7054"/>
                    <a:pt x="2667" y="7251"/>
                    <a:pt x="2534" y="7516"/>
                  </a:cubicBezTo>
                  <a:lnTo>
                    <a:pt x="610" y="11310"/>
                  </a:lnTo>
                  <a:lnTo>
                    <a:pt x="66" y="12042"/>
                  </a:lnTo>
                  <a:cubicBezTo>
                    <a:pt x="0" y="12131"/>
                    <a:pt x="19" y="12254"/>
                    <a:pt x="107" y="12320"/>
                  </a:cubicBezTo>
                  <a:lnTo>
                    <a:pt x="10128" y="19762"/>
                  </a:lnTo>
                  <a:cubicBezTo>
                    <a:pt x="10161" y="19787"/>
                    <a:pt x="10204" y="19801"/>
                    <a:pt x="10246" y="19801"/>
                  </a:cubicBezTo>
                  <a:cubicBezTo>
                    <a:pt x="10256" y="19801"/>
                    <a:pt x="10266" y="19800"/>
                    <a:pt x="10276" y="19799"/>
                  </a:cubicBezTo>
                  <a:cubicBezTo>
                    <a:pt x="10329" y="19790"/>
                    <a:pt x="10375" y="19763"/>
                    <a:pt x="10407" y="19720"/>
                  </a:cubicBezTo>
                  <a:lnTo>
                    <a:pt x="10946" y="18983"/>
                  </a:lnTo>
                  <a:lnTo>
                    <a:pt x="14019" y="16047"/>
                  </a:lnTo>
                  <a:cubicBezTo>
                    <a:pt x="14235" y="15842"/>
                    <a:pt x="14352" y="15555"/>
                    <a:pt x="14335" y="15277"/>
                  </a:cubicBezTo>
                  <a:cubicBezTo>
                    <a:pt x="14321" y="15053"/>
                    <a:pt x="14222" y="14862"/>
                    <a:pt x="14056" y="14739"/>
                  </a:cubicBezTo>
                  <a:lnTo>
                    <a:pt x="11457" y="12809"/>
                  </a:lnTo>
                  <a:lnTo>
                    <a:pt x="15297" y="4635"/>
                  </a:lnTo>
                  <a:cubicBezTo>
                    <a:pt x="15577" y="4616"/>
                    <a:pt x="16267" y="4527"/>
                    <a:pt x="17023" y="4099"/>
                  </a:cubicBezTo>
                  <a:cubicBezTo>
                    <a:pt x="17528" y="3811"/>
                    <a:pt x="17809" y="3421"/>
                    <a:pt x="17838" y="2967"/>
                  </a:cubicBezTo>
                  <a:cubicBezTo>
                    <a:pt x="17878" y="2312"/>
                    <a:pt x="17390" y="1604"/>
                    <a:pt x="16387" y="859"/>
                  </a:cubicBezTo>
                  <a:cubicBezTo>
                    <a:pt x="15618" y="288"/>
                    <a:pt x="14957" y="1"/>
                    <a:pt x="14413" y="1"/>
                  </a:cubicBezTo>
                  <a:close/>
                </a:path>
              </a:pathLst>
            </a:custGeom>
            <a:solidFill>
              <a:srgbClr val="000000">
                <a:alpha val="13970"/>
              </a:srgbClr>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4" name="Google Shape;2880;p36">
              <a:extLst>
                <a:ext uri="{FF2B5EF4-FFF2-40B4-BE49-F238E27FC236}">
                  <a16:creationId xmlns:a16="http://schemas.microsoft.com/office/drawing/2014/main" id="{FDB1651E-374C-BDA0-7866-310D3A96BB07}"/>
                </a:ext>
              </a:extLst>
            </p:cNvPr>
            <p:cNvSpPr/>
            <p:nvPr/>
          </p:nvSpPr>
          <p:spPr>
            <a:xfrm>
              <a:off x="817244" y="1056190"/>
              <a:ext cx="524068" cy="456490"/>
            </a:xfrm>
            <a:custGeom>
              <a:avLst/>
              <a:gdLst/>
              <a:ahLst/>
              <a:cxnLst/>
              <a:rect l="l" t="t" r="r" b="b"/>
              <a:pathLst>
                <a:path w="13137" h="11443" extrusionOk="0">
                  <a:moveTo>
                    <a:pt x="2266" y="1279"/>
                  </a:moveTo>
                  <a:lnTo>
                    <a:pt x="2230" y="1326"/>
                  </a:lnTo>
                  <a:lnTo>
                    <a:pt x="2236" y="1343"/>
                  </a:lnTo>
                  <a:cubicBezTo>
                    <a:pt x="1973" y="2266"/>
                    <a:pt x="1595" y="3156"/>
                    <a:pt x="1114" y="3983"/>
                  </a:cubicBezTo>
                  <a:lnTo>
                    <a:pt x="1088" y="3967"/>
                  </a:lnTo>
                  <a:cubicBezTo>
                    <a:pt x="1569" y="3138"/>
                    <a:pt x="1946" y="2257"/>
                    <a:pt x="2226" y="1322"/>
                  </a:cubicBezTo>
                  <a:lnTo>
                    <a:pt x="2266" y="1279"/>
                  </a:lnTo>
                  <a:close/>
                  <a:moveTo>
                    <a:pt x="2872" y="2638"/>
                  </a:moveTo>
                  <a:lnTo>
                    <a:pt x="2836" y="2685"/>
                  </a:lnTo>
                  <a:lnTo>
                    <a:pt x="2838" y="2704"/>
                  </a:lnTo>
                  <a:lnTo>
                    <a:pt x="2110" y="4188"/>
                  </a:lnTo>
                  <a:lnTo>
                    <a:pt x="2083" y="4177"/>
                  </a:lnTo>
                  <a:lnTo>
                    <a:pt x="2835" y="2683"/>
                  </a:lnTo>
                  <a:lnTo>
                    <a:pt x="2872" y="2638"/>
                  </a:lnTo>
                  <a:close/>
                  <a:moveTo>
                    <a:pt x="5532" y="5646"/>
                  </a:moveTo>
                  <a:lnTo>
                    <a:pt x="5496" y="5693"/>
                  </a:lnTo>
                  <a:lnTo>
                    <a:pt x="5499" y="5711"/>
                  </a:lnTo>
                  <a:lnTo>
                    <a:pt x="5116" y="6505"/>
                  </a:lnTo>
                  <a:lnTo>
                    <a:pt x="5089" y="6489"/>
                  </a:lnTo>
                  <a:lnTo>
                    <a:pt x="5495" y="5690"/>
                  </a:lnTo>
                  <a:lnTo>
                    <a:pt x="5532" y="5646"/>
                  </a:lnTo>
                  <a:close/>
                  <a:moveTo>
                    <a:pt x="6894" y="5530"/>
                  </a:moveTo>
                  <a:lnTo>
                    <a:pt x="6861" y="5606"/>
                  </a:lnTo>
                  <a:lnTo>
                    <a:pt x="5803" y="7141"/>
                  </a:lnTo>
                  <a:lnTo>
                    <a:pt x="5777" y="7122"/>
                  </a:lnTo>
                  <a:lnTo>
                    <a:pt x="6833" y="5590"/>
                  </a:lnTo>
                  <a:cubicBezTo>
                    <a:pt x="6837" y="5585"/>
                    <a:pt x="6842" y="5583"/>
                    <a:pt x="6849" y="5583"/>
                  </a:cubicBezTo>
                  <a:cubicBezTo>
                    <a:pt x="6852" y="5583"/>
                    <a:pt x="6855" y="5583"/>
                    <a:pt x="6858" y="5584"/>
                  </a:cubicBezTo>
                  <a:lnTo>
                    <a:pt x="6894" y="5530"/>
                  </a:lnTo>
                  <a:close/>
                  <a:moveTo>
                    <a:pt x="8058" y="7517"/>
                  </a:moveTo>
                  <a:cubicBezTo>
                    <a:pt x="8062" y="7517"/>
                    <a:pt x="8066" y="7518"/>
                    <a:pt x="8069" y="7520"/>
                  </a:cubicBezTo>
                  <a:lnTo>
                    <a:pt x="8070" y="7545"/>
                  </a:lnTo>
                  <a:lnTo>
                    <a:pt x="7330" y="8320"/>
                  </a:lnTo>
                  <a:lnTo>
                    <a:pt x="7307" y="8294"/>
                  </a:lnTo>
                  <a:lnTo>
                    <a:pt x="8048" y="7521"/>
                  </a:lnTo>
                  <a:cubicBezTo>
                    <a:pt x="8050" y="7518"/>
                    <a:pt x="8054" y="7517"/>
                    <a:pt x="8058" y="7517"/>
                  </a:cubicBezTo>
                  <a:close/>
                  <a:moveTo>
                    <a:pt x="10815" y="8653"/>
                  </a:moveTo>
                  <a:cubicBezTo>
                    <a:pt x="10818" y="8653"/>
                    <a:pt x="10821" y="8653"/>
                    <a:pt x="10824" y="8655"/>
                  </a:cubicBezTo>
                  <a:lnTo>
                    <a:pt x="10825" y="8680"/>
                  </a:lnTo>
                  <a:lnTo>
                    <a:pt x="9972" y="9330"/>
                  </a:lnTo>
                  <a:lnTo>
                    <a:pt x="9948" y="9305"/>
                  </a:lnTo>
                  <a:lnTo>
                    <a:pt x="10803" y="8656"/>
                  </a:lnTo>
                  <a:cubicBezTo>
                    <a:pt x="10807" y="8655"/>
                    <a:pt x="10811" y="8653"/>
                    <a:pt x="10815" y="8653"/>
                  </a:cubicBezTo>
                  <a:close/>
                  <a:moveTo>
                    <a:pt x="11781" y="8749"/>
                  </a:moveTo>
                  <a:cubicBezTo>
                    <a:pt x="11784" y="8749"/>
                    <a:pt x="11787" y="8750"/>
                    <a:pt x="11789" y="8752"/>
                  </a:cubicBezTo>
                  <a:lnTo>
                    <a:pt x="11789" y="8780"/>
                  </a:lnTo>
                  <a:cubicBezTo>
                    <a:pt x="11136" y="9279"/>
                    <a:pt x="10505" y="9827"/>
                    <a:pt x="9918" y="10401"/>
                  </a:cubicBezTo>
                  <a:lnTo>
                    <a:pt x="9958" y="10450"/>
                  </a:lnTo>
                  <a:lnTo>
                    <a:pt x="9958" y="10450"/>
                  </a:lnTo>
                  <a:lnTo>
                    <a:pt x="9893" y="10380"/>
                  </a:lnTo>
                  <a:cubicBezTo>
                    <a:pt x="10483" y="9803"/>
                    <a:pt x="11114" y="9253"/>
                    <a:pt x="11768" y="8753"/>
                  </a:cubicBezTo>
                  <a:cubicBezTo>
                    <a:pt x="11773" y="8751"/>
                    <a:pt x="11777" y="8749"/>
                    <a:pt x="11781" y="8749"/>
                  </a:cubicBezTo>
                  <a:close/>
                  <a:moveTo>
                    <a:pt x="2446" y="0"/>
                  </a:moveTo>
                  <a:cubicBezTo>
                    <a:pt x="2408" y="0"/>
                    <a:pt x="2369" y="5"/>
                    <a:pt x="2330" y="14"/>
                  </a:cubicBezTo>
                  <a:cubicBezTo>
                    <a:pt x="2143" y="57"/>
                    <a:pt x="1976" y="196"/>
                    <a:pt x="1880" y="384"/>
                  </a:cubicBezTo>
                  <a:lnTo>
                    <a:pt x="13" y="4071"/>
                  </a:lnTo>
                  <a:cubicBezTo>
                    <a:pt x="1" y="4099"/>
                    <a:pt x="6" y="4135"/>
                    <a:pt x="32" y="4154"/>
                  </a:cubicBezTo>
                  <a:lnTo>
                    <a:pt x="9828" y="11430"/>
                  </a:lnTo>
                  <a:cubicBezTo>
                    <a:pt x="9840" y="11439"/>
                    <a:pt x="9853" y="11443"/>
                    <a:pt x="9866" y="11443"/>
                  </a:cubicBezTo>
                  <a:cubicBezTo>
                    <a:pt x="9884" y="11443"/>
                    <a:pt x="9901" y="11436"/>
                    <a:pt x="9914" y="11425"/>
                  </a:cubicBezTo>
                  <a:lnTo>
                    <a:pt x="12900" y="8569"/>
                  </a:lnTo>
                  <a:cubicBezTo>
                    <a:pt x="13053" y="8425"/>
                    <a:pt x="13137" y="8224"/>
                    <a:pt x="13125" y="8032"/>
                  </a:cubicBezTo>
                  <a:cubicBezTo>
                    <a:pt x="13118" y="7898"/>
                    <a:pt x="13063" y="7784"/>
                    <a:pt x="12966" y="7711"/>
                  </a:cubicBezTo>
                  <a:lnTo>
                    <a:pt x="2685" y="75"/>
                  </a:lnTo>
                  <a:cubicBezTo>
                    <a:pt x="2617" y="25"/>
                    <a:pt x="2535" y="0"/>
                    <a:pt x="2446" y="0"/>
                  </a:cubicBezTo>
                  <a:close/>
                </a:path>
              </a:pathLst>
            </a:custGeom>
            <a:solidFill>
              <a:schemeClr val="lt2"/>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5" name="Google Shape;2881;p36">
              <a:extLst>
                <a:ext uri="{FF2B5EF4-FFF2-40B4-BE49-F238E27FC236}">
                  <a16:creationId xmlns:a16="http://schemas.microsoft.com/office/drawing/2014/main" id="{7CC3AF07-7C46-79DF-5ABC-CE73495F07E8}"/>
                </a:ext>
              </a:extLst>
            </p:cNvPr>
            <p:cNvSpPr/>
            <p:nvPr/>
          </p:nvSpPr>
          <p:spPr>
            <a:xfrm>
              <a:off x="795822" y="1228207"/>
              <a:ext cx="409457" cy="313794"/>
            </a:xfrm>
            <a:custGeom>
              <a:avLst/>
              <a:gdLst/>
              <a:ahLst/>
              <a:cxnLst/>
              <a:rect l="l" t="t" r="r" b="b"/>
              <a:pathLst>
                <a:path w="10264" h="7866" extrusionOk="0">
                  <a:moveTo>
                    <a:pt x="437" y="1"/>
                  </a:moveTo>
                  <a:cubicBezTo>
                    <a:pt x="417" y="1"/>
                    <a:pt x="397" y="10"/>
                    <a:pt x="383" y="29"/>
                  </a:cubicBezTo>
                  <a:lnTo>
                    <a:pt x="22" y="514"/>
                  </a:lnTo>
                  <a:cubicBezTo>
                    <a:pt x="1" y="544"/>
                    <a:pt x="6" y="584"/>
                    <a:pt x="36" y="605"/>
                  </a:cubicBezTo>
                  <a:lnTo>
                    <a:pt x="9794" y="7854"/>
                  </a:lnTo>
                  <a:cubicBezTo>
                    <a:pt x="9805" y="7862"/>
                    <a:pt x="9818" y="7866"/>
                    <a:pt x="9832" y="7866"/>
                  </a:cubicBezTo>
                  <a:cubicBezTo>
                    <a:pt x="9836" y="7866"/>
                    <a:pt x="9839" y="7866"/>
                    <a:pt x="9842" y="7865"/>
                  </a:cubicBezTo>
                  <a:cubicBezTo>
                    <a:pt x="9861" y="7862"/>
                    <a:pt x="9877" y="7854"/>
                    <a:pt x="9887" y="7840"/>
                  </a:cubicBezTo>
                  <a:lnTo>
                    <a:pt x="10242" y="7349"/>
                  </a:lnTo>
                  <a:cubicBezTo>
                    <a:pt x="10263" y="7319"/>
                    <a:pt x="10258" y="7278"/>
                    <a:pt x="10230" y="7257"/>
                  </a:cubicBezTo>
                  <a:lnTo>
                    <a:pt x="476" y="13"/>
                  </a:lnTo>
                  <a:cubicBezTo>
                    <a:pt x="464" y="5"/>
                    <a:pt x="451" y="1"/>
                    <a:pt x="437" y="1"/>
                  </a:cubicBezTo>
                  <a:close/>
                </a:path>
              </a:pathLst>
            </a:custGeom>
            <a:solidFill>
              <a:schemeClr val="lt2"/>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6" name="Google Shape;2882;p36">
              <a:extLst>
                <a:ext uri="{FF2B5EF4-FFF2-40B4-BE49-F238E27FC236}">
                  <a16:creationId xmlns:a16="http://schemas.microsoft.com/office/drawing/2014/main" id="{076B7D5F-5EE5-352C-7DFA-D5232EF22378}"/>
                </a:ext>
              </a:extLst>
            </p:cNvPr>
            <p:cNvSpPr/>
            <p:nvPr/>
          </p:nvSpPr>
          <p:spPr>
            <a:xfrm>
              <a:off x="795862" y="1228207"/>
              <a:ext cx="86926" cy="74639"/>
            </a:xfrm>
            <a:custGeom>
              <a:avLst/>
              <a:gdLst/>
              <a:ahLst/>
              <a:cxnLst/>
              <a:rect l="l" t="t" r="r" b="b"/>
              <a:pathLst>
                <a:path w="2179" h="1871" extrusionOk="0">
                  <a:moveTo>
                    <a:pt x="438" y="1"/>
                  </a:moveTo>
                  <a:cubicBezTo>
                    <a:pt x="417" y="1"/>
                    <a:pt x="397" y="10"/>
                    <a:pt x="383" y="29"/>
                  </a:cubicBezTo>
                  <a:lnTo>
                    <a:pt x="23" y="514"/>
                  </a:lnTo>
                  <a:cubicBezTo>
                    <a:pt x="1" y="544"/>
                    <a:pt x="6" y="584"/>
                    <a:pt x="36" y="605"/>
                  </a:cubicBezTo>
                  <a:lnTo>
                    <a:pt x="1740" y="1871"/>
                  </a:lnTo>
                  <a:lnTo>
                    <a:pt x="2179" y="1278"/>
                  </a:lnTo>
                  <a:lnTo>
                    <a:pt x="477" y="13"/>
                  </a:lnTo>
                  <a:cubicBezTo>
                    <a:pt x="465" y="5"/>
                    <a:pt x="451" y="1"/>
                    <a:pt x="438" y="1"/>
                  </a:cubicBezTo>
                  <a:close/>
                </a:path>
              </a:pathLst>
            </a:custGeom>
            <a:solidFill>
              <a:srgbClr val="191919">
                <a:alpha val="17860"/>
              </a:srgbClr>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7" name="Google Shape;2883;p36">
              <a:extLst>
                <a:ext uri="{FF2B5EF4-FFF2-40B4-BE49-F238E27FC236}">
                  <a16:creationId xmlns:a16="http://schemas.microsoft.com/office/drawing/2014/main" id="{25CC5468-4A16-9B73-7D5B-0086AA5B397B}"/>
                </a:ext>
              </a:extLst>
            </p:cNvPr>
            <p:cNvSpPr/>
            <p:nvPr/>
          </p:nvSpPr>
          <p:spPr>
            <a:xfrm>
              <a:off x="1123778" y="1471232"/>
              <a:ext cx="81540" cy="70769"/>
            </a:xfrm>
            <a:custGeom>
              <a:avLst/>
              <a:gdLst/>
              <a:ahLst/>
              <a:cxnLst/>
              <a:rect l="l" t="t" r="r" b="b"/>
              <a:pathLst>
                <a:path w="2044" h="1774" extrusionOk="0">
                  <a:moveTo>
                    <a:pt x="440" y="1"/>
                  </a:moveTo>
                  <a:lnTo>
                    <a:pt x="0" y="593"/>
                  </a:lnTo>
                  <a:lnTo>
                    <a:pt x="1574" y="1762"/>
                  </a:lnTo>
                  <a:cubicBezTo>
                    <a:pt x="1585" y="1770"/>
                    <a:pt x="1598" y="1774"/>
                    <a:pt x="1613" y="1774"/>
                  </a:cubicBezTo>
                  <a:cubicBezTo>
                    <a:pt x="1616" y="1774"/>
                    <a:pt x="1620" y="1774"/>
                    <a:pt x="1623" y="1773"/>
                  </a:cubicBezTo>
                  <a:cubicBezTo>
                    <a:pt x="1641" y="1770"/>
                    <a:pt x="1657" y="1762"/>
                    <a:pt x="1667" y="1748"/>
                  </a:cubicBezTo>
                  <a:lnTo>
                    <a:pt x="2023" y="1257"/>
                  </a:lnTo>
                  <a:cubicBezTo>
                    <a:pt x="2043" y="1227"/>
                    <a:pt x="2037" y="1186"/>
                    <a:pt x="2009" y="1165"/>
                  </a:cubicBezTo>
                  <a:lnTo>
                    <a:pt x="440" y="1"/>
                  </a:lnTo>
                  <a:close/>
                </a:path>
              </a:pathLst>
            </a:custGeom>
            <a:solidFill>
              <a:srgbClr val="FFFFFB">
                <a:alpha val="23210"/>
              </a:srgbClr>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8" name="Google Shape;2884;p36">
              <a:extLst>
                <a:ext uri="{FF2B5EF4-FFF2-40B4-BE49-F238E27FC236}">
                  <a16:creationId xmlns:a16="http://schemas.microsoft.com/office/drawing/2014/main" id="{FCF29F59-D4B4-C82E-2339-5706024A9E21}"/>
                </a:ext>
              </a:extLst>
            </p:cNvPr>
            <p:cNvSpPr/>
            <p:nvPr/>
          </p:nvSpPr>
          <p:spPr>
            <a:xfrm>
              <a:off x="1104789" y="1352711"/>
              <a:ext cx="38297" cy="38776"/>
            </a:xfrm>
            <a:custGeom>
              <a:avLst/>
              <a:gdLst/>
              <a:ahLst/>
              <a:cxnLst/>
              <a:rect l="l" t="t" r="r" b="b"/>
              <a:pathLst>
                <a:path w="960" h="972" extrusionOk="0">
                  <a:moveTo>
                    <a:pt x="849" y="0"/>
                  </a:moveTo>
                  <a:cubicBezTo>
                    <a:pt x="823" y="0"/>
                    <a:pt x="798" y="10"/>
                    <a:pt x="778" y="30"/>
                  </a:cubicBezTo>
                  <a:lnTo>
                    <a:pt x="39" y="804"/>
                  </a:lnTo>
                  <a:cubicBezTo>
                    <a:pt x="1" y="843"/>
                    <a:pt x="2" y="907"/>
                    <a:pt x="42" y="945"/>
                  </a:cubicBezTo>
                  <a:cubicBezTo>
                    <a:pt x="61" y="962"/>
                    <a:pt x="85" y="972"/>
                    <a:pt x="110" y="972"/>
                  </a:cubicBezTo>
                  <a:cubicBezTo>
                    <a:pt x="136" y="972"/>
                    <a:pt x="163" y="962"/>
                    <a:pt x="182" y="941"/>
                  </a:cubicBezTo>
                  <a:lnTo>
                    <a:pt x="922" y="168"/>
                  </a:lnTo>
                  <a:cubicBezTo>
                    <a:pt x="960" y="129"/>
                    <a:pt x="958" y="66"/>
                    <a:pt x="918" y="28"/>
                  </a:cubicBezTo>
                  <a:cubicBezTo>
                    <a:pt x="899" y="10"/>
                    <a:pt x="874" y="0"/>
                    <a:pt x="849" y="0"/>
                  </a:cubicBezTo>
                  <a:close/>
                </a:path>
              </a:pathLst>
            </a:custGeom>
            <a:solidFill>
              <a:schemeClr val="lt2"/>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9" name="Google Shape;2885;p36">
              <a:extLst>
                <a:ext uri="{FF2B5EF4-FFF2-40B4-BE49-F238E27FC236}">
                  <a16:creationId xmlns:a16="http://schemas.microsoft.com/office/drawing/2014/main" id="{D13B8C25-D4CF-6B6C-748A-5317D3B9F805}"/>
                </a:ext>
              </a:extLst>
            </p:cNvPr>
            <p:cNvSpPr/>
            <p:nvPr/>
          </p:nvSpPr>
          <p:spPr>
            <a:xfrm>
              <a:off x="1043754" y="1275599"/>
              <a:ext cx="51222" cy="69054"/>
            </a:xfrm>
            <a:custGeom>
              <a:avLst/>
              <a:gdLst/>
              <a:ahLst/>
              <a:cxnLst/>
              <a:rect l="l" t="t" r="r" b="b"/>
              <a:pathLst>
                <a:path w="1284" h="1731" extrusionOk="0">
                  <a:moveTo>
                    <a:pt x="1171" y="0"/>
                  </a:moveTo>
                  <a:cubicBezTo>
                    <a:pt x="1139" y="0"/>
                    <a:pt x="1108" y="15"/>
                    <a:pt x="1089" y="42"/>
                  </a:cubicBezTo>
                  <a:lnTo>
                    <a:pt x="32" y="1574"/>
                  </a:lnTo>
                  <a:cubicBezTo>
                    <a:pt x="0" y="1620"/>
                    <a:pt x="12" y="1682"/>
                    <a:pt x="57" y="1713"/>
                  </a:cubicBezTo>
                  <a:cubicBezTo>
                    <a:pt x="74" y="1725"/>
                    <a:pt x="94" y="1730"/>
                    <a:pt x="114" y="1730"/>
                  </a:cubicBezTo>
                  <a:cubicBezTo>
                    <a:pt x="145" y="1730"/>
                    <a:pt x="175" y="1716"/>
                    <a:pt x="195" y="1688"/>
                  </a:cubicBezTo>
                  <a:lnTo>
                    <a:pt x="1252" y="156"/>
                  </a:lnTo>
                  <a:cubicBezTo>
                    <a:pt x="1283" y="110"/>
                    <a:pt x="1272" y="48"/>
                    <a:pt x="1226" y="17"/>
                  </a:cubicBezTo>
                  <a:cubicBezTo>
                    <a:pt x="1210" y="5"/>
                    <a:pt x="1190" y="0"/>
                    <a:pt x="1171" y="0"/>
                  </a:cubicBezTo>
                  <a:close/>
                </a:path>
              </a:pathLst>
            </a:custGeom>
            <a:solidFill>
              <a:schemeClr val="lt2"/>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0" name="Google Shape;2886;p36">
              <a:extLst>
                <a:ext uri="{FF2B5EF4-FFF2-40B4-BE49-F238E27FC236}">
                  <a16:creationId xmlns:a16="http://schemas.microsoft.com/office/drawing/2014/main" id="{ED11A3A0-85DF-3E58-90EA-975B1BE60633}"/>
                </a:ext>
              </a:extLst>
            </p:cNvPr>
            <p:cNvSpPr/>
            <p:nvPr/>
          </p:nvSpPr>
          <p:spPr>
            <a:xfrm>
              <a:off x="1016347" y="1279788"/>
              <a:ext cx="24295" cy="39533"/>
            </a:xfrm>
            <a:custGeom>
              <a:avLst/>
              <a:gdLst/>
              <a:ahLst/>
              <a:cxnLst/>
              <a:rect l="l" t="t" r="r" b="b"/>
              <a:pathLst>
                <a:path w="609" h="991" extrusionOk="0">
                  <a:moveTo>
                    <a:pt x="495" y="1"/>
                  </a:moveTo>
                  <a:cubicBezTo>
                    <a:pt x="458" y="1"/>
                    <a:pt x="423" y="21"/>
                    <a:pt x="406" y="57"/>
                  </a:cubicBezTo>
                  <a:lnTo>
                    <a:pt x="24" y="848"/>
                  </a:lnTo>
                  <a:cubicBezTo>
                    <a:pt x="1" y="899"/>
                    <a:pt x="22" y="958"/>
                    <a:pt x="70" y="982"/>
                  </a:cubicBezTo>
                  <a:cubicBezTo>
                    <a:pt x="84" y="988"/>
                    <a:pt x="99" y="991"/>
                    <a:pt x="114" y="991"/>
                  </a:cubicBezTo>
                  <a:cubicBezTo>
                    <a:pt x="150" y="991"/>
                    <a:pt x="186" y="969"/>
                    <a:pt x="203" y="936"/>
                  </a:cubicBezTo>
                  <a:lnTo>
                    <a:pt x="585" y="143"/>
                  </a:lnTo>
                  <a:cubicBezTo>
                    <a:pt x="608" y="94"/>
                    <a:pt x="587" y="34"/>
                    <a:pt x="539" y="11"/>
                  </a:cubicBezTo>
                  <a:cubicBezTo>
                    <a:pt x="525" y="4"/>
                    <a:pt x="510" y="1"/>
                    <a:pt x="495" y="1"/>
                  </a:cubicBezTo>
                  <a:close/>
                </a:path>
              </a:pathLst>
            </a:custGeom>
            <a:solidFill>
              <a:schemeClr val="lt2"/>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1" name="Google Shape;2887;p36">
              <a:extLst>
                <a:ext uri="{FF2B5EF4-FFF2-40B4-BE49-F238E27FC236}">
                  <a16:creationId xmlns:a16="http://schemas.microsoft.com/office/drawing/2014/main" id="{4624C3EB-1CCB-0D0C-8212-4620B2A2980D}"/>
                </a:ext>
              </a:extLst>
            </p:cNvPr>
            <p:cNvSpPr/>
            <p:nvPr/>
          </p:nvSpPr>
          <p:spPr>
            <a:xfrm>
              <a:off x="896351" y="1159791"/>
              <a:ext cx="38257" cy="67219"/>
            </a:xfrm>
            <a:custGeom>
              <a:avLst/>
              <a:gdLst/>
              <a:ahLst/>
              <a:cxnLst/>
              <a:rect l="l" t="t" r="r" b="b"/>
              <a:pathLst>
                <a:path w="959" h="1685" extrusionOk="0">
                  <a:moveTo>
                    <a:pt x="845" y="0"/>
                  </a:moveTo>
                  <a:cubicBezTo>
                    <a:pt x="808" y="0"/>
                    <a:pt x="774" y="21"/>
                    <a:pt x="756" y="56"/>
                  </a:cubicBezTo>
                  <a:lnTo>
                    <a:pt x="26" y="1541"/>
                  </a:lnTo>
                  <a:cubicBezTo>
                    <a:pt x="1" y="1590"/>
                    <a:pt x="22" y="1649"/>
                    <a:pt x="70" y="1674"/>
                  </a:cubicBezTo>
                  <a:cubicBezTo>
                    <a:pt x="84" y="1682"/>
                    <a:pt x="100" y="1685"/>
                    <a:pt x="113" y="1685"/>
                  </a:cubicBezTo>
                  <a:cubicBezTo>
                    <a:pt x="149" y="1685"/>
                    <a:pt x="185" y="1664"/>
                    <a:pt x="204" y="1629"/>
                  </a:cubicBezTo>
                  <a:lnTo>
                    <a:pt x="933" y="144"/>
                  </a:lnTo>
                  <a:cubicBezTo>
                    <a:pt x="959" y="96"/>
                    <a:pt x="937" y="36"/>
                    <a:pt x="889" y="11"/>
                  </a:cubicBezTo>
                  <a:cubicBezTo>
                    <a:pt x="875" y="4"/>
                    <a:pt x="860" y="0"/>
                    <a:pt x="845" y="0"/>
                  </a:cubicBezTo>
                  <a:close/>
                </a:path>
              </a:pathLst>
            </a:custGeom>
            <a:solidFill>
              <a:schemeClr val="lt2"/>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2" name="Google Shape;2888;p36">
              <a:extLst>
                <a:ext uri="{FF2B5EF4-FFF2-40B4-BE49-F238E27FC236}">
                  <a16:creationId xmlns:a16="http://schemas.microsoft.com/office/drawing/2014/main" id="{A63D21D4-BB00-D8D7-AAB8-99CEFB6B4183}"/>
                </a:ext>
              </a:extLst>
            </p:cNvPr>
            <p:cNvSpPr/>
            <p:nvPr/>
          </p:nvSpPr>
          <p:spPr>
            <a:xfrm>
              <a:off x="856698" y="1105617"/>
              <a:ext cx="53576" cy="113095"/>
            </a:xfrm>
            <a:custGeom>
              <a:avLst/>
              <a:gdLst/>
              <a:ahLst/>
              <a:cxnLst/>
              <a:rect l="l" t="t" r="r" b="b"/>
              <a:pathLst>
                <a:path w="1343" h="2835" extrusionOk="0">
                  <a:moveTo>
                    <a:pt x="1231" y="0"/>
                  </a:moveTo>
                  <a:cubicBezTo>
                    <a:pt x="1188" y="0"/>
                    <a:pt x="1149" y="29"/>
                    <a:pt x="1137" y="73"/>
                  </a:cubicBezTo>
                  <a:cubicBezTo>
                    <a:pt x="878" y="987"/>
                    <a:pt x="505" y="1866"/>
                    <a:pt x="27" y="2686"/>
                  </a:cubicBezTo>
                  <a:cubicBezTo>
                    <a:pt x="0" y="2734"/>
                    <a:pt x="16" y="2794"/>
                    <a:pt x="63" y="2822"/>
                  </a:cubicBezTo>
                  <a:cubicBezTo>
                    <a:pt x="79" y="2830"/>
                    <a:pt x="96" y="2835"/>
                    <a:pt x="114" y="2835"/>
                  </a:cubicBezTo>
                  <a:cubicBezTo>
                    <a:pt x="147" y="2835"/>
                    <a:pt x="182" y="2818"/>
                    <a:pt x="199" y="2784"/>
                  </a:cubicBezTo>
                  <a:cubicBezTo>
                    <a:pt x="684" y="1950"/>
                    <a:pt x="1064" y="1056"/>
                    <a:pt x="1327" y="126"/>
                  </a:cubicBezTo>
                  <a:cubicBezTo>
                    <a:pt x="1342" y="74"/>
                    <a:pt x="1312" y="19"/>
                    <a:pt x="1259" y="4"/>
                  </a:cubicBezTo>
                  <a:cubicBezTo>
                    <a:pt x="1250" y="1"/>
                    <a:pt x="1240" y="0"/>
                    <a:pt x="1231" y="0"/>
                  </a:cubicBezTo>
                  <a:close/>
                </a:path>
              </a:pathLst>
            </a:custGeom>
            <a:solidFill>
              <a:schemeClr val="lt2"/>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3" name="Google Shape;2889;p36">
              <a:extLst>
                <a:ext uri="{FF2B5EF4-FFF2-40B4-BE49-F238E27FC236}">
                  <a16:creationId xmlns:a16="http://schemas.microsoft.com/office/drawing/2014/main" id="{F7402CEC-FE9D-5D1D-18C9-6773881DC960}"/>
                </a:ext>
              </a:extLst>
            </p:cNvPr>
            <p:cNvSpPr/>
            <p:nvPr/>
          </p:nvSpPr>
          <p:spPr>
            <a:xfrm>
              <a:off x="1210065" y="1397989"/>
              <a:ext cx="43044" cy="33869"/>
            </a:xfrm>
            <a:custGeom>
              <a:avLst/>
              <a:gdLst/>
              <a:ahLst/>
              <a:cxnLst/>
              <a:rect l="l" t="t" r="r" b="b"/>
              <a:pathLst>
                <a:path w="1079" h="849" extrusionOk="0">
                  <a:moveTo>
                    <a:pt x="966" y="1"/>
                  </a:moveTo>
                  <a:cubicBezTo>
                    <a:pt x="945" y="1"/>
                    <a:pt x="924" y="8"/>
                    <a:pt x="906" y="21"/>
                  </a:cubicBezTo>
                  <a:lnTo>
                    <a:pt x="52" y="669"/>
                  </a:lnTo>
                  <a:cubicBezTo>
                    <a:pt x="9" y="704"/>
                    <a:pt x="0" y="766"/>
                    <a:pt x="34" y="809"/>
                  </a:cubicBezTo>
                  <a:cubicBezTo>
                    <a:pt x="53" y="836"/>
                    <a:pt x="83" y="848"/>
                    <a:pt x="113" y="848"/>
                  </a:cubicBezTo>
                  <a:cubicBezTo>
                    <a:pt x="134" y="848"/>
                    <a:pt x="155" y="841"/>
                    <a:pt x="173" y="827"/>
                  </a:cubicBezTo>
                  <a:lnTo>
                    <a:pt x="1027" y="179"/>
                  </a:lnTo>
                  <a:cubicBezTo>
                    <a:pt x="1070" y="145"/>
                    <a:pt x="1078" y="83"/>
                    <a:pt x="1046" y="40"/>
                  </a:cubicBezTo>
                  <a:cubicBezTo>
                    <a:pt x="1026" y="14"/>
                    <a:pt x="996" y="1"/>
                    <a:pt x="966" y="1"/>
                  </a:cubicBezTo>
                  <a:close/>
                </a:path>
              </a:pathLst>
            </a:custGeom>
            <a:solidFill>
              <a:schemeClr val="lt2"/>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4" name="Google Shape;2890;p36">
              <a:extLst>
                <a:ext uri="{FF2B5EF4-FFF2-40B4-BE49-F238E27FC236}">
                  <a16:creationId xmlns:a16="http://schemas.microsoft.com/office/drawing/2014/main" id="{C047D3D8-32BC-2989-A624-2A0E80C69AD6}"/>
                </a:ext>
              </a:extLst>
            </p:cNvPr>
            <p:cNvSpPr/>
            <p:nvPr/>
          </p:nvSpPr>
          <p:spPr>
            <a:xfrm>
              <a:off x="1207911" y="1401899"/>
              <a:ext cx="83734" cy="72804"/>
            </a:xfrm>
            <a:custGeom>
              <a:avLst/>
              <a:gdLst/>
              <a:ahLst/>
              <a:cxnLst/>
              <a:rect l="l" t="t" r="r" b="b"/>
              <a:pathLst>
                <a:path w="2099" h="1825" extrusionOk="0">
                  <a:moveTo>
                    <a:pt x="1987" y="1"/>
                  </a:moveTo>
                  <a:cubicBezTo>
                    <a:pt x="1965" y="1"/>
                    <a:pt x="1944" y="8"/>
                    <a:pt x="1926" y="22"/>
                  </a:cubicBezTo>
                  <a:cubicBezTo>
                    <a:pt x="1267" y="526"/>
                    <a:pt x="632" y="1075"/>
                    <a:pt x="41" y="1654"/>
                  </a:cubicBezTo>
                  <a:cubicBezTo>
                    <a:pt x="1" y="1692"/>
                    <a:pt x="1" y="1755"/>
                    <a:pt x="39" y="1795"/>
                  </a:cubicBezTo>
                  <a:cubicBezTo>
                    <a:pt x="59" y="1814"/>
                    <a:pt x="85" y="1824"/>
                    <a:pt x="110" y="1824"/>
                  </a:cubicBezTo>
                  <a:cubicBezTo>
                    <a:pt x="135" y="1824"/>
                    <a:pt x="160" y="1816"/>
                    <a:pt x="180" y="1797"/>
                  </a:cubicBezTo>
                  <a:cubicBezTo>
                    <a:pt x="765" y="1223"/>
                    <a:pt x="1393" y="680"/>
                    <a:pt x="2047" y="180"/>
                  </a:cubicBezTo>
                  <a:cubicBezTo>
                    <a:pt x="2090" y="145"/>
                    <a:pt x="2099" y="84"/>
                    <a:pt x="2065" y="40"/>
                  </a:cubicBezTo>
                  <a:cubicBezTo>
                    <a:pt x="2046" y="15"/>
                    <a:pt x="2016" y="1"/>
                    <a:pt x="1987" y="1"/>
                  </a:cubicBezTo>
                  <a:close/>
                </a:path>
              </a:pathLst>
            </a:custGeom>
            <a:solidFill>
              <a:schemeClr val="lt2"/>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5" name="Google Shape;2891;p36">
              <a:extLst>
                <a:ext uri="{FF2B5EF4-FFF2-40B4-BE49-F238E27FC236}">
                  <a16:creationId xmlns:a16="http://schemas.microsoft.com/office/drawing/2014/main" id="{643B7575-DC20-3433-5EA7-BC4039B71CA9}"/>
                </a:ext>
              </a:extLst>
            </p:cNvPr>
            <p:cNvSpPr/>
            <p:nvPr/>
          </p:nvSpPr>
          <p:spPr>
            <a:xfrm>
              <a:off x="817324" y="1056190"/>
              <a:ext cx="163081" cy="206563"/>
            </a:xfrm>
            <a:custGeom>
              <a:avLst/>
              <a:gdLst/>
              <a:ahLst/>
              <a:cxnLst/>
              <a:rect l="l" t="t" r="r" b="b"/>
              <a:pathLst>
                <a:path w="4088" h="5178" extrusionOk="0">
                  <a:moveTo>
                    <a:pt x="2446" y="1"/>
                  </a:moveTo>
                  <a:cubicBezTo>
                    <a:pt x="2408" y="1"/>
                    <a:pt x="2369" y="5"/>
                    <a:pt x="2329" y="15"/>
                  </a:cubicBezTo>
                  <a:cubicBezTo>
                    <a:pt x="2143" y="59"/>
                    <a:pt x="1974" y="198"/>
                    <a:pt x="1880" y="385"/>
                  </a:cubicBezTo>
                  <a:lnTo>
                    <a:pt x="12" y="4073"/>
                  </a:lnTo>
                  <a:cubicBezTo>
                    <a:pt x="1" y="4100"/>
                    <a:pt x="6" y="4136"/>
                    <a:pt x="32" y="4156"/>
                  </a:cubicBezTo>
                  <a:lnTo>
                    <a:pt x="1409" y="5178"/>
                  </a:lnTo>
                  <a:cubicBezTo>
                    <a:pt x="1409" y="5178"/>
                    <a:pt x="2419" y="3182"/>
                    <a:pt x="3118" y="1912"/>
                  </a:cubicBezTo>
                  <a:cubicBezTo>
                    <a:pt x="3390" y="1421"/>
                    <a:pt x="3750" y="1203"/>
                    <a:pt x="4088" y="1119"/>
                  </a:cubicBezTo>
                  <a:lnTo>
                    <a:pt x="2685" y="77"/>
                  </a:lnTo>
                  <a:cubicBezTo>
                    <a:pt x="2617" y="26"/>
                    <a:pt x="2535" y="1"/>
                    <a:pt x="2446" y="1"/>
                  </a:cubicBezTo>
                  <a:close/>
                </a:path>
              </a:pathLst>
            </a:custGeom>
            <a:solidFill>
              <a:srgbClr val="191919">
                <a:alpha val="17860"/>
              </a:srgbClr>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6" name="Google Shape;2892;p36">
              <a:extLst>
                <a:ext uri="{FF2B5EF4-FFF2-40B4-BE49-F238E27FC236}">
                  <a16:creationId xmlns:a16="http://schemas.microsoft.com/office/drawing/2014/main" id="{5DA7E357-01BB-971C-1F09-20897695735A}"/>
                </a:ext>
              </a:extLst>
            </p:cNvPr>
            <p:cNvSpPr/>
            <p:nvPr/>
          </p:nvSpPr>
          <p:spPr>
            <a:xfrm>
              <a:off x="1159960" y="1325903"/>
              <a:ext cx="181351" cy="186817"/>
            </a:xfrm>
            <a:custGeom>
              <a:avLst/>
              <a:gdLst/>
              <a:ahLst/>
              <a:cxnLst/>
              <a:rect l="l" t="t" r="r" b="b"/>
              <a:pathLst>
                <a:path w="4546" h="4683" extrusionOk="0">
                  <a:moveTo>
                    <a:pt x="3093" y="1"/>
                  </a:moveTo>
                  <a:lnTo>
                    <a:pt x="3093" y="1"/>
                  </a:lnTo>
                  <a:cubicBezTo>
                    <a:pt x="3119" y="358"/>
                    <a:pt x="3019" y="776"/>
                    <a:pt x="2615" y="1189"/>
                  </a:cubicBezTo>
                  <a:cubicBezTo>
                    <a:pt x="1665" y="2165"/>
                    <a:pt x="175" y="3586"/>
                    <a:pt x="1" y="3752"/>
                  </a:cubicBezTo>
                  <a:lnTo>
                    <a:pt x="1237" y="4670"/>
                  </a:lnTo>
                  <a:cubicBezTo>
                    <a:pt x="1249" y="4679"/>
                    <a:pt x="1262" y="4683"/>
                    <a:pt x="1275" y="4683"/>
                  </a:cubicBezTo>
                  <a:cubicBezTo>
                    <a:pt x="1293" y="4683"/>
                    <a:pt x="1310" y="4676"/>
                    <a:pt x="1323" y="4665"/>
                  </a:cubicBezTo>
                  <a:lnTo>
                    <a:pt x="4309" y="1810"/>
                  </a:lnTo>
                  <a:cubicBezTo>
                    <a:pt x="4462" y="1664"/>
                    <a:pt x="4546" y="1463"/>
                    <a:pt x="4534" y="1273"/>
                  </a:cubicBezTo>
                  <a:cubicBezTo>
                    <a:pt x="4525" y="1137"/>
                    <a:pt x="4471" y="1024"/>
                    <a:pt x="4375" y="952"/>
                  </a:cubicBezTo>
                  <a:lnTo>
                    <a:pt x="3093" y="1"/>
                  </a:lnTo>
                  <a:close/>
                </a:path>
              </a:pathLst>
            </a:custGeom>
            <a:solidFill>
              <a:srgbClr val="FFFFFB">
                <a:alpha val="23210"/>
              </a:srgbClr>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7" name="Google Shape;2893;p36">
              <a:extLst>
                <a:ext uri="{FF2B5EF4-FFF2-40B4-BE49-F238E27FC236}">
                  <a16:creationId xmlns:a16="http://schemas.microsoft.com/office/drawing/2014/main" id="{FF2DE9C3-F616-1BC9-99E5-227F34B6A693}"/>
                </a:ext>
              </a:extLst>
            </p:cNvPr>
            <p:cNvSpPr/>
            <p:nvPr/>
          </p:nvSpPr>
          <p:spPr>
            <a:xfrm>
              <a:off x="803042" y="1044462"/>
              <a:ext cx="337650" cy="333621"/>
            </a:xfrm>
            <a:custGeom>
              <a:avLst/>
              <a:gdLst/>
              <a:ahLst/>
              <a:cxnLst/>
              <a:rect l="l" t="t" r="r" b="b"/>
              <a:pathLst>
                <a:path w="8464" h="8363" extrusionOk="0">
                  <a:moveTo>
                    <a:pt x="2804" y="0"/>
                  </a:moveTo>
                  <a:cubicBezTo>
                    <a:pt x="2744" y="0"/>
                    <a:pt x="2682" y="7"/>
                    <a:pt x="2620" y="22"/>
                  </a:cubicBezTo>
                  <a:cubicBezTo>
                    <a:pt x="2350" y="85"/>
                    <a:pt x="2108" y="282"/>
                    <a:pt x="1974" y="547"/>
                  </a:cubicBezTo>
                  <a:lnTo>
                    <a:pt x="44" y="4355"/>
                  </a:lnTo>
                  <a:cubicBezTo>
                    <a:pt x="1" y="4440"/>
                    <a:pt x="25" y="4545"/>
                    <a:pt x="103" y="4603"/>
                  </a:cubicBezTo>
                  <a:lnTo>
                    <a:pt x="5110" y="8323"/>
                  </a:lnTo>
                  <a:cubicBezTo>
                    <a:pt x="5146" y="8349"/>
                    <a:pt x="5187" y="8362"/>
                    <a:pt x="5229" y="8362"/>
                  </a:cubicBezTo>
                  <a:cubicBezTo>
                    <a:pt x="5290" y="8362"/>
                    <a:pt x="5350" y="8335"/>
                    <a:pt x="5388" y="8282"/>
                  </a:cubicBezTo>
                  <a:cubicBezTo>
                    <a:pt x="5454" y="8194"/>
                    <a:pt x="5435" y="8071"/>
                    <a:pt x="5347" y="8004"/>
                  </a:cubicBezTo>
                  <a:lnTo>
                    <a:pt x="475" y="4384"/>
                  </a:lnTo>
                  <a:lnTo>
                    <a:pt x="2328" y="726"/>
                  </a:lnTo>
                  <a:cubicBezTo>
                    <a:pt x="2409" y="564"/>
                    <a:pt x="2553" y="445"/>
                    <a:pt x="2711" y="408"/>
                  </a:cubicBezTo>
                  <a:cubicBezTo>
                    <a:pt x="2738" y="402"/>
                    <a:pt x="2770" y="397"/>
                    <a:pt x="2805" y="397"/>
                  </a:cubicBezTo>
                  <a:cubicBezTo>
                    <a:pt x="2861" y="397"/>
                    <a:pt x="2923" y="410"/>
                    <a:pt x="2979" y="452"/>
                  </a:cubicBezTo>
                  <a:lnTo>
                    <a:pt x="8119" y="4271"/>
                  </a:lnTo>
                  <a:cubicBezTo>
                    <a:pt x="8155" y="4297"/>
                    <a:pt x="8197" y="4310"/>
                    <a:pt x="8239" y="4310"/>
                  </a:cubicBezTo>
                  <a:cubicBezTo>
                    <a:pt x="8299" y="4310"/>
                    <a:pt x="8359" y="4283"/>
                    <a:pt x="8397" y="4230"/>
                  </a:cubicBezTo>
                  <a:cubicBezTo>
                    <a:pt x="8464" y="4141"/>
                    <a:pt x="8445" y="4018"/>
                    <a:pt x="8356" y="3952"/>
                  </a:cubicBezTo>
                  <a:lnTo>
                    <a:pt x="3215" y="134"/>
                  </a:lnTo>
                  <a:cubicBezTo>
                    <a:pt x="3097" y="45"/>
                    <a:pt x="2955" y="0"/>
                    <a:pt x="2804" y="0"/>
                  </a:cubicBezTo>
                  <a:close/>
                </a:path>
              </a:pathLst>
            </a:custGeom>
            <a:solidFill>
              <a:srgbClr val="323149"/>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8" name="Google Shape;2894;p36">
              <a:extLst>
                <a:ext uri="{FF2B5EF4-FFF2-40B4-BE49-F238E27FC236}">
                  <a16:creationId xmlns:a16="http://schemas.microsoft.com/office/drawing/2014/main" id="{3E0EC3EC-DF97-72AF-39A3-38B90C4ACE5A}"/>
                </a:ext>
              </a:extLst>
            </p:cNvPr>
            <p:cNvSpPr/>
            <p:nvPr/>
          </p:nvSpPr>
          <p:spPr>
            <a:xfrm>
              <a:off x="1218882" y="799163"/>
              <a:ext cx="275178" cy="488683"/>
            </a:xfrm>
            <a:custGeom>
              <a:avLst/>
              <a:gdLst/>
              <a:ahLst/>
              <a:cxnLst/>
              <a:rect l="l" t="t" r="r" b="b"/>
              <a:pathLst>
                <a:path w="6898" h="12250" extrusionOk="0">
                  <a:moveTo>
                    <a:pt x="5290" y="1"/>
                  </a:moveTo>
                  <a:cubicBezTo>
                    <a:pt x="5230" y="1"/>
                    <a:pt x="5170" y="28"/>
                    <a:pt x="5131" y="80"/>
                  </a:cubicBezTo>
                  <a:cubicBezTo>
                    <a:pt x="5065" y="169"/>
                    <a:pt x="5083" y="292"/>
                    <a:pt x="5172" y="358"/>
                  </a:cubicBezTo>
                  <a:cubicBezTo>
                    <a:pt x="6046" y="1008"/>
                    <a:pt x="6493" y="1618"/>
                    <a:pt x="6461" y="2122"/>
                  </a:cubicBezTo>
                  <a:cubicBezTo>
                    <a:pt x="6436" y="2518"/>
                    <a:pt x="6114" y="2781"/>
                    <a:pt x="5846" y="2933"/>
                  </a:cubicBezTo>
                  <a:cubicBezTo>
                    <a:pt x="4981" y="3423"/>
                    <a:pt x="4182" y="3414"/>
                    <a:pt x="4190" y="3422"/>
                  </a:cubicBezTo>
                  <a:lnTo>
                    <a:pt x="4189" y="3422"/>
                  </a:lnTo>
                  <a:cubicBezTo>
                    <a:pt x="4111" y="3422"/>
                    <a:pt x="4041" y="3468"/>
                    <a:pt x="4009" y="3537"/>
                  </a:cubicBezTo>
                  <a:lnTo>
                    <a:pt x="48" y="11967"/>
                  </a:lnTo>
                  <a:cubicBezTo>
                    <a:pt x="0" y="12067"/>
                    <a:pt x="45" y="12185"/>
                    <a:pt x="143" y="12231"/>
                  </a:cubicBezTo>
                  <a:cubicBezTo>
                    <a:pt x="171" y="12243"/>
                    <a:pt x="198" y="12249"/>
                    <a:pt x="227" y="12249"/>
                  </a:cubicBezTo>
                  <a:cubicBezTo>
                    <a:pt x="303" y="12249"/>
                    <a:pt x="373" y="12207"/>
                    <a:pt x="409" y="12134"/>
                  </a:cubicBezTo>
                  <a:lnTo>
                    <a:pt x="4318" y="3814"/>
                  </a:lnTo>
                  <a:cubicBezTo>
                    <a:pt x="4598" y="3796"/>
                    <a:pt x="5289" y="3705"/>
                    <a:pt x="6044" y="3277"/>
                  </a:cubicBezTo>
                  <a:cubicBezTo>
                    <a:pt x="6550" y="2991"/>
                    <a:pt x="6831" y="2600"/>
                    <a:pt x="6858" y="2145"/>
                  </a:cubicBezTo>
                  <a:cubicBezTo>
                    <a:pt x="6898" y="1492"/>
                    <a:pt x="6411" y="782"/>
                    <a:pt x="5409" y="39"/>
                  </a:cubicBezTo>
                  <a:cubicBezTo>
                    <a:pt x="5373" y="13"/>
                    <a:pt x="5332" y="1"/>
                    <a:pt x="5290" y="1"/>
                  </a:cubicBezTo>
                  <a:close/>
                </a:path>
              </a:pathLst>
            </a:custGeom>
            <a:solidFill>
              <a:srgbClr val="323149"/>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9" name="Google Shape;2895;p36">
              <a:extLst>
                <a:ext uri="{FF2B5EF4-FFF2-40B4-BE49-F238E27FC236}">
                  <a16:creationId xmlns:a16="http://schemas.microsoft.com/office/drawing/2014/main" id="{6A07F3F7-7EF3-7028-1EE5-7790CED2DA2A}"/>
                </a:ext>
              </a:extLst>
            </p:cNvPr>
            <p:cNvSpPr/>
            <p:nvPr/>
          </p:nvSpPr>
          <p:spPr>
            <a:xfrm>
              <a:off x="1002624" y="1200561"/>
              <a:ext cx="350815" cy="325882"/>
            </a:xfrm>
            <a:custGeom>
              <a:avLst/>
              <a:gdLst/>
              <a:ahLst/>
              <a:cxnLst/>
              <a:rect l="l" t="t" r="r" b="b"/>
              <a:pathLst>
                <a:path w="8794" h="8169" extrusionOk="0">
                  <a:moveTo>
                    <a:pt x="3238" y="0"/>
                  </a:moveTo>
                  <a:cubicBezTo>
                    <a:pt x="3177" y="0"/>
                    <a:pt x="3117" y="27"/>
                    <a:pt x="3078" y="80"/>
                  </a:cubicBezTo>
                  <a:cubicBezTo>
                    <a:pt x="3012" y="168"/>
                    <a:pt x="3031" y="291"/>
                    <a:pt x="3120" y="358"/>
                  </a:cubicBezTo>
                  <a:lnTo>
                    <a:pt x="8259" y="4175"/>
                  </a:lnTo>
                  <a:cubicBezTo>
                    <a:pt x="8351" y="4243"/>
                    <a:pt x="8374" y="4345"/>
                    <a:pt x="8379" y="4419"/>
                  </a:cubicBezTo>
                  <a:cubicBezTo>
                    <a:pt x="8389" y="4581"/>
                    <a:pt x="8316" y="4752"/>
                    <a:pt x="8184" y="4879"/>
                  </a:cubicBezTo>
                  <a:lnTo>
                    <a:pt x="5217" y="7711"/>
                  </a:lnTo>
                  <a:lnTo>
                    <a:pt x="344" y="4091"/>
                  </a:lnTo>
                  <a:cubicBezTo>
                    <a:pt x="309" y="4065"/>
                    <a:pt x="267" y="4052"/>
                    <a:pt x="226" y="4052"/>
                  </a:cubicBezTo>
                  <a:cubicBezTo>
                    <a:pt x="166" y="4052"/>
                    <a:pt x="106" y="4080"/>
                    <a:pt x="67" y="4132"/>
                  </a:cubicBezTo>
                  <a:cubicBezTo>
                    <a:pt x="1" y="4221"/>
                    <a:pt x="20" y="4344"/>
                    <a:pt x="107" y="4410"/>
                  </a:cubicBezTo>
                  <a:lnTo>
                    <a:pt x="5115" y="8129"/>
                  </a:lnTo>
                  <a:cubicBezTo>
                    <a:pt x="5151" y="8155"/>
                    <a:pt x="5191" y="8169"/>
                    <a:pt x="5234" y="8169"/>
                  </a:cubicBezTo>
                  <a:cubicBezTo>
                    <a:pt x="5284" y="8169"/>
                    <a:pt x="5332" y="8150"/>
                    <a:pt x="5373" y="8115"/>
                  </a:cubicBezTo>
                  <a:lnTo>
                    <a:pt x="8461" y="5166"/>
                  </a:lnTo>
                  <a:cubicBezTo>
                    <a:pt x="8675" y="4961"/>
                    <a:pt x="8794" y="4673"/>
                    <a:pt x="8777" y="4395"/>
                  </a:cubicBezTo>
                  <a:cubicBezTo>
                    <a:pt x="8762" y="4171"/>
                    <a:pt x="8662" y="3981"/>
                    <a:pt x="8496" y="3858"/>
                  </a:cubicBezTo>
                  <a:lnTo>
                    <a:pt x="3356" y="39"/>
                  </a:lnTo>
                  <a:cubicBezTo>
                    <a:pt x="3321" y="13"/>
                    <a:pt x="3279" y="0"/>
                    <a:pt x="3238" y="0"/>
                  </a:cubicBezTo>
                  <a:close/>
                </a:path>
              </a:pathLst>
            </a:custGeom>
            <a:solidFill>
              <a:srgbClr val="323149"/>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20" name="Google Shape;2896;p36">
              <a:extLst>
                <a:ext uri="{FF2B5EF4-FFF2-40B4-BE49-F238E27FC236}">
                  <a16:creationId xmlns:a16="http://schemas.microsoft.com/office/drawing/2014/main" id="{692980D1-4615-42EE-6A36-E77DC4EEDF72}"/>
                </a:ext>
              </a:extLst>
            </p:cNvPr>
            <p:cNvSpPr/>
            <p:nvPr/>
          </p:nvSpPr>
          <p:spPr>
            <a:xfrm>
              <a:off x="1026680" y="766491"/>
              <a:ext cx="412129" cy="378460"/>
            </a:xfrm>
            <a:custGeom>
              <a:avLst/>
              <a:gdLst/>
              <a:ahLst/>
              <a:cxnLst/>
              <a:rect l="l" t="t" r="r" b="b"/>
              <a:pathLst>
                <a:path w="10331" h="9487" extrusionOk="0">
                  <a:moveTo>
                    <a:pt x="8249" y="0"/>
                  </a:moveTo>
                  <a:cubicBezTo>
                    <a:pt x="8084" y="0"/>
                    <a:pt x="7930" y="26"/>
                    <a:pt x="7787" y="79"/>
                  </a:cubicBezTo>
                  <a:cubicBezTo>
                    <a:pt x="7360" y="237"/>
                    <a:pt x="7068" y="620"/>
                    <a:pt x="6939" y="1187"/>
                  </a:cubicBezTo>
                  <a:cubicBezTo>
                    <a:pt x="6748" y="2032"/>
                    <a:pt x="6863" y="2720"/>
                    <a:pt x="6925" y="2994"/>
                  </a:cubicBezTo>
                  <a:lnTo>
                    <a:pt x="88" y="9140"/>
                  </a:lnTo>
                  <a:cubicBezTo>
                    <a:pt x="7" y="9214"/>
                    <a:pt x="1" y="9338"/>
                    <a:pt x="75" y="9420"/>
                  </a:cubicBezTo>
                  <a:cubicBezTo>
                    <a:pt x="114" y="9463"/>
                    <a:pt x="167" y="9486"/>
                    <a:pt x="222" y="9486"/>
                  </a:cubicBezTo>
                  <a:cubicBezTo>
                    <a:pt x="269" y="9486"/>
                    <a:pt x="317" y="9470"/>
                    <a:pt x="355" y="9436"/>
                  </a:cubicBezTo>
                  <a:lnTo>
                    <a:pt x="7280" y="3209"/>
                  </a:lnTo>
                  <a:cubicBezTo>
                    <a:pt x="7338" y="3157"/>
                    <a:pt x="7359" y="3076"/>
                    <a:pt x="7337" y="3002"/>
                  </a:cubicBezTo>
                  <a:cubicBezTo>
                    <a:pt x="7334" y="2994"/>
                    <a:pt x="7107" y="2242"/>
                    <a:pt x="7327" y="1274"/>
                  </a:cubicBezTo>
                  <a:cubicBezTo>
                    <a:pt x="7395" y="976"/>
                    <a:pt x="7553" y="590"/>
                    <a:pt x="7925" y="452"/>
                  </a:cubicBezTo>
                  <a:cubicBezTo>
                    <a:pt x="8022" y="416"/>
                    <a:pt x="8131" y="398"/>
                    <a:pt x="8249" y="398"/>
                  </a:cubicBezTo>
                  <a:cubicBezTo>
                    <a:pt x="8700" y="398"/>
                    <a:pt x="9293" y="661"/>
                    <a:pt x="9987" y="1177"/>
                  </a:cubicBezTo>
                  <a:cubicBezTo>
                    <a:pt x="10022" y="1203"/>
                    <a:pt x="10064" y="1216"/>
                    <a:pt x="10106" y="1216"/>
                  </a:cubicBezTo>
                  <a:cubicBezTo>
                    <a:pt x="10167" y="1216"/>
                    <a:pt x="10226" y="1189"/>
                    <a:pt x="10264" y="1136"/>
                  </a:cubicBezTo>
                  <a:cubicBezTo>
                    <a:pt x="10331" y="1048"/>
                    <a:pt x="10312" y="925"/>
                    <a:pt x="10223" y="858"/>
                  </a:cubicBezTo>
                  <a:cubicBezTo>
                    <a:pt x="9455" y="287"/>
                    <a:pt x="8793" y="0"/>
                    <a:pt x="8249" y="0"/>
                  </a:cubicBezTo>
                  <a:close/>
                </a:path>
              </a:pathLst>
            </a:custGeom>
            <a:solidFill>
              <a:srgbClr val="323149"/>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21" name="Google Shape;2897;p36">
              <a:extLst>
                <a:ext uri="{FF2B5EF4-FFF2-40B4-BE49-F238E27FC236}">
                  <a16:creationId xmlns:a16="http://schemas.microsoft.com/office/drawing/2014/main" id="{6A1CE904-2E80-A8B0-A566-FEBCA0E44A0A}"/>
                </a:ext>
              </a:extLst>
            </p:cNvPr>
            <p:cNvSpPr/>
            <p:nvPr/>
          </p:nvSpPr>
          <p:spPr>
            <a:xfrm>
              <a:off x="780822" y="1213805"/>
              <a:ext cx="439575" cy="342557"/>
            </a:xfrm>
            <a:custGeom>
              <a:avLst/>
              <a:gdLst/>
              <a:ahLst/>
              <a:cxnLst/>
              <a:rect l="l" t="t" r="r" b="b"/>
              <a:pathLst>
                <a:path w="11019" h="8587" extrusionOk="0">
                  <a:moveTo>
                    <a:pt x="779" y="1"/>
                  </a:moveTo>
                  <a:cubicBezTo>
                    <a:pt x="719" y="1"/>
                    <a:pt x="658" y="28"/>
                    <a:pt x="619" y="80"/>
                  </a:cubicBezTo>
                  <a:lnTo>
                    <a:pt x="65" y="828"/>
                  </a:lnTo>
                  <a:cubicBezTo>
                    <a:pt x="0" y="916"/>
                    <a:pt x="18" y="1039"/>
                    <a:pt x="106" y="1106"/>
                  </a:cubicBezTo>
                  <a:lnTo>
                    <a:pt x="10127" y="8547"/>
                  </a:lnTo>
                  <a:cubicBezTo>
                    <a:pt x="10160" y="8574"/>
                    <a:pt x="10203" y="8586"/>
                    <a:pt x="10245" y="8586"/>
                  </a:cubicBezTo>
                  <a:cubicBezTo>
                    <a:pt x="10254" y="8586"/>
                    <a:pt x="10265" y="8585"/>
                    <a:pt x="10273" y="8584"/>
                  </a:cubicBezTo>
                  <a:cubicBezTo>
                    <a:pt x="10326" y="8576"/>
                    <a:pt x="10371" y="8547"/>
                    <a:pt x="10403" y="8505"/>
                  </a:cubicBezTo>
                  <a:lnTo>
                    <a:pt x="10953" y="7755"/>
                  </a:lnTo>
                  <a:cubicBezTo>
                    <a:pt x="11018" y="7665"/>
                    <a:pt x="10999" y="7542"/>
                    <a:pt x="10911" y="7478"/>
                  </a:cubicBezTo>
                  <a:cubicBezTo>
                    <a:pt x="10876" y="7451"/>
                    <a:pt x="10834" y="7439"/>
                    <a:pt x="10793" y="7439"/>
                  </a:cubicBezTo>
                  <a:cubicBezTo>
                    <a:pt x="10732" y="7439"/>
                    <a:pt x="10672" y="7467"/>
                    <a:pt x="10633" y="7520"/>
                  </a:cubicBezTo>
                  <a:lnTo>
                    <a:pt x="10202" y="8109"/>
                  </a:lnTo>
                  <a:lnTo>
                    <a:pt x="501" y="905"/>
                  </a:lnTo>
                  <a:lnTo>
                    <a:pt x="938" y="317"/>
                  </a:lnTo>
                  <a:cubicBezTo>
                    <a:pt x="1003" y="229"/>
                    <a:pt x="985" y="106"/>
                    <a:pt x="897" y="39"/>
                  </a:cubicBezTo>
                  <a:cubicBezTo>
                    <a:pt x="862" y="13"/>
                    <a:pt x="820" y="1"/>
                    <a:pt x="779" y="1"/>
                  </a:cubicBezTo>
                  <a:close/>
                </a:path>
              </a:pathLst>
            </a:custGeom>
            <a:solidFill>
              <a:srgbClr val="323149"/>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grpSp>
      <p:grpSp>
        <p:nvGrpSpPr>
          <p:cNvPr id="22" name="Google Shape;2898;p36">
            <a:extLst>
              <a:ext uri="{FF2B5EF4-FFF2-40B4-BE49-F238E27FC236}">
                <a16:creationId xmlns:a16="http://schemas.microsoft.com/office/drawing/2014/main" id="{A9C7CF17-5DB3-E24E-61E7-26B826496316}"/>
              </a:ext>
            </a:extLst>
          </p:cNvPr>
          <p:cNvGrpSpPr/>
          <p:nvPr/>
        </p:nvGrpSpPr>
        <p:grpSpPr>
          <a:xfrm rot="-7008787">
            <a:off x="1070406" y="1758174"/>
            <a:ext cx="1425427" cy="1160301"/>
            <a:chOff x="7573474" y="3466512"/>
            <a:chExt cx="1617164" cy="1316285"/>
          </a:xfrm>
        </p:grpSpPr>
        <p:sp>
          <p:nvSpPr>
            <p:cNvPr id="23" name="Google Shape;2899;p36">
              <a:extLst>
                <a:ext uri="{FF2B5EF4-FFF2-40B4-BE49-F238E27FC236}">
                  <a16:creationId xmlns:a16="http://schemas.microsoft.com/office/drawing/2014/main" id="{8E0F60BC-B975-80C9-CA96-0C0D5176500F}"/>
                </a:ext>
              </a:extLst>
            </p:cNvPr>
            <p:cNvSpPr/>
            <p:nvPr/>
          </p:nvSpPr>
          <p:spPr>
            <a:xfrm rot="1586497" flipH="1">
              <a:off x="7655390" y="3792140"/>
              <a:ext cx="1442044" cy="706569"/>
            </a:xfrm>
            <a:custGeom>
              <a:avLst/>
              <a:gdLst/>
              <a:ahLst/>
              <a:cxnLst/>
              <a:rect l="l" t="t" r="r" b="b"/>
              <a:pathLst>
                <a:path w="41474" h="20322" extrusionOk="0">
                  <a:moveTo>
                    <a:pt x="40833" y="385"/>
                  </a:moveTo>
                  <a:lnTo>
                    <a:pt x="40831" y="386"/>
                  </a:lnTo>
                  <a:lnTo>
                    <a:pt x="40831" y="385"/>
                  </a:lnTo>
                  <a:close/>
                  <a:moveTo>
                    <a:pt x="34920" y="2081"/>
                  </a:moveTo>
                  <a:lnTo>
                    <a:pt x="34941" y="2106"/>
                  </a:lnTo>
                  <a:lnTo>
                    <a:pt x="34917" y="2097"/>
                  </a:lnTo>
                  <a:cubicBezTo>
                    <a:pt x="34918" y="2092"/>
                    <a:pt x="34918" y="2087"/>
                    <a:pt x="34920" y="2081"/>
                  </a:cubicBezTo>
                  <a:close/>
                  <a:moveTo>
                    <a:pt x="35639" y="3693"/>
                  </a:moveTo>
                  <a:lnTo>
                    <a:pt x="35639" y="3717"/>
                  </a:lnTo>
                  <a:cubicBezTo>
                    <a:pt x="35634" y="3716"/>
                    <a:pt x="35628" y="3714"/>
                    <a:pt x="35624" y="3714"/>
                  </a:cubicBezTo>
                  <a:lnTo>
                    <a:pt x="35639" y="3693"/>
                  </a:lnTo>
                  <a:close/>
                  <a:moveTo>
                    <a:pt x="35758" y="3839"/>
                  </a:moveTo>
                  <a:lnTo>
                    <a:pt x="35787" y="3844"/>
                  </a:lnTo>
                  <a:lnTo>
                    <a:pt x="35762" y="3854"/>
                  </a:lnTo>
                  <a:lnTo>
                    <a:pt x="35758" y="3839"/>
                  </a:lnTo>
                  <a:close/>
                  <a:moveTo>
                    <a:pt x="41286" y="1"/>
                  </a:moveTo>
                  <a:lnTo>
                    <a:pt x="34162" y="598"/>
                  </a:lnTo>
                  <a:cubicBezTo>
                    <a:pt x="34148" y="599"/>
                    <a:pt x="34136" y="605"/>
                    <a:pt x="34122" y="610"/>
                  </a:cubicBezTo>
                  <a:cubicBezTo>
                    <a:pt x="34117" y="611"/>
                    <a:pt x="34111" y="611"/>
                    <a:pt x="34106" y="614"/>
                  </a:cubicBezTo>
                  <a:lnTo>
                    <a:pt x="4851" y="13924"/>
                  </a:lnTo>
                  <a:cubicBezTo>
                    <a:pt x="4850" y="13925"/>
                    <a:pt x="4849" y="13925"/>
                    <a:pt x="4848" y="13925"/>
                  </a:cubicBezTo>
                  <a:cubicBezTo>
                    <a:pt x="4847" y="13925"/>
                    <a:pt x="4846" y="13925"/>
                    <a:pt x="4846" y="13926"/>
                  </a:cubicBezTo>
                  <a:cubicBezTo>
                    <a:pt x="4844" y="13927"/>
                    <a:pt x="4843" y="13928"/>
                    <a:pt x="4840" y="13929"/>
                  </a:cubicBezTo>
                  <a:lnTo>
                    <a:pt x="3807" y="14399"/>
                  </a:lnTo>
                  <a:cubicBezTo>
                    <a:pt x="3806" y="14399"/>
                    <a:pt x="3806" y="14399"/>
                    <a:pt x="3805" y="14399"/>
                  </a:cubicBezTo>
                  <a:cubicBezTo>
                    <a:pt x="3804" y="14399"/>
                    <a:pt x="3803" y="14399"/>
                    <a:pt x="3801" y="14400"/>
                  </a:cubicBezTo>
                  <a:cubicBezTo>
                    <a:pt x="3799" y="14402"/>
                    <a:pt x="3799" y="14403"/>
                    <a:pt x="3796" y="14404"/>
                  </a:cubicBezTo>
                  <a:lnTo>
                    <a:pt x="1184" y="15593"/>
                  </a:lnTo>
                  <a:cubicBezTo>
                    <a:pt x="1135" y="15622"/>
                    <a:pt x="1" y="16338"/>
                    <a:pt x="990" y="18513"/>
                  </a:cubicBezTo>
                  <a:cubicBezTo>
                    <a:pt x="1706" y="20086"/>
                    <a:pt x="2575" y="20322"/>
                    <a:pt x="3030" y="20322"/>
                  </a:cubicBezTo>
                  <a:cubicBezTo>
                    <a:pt x="3204" y="20322"/>
                    <a:pt x="3318" y="20287"/>
                    <a:pt x="3336" y="20280"/>
                  </a:cubicBezTo>
                  <a:lnTo>
                    <a:pt x="5936" y="19097"/>
                  </a:lnTo>
                  <a:lnTo>
                    <a:pt x="6978" y="18623"/>
                  </a:lnTo>
                  <a:lnTo>
                    <a:pt x="6979" y="18623"/>
                  </a:lnTo>
                  <a:lnTo>
                    <a:pt x="6981" y="18622"/>
                  </a:lnTo>
                  <a:lnTo>
                    <a:pt x="36240" y="5310"/>
                  </a:lnTo>
                  <a:cubicBezTo>
                    <a:pt x="36245" y="5308"/>
                    <a:pt x="36247" y="5304"/>
                    <a:pt x="36251" y="5302"/>
                  </a:cubicBezTo>
                  <a:cubicBezTo>
                    <a:pt x="36265" y="5294"/>
                    <a:pt x="36277" y="5288"/>
                    <a:pt x="36288" y="5278"/>
                  </a:cubicBezTo>
                  <a:lnTo>
                    <a:pt x="41419" y="300"/>
                  </a:lnTo>
                  <a:cubicBezTo>
                    <a:pt x="41421" y="297"/>
                    <a:pt x="41421" y="295"/>
                    <a:pt x="41425" y="292"/>
                  </a:cubicBezTo>
                  <a:cubicBezTo>
                    <a:pt x="41432" y="282"/>
                    <a:pt x="41438" y="273"/>
                    <a:pt x="41443" y="263"/>
                  </a:cubicBezTo>
                  <a:cubicBezTo>
                    <a:pt x="41449" y="254"/>
                    <a:pt x="41456" y="247"/>
                    <a:pt x="41459" y="235"/>
                  </a:cubicBezTo>
                  <a:cubicBezTo>
                    <a:pt x="41466" y="223"/>
                    <a:pt x="41468" y="212"/>
                    <a:pt x="41469" y="202"/>
                  </a:cubicBezTo>
                  <a:cubicBezTo>
                    <a:pt x="41472" y="190"/>
                    <a:pt x="41473" y="179"/>
                    <a:pt x="41473" y="166"/>
                  </a:cubicBezTo>
                  <a:cubicBezTo>
                    <a:pt x="41473" y="164"/>
                    <a:pt x="41474" y="161"/>
                    <a:pt x="41474" y="157"/>
                  </a:cubicBezTo>
                  <a:cubicBezTo>
                    <a:pt x="41473" y="148"/>
                    <a:pt x="41469" y="141"/>
                    <a:pt x="41468" y="134"/>
                  </a:cubicBezTo>
                  <a:cubicBezTo>
                    <a:pt x="41464" y="123"/>
                    <a:pt x="41463" y="112"/>
                    <a:pt x="41458" y="102"/>
                  </a:cubicBezTo>
                  <a:cubicBezTo>
                    <a:pt x="41453" y="91"/>
                    <a:pt x="41446" y="80"/>
                    <a:pt x="41437" y="71"/>
                  </a:cubicBezTo>
                  <a:cubicBezTo>
                    <a:pt x="41433" y="64"/>
                    <a:pt x="41431" y="58"/>
                    <a:pt x="41426" y="53"/>
                  </a:cubicBezTo>
                  <a:cubicBezTo>
                    <a:pt x="41425" y="50"/>
                    <a:pt x="41421" y="50"/>
                    <a:pt x="41419" y="49"/>
                  </a:cubicBezTo>
                  <a:cubicBezTo>
                    <a:pt x="41411" y="42"/>
                    <a:pt x="41402" y="37"/>
                    <a:pt x="41394" y="32"/>
                  </a:cubicBezTo>
                  <a:cubicBezTo>
                    <a:pt x="41383" y="24"/>
                    <a:pt x="41372" y="17"/>
                    <a:pt x="41360" y="12"/>
                  </a:cubicBezTo>
                  <a:cubicBezTo>
                    <a:pt x="41354" y="9"/>
                    <a:pt x="41348" y="9"/>
                    <a:pt x="41342" y="8"/>
                  </a:cubicBezTo>
                  <a:cubicBezTo>
                    <a:pt x="41326" y="4"/>
                    <a:pt x="41311" y="2"/>
                    <a:pt x="41295" y="2"/>
                  </a:cubicBezTo>
                  <a:cubicBezTo>
                    <a:pt x="41292" y="2"/>
                    <a:pt x="41290" y="1"/>
                    <a:pt x="41286" y="1"/>
                  </a:cubicBezTo>
                  <a:close/>
                </a:path>
              </a:pathLst>
            </a:custGeom>
            <a:solidFill>
              <a:srgbClr val="191919">
                <a:alpha val="17860"/>
              </a:srgbClr>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24" name="Google Shape;2900;p36">
              <a:extLst>
                <a:ext uri="{FF2B5EF4-FFF2-40B4-BE49-F238E27FC236}">
                  <a16:creationId xmlns:a16="http://schemas.microsoft.com/office/drawing/2014/main" id="{AC47E241-937C-FEDA-06CE-36F32B98D4FB}"/>
                </a:ext>
              </a:extLst>
            </p:cNvPr>
            <p:cNvSpPr/>
            <p:nvPr/>
          </p:nvSpPr>
          <p:spPr>
            <a:xfrm rot="1586497" flipH="1">
              <a:off x="7887424" y="3522917"/>
              <a:ext cx="260356" cy="32822"/>
            </a:xfrm>
            <a:custGeom>
              <a:avLst/>
              <a:gdLst/>
              <a:ahLst/>
              <a:cxnLst/>
              <a:rect l="l" t="t" r="r" b="b"/>
              <a:pathLst>
                <a:path w="7488" h="944" extrusionOk="0">
                  <a:moveTo>
                    <a:pt x="7302" y="0"/>
                  </a:moveTo>
                  <a:cubicBezTo>
                    <a:pt x="7298" y="0"/>
                    <a:pt x="7295" y="0"/>
                    <a:pt x="7291" y="1"/>
                  </a:cubicBezTo>
                  <a:lnTo>
                    <a:pt x="167" y="598"/>
                  </a:lnTo>
                  <a:cubicBezTo>
                    <a:pt x="71" y="606"/>
                    <a:pt x="1" y="689"/>
                    <a:pt x="8" y="786"/>
                  </a:cubicBezTo>
                  <a:cubicBezTo>
                    <a:pt x="16" y="876"/>
                    <a:pt x="93" y="944"/>
                    <a:pt x="182" y="944"/>
                  </a:cubicBezTo>
                  <a:cubicBezTo>
                    <a:pt x="185" y="944"/>
                    <a:pt x="189" y="943"/>
                    <a:pt x="192" y="943"/>
                  </a:cubicBezTo>
                  <a:cubicBezTo>
                    <a:pt x="193" y="943"/>
                    <a:pt x="194" y="943"/>
                    <a:pt x="195" y="944"/>
                  </a:cubicBezTo>
                  <a:lnTo>
                    <a:pt x="7321" y="346"/>
                  </a:lnTo>
                  <a:cubicBezTo>
                    <a:pt x="7416" y="338"/>
                    <a:pt x="7487" y="254"/>
                    <a:pt x="7479" y="159"/>
                  </a:cubicBezTo>
                  <a:cubicBezTo>
                    <a:pt x="7472" y="66"/>
                    <a:pt x="7392" y="0"/>
                    <a:pt x="7302" y="0"/>
                  </a:cubicBezTo>
                  <a:close/>
                </a:path>
              </a:pathLst>
            </a:custGeom>
            <a:solidFill>
              <a:schemeClr val="accent4"/>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25" name="Google Shape;2901;p36">
              <a:extLst>
                <a:ext uri="{FF2B5EF4-FFF2-40B4-BE49-F238E27FC236}">
                  <a16:creationId xmlns:a16="http://schemas.microsoft.com/office/drawing/2014/main" id="{A707EA1B-15C8-163D-430A-7B7B01209B2E}"/>
                </a:ext>
              </a:extLst>
            </p:cNvPr>
            <p:cNvSpPr/>
            <p:nvPr/>
          </p:nvSpPr>
          <p:spPr>
            <a:xfrm rot="1586497" flipH="1">
              <a:off x="8747362" y="4472661"/>
              <a:ext cx="83065" cy="164456"/>
            </a:xfrm>
            <a:custGeom>
              <a:avLst/>
              <a:gdLst/>
              <a:ahLst/>
              <a:cxnLst/>
              <a:rect l="l" t="t" r="r" b="b"/>
              <a:pathLst>
                <a:path w="2389" h="4730" extrusionOk="0">
                  <a:moveTo>
                    <a:pt x="198" y="1"/>
                  </a:moveTo>
                  <a:cubicBezTo>
                    <a:pt x="174" y="1"/>
                    <a:pt x="149" y="6"/>
                    <a:pt x="126" y="17"/>
                  </a:cubicBezTo>
                  <a:cubicBezTo>
                    <a:pt x="39" y="57"/>
                    <a:pt x="1" y="159"/>
                    <a:pt x="40" y="246"/>
                  </a:cubicBezTo>
                  <a:lnTo>
                    <a:pt x="2034" y="4627"/>
                  </a:lnTo>
                  <a:cubicBezTo>
                    <a:pt x="2062" y="4691"/>
                    <a:pt x="2125" y="4730"/>
                    <a:pt x="2191" y="4730"/>
                  </a:cubicBezTo>
                  <a:cubicBezTo>
                    <a:pt x="2214" y="4730"/>
                    <a:pt x="2239" y="4725"/>
                    <a:pt x="2263" y="4714"/>
                  </a:cubicBezTo>
                  <a:cubicBezTo>
                    <a:pt x="2350" y="4674"/>
                    <a:pt x="2389" y="4571"/>
                    <a:pt x="2349" y="4485"/>
                  </a:cubicBezTo>
                  <a:lnTo>
                    <a:pt x="355" y="104"/>
                  </a:lnTo>
                  <a:cubicBezTo>
                    <a:pt x="327" y="39"/>
                    <a:pt x="264" y="1"/>
                    <a:pt x="198" y="1"/>
                  </a:cubicBezTo>
                  <a:close/>
                </a:path>
              </a:pathLst>
            </a:custGeom>
            <a:solidFill>
              <a:schemeClr val="dk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26" name="Google Shape;2902;p36">
              <a:extLst>
                <a:ext uri="{FF2B5EF4-FFF2-40B4-BE49-F238E27FC236}">
                  <a16:creationId xmlns:a16="http://schemas.microsoft.com/office/drawing/2014/main" id="{BF2F401F-3771-7EA0-1EE5-EABEB75E587E}"/>
                </a:ext>
              </a:extLst>
            </p:cNvPr>
            <p:cNvSpPr/>
            <p:nvPr/>
          </p:nvSpPr>
          <p:spPr>
            <a:xfrm rot="1586497" flipH="1">
              <a:off x="8003534" y="3600507"/>
              <a:ext cx="27329" cy="20409"/>
            </a:xfrm>
            <a:custGeom>
              <a:avLst/>
              <a:gdLst/>
              <a:ahLst/>
              <a:cxnLst/>
              <a:rect l="l" t="t" r="r" b="b"/>
              <a:pathLst>
                <a:path w="786" h="587" extrusionOk="0">
                  <a:moveTo>
                    <a:pt x="692" y="0"/>
                  </a:moveTo>
                  <a:cubicBezTo>
                    <a:pt x="675" y="0"/>
                    <a:pt x="659" y="5"/>
                    <a:pt x="644" y="15"/>
                  </a:cubicBezTo>
                  <a:lnTo>
                    <a:pt x="46" y="436"/>
                  </a:lnTo>
                  <a:cubicBezTo>
                    <a:pt x="9" y="462"/>
                    <a:pt x="1" y="514"/>
                    <a:pt x="27" y="551"/>
                  </a:cubicBezTo>
                  <a:cubicBezTo>
                    <a:pt x="44" y="575"/>
                    <a:pt x="69" y="587"/>
                    <a:pt x="95" y="587"/>
                  </a:cubicBezTo>
                  <a:cubicBezTo>
                    <a:pt x="112" y="587"/>
                    <a:pt x="127" y="582"/>
                    <a:pt x="142" y="571"/>
                  </a:cubicBezTo>
                  <a:lnTo>
                    <a:pt x="740" y="150"/>
                  </a:lnTo>
                  <a:cubicBezTo>
                    <a:pt x="776" y="124"/>
                    <a:pt x="786" y="73"/>
                    <a:pt x="760" y="35"/>
                  </a:cubicBezTo>
                  <a:cubicBezTo>
                    <a:pt x="743" y="13"/>
                    <a:pt x="718" y="0"/>
                    <a:pt x="692" y="0"/>
                  </a:cubicBezTo>
                  <a:close/>
                </a:path>
              </a:pathLst>
            </a:custGeom>
            <a:solidFill>
              <a:schemeClr val="dk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27" name="Google Shape;2903;p36">
              <a:extLst>
                <a:ext uri="{FF2B5EF4-FFF2-40B4-BE49-F238E27FC236}">
                  <a16:creationId xmlns:a16="http://schemas.microsoft.com/office/drawing/2014/main" id="{B7748E20-3EA2-E5A0-562F-1711025E2E85}"/>
                </a:ext>
              </a:extLst>
            </p:cNvPr>
            <p:cNvSpPr/>
            <p:nvPr/>
          </p:nvSpPr>
          <p:spPr>
            <a:xfrm rot="1586497" flipH="1">
              <a:off x="8754854" y="4621166"/>
              <a:ext cx="50451" cy="24373"/>
            </a:xfrm>
            <a:custGeom>
              <a:avLst/>
              <a:gdLst/>
              <a:ahLst/>
              <a:cxnLst/>
              <a:rect l="l" t="t" r="r" b="b"/>
              <a:pathLst>
                <a:path w="1451" h="701" extrusionOk="0">
                  <a:moveTo>
                    <a:pt x="1355" y="0"/>
                  </a:moveTo>
                  <a:cubicBezTo>
                    <a:pt x="1345" y="0"/>
                    <a:pt x="1334" y="2"/>
                    <a:pt x="1324" y="6"/>
                  </a:cubicBezTo>
                  <a:lnTo>
                    <a:pt x="64" y="541"/>
                  </a:lnTo>
                  <a:cubicBezTo>
                    <a:pt x="21" y="559"/>
                    <a:pt x="1" y="608"/>
                    <a:pt x="20" y="650"/>
                  </a:cubicBezTo>
                  <a:cubicBezTo>
                    <a:pt x="32" y="682"/>
                    <a:pt x="64" y="700"/>
                    <a:pt x="95" y="700"/>
                  </a:cubicBezTo>
                  <a:cubicBezTo>
                    <a:pt x="108" y="700"/>
                    <a:pt x="118" y="698"/>
                    <a:pt x="129" y="694"/>
                  </a:cubicBezTo>
                  <a:lnTo>
                    <a:pt x="1388" y="159"/>
                  </a:lnTo>
                  <a:cubicBezTo>
                    <a:pt x="1432" y="140"/>
                    <a:pt x="1450" y="92"/>
                    <a:pt x="1433" y="50"/>
                  </a:cubicBezTo>
                  <a:cubicBezTo>
                    <a:pt x="1418" y="18"/>
                    <a:pt x="1387" y="0"/>
                    <a:pt x="1355" y="0"/>
                  </a:cubicBezTo>
                  <a:close/>
                </a:path>
              </a:pathLst>
            </a:custGeom>
            <a:solidFill>
              <a:schemeClr val="dk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28" name="Google Shape;2904;p36">
              <a:extLst>
                <a:ext uri="{FF2B5EF4-FFF2-40B4-BE49-F238E27FC236}">
                  <a16:creationId xmlns:a16="http://schemas.microsoft.com/office/drawing/2014/main" id="{9761C831-97D8-2DE7-9EBC-EB89A112F594}"/>
                </a:ext>
              </a:extLst>
            </p:cNvPr>
            <p:cNvSpPr/>
            <p:nvPr/>
          </p:nvSpPr>
          <p:spPr>
            <a:xfrm rot="1586497" flipH="1">
              <a:off x="8788500" y="4616744"/>
              <a:ext cx="36613" cy="14290"/>
            </a:xfrm>
            <a:custGeom>
              <a:avLst/>
              <a:gdLst/>
              <a:ahLst/>
              <a:cxnLst/>
              <a:rect l="l" t="t" r="r" b="b"/>
              <a:pathLst>
                <a:path w="1053" h="411" extrusionOk="0">
                  <a:moveTo>
                    <a:pt x="960" y="0"/>
                  </a:moveTo>
                  <a:cubicBezTo>
                    <a:pt x="953" y="0"/>
                    <a:pt x="945" y="1"/>
                    <a:pt x="937" y="3"/>
                  </a:cubicBezTo>
                  <a:lnTo>
                    <a:pt x="71" y="248"/>
                  </a:lnTo>
                  <a:cubicBezTo>
                    <a:pt x="27" y="261"/>
                    <a:pt x="0" y="306"/>
                    <a:pt x="13" y="350"/>
                  </a:cubicBezTo>
                  <a:cubicBezTo>
                    <a:pt x="23" y="386"/>
                    <a:pt x="57" y="410"/>
                    <a:pt x="94" y="410"/>
                  </a:cubicBezTo>
                  <a:cubicBezTo>
                    <a:pt x="101" y="410"/>
                    <a:pt x="109" y="408"/>
                    <a:pt x="117" y="406"/>
                  </a:cubicBezTo>
                  <a:lnTo>
                    <a:pt x="983" y="161"/>
                  </a:lnTo>
                  <a:cubicBezTo>
                    <a:pt x="1026" y="150"/>
                    <a:pt x="1052" y="104"/>
                    <a:pt x="1039" y="59"/>
                  </a:cubicBezTo>
                  <a:cubicBezTo>
                    <a:pt x="1029" y="23"/>
                    <a:pt x="997" y="0"/>
                    <a:pt x="960" y="0"/>
                  </a:cubicBezTo>
                  <a:close/>
                </a:path>
              </a:pathLst>
            </a:custGeom>
            <a:solidFill>
              <a:schemeClr val="dk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29" name="Google Shape;2905;p36">
              <a:extLst>
                <a:ext uri="{FF2B5EF4-FFF2-40B4-BE49-F238E27FC236}">
                  <a16:creationId xmlns:a16="http://schemas.microsoft.com/office/drawing/2014/main" id="{EF090AE7-7525-6BA4-0F0B-DFAA6B7ABFE8}"/>
                </a:ext>
              </a:extLst>
            </p:cNvPr>
            <p:cNvSpPr/>
            <p:nvPr/>
          </p:nvSpPr>
          <p:spPr>
            <a:xfrm rot="1586497" flipH="1">
              <a:off x="8841264" y="4594144"/>
              <a:ext cx="24965" cy="16828"/>
            </a:xfrm>
            <a:custGeom>
              <a:avLst/>
              <a:gdLst/>
              <a:ahLst/>
              <a:cxnLst/>
              <a:rect l="l" t="t" r="r" b="b"/>
              <a:pathLst>
                <a:path w="718" h="484" extrusionOk="0">
                  <a:moveTo>
                    <a:pt x="624" y="0"/>
                  </a:moveTo>
                  <a:cubicBezTo>
                    <a:pt x="616" y="0"/>
                    <a:pt x="609" y="1"/>
                    <a:pt x="601" y="4"/>
                  </a:cubicBezTo>
                  <a:cubicBezTo>
                    <a:pt x="386" y="67"/>
                    <a:pt x="190" y="185"/>
                    <a:pt x="33" y="343"/>
                  </a:cubicBezTo>
                  <a:cubicBezTo>
                    <a:pt x="0" y="375"/>
                    <a:pt x="0" y="427"/>
                    <a:pt x="33" y="459"/>
                  </a:cubicBezTo>
                  <a:cubicBezTo>
                    <a:pt x="50" y="476"/>
                    <a:pt x="71" y="484"/>
                    <a:pt x="92" y="484"/>
                  </a:cubicBezTo>
                  <a:cubicBezTo>
                    <a:pt x="113" y="484"/>
                    <a:pt x="134" y="474"/>
                    <a:pt x="151" y="459"/>
                  </a:cubicBezTo>
                  <a:cubicBezTo>
                    <a:pt x="288" y="321"/>
                    <a:pt x="461" y="218"/>
                    <a:pt x="648" y="164"/>
                  </a:cubicBezTo>
                  <a:cubicBezTo>
                    <a:pt x="692" y="150"/>
                    <a:pt x="717" y="103"/>
                    <a:pt x="705" y="60"/>
                  </a:cubicBezTo>
                  <a:cubicBezTo>
                    <a:pt x="693" y="23"/>
                    <a:pt x="660" y="0"/>
                    <a:pt x="624" y="0"/>
                  </a:cubicBezTo>
                  <a:close/>
                </a:path>
              </a:pathLst>
            </a:custGeom>
            <a:solidFill>
              <a:schemeClr val="dk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30" name="Google Shape;2906;p36">
              <a:extLst>
                <a:ext uri="{FF2B5EF4-FFF2-40B4-BE49-F238E27FC236}">
                  <a16:creationId xmlns:a16="http://schemas.microsoft.com/office/drawing/2014/main" id="{435A3837-5E98-6975-E5F5-1B46BF90D429}"/>
                </a:ext>
              </a:extLst>
            </p:cNvPr>
            <p:cNvSpPr/>
            <p:nvPr/>
          </p:nvSpPr>
          <p:spPr>
            <a:xfrm rot="1586497" flipH="1">
              <a:off x="8854760" y="4547285"/>
              <a:ext cx="28268" cy="15681"/>
            </a:xfrm>
            <a:custGeom>
              <a:avLst/>
              <a:gdLst/>
              <a:ahLst/>
              <a:cxnLst/>
              <a:rect l="l" t="t" r="r" b="b"/>
              <a:pathLst>
                <a:path w="813" h="451" extrusionOk="0">
                  <a:moveTo>
                    <a:pt x="717" y="1"/>
                  </a:moveTo>
                  <a:cubicBezTo>
                    <a:pt x="706" y="1"/>
                    <a:pt x="694" y="3"/>
                    <a:pt x="683" y="8"/>
                  </a:cubicBezTo>
                  <a:lnTo>
                    <a:pt x="60" y="292"/>
                  </a:lnTo>
                  <a:cubicBezTo>
                    <a:pt x="20" y="312"/>
                    <a:pt x="1" y="360"/>
                    <a:pt x="20" y="402"/>
                  </a:cubicBezTo>
                  <a:cubicBezTo>
                    <a:pt x="34" y="432"/>
                    <a:pt x="65" y="450"/>
                    <a:pt x="96" y="450"/>
                  </a:cubicBezTo>
                  <a:cubicBezTo>
                    <a:pt x="108" y="450"/>
                    <a:pt x="119" y="448"/>
                    <a:pt x="130" y="443"/>
                  </a:cubicBezTo>
                  <a:lnTo>
                    <a:pt x="752" y="158"/>
                  </a:lnTo>
                  <a:cubicBezTo>
                    <a:pt x="793" y="139"/>
                    <a:pt x="813" y="90"/>
                    <a:pt x="793" y="48"/>
                  </a:cubicBezTo>
                  <a:cubicBezTo>
                    <a:pt x="779" y="19"/>
                    <a:pt x="748" y="1"/>
                    <a:pt x="717" y="1"/>
                  </a:cubicBezTo>
                  <a:close/>
                </a:path>
              </a:pathLst>
            </a:custGeom>
            <a:solidFill>
              <a:schemeClr val="dk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31" name="Google Shape;2907;p36">
              <a:extLst>
                <a:ext uri="{FF2B5EF4-FFF2-40B4-BE49-F238E27FC236}">
                  <a16:creationId xmlns:a16="http://schemas.microsoft.com/office/drawing/2014/main" id="{74B8BF25-EC7B-7217-1715-3A1ECE0315D6}"/>
                </a:ext>
              </a:extLst>
            </p:cNvPr>
            <p:cNvSpPr/>
            <p:nvPr/>
          </p:nvSpPr>
          <p:spPr>
            <a:xfrm rot="1586497" flipH="1">
              <a:off x="7934060" y="3499828"/>
              <a:ext cx="44923" cy="52570"/>
            </a:xfrm>
            <a:custGeom>
              <a:avLst/>
              <a:gdLst/>
              <a:ahLst/>
              <a:cxnLst/>
              <a:rect l="l" t="t" r="r" b="b"/>
              <a:pathLst>
                <a:path w="1292" h="1512" extrusionOk="0">
                  <a:moveTo>
                    <a:pt x="571" y="1"/>
                  </a:moveTo>
                  <a:cubicBezTo>
                    <a:pt x="513" y="1"/>
                    <a:pt x="456" y="31"/>
                    <a:pt x="424" y="85"/>
                  </a:cubicBezTo>
                  <a:lnTo>
                    <a:pt x="94" y="639"/>
                  </a:lnTo>
                  <a:cubicBezTo>
                    <a:pt x="10" y="780"/>
                    <a:pt x="0" y="955"/>
                    <a:pt x="68" y="1106"/>
                  </a:cubicBezTo>
                  <a:cubicBezTo>
                    <a:pt x="136" y="1257"/>
                    <a:pt x="275" y="1365"/>
                    <a:pt x="437" y="1394"/>
                  </a:cubicBezTo>
                  <a:lnTo>
                    <a:pt x="1072" y="1509"/>
                  </a:lnTo>
                  <a:cubicBezTo>
                    <a:pt x="1082" y="1510"/>
                    <a:pt x="1093" y="1512"/>
                    <a:pt x="1103" y="1512"/>
                  </a:cubicBezTo>
                  <a:cubicBezTo>
                    <a:pt x="1185" y="1512"/>
                    <a:pt x="1257" y="1452"/>
                    <a:pt x="1273" y="1369"/>
                  </a:cubicBezTo>
                  <a:cubicBezTo>
                    <a:pt x="1292" y="1274"/>
                    <a:pt x="1229" y="1184"/>
                    <a:pt x="1135" y="1168"/>
                  </a:cubicBezTo>
                  <a:lnTo>
                    <a:pt x="500" y="1053"/>
                  </a:lnTo>
                  <a:cubicBezTo>
                    <a:pt x="447" y="1043"/>
                    <a:pt x="405" y="1011"/>
                    <a:pt x="383" y="963"/>
                  </a:cubicBezTo>
                  <a:cubicBezTo>
                    <a:pt x="361" y="915"/>
                    <a:pt x="366" y="861"/>
                    <a:pt x="392" y="816"/>
                  </a:cubicBezTo>
                  <a:lnTo>
                    <a:pt x="721" y="262"/>
                  </a:lnTo>
                  <a:cubicBezTo>
                    <a:pt x="770" y="181"/>
                    <a:pt x="743" y="74"/>
                    <a:pt x="661" y="26"/>
                  </a:cubicBezTo>
                  <a:cubicBezTo>
                    <a:pt x="633" y="9"/>
                    <a:pt x="602" y="1"/>
                    <a:pt x="571" y="1"/>
                  </a:cubicBezTo>
                  <a:close/>
                </a:path>
              </a:pathLst>
            </a:custGeom>
            <a:solidFill>
              <a:schemeClr val="accent4"/>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32" name="Google Shape;2908;p36">
              <a:extLst>
                <a:ext uri="{FF2B5EF4-FFF2-40B4-BE49-F238E27FC236}">
                  <a16:creationId xmlns:a16="http://schemas.microsoft.com/office/drawing/2014/main" id="{FC43E129-DBD5-41FA-6884-71206A787F1F}"/>
                </a:ext>
              </a:extLst>
            </p:cNvPr>
            <p:cNvSpPr/>
            <p:nvPr/>
          </p:nvSpPr>
          <p:spPr>
            <a:xfrm rot="1586497" flipH="1">
              <a:off x="8722239" y="4441750"/>
              <a:ext cx="83030" cy="164421"/>
            </a:xfrm>
            <a:custGeom>
              <a:avLst/>
              <a:gdLst/>
              <a:ahLst/>
              <a:cxnLst/>
              <a:rect l="l" t="t" r="r" b="b"/>
              <a:pathLst>
                <a:path w="2388" h="4729" extrusionOk="0">
                  <a:moveTo>
                    <a:pt x="196" y="1"/>
                  </a:moveTo>
                  <a:cubicBezTo>
                    <a:pt x="172" y="1"/>
                    <a:pt x="148" y="5"/>
                    <a:pt x="126" y="16"/>
                  </a:cubicBezTo>
                  <a:cubicBezTo>
                    <a:pt x="38" y="55"/>
                    <a:pt x="0" y="159"/>
                    <a:pt x="39" y="245"/>
                  </a:cubicBezTo>
                  <a:lnTo>
                    <a:pt x="2033" y="4626"/>
                  </a:lnTo>
                  <a:cubicBezTo>
                    <a:pt x="2062" y="4691"/>
                    <a:pt x="2125" y="4729"/>
                    <a:pt x="2190" y="4729"/>
                  </a:cubicBezTo>
                  <a:cubicBezTo>
                    <a:pt x="2215" y="4729"/>
                    <a:pt x="2238" y="4723"/>
                    <a:pt x="2262" y="4713"/>
                  </a:cubicBezTo>
                  <a:cubicBezTo>
                    <a:pt x="2350" y="4673"/>
                    <a:pt x="2387" y="4571"/>
                    <a:pt x="2348" y="4484"/>
                  </a:cubicBezTo>
                  <a:lnTo>
                    <a:pt x="354" y="103"/>
                  </a:lnTo>
                  <a:cubicBezTo>
                    <a:pt x="325" y="38"/>
                    <a:pt x="262" y="1"/>
                    <a:pt x="196" y="1"/>
                  </a:cubicBezTo>
                  <a:close/>
                </a:path>
              </a:pathLst>
            </a:custGeom>
            <a:solidFill>
              <a:schemeClr val="accent4"/>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33" name="Google Shape;2909;p36">
              <a:extLst>
                <a:ext uri="{FF2B5EF4-FFF2-40B4-BE49-F238E27FC236}">
                  <a16:creationId xmlns:a16="http://schemas.microsoft.com/office/drawing/2014/main" id="{14103583-05C4-76B0-5834-05C2CCB8207A}"/>
                </a:ext>
              </a:extLst>
            </p:cNvPr>
            <p:cNvSpPr/>
            <p:nvPr/>
          </p:nvSpPr>
          <p:spPr>
            <a:xfrm rot="1586497" flipH="1">
              <a:off x="7899688" y="3824188"/>
              <a:ext cx="1214997" cy="626462"/>
            </a:xfrm>
            <a:custGeom>
              <a:avLst/>
              <a:gdLst/>
              <a:ahLst/>
              <a:cxnLst/>
              <a:rect l="l" t="t" r="r" b="b"/>
              <a:pathLst>
                <a:path w="34944" h="18018" extrusionOk="0">
                  <a:moveTo>
                    <a:pt x="34178" y="0"/>
                  </a:moveTo>
                  <a:cubicBezTo>
                    <a:pt x="34153" y="0"/>
                    <a:pt x="34129" y="5"/>
                    <a:pt x="34106" y="16"/>
                  </a:cubicBezTo>
                  <a:lnTo>
                    <a:pt x="1184" y="14996"/>
                  </a:lnTo>
                  <a:cubicBezTo>
                    <a:pt x="1135" y="15024"/>
                    <a:pt x="1" y="15740"/>
                    <a:pt x="991" y="17916"/>
                  </a:cubicBezTo>
                  <a:cubicBezTo>
                    <a:pt x="1020" y="17980"/>
                    <a:pt x="1083" y="18018"/>
                    <a:pt x="1148" y="18018"/>
                  </a:cubicBezTo>
                  <a:cubicBezTo>
                    <a:pt x="1173" y="18018"/>
                    <a:pt x="1196" y="18014"/>
                    <a:pt x="1217" y="18002"/>
                  </a:cubicBezTo>
                  <a:cubicBezTo>
                    <a:pt x="1305" y="17963"/>
                    <a:pt x="1343" y="17859"/>
                    <a:pt x="1304" y="17774"/>
                  </a:cubicBezTo>
                  <a:cubicBezTo>
                    <a:pt x="450" y="15896"/>
                    <a:pt x="1325" y="15315"/>
                    <a:pt x="1343" y="15302"/>
                  </a:cubicBezTo>
                  <a:lnTo>
                    <a:pt x="34038" y="427"/>
                  </a:lnTo>
                  <a:cubicBezTo>
                    <a:pt x="34140" y="925"/>
                    <a:pt x="34392" y="1287"/>
                    <a:pt x="34534" y="1458"/>
                  </a:cubicBezTo>
                  <a:cubicBezTo>
                    <a:pt x="34414" y="1664"/>
                    <a:pt x="34243" y="2104"/>
                    <a:pt x="34501" y="2669"/>
                  </a:cubicBezTo>
                  <a:cubicBezTo>
                    <a:pt x="34530" y="2734"/>
                    <a:pt x="34593" y="2771"/>
                    <a:pt x="34659" y="2771"/>
                  </a:cubicBezTo>
                  <a:cubicBezTo>
                    <a:pt x="34683" y="2771"/>
                    <a:pt x="34707" y="2766"/>
                    <a:pt x="34729" y="2756"/>
                  </a:cubicBezTo>
                  <a:cubicBezTo>
                    <a:pt x="34817" y="2716"/>
                    <a:pt x="34855" y="2614"/>
                    <a:pt x="34816" y="2527"/>
                  </a:cubicBezTo>
                  <a:cubicBezTo>
                    <a:pt x="34557" y="1956"/>
                    <a:pt x="34871" y="1572"/>
                    <a:pt x="34884" y="1556"/>
                  </a:cubicBezTo>
                  <a:cubicBezTo>
                    <a:pt x="34944" y="1486"/>
                    <a:pt x="34941" y="1384"/>
                    <a:pt x="34875" y="1319"/>
                  </a:cubicBezTo>
                  <a:cubicBezTo>
                    <a:pt x="34871" y="1314"/>
                    <a:pt x="34413" y="856"/>
                    <a:pt x="34350" y="157"/>
                  </a:cubicBezTo>
                  <a:cubicBezTo>
                    <a:pt x="34344" y="103"/>
                    <a:pt x="34313" y="51"/>
                    <a:pt x="34264" y="24"/>
                  </a:cubicBezTo>
                  <a:cubicBezTo>
                    <a:pt x="34237" y="8"/>
                    <a:pt x="34208" y="0"/>
                    <a:pt x="34178" y="0"/>
                  </a:cubicBezTo>
                  <a:close/>
                </a:path>
              </a:pathLst>
            </a:custGeom>
            <a:solidFill>
              <a:srgbClr val="232323"/>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34" name="Google Shape;2910;p36">
              <a:extLst>
                <a:ext uri="{FF2B5EF4-FFF2-40B4-BE49-F238E27FC236}">
                  <a16:creationId xmlns:a16="http://schemas.microsoft.com/office/drawing/2014/main" id="{4F71CB06-FF68-E4DD-3B25-29960CB3473C}"/>
                </a:ext>
              </a:extLst>
            </p:cNvPr>
            <p:cNvSpPr/>
            <p:nvPr/>
          </p:nvSpPr>
          <p:spPr>
            <a:xfrm rot="1586497" flipH="1">
              <a:off x="7823009" y="3882780"/>
              <a:ext cx="1230852" cy="601464"/>
            </a:xfrm>
            <a:custGeom>
              <a:avLst/>
              <a:gdLst/>
              <a:ahLst/>
              <a:cxnLst/>
              <a:rect l="l" t="t" r="r" b="b"/>
              <a:pathLst>
                <a:path w="35400" h="17299" extrusionOk="0">
                  <a:moveTo>
                    <a:pt x="33709" y="1"/>
                  </a:moveTo>
                  <a:cubicBezTo>
                    <a:pt x="33685" y="1"/>
                    <a:pt x="33661" y="6"/>
                    <a:pt x="33638" y="16"/>
                  </a:cubicBezTo>
                  <a:cubicBezTo>
                    <a:pt x="33550" y="56"/>
                    <a:pt x="33513" y="158"/>
                    <a:pt x="33551" y="245"/>
                  </a:cubicBezTo>
                  <a:cubicBezTo>
                    <a:pt x="33808" y="810"/>
                    <a:pt x="34253" y="969"/>
                    <a:pt x="34487" y="1015"/>
                  </a:cubicBezTo>
                  <a:cubicBezTo>
                    <a:pt x="34523" y="1234"/>
                    <a:pt x="34628" y="1663"/>
                    <a:pt x="34938" y="2067"/>
                  </a:cubicBezTo>
                  <a:lnTo>
                    <a:pt x="2263" y="16934"/>
                  </a:lnTo>
                  <a:cubicBezTo>
                    <a:pt x="2253" y="16938"/>
                    <a:pt x="2186" y="16956"/>
                    <a:pt x="2079" y="16956"/>
                  </a:cubicBezTo>
                  <a:cubicBezTo>
                    <a:pt x="1741" y="16956"/>
                    <a:pt x="1003" y="16772"/>
                    <a:pt x="354" y="15348"/>
                  </a:cubicBezTo>
                  <a:cubicBezTo>
                    <a:pt x="326" y="15283"/>
                    <a:pt x="262" y="15246"/>
                    <a:pt x="196" y="15246"/>
                  </a:cubicBezTo>
                  <a:cubicBezTo>
                    <a:pt x="172" y="15246"/>
                    <a:pt x="148" y="15251"/>
                    <a:pt x="126" y="15261"/>
                  </a:cubicBezTo>
                  <a:cubicBezTo>
                    <a:pt x="38" y="15301"/>
                    <a:pt x="0" y="15404"/>
                    <a:pt x="39" y="15490"/>
                  </a:cubicBezTo>
                  <a:cubicBezTo>
                    <a:pt x="755" y="17063"/>
                    <a:pt x="1625" y="17299"/>
                    <a:pt x="2079" y="17299"/>
                  </a:cubicBezTo>
                  <a:cubicBezTo>
                    <a:pt x="2253" y="17299"/>
                    <a:pt x="2366" y="17263"/>
                    <a:pt x="2388" y="17258"/>
                  </a:cubicBezTo>
                  <a:lnTo>
                    <a:pt x="35292" y="2288"/>
                  </a:lnTo>
                  <a:cubicBezTo>
                    <a:pt x="35342" y="2266"/>
                    <a:pt x="35379" y="2219"/>
                    <a:pt x="35389" y="2165"/>
                  </a:cubicBezTo>
                  <a:cubicBezTo>
                    <a:pt x="35400" y="2108"/>
                    <a:pt x="35383" y="2052"/>
                    <a:pt x="35345" y="2011"/>
                  </a:cubicBezTo>
                  <a:cubicBezTo>
                    <a:pt x="34860" y="1505"/>
                    <a:pt x="34816" y="858"/>
                    <a:pt x="34816" y="852"/>
                  </a:cubicBezTo>
                  <a:cubicBezTo>
                    <a:pt x="34808" y="762"/>
                    <a:pt x="34734" y="690"/>
                    <a:pt x="34644" y="689"/>
                  </a:cubicBezTo>
                  <a:cubicBezTo>
                    <a:pt x="34623" y="689"/>
                    <a:pt x="34126" y="673"/>
                    <a:pt x="33866" y="103"/>
                  </a:cubicBezTo>
                  <a:cubicBezTo>
                    <a:pt x="33838" y="38"/>
                    <a:pt x="33775" y="1"/>
                    <a:pt x="33709" y="1"/>
                  </a:cubicBezTo>
                  <a:close/>
                </a:path>
              </a:pathLst>
            </a:custGeom>
            <a:solidFill>
              <a:srgbClr val="232323"/>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35" name="Google Shape;2911;p36">
              <a:extLst>
                <a:ext uri="{FF2B5EF4-FFF2-40B4-BE49-F238E27FC236}">
                  <a16:creationId xmlns:a16="http://schemas.microsoft.com/office/drawing/2014/main" id="{FF496D15-D83B-6FA0-01BF-48601EA9902F}"/>
                </a:ext>
              </a:extLst>
            </p:cNvPr>
            <p:cNvSpPr/>
            <p:nvPr/>
          </p:nvSpPr>
          <p:spPr>
            <a:xfrm rot="1586497" flipH="1">
              <a:off x="7993954" y="3709270"/>
              <a:ext cx="35" cy="35"/>
            </a:xfrm>
            <a:custGeom>
              <a:avLst/>
              <a:gdLst/>
              <a:ahLst/>
              <a:cxnLst/>
              <a:rect l="l" t="t" r="r" b="b"/>
              <a:pathLst>
                <a:path w="1" h="1" fill="none" extrusionOk="0">
                  <a:moveTo>
                    <a:pt x="1" y="0"/>
                  </a:moveTo>
                  <a:close/>
                </a:path>
              </a:pathLst>
            </a:custGeom>
            <a:noFill/>
            <a:ln w="8650" cap="rnd" cmpd="sng">
              <a:solidFill>
                <a:srgbClr val="232323"/>
              </a:solidFill>
              <a:prstDash val="solid"/>
              <a:round/>
              <a:headEnd type="none" w="sm" len="sm"/>
              <a:tailEnd type="none" w="sm" len="sm"/>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36" name="Google Shape;2912;p36">
              <a:extLst>
                <a:ext uri="{FF2B5EF4-FFF2-40B4-BE49-F238E27FC236}">
                  <a16:creationId xmlns:a16="http://schemas.microsoft.com/office/drawing/2014/main" id="{1BC0AFDC-C1F5-921D-B290-0F809820995A}"/>
                </a:ext>
              </a:extLst>
            </p:cNvPr>
            <p:cNvSpPr/>
            <p:nvPr/>
          </p:nvSpPr>
          <p:spPr>
            <a:xfrm rot="1586497" flipH="1">
              <a:off x="7856789" y="3499511"/>
              <a:ext cx="191721" cy="185109"/>
            </a:xfrm>
            <a:custGeom>
              <a:avLst/>
              <a:gdLst/>
              <a:ahLst/>
              <a:cxnLst/>
              <a:rect l="l" t="t" r="r" b="b"/>
              <a:pathLst>
                <a:path w="5514" h="5324" extrusionOk="0">
                  <a:moveTo>
                    <a:pt x="5321" y="0"/>
                  </a:moveTo>
                  <a:cubicBezTo>
                    <a:pt x="5278" y="0"/>
                    <a:pt x="5235" y="16"/>
                    <a:pt x="5202" y="49"/>
                  </a:cubicBezTo>
                  <a:lnTo>
                    <a:pt x="71" y="5026"/>
                  </a:lnTo>
                  <a:cubicBezTo>
                    <a:pt x="1" y="5093"/>
                    <a:pt x="0" y="5203"/>
                    <a:pt x="67" y="5271"/>
                  </a:cubicBezTo>
                  <a:cubicBezTo>
                    <a:pt x="101" y="5307"/>
                    <a:pt x="146" y="5324"/>
                    <a:pt x="192" y="5324"/>
                  </a:cubicBezTo>
                  <a:cubicBezTo>
                    <a:pt x="235" y="5324"/>
                    <a:pt x="279" y="5308"/>
                    <a:pt x="312" y="5276"/>
                  </a:cubicBezTo>
                  <a:lnTo>
                    <a:pt x="5442" y="297"/>
                  </a:lnTo>
                  <a:cubicBezTo>
                    <a:pt x="5512" y="231"/>
                    <a:pt x="5514" y="121"/>
                    <a:pt x="5447" y="53"/>
                  </a:cubicBezTo>
                  <a:cubicBezTo>
                    <a:pt x="5412" y="18"/>
                    <a:pt x="5367" y="0"/>
                    <a:pt x="5321" y="0"/>
                  </a:cubicBezTo>
                  <a:close/>
                </a:path>
              </a:pathLst>
            </a:custGeom>
            <a:solidFill>
              <a:srgbClr val="232323"/>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37" name="Google Shape;2913;p36">
              <a:extLst>
                <a:ext uri="{FF2B5EF4-FFF2-40B4-BE49-F238E27FC236}">
                  <a16:creationId xmlns:a16="http://schemas.microsoft.com/office/drawing/2014/main" id="{95DEBA92-1CAC-4973-F045-B8432F4B6F51}"/>
                </a:ext>
              </a:extLst>
            </p:cNvPr>
            <p:cNvSpPr/>
            <p:nvPr/>
          </p:nvSpPr>
          <p:spPr>
            <a:xfrm rot="1586497" flipH="1">
              <a:off x="7868470" y="3874964"/>
              <a:ext cx="1031099" cy="474940"/>
            </a:xfrm>
            <a:custGeom>
              <a:avLst/>
              <a:gdLst/>
              <a:ahLst/>
              <a:cxnLst/>
              <a:rect l="l" t="t" r="r" b="b"/>
              <a:pathLst>
                <a:path w="29655" h="13660" extrusionOk="0">
                  <a:moveTo>
                    <a:pt x="29458" y="1"/>
                  </a:moveTo>
                  <a:cubicBezTo>
                    <a:pt x="29434" y="1"/>
                    <a:pt x="29410" y="6"/>
                    <a:pt x="29387" y="17"/>
                  </a:cubicBezTo>
                  <a:lnTo>
                    <a:pt x="126" y="13328"/>
                  </a:lnTo>
                  <a:cubicBezTo>
                    <a:pt x="39" y="13368"/>
                    <a:pt x="0" y="13471"/>
                    <a:pt x="40" y="13558"/>
                  </a:cubicBezTo>
                  <a:cubicBezTo>
                    <a:pt x="68" y="13621"/>
                    <a:pt x="131" y="13659"/>
                    <a:pt x="197" y="13659"/>
                  </a:cubicBezTo>
                  <a:cubicBezTo>
                    <a:pt x="222" y="13659"/>
                    <a:pt x="245" y="13654"/>
                    <a:pt x="269" y="13643"/>
                  </a:cubicBezTo>
                  <a:lnTo>
                    <a:pt x="29529" y="333"/>
                  </a:lnTo>
                  <a:cubicBezTo>
                    <a:pt x="29617" y="293"/>
                    <a:pt x="29655" y="189"/>
                    <a:pt x="29616" y="103"/>
                  </a:cubicBezTo>
                  <a:cubicBezTo>
                    <a:pt x="29587" y="39"/>
                    <a:pt x="29523" y="1"/>
                    <a:pt x="29458" y="1"/>
                  </a:cubicBezTo>
                  <a:close/>
                </a:path>
              </a:pathLst>
            </a:custGeom>
            <a:solidFill>
              <a:srgbClr val="232323"/>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38" name="Google Shape;2914;p36">
              <a:extLst>
                <a:ext uri="{FF2B5EF4-FFF2-40B4-BE49-F238E27FC236}">
                  <a16:creationId xmlns:a16="http://schemas.microsoft.com/office/drawing/2014/main" id="{0CD4F6DC-BDFD-D20C-9AC3-31E5BBAE89CF}"/>
                </a:ext>
              </a:extLst>
            </p:cNvPr>
            <p:cNvSpPr/>
            <p:nvPr/>
          </p:nvSpPr>
          <p:spPr>
            <a:xfrm rot="1586497" flipH="1">
              <a:off x="7923104" y="3830575"/>
              <a:ext cx="1031134" cy="474906"/>
            </a:xfrm>
            <a:custGeom>
              <a:avLst/>
              <a:gdLst/>
              <a:ahLst/>
              <a:cxnLst/>
              <a:rect l="l" t="t" r="r" b="b"/>
              <a:pathLst>
                <a:path w="29656" h="13659" extrusionOk="0">
                  <a:moveTo>
                    <a:pt x="29459" y="0"/>
                  </a:moveTo>
                  <a:cubicBezTo>
                    <a:pt x="29435" y="0"/>
                    <a:pt x="29410" y="6"/>
                    <a:pt x="29387" y="16"/>
                  </a:cubicBezTo>
                  <a:lnTo>
                    <a:pt x="126" y="13328"/>
                  </a:lnTo>
                  <a:cubicBezTo>
                    <a:pt x="38" y="13367"/>
                    <a:pt x="1" y="13471"/>
                    <a:pt x="41" y="13557"/>
                  </a:cubicBezTo>
                  <a:cubicBezTo>
                    <a:pt x="69" y="13621"/>
                    <a:pt x="132" y="13659"/>
                    <a:pt x="198" y="13659"/>
                  </a:cubicBezTo>
                  <a:cubicBezTo>
                    <a:pt x="222" y="13659"/>
                    <a:pt x="246" y="13654"/>
                    <a:pt x="269" y="13643"/>
                  </a:cubicBezTo>
                  <a:lnTo>
                    <a:pt x="29530" y="331"/>
                  </a:lnTo>
                  <a:cubicBezTo>
                    <a:pt x="29618" y="293"/>
                    <a:pt x="29655" y="189"/>
                    <a:pt x="29616" y="103"/>
                  </a:cubicBezTo>
                  <a:cubicBezTo>
                    <a:pt x="29587" y="39"/>
                    <a:pt x="29524" y="0"/>
                    <a:pt x="29459" y="0"/>
                  </a:cubicBezTo>
                  <a:close/>
                </a:path>
              </a:pathLst>
            </a:custGeom>
            <a:solidFill>
              <a:srgbClr val="232323"/>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39" name="Google Shape;2915;p36">
              <a:extLst>
                <a:ext uri="{FF2B5EF4-FFF2-40B4-BE49-F238E27FC236}">
                  <a16:creationId xmlns:a16="http://schemas.microsoft.com/office/drawing/2014/main" id="{31A6CECD-48EB-890A-8C4D-5D268962FD4E}"/>
                </a:ext>
              </a:extLst>
            </p:cNvPr>
            <p:cNvSpPr/>
            <p:nvPr/>
          </p:nvSpPr>
          <p:spPr>
            <a:xfrm rot="1586497" flipH="1">
              <a:off x="7957408" y="3589009"/>
              <a:ext cx="68670" cy="58238"/>
            </a:xfrm>
            <a:custGeom>
              <a:avLst/>
              <a:gdLst/>
              <a:ahLst/>
              <a:cxnLst/>
              <a:rect l="l" t="t" r="r" b="b"/>
              <a:pathLst>
                <a:path w="1975" h="1675" extrusionOk="0">
                  <a:moveTo>
                    <a:pt x="1882" y="1"/>
                  </a:moveTo>
                  <a:cubicBezTo>
                    <a:pt x="1864" y="1"/>
                    <a:pt x="1845" y="7"/>
                    <a:pt x="1830" y="20"/>
                  </a:cubicBezTo>
                  <a:lnTo>
                    <a:pt x="40" y="1529"/>
                  </a:lnTo>
                  <a:cubicBezTo>
                    <a:pt x="4" y="1557"/>
                    <a:pt x="0" y="1609"/>
                    <a:pt x="30" y="1645"/>
                  </a:cubicBezTo>
                  <a:cubicBezTo>
                    <a:pt x="45" y="1664"/>
                    <a:pt x="68" y="1674"/>
                    <a:pt x="92" y="1674"/>
                  </a:cubicBezTo>
                  <a:cubicBezTo>
                    <a:pt x="110" y="1674"/>
                    <a:pt x="130" y="1667"/>
                    <a:pt x="146" y="1655"/>
                  </a:cubicBezTo>
                  <a:lnTo>
                    <a:pt x="1935" y="147"/>
                  </a:lnTo>
                  <a:cubicBezTo>
                    <a:pt x="1970" y="118"/>
                    <a:pt x="1974" y="65"/>
                    <a:pt x="1946" y="31"/>
                  </a:cubicBezTo>
                  <a:cubicBezTo>
                    <a:pt x="1929" y="11"/>
                    <a:pt x="1906" y="1"/>
                    <a:pt x="1882" y="1"/>
                  </a:cubicBezTo>
                  <a:close/>
                </a:path>
              </a:pathLst>
            </a:custGeom>
            <a:solidFill>
              <a:srgbClr val="232323"/>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40" name="Google Shape;2916;p36">
              <a:extLst>
                <a:ext uri="{FF2B5EF4-FFF2-40B4-BE49-F238E27FC236}">
                  <a16:creationId xmlns:a16="http://schemas.microsoft.com/office/drawing/2014/main" id="{2613FF73-567D-9F05-9F58-98BC87DCFE19}"/>
                </a:ext>
              </a:extLst>
            </p:cNvPr>
            <p:cNvSpPr/>
            <p:nvPr/>
          </p:nvSpPr>
          <p:spPr>
            <a:xfrm rot="1586497" flipH="1">
              <a:off x="7899688" y="3824188"/>
              <a:ext cx="1214997" cy="626462"/>
            </a:xfrm>
            <a:custGeom>
              <a:avLst/>
              <a:gdLst/>
              <a:ahLst/>
              <a:cxnLst/>
              <a:rect l="l" t="t" r="r" b="b"/>
              <a:pathLst>
                <a:path w="34944" h="18018" extrusionOk="0">
                  <a:moveTo>
                    <a:pt x="34178" y="0"/>
                  </a:moveTo>
                  <a:cubicBezTo>
                    <a:pt x="34153" y="0"/>
                    <a:pt x="34129" y="5"/>
                    <a:pt x="34106" y="16"/>
                  </a:cubicBezTo>
                  <a:lnTo>
                    <a:pt x="1184" y="14996"/>
                  </a:lnTo>
                  <a:cubicBezTo>
                    <a:pt x="1135" y="15024"/>
                    <a:pt x="1" y="15740"/>
                    <a:pt x="991" y="17916"/>
                  </a:cubicBezTo>
                  <a:cubicBezTo>
                    <a:pt x="1020" y="17980"/>
                    <a:pt x="1083" y="18018"/>
                    <a:pt x="1148" y="18018"/>
                  </a:cubicBezTo>
                  <a:cubicBezTo>
                    <a:pt x="1173" y="18018"/>
                    <a:pt x="1196" y="18014"/>
                    <a:pt x="1217" y="18002"/>
                  </a:cubicBezTo>
                  <a:cubicBezTo>
                    <a:pt x="1305" y="17963"/>
                    <a:pt x="1343" y="17859"/>
                    <a:pt x="1304" y="17774"/>
                  </a:cubicBezTo>
                  <a:cubicBezTo>
                    <a:pt x="450" y="15896"/>
                    <a:pt x="1325" y="15315"/>
                    <a:pt x="1343" y="15302"/>
                  </a:cubicBezTo>
                  <a:lnTo>
                    <a:pt x="34038" y="427"/>
                  </a:lnTo>
                  <a:cubicBezTo>
                    <a:pt x="34140" y="925"/>
                    <a:pt x="34392" y="1287"/>
                    <a:pt x="34534" y="1458"/>
                  </a:cubicBezTo>
                  <a:cubicBezTo>
                    <a:pt x="34414" y="1664"/>
                    <a:pt x="34243" y="2104"/>
                    <a:pt x="34501" y="2669"/>
                  </a:cubicBezTo>
                  <a:cubicBezTo>
                    <a:pt x="34530" y="2734"/>
                    <a:pt x="34593" y="2771"/>
                    <a:pt x="34659" y="2771"/>
                  </a:cubicBezTo>
                  <a:cubicBezTo>
                    <a:pt x="34683" y="2771"/>
                    <a:pt x="34707" y="2766"/>
                    <a:pt x="34729" y="2756"/>
                  </a:cubicBezTo>
                  <a:cubicBezTo>
                    <a:pt x="34817" y="2716"/>
                    <a:pt x="34855" y="2614"/>
                    <a:pt x="34816" y="2527"/>
                  </a:cubicBezTo>
                  <a:cubicBezTo>
                    <a:pt x="34557" y="1956"/>
                    <a:pt x="34871" y="1572"/>
                    <a:pt x="34884" y="1556"/>
                  </a:cubicBezTo>
                  <a:cubicBezTo>
                    <a:pt x="34944" y="1486"/>
                    <a:pt x="34941" y="1384"/>
                    <a:pt x="34875" y="1319"/>
                  </a:cubicBezTo>
                  <a:cubicBezTo>
                    <a:pt x="34871" y="1314"/>
                    <a:pt x="34413" y="856"/>
                    <a:pt x="34350" y="157"/>
                  </a:cubicBezTo>
                  <a:cubicBezTo>
                    <a:pt x="34344" y="103"/>
                    <a:pt x="34313" y="51"/>
                    <a:pt x="34264" y="24"/>
                  </a:cubicBezTo>
                  <a:cubicBezTo>
                    <a:pt x="34237" y="8"/>
                    <a:pt x="34208" y="0"/>
                    <a:pt x="34178" y="0"/>
                  </a:cubicBezTo>
                  <a:close/>
                </a:path>
              </a:pathLst>
            </a:custGeom>
            <a:solidFill>
              <a:srgbClr val="232323"/>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41" name="Google Shape;2917;p36">
              <a:extLst>
                <a:ext uri="{FF2B5EF4-FFF2-40B4-BE49-F238E27FC236}">
                  <a16:creationId xmlns:a16="http://schemas.microsoft.com/office/drawing/2014/main" id="{914E2DC4-77FF-B407-D59B-AAE566F91DFA}"/>
                </a:ext>
              </a:extLst>
            </p:cNvPr>
            <p:cNvSpPr/>
            <p:nvPr/>
          </p:nvSpPr>
          <p:spPr>
            <a:xfrm rot="1586497" flipH="1">
              <a:off x="7823009" y="3882780"/>
              <a:ext cx="1230852" cy="601464"/>
            </a:xfrm>
            <a:custGeom>
              <a:avLst/>
              <a:gdLst/>
              <a:ahLst/>
              <a:cxnLst/>
              <a:rect l="l" t="t" r="r" b="b"/>
              <a:pathLst>
                <a:path w="35400" h="17299" extrusionOk="0">
                  <a:moveTo>
                    <a:pt x="33709" y="1"/>
                  </a:moveTo>
                  <a:cubicBezTo>
                    <a:pt x="33685" y="1"/>
                    <a:pt x="33661" y="6"/>
                    <a:pt x="33638" y="16"/>
                  </a:cubicBezTo>
                  <a:cubicBezTo>
                    <a:pt x="33550" y="56"/>
                    <a:pt x="33513" y="158"/>
                    <a:pt x="33551" y="245"/>
                  </a:cubicBezTo>
                  <a:cubicBezTo>
                    <a:pt x="33808" y="810"/>
                    <a:pt x="34253" y="969"/>
                    <a:pt x="34487" y="1015"/>
                  </a:cubicBezTo>
                  <a:cubicBezTo>
                    <a:pt x="34523" y="1234"/>
                    <a:pt x="34628" y="1663"/>
                    <a:pt x="34938" y="2067"/>
                  </a:cubicBezTo>
                  <a:lnTo>
                    <a:pt x="2263" y="16934"/>
                  </a:lnTo>
                  <a:cubicBezTo>
                    <a:pt x="2253" y="16938"/>
                    <a:pt x="2186" y="16956"/>
                    <a:pt x="2079" y="16956"/>
                  </a:cubicBezTo>
                  <a:cubicBezTo>
                    <a:pt x="1741" y="16956"/>
                    <a:pt x="1003" y="16772"/>
                    <a:pt x="354" y="15348"/>
                  </a:cubicBezTo>
                  <a:cubicBezTo>
                    <a:pt x="326" y="15283"/>
                    <a:pt x="262" y="15246"/>
                    <a:pt x="196" y="15246"/>
                  </a:cubicBezTo>
                  <a:cubicBezTo>
                    <a:pt x="172" y="15246"/>
                    <a:pt x="148" y="15251"/>
                    <a:pt x="126" y="15261"/>
                  </a:cubicBezTo>
                  <a:cubicBezTo>
                    <a:pt x="38" y="15301"/>
                    <a:pt x="0" y="15404"/>
                    <a:pt x="39" y="15490"/>
                  </a:cubicBezTo>
                  <a:cubicBezTo>
                    <a:pt x="755" y="17063"/>
                    <a:pt x="1625" y="17299"/>
                    <a:pt x="2079" y="17299"/>
                  </a:cubicBezTo>
                  <a:cubicBezTo>
                    <a:pt x="2253" y="17299"/>
                    <a:pt x="2366" y="17263"/>
                    <a:pt x="2388" y="17258"/>
                  </a:cubicBezTo>
                  <a:lnTo>
                    <a:pt x="35292" y="2288"/>
                  </a:lnTo>
                  <a:cubicBezTo>
                    <a:pt x="35342" y="2266"/>
                    <a:pt x="35379" y="2219"/>
                    <a:pt x="35389" y="2165"/>
                  </a:cubicBezTo>
                  <a:cubicBezTo>
                    <a:pt x="35400" y="2108"/>
                    <a:pt x="35383" y="2052"/>
                    <a:pt x="35345" y="2011"/>
                  </a:cubicBezTo>
                  <a:cubicBezTo>
                    <a:pt x="34860" y="1505"/>
                    <a:pt x="34816" y="858"/>
                    <a:pt x="34816" y="852"/>
                  </a:cubicBezTo>
                  <a:cubicBezTo>
                    <a:pt x="34808" y="762"/>
                    <a:pt x="34734" y="690"/>
                    <a:pt x="34644" y="689"/>
                  </a:cubicBezTo>
                  <a:cubicBezTo>
                    <a:pt x="34623" y="689"/>
                    <a:pt x="34126" y="673"/>
                    <a:pt x="33866" y="103"/>
                  </a:cubicBezTo>
                  <a:cubicBezTo>
                    <a:pt x="33838" y="38"/>
                    <a:pt x="33775" y="1"/>
                    <a:pt x="33709" y="1"/>
                  </a:cubicBezTo>
                  <a:close/>
                </a:path>
              </a:pathLst>
            </a:custGeom>
            <a:solidFill>
              <a:srgbClr val="232323"/>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42" name="Google Shape;2918;p36">
              <a:extLst>
                <a:ext uri="{FF2B5EF4-FFF2-40B4-BE49-F238E27FC236}">
                  <a16:creationId xmlns:a16="http://schemas.microsoft.com/office/drawing/2014/main" id="{55E41220-48ED-541D-2F8C-1F005BFD04B1}"/>
                </a:ext>
              </a:extLst>
            </p:cNvPr>
            <p:cNvSpPr/>
            <p:nvPr/>
          </p:nvSpPr>
          <p:spPr>
            <a:xfrm rot="1586497" flipH="1">
              <a:off x="7993954" y="3709270"/>
              <a:ext cx="35" cy="35"/>
            </a:xfrm>
            <a:custGeom>
              <a:avLst/>
              <a:gdLst/>
              <a:ahLst/>
              <a:cxnLst/>
              <a:rect l="l" t="t" r="r" b="b"/>
              <a:pathLst>
                <a:path w="1" h="1" fill="none" extrusionOk="0">
                  <a:moveTo>
                    <a:pt x="1" y="0"/>
                  </a:moveTo>
                  <a:close/>
                </a:path>
              </a:pathLst>
            </a:custGeom>
            <a:noFill/>
            <a:ln w="8650" cap="rnd" cmpd="sng">
              <a:solidFill>
                <a:srgbClr val="232323"/>
              </a:solidFill>
              <a:prstDash val="solid"/>
              <a:round/>
              <a:headEnd type="none" w="sm" len="sm"/>
              <a:tailEnd type="none" w="sm" len="sm"/>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43" name="Google Shape;2919;p36">
              <a:extLst>
                <a:ext uri="{FF2B5EF4-FFF2-40B4-BE49-F238E27FC236}">
                  <a16:creationId xmlns:a16="http://schemas.microsoft.com/office/drawing/2014/main" id="{61F59712-B71A-47C5-3345-AE3887E2FDB2}"/>
                </a:ext>
              </a:extLst>
            </p:cNvPr>
            <p:cNvSpPr/>
            <p:nvPr/>
          </p:nvSpPr>
          <p:spPr>
            <a:xfrm rot="1586497" flipH="1">
              <a:off x="7856789" y="3499511"/>
              <a:ext cx="191721" cy="185109"/>
            </a:xfrm>
            <a:custGeom>
              <a:avLst/>
              <a:gdLst/>
              <a:ahLst/>
              <a:cxnLst/>
              <a:rect l="l" t="t" r="r" b="b"/>
              <a:pathLst>
                <a:path w="5514" h="5324" extrusionOk="0">
                  <a:moveTo>
                    <a:pt x="5321" y="0"/>
                  </a:moveTo>
                  <a:cubicBezTo>
                    <a:pt x="5278" y="0"/>
                    <a:pt x="5235" y="16"/>
                    <a:pt x="5202" y="49"/>
                  </a:cubicBezTo>
                  <a:lnTo>
                    <a:pt x="71" y="5026"/>
                  </a:lnTo>
                  <a:cubicBezTo>
                    <a:pt x="1" y="5093"/>
                    <a:pt x="0" y="5203"/>
                    <a:pt x="67" y="5271"/>
                  </a:cubicBezTo>
                  <a:cubicBezTo>
                    <a:pt x="101" y="5307"/>
                    <a:pt x="146" y="5324"/>
                    <a:pt x="192" y="5324"/>
                  </a:cubicBezTo>
                  <a:cubicBezTo>
                    <a:pt x="235" y="5324"/>
                    <a:pt x="279" y="5308"/>
                    <a:pt x="312" y="5276"/>
                  </a:cubicBezTo>
                  <a:lnTo>
                    <a:pt x="5442" y="297"/>
                  </a:lnTo>
                  <a:cubicBezTo>
                    <a:pt x="5512" y="231"/>
                    <a:pt x="5514" y="121"/>
                    <a:pt x="5447" y="53"/>
                  </a:cubicBezTo>
                  <a:cubicBezTo>
                    <a:pt x="5412" y="18"/>
                    <a:pt x="5367" y="0"/>
                    <a:pt x="5321" y="0"/>
                  </a:cubicBezTo>
                  <a:close/>
                </a:path>
              </a:pathLst>
            </a:custGeom>
            <a:solidFill>
              <a:srgbClr val="232323"/>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44" name="Google Shape;2920;p36">
              <a:extLst>
                <a:ext uri="{FF2B5EF4-FFF2-40B4-BE49-F238E27FC236}">
                  <a16:creationId xmlns:a16="http://schemas.microsoft.com/office/drawing/2014/main" id="{38C110FF-8726-CC40-BEBF-6460A210A5DB}"/>
                </a:ext>
              </a:extLst>
            </p:cNvPr>
            <p:cNvSpPr/>
            <p:nvPr/>
          </p:nvSpPr>
          <p:spPr>
            <a:xfrm rot="1586497" flipH="1">
              <a:off x="7868470" y="3874964"/>
              <a:ext cx="1031099" cy="474940"/>
            </a:xfrm>
            <a:custGeom>
              <a:avLst/>
              <a:gdLst/>
              <a:ahLst/>
              <a:cxnLst/>
              <a:rect l="l" t="t" r="r" b="b"/>
              <a:pathLst>
                <a:path w="29655" h="13660" extrusionOk="0">
                  <a:moveTo>
                    <a:pt x="29458" y="1"/>
                  </a:moveTo>
                  <a:cubicBezTo>
                    <a:pt x="29434" y="1"/>
                    <a:pt x="29410" y="6"/>
                    <a:pt x="29387" y="17"/>
                  </a:cubicBezTo>
                  <a:lnTo>
                    <a:pt x="126" y="13328"/>
                  </a:lnTo>
                  <a:cubicBezTo>
                    <a:pt x="39" y="13368"/>
                    <a:pt x="0" y="13471"/>
                    <a:pt x="40" y="13558"/>
                  </a:cubicBezTo>
                  <a:cubicBezTo>
                    <a:pt x="68" y="13621"/>
                    <a:pt x="131" y="13659"/>
                    <a:pt x="197" y="13659"/>
                  </a:cubicBezTo>
                  <a:cubicBezTo>
                    <a:pt x="222" y="13659"/>
                    <a:pt x="245" y="13654"/>
                    <a:pt x="269" y="13643"/>
                  </a:cubicBezTo>
                  <a:lnTo>
                    <a:pt x="29529" y="333"/>
                  </a:lnTo>
                  <a:cubicBezTo>
                    <a:pt x="29617" y="293"/>
                    <a:pt x="29655" y="189"/>
                    <a:pt x="29616" y="103"/>
                  </a:cubicBezTo>
                  <a:cubicBezTo>
                    <a:pt x="29587" y="39"/>
                    <a:pt x="29523" y="1"/>
                    <a:pt x="29458" y="1"/>
                  </a:cubicBezTo>
                  <a:close/>
                </a:path>
              </a:pathLst>
            </a:custGeom>
            <a:solidFill>
              <a:srgbClr val="232323"/>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45" name="Google Shape;2921;p36">
              <a:extLst>
                <a:ext uri="{FF2B5EF4-FFF2-40B4-BE49-F238E27FC236}">
                  <a16:creationId xmlns:a16="http://schemas.microsoft.com/office/drawing/2014/main" id="{83ABBD07-62E4-2969-E5AA-A742BEC9E6B2}"/>
                </a:ext>
              </a:extLst>
            </p:cNvPr>
            <p:cNvSpPr/>
            <p:nvPr/>
          </p:nvSpPr>
          <p:spPr>
            <a:xfrm rot="1586497" flipH="1">
              <a:off x="7923104" y="3830575"/>
              <a:ext cx="1031134" cy="474906"/>
            </a:xfrm>
            <a:custGeom>
              <a:avLst/>
              <a:gdLst/>
              <a:ahLst/>
              <a:cxnLst/>
              <a:rect l="l" t="t" r="r" b="b"/>
              <a:pathLst>
                <a:path w="29656" h="13659" extrusionOk="0">
                  <a:moveTo>
                    <a:pt x="29459" y="0"/>
                  </a:moveTo>
                  <a:cubicBezTo>
                    <a:pt x="29435" y="0"/>
                    <a:pt x="29410" y="6"/>
                    <a:pt x="29387" y="16"/>
                  </a:cubicBezTo>
                  <a:lnTo>
                    <a:pt x="126" y="13328"/>
                  </a:lnTo>
                  <a:cubicBezTo>
                    <a:pt x="38" y="13367"/>
                    <a:pt x="1" y="13471"/>
                    <a:pt x="41" y="13557"/>
                  </a:cubicBezTo>
                  <a:cubicBezTo>
                    <a:pt x="69" y="13621"/>
                    <a:pt x="132" y="13659"/>
                    <a:pt x="198" y="13659"/>
                  </a:cubicBezTo>
                  <a:cubicBezTo>
                    <a:pt x="222" y="13659"/>
                    <a:pt x="246" y="13654"/>
                    <a:pt x="269" y="13643"/>
                  </a:cubicBezTo>
                  <a:lnTo>
                    <a:pt x="29530" y="331"/>
                  </a:lnTo>
                  <a:cubicBezTo>
                    <a:pt x="29618" y="293"/>
                    <a:pt x="29655" y="189"/>
                    <a:pt x="29616" y="103"/>
                  </a:cubicBezTo>
                  <a:cubicBezTo>
                    <a:pt x="29587" y="39"/>
                    <a:pt x="29524" y="0"/>
                    <a:pt x="29459" y="0"/>
                  </a:cubicBezTo>
                  <a:close/>
                </a:path>
              </a:pathLst>
            </a:custGeom>
            <a:solidFill>
              <a:srgbClr val="232323"/>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46" name="Google Shape;2922;p36">
              <a:extLst>
                <a:ext uri="{FF2B5EF4-FFF2-40B4-BE49-F238E27FC236}">
                  <a16:creationId xmlns:a16="http://schemas.microsoft.com/office/drawing/2014/main" id="{BFE2573A-5082-377D-8F2E-5D343575D087}"/>
                </a:ext>
              </a:extLst>
            </p:cNvPr>
            <p:cNvSpPr/>
            <p:nvPr/>
          </p:nvSpPr>
          <p:spPr>
            <a:xfrm rot="1586497" flipH="1">
              <a:off x="7957408" y="3589009"/>
              <a:ext cx="68670" cy="58238"/>
            </a:xfrm>
            <a:custGeom>
              <a:avLst/>
              <a:gdLst/>
              <a:ahLst/>
              <a:cxnLst/>
              <a:rect l="l" t="t" r="r" b="b"/>
              <a:pathLst>
                <a:path w="1975" h="1675" extrusionOk="0">
                  <a:moveTo>
                    <a:pt x="1882" y="1"/>
                  </a:moveTo>
                  <a:cubicBezTo>
                    <a:pt x="1864" y="1"/>
                    <a:pt x="1845" y="7"/>
                    <a:pt x="1830" y="20"/>
                  </a:cubicBezTo>
                  <a:lnTo>
                    <a:pt x="40" y="1529"/>
                  </a:lnTo>
                  <a:cubicBezTo>
                    <a:pt x="4" y="1557"/>
                    <a:pt x="0" y="1609"/>
                    <a:pt x="30" y="1645"/>
                  </a:cubicBezTo>
                  <a:cubicBezTo>
                    <a:pt x="45" y="1664"/>
                    <a:pt x="68" y="1674"/>
                    <a:pt x="92" y="1674"/>
                  </a:cubicBezTo>
                  <a:cubicBezTo>
                    <a:pt x="110" y="1674"/>
                    <a:pt x="130" y="1667"/>
                    <a:pt x="146" y="1655"/>
                  </a:cubicBezTo>
                  <a:lnTo>
                    <a:pt x="1935" y="147"/>
                  </a:lnTo>
                  <a:cubicBezTo>
                    <a:pt x="1970" y="118"/>
                    <a:pt x="1974" y="65"/>
                    <a:pt x="1946" y="31"/>
                  </a:cubicBezTo>
                  <a:cubicBezTo>
                    <a:pt x="1929" y="11"/>
                    <a:pt x="1906" y="1"/>
                    <a:pt x="1882" y="1"/>
                  </a:cubicBezTo>
                  <a:close/>
                </a:path>
              </a:pathLst>
            </a:custGeom>
            <a:solidFill>
              <a:srgbClr val="232323"/>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47" name="Google Shape;2923;p36">
              <a:extLst>
                <a:ext uri="{FF2B5EF4-FFF2-40B4-BE49-F238E27FC236}">
                  <a16:creationId xmlns:a16="http://schemas.microsoft.com/office/drawing/2014/main" id="{55023916-10E0-7413-DB82-B29335699BF5}"/>
                </a:ext>
              </a:extLst>
            </p:cNvPr>
            <p:cNvSpPr/>
            <p:nvPr/>
          </p:nvSpPr>
          <p:spPr>
            <a:xfrm rot="1586497" flipH="1">
              <a:off x="7911936" y="3498438"/>
              <a:ext cx="59491" cy="35464"/>
            </a:xfrm>
            <a:custGeom>
              <a:avLst/>
              <a:gdLst/>
              <a:ahLst/>
              <a:cxnLst/>
              <a:rect l="l" t="t" r="r" b="b"/>
              <a:pathLst>
                <a:path w="1711" h="1020" extrusionOk="0">
                  <a:moveTo>
                    <a:pt x="1628" y="1"/>
                  </a:moveTo>
                  <a:cubicBezTo>
                    <a:pt x="1626" y="1"/>
                    <a:pt x="1625" y="1"/>
                    <a:pt x="1623" y="1"/>
                  </a:cubicBezTo>
                  <a:lnTo>
                    <a:pt x="387" y="107"/>
                  </a:lnTo>
                  <a:cubicBezTo>
                    <a:pt x="364" y="110"/>
                    <a:pt x="340" y="124"/>
                    <a:pt x="328" y="142"/>
                  </a:cubicBezTo>
                  <a:lnTo>
                    <a:pt x="183" y="385"/>
                  </a:lnTo>
                  <a:lnTo>
                    <a:pt x="51" y="608"/>
                  </a:lnTo>
                  <a:cubicBezTo>
                    <a:pt x="1" y="694"/>
                    <a:pt x="30" y="773"/>
                    <a:pt x="41" y="800"/>
                  </a:cubicBezTo>
                  <a:cubicBezTo>
                    <a:pt x="56" y="832"/>
                    <a:pt x="98" y="905"/>
                    <a:pt x="192" y="921"/>
                  </a:cubicBezTo>
                  <a:lnTo>
                    <a:pt x="726" y="1018"/>
                  </a:lnTo>
                  <a:cubicBezTo>
                    <a:pt x="730" y="1019"/>
                    <a:pt x="735" y="1020"/>
                    <a:pt x="739" y="1020"/>
                  </a:cubicBezTo>
                  <a:cubicBezTo>
                    <a:pt x="757" y="1020"/>
                    <a:pt x="777" y="1012"/>
                    <a:pt x="791" y="999"/>
                  </a:cubicBezTo>
                  <a:lnTo>
                    <a:pt x="1683" y="134"/>
                  </a:lnTo>
                  <a:cubicBezTo>
                    <a:pt x="1706" y="110"/>
                    <a:pt x="1711" y="78"/>
                    <a:pt x="1698" y="47"/>
                  </a:cubicBezTo>
                  <a:cubicBezTo>
                    <a:pt x="1695" y="40"/>
                    <a:pt x="1691" y="32"/>
                    <a:pt x="1684" y="32"/>
                  </a:cubicBezTo>
                  <a:cubicBezTo>
                    <a:pt x="1675" y="13"/>
                    <a:pt x="1651" y="1"/>
                    <a:pt x="1628" y="1"/>
                  </a:cubicBezTo>
                  <a:close/>
                </a:path>
              </a:pathLst>
            </a:custGeom>
            <a:solidFill>
              <a:schemeClr val="dk2"/>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48" name="Google Shape;2924;p36">
              <a:extLst>
                <a:ext uri="{FF2B5EF4-FFF2-40B4-BE49-F238E27FC236}">
                  <a16:creationId xmlns:a16="http://schemas.microsoft.com/office/drawing/2014/main" id="{F44D24B8-7725-E479-EC48-FE095FE47F5B}"/>
                </a:ext>
              </a:extLst>
            </p:cNvPr>
            <p:cNvSpPr/>
            <p:nvPr/>
          </p:nvSpPr>
          <p:spPr>
            <a:xfrm rot="1586497" flipH="1">
              <a:off x="8729712" y="4461477"/>
              <a:ext cx="93357" cy="155903"/>
            </a:xfrm>
            <a:custGeom>
              <a:avLst/>
              <a:gdLst/>
              <a:ahLst/>
              <a:cxnLst/>
              <a:rect l="l" t="t" r="r" b="b"/>
              <a:pathLst>
                <a:path w="2685" h="4484" extrusionOk="0">
                  <a:moveTo>
                    <a:pt x="769" y="1"/>
                  </a:moveTo>
                  <a:cubicBezTo>
                    <a:pt x="759" y="1"/>
                    <a:pt x="748" y="3"/>
                    <a:pt x="738" y="7"/>
                  </a:cubicBezTo>
                  <a:lnTo>
                    <a:pt x="56" y="318"/>
                  </a:lnTo>
                  <a:cubicBezTo>
                    <a:pt x="18" y="335"/>
                    <a:pt x="0" y="381"/>
                    <a:pt x="18" y="419"/>
                  </a:cubicBezTo>
                  <a:lnTo>
                    <a:pt x="1846" y="4439"/>
                  </a:lnTo>
                  <a:cubicBezTo>
                    <a:pt x="1860" y="4466"/>
                    <a:pt x="1888" y="4483"/>
                    <a:pt x="1916" y="4483"/>
                  </a:cubicBezTo>
                  <a:cubicBezTo>
                    <a:pt x="1926" y="4483"/>
                    <a:pt x="1937" y="4481"/>
                    <a:pt x="1947" y="4476"/>
                  </a:cubicBezTo>
                  <a:lnTo>
                    <a:pt x="2630" y="4167"/>
                  </a:lnTo>
                  <a:cubicBezTo>
                    <a:pt x="2668" y="4150"/>
                    <a:pt x="2685" y="4104"/>
                    <a:pt x="2668" y="4066"/>
                  </a:cubicBezTo>
                  <a:lnTo>
                    <a:pt x="840" y="46"/>
                  </a:lnTo>
                  <a:cubicBezTo>
                    <a:pt x="826" y="17"/>
                    <a:pt x="798" y="1"/>
                    <a:pt x="769" y="1"/>
                  </a:cubicBezTo>
                  <a:close/>
                </a:path>
              </a:pathLst>
            </a:custGeom>
            <a:solidFill>
              <a:schemeClr val="dk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49" name="Google Shape;2925;p36">
              <a:extLst>
                <a:ext uri="{FF2B5EF4-FFF2-40B4-BE49-F238E27FC236}">
                  <a16:creationId xmlns:a16="http://schemas.microsoft.com/office/drawing/2014/main" id="{B7F48587-1530-32DC-6315-8DBBFDE7A148}"/>
                </a:ext>
              </a:extLst>
            </p:cNvPr>
            <p:cNvSpPr/>
            <p:nvPr/>
          </p:nvSpPr>
          <p:spPr>
            <a:xfrm rot="1586497" flipH="1">
              <a:off x="8744088" y="4510035"/>
              <a:ext cx="179134" cy="183857"/>
            </a:xfrm>
            <a:custGeom>
              <a:avLst/>
              <a:gdLst/>
              <a:ahLst/>
              <a:cxnLst/>
              <a:rect l="l" t="t" r="r" b="b"/>
              <a:pathLst>
                <a:path w="5152" h="5288" extrusionOk="0">
                  <a:moveTo>
                    <a:pt x="2575" y="829"/>
                  </a:moveTo>
                  <a:lnTo>
                    <a:pt x="1965" y="1147"/>
                  </a:lnTo>
                  <a:lnTo>
                    <a:pt x="1941" y="1138"/>
                  </a:lnTo>
                  <a:cubicBezTo>
                    <a:pt x="1936" y="1127"/>
                    <a:pt x="1943" y="1116"/>
                    <a:pt x="1950" y="1113"/>
                  </a:cubicBezTo>
                  <a:lnTo>
                    <a:pt x="2575" y="829"/>
                  </a:lnTo>
                  <a:close/>
                  <a:moveTo>
                    <a:pt x="2310" y="2225"/>
                  </a:moveTo>
                  <a:lnTo>
                    <a:pt x="2321" y="2262"/>
                  </a:lnTo>
                  <a:cubicBezTo>
                    <a:pt x="2122" y="2318"/>
                    <a:pt x="1942" y="2429"/>
                    <a:pt x="1796" y="2576"/>
                  </a:cubicBezTo>
                  <a:lnTo>
                    <a:pt x="1767" y="2567"/>
                  </a:lnTo>
                  <a:cubicBezTo>
                    <a:pt x="1764" y="2561"/>
                    <a:pt x="1760" y="2554"/>
                    <a:pt x="1770" y="2546"/>
                  </a:cubicBezTo>
                  <a:cubicBezTo>
                    <a:pt x="1920" y="2398"/>
                    <a:pt x="2106" y="2284"/>
                    <a:pt x="2310" y="2225"/>
                  </a:cubicBezTo>
                  <a:close/>
                  <a:moveTo>
                    <a:pt x="3415" y="3412"/>
                  </a:moveTo>
                  <a:lnTo>
                    <a:pt x="2560" y="3692"/>
                  </a:lnTo>
                  <a:lnTo>
                    <a:pt x="2538" y="3681"/>
                  </a:lnTo>
                  <a:lnTo>
                    <a:pt x="2472" y="3711"/>
                  </a:lnTo>
                  <a:lnTo>
                    <a:pt x="2536" y="3677"/>
                  </a:lnTo>
                  <a:lnTo>
                    <a:pt x="3415" y="3412"/>
                  </a:lnTo>
                  <a:close/>
                  <a:moveTo>
                    <a:pt x="4176" y="3853"/>
                  </a:moveTo>
                  <a:lnTo>
                    <a:pt x="4192" y="3888"/>
                  </a:lnTo>
                  <a:lnTo>
                    <a:pt x="2932" y="4423"/>
                  </a:lnTo>
                  <a:lnTo>
                    <a:pt x="2909" y="4417"/>
                  </a:lnTo>
                  <a:lnTo>
                    <a:pt x="4176" y="3853"/>
                  </a:lnTo>
                  <a:close/>
                  <a:moveTo>
                    <a:pt x="3235" y="1"/>
                  </a:moveTo>
                  <a:cubicBezTo>
                    <a:pt x="3225" y="1"/>
                    <a:pt x="3214" y="3"/>
                    <a:pt x="3205" y="7"/>
                  </a:cubicBezTo>
                  <a:lnTo>
                    <a:pt x="807" y="1099"/>
                  </a:lnTo>
                  <a:cubicBezTo>
                    <a:pt x="765" y="1126"/>
                    <a:pt x="1" y="1636"/>
                    <a:pt x="541" y="3190"/>
                  </a:cubicBezTo>
                  <a:cubicBezTo>
                    <a:pt x="588" y="3332"/>
                    <a:pt x="650" y="3485"/>
                    <a:pt x="724" y="3648"/>
                  </a:cubicBezTo>
                  <a:cubicBezTo>
                    <a:pt x="1390" y="5110"/>
                    <a:pt x="2163" y="5288"/>
                    <a:pt x="2499" y="5288"/>
                  </a:cubicBezTo>
                  <a:cubicBezTo>
                    <a:pt x="2582" y="5288"/>
                    <a:pt x="2639" y="5277"/>
                    <a:pt x="2660" y="5272"/>
                  </a:cubicBezTo>
                  <a:lnTo>
                    <a:pt x="5097" y="4167"/>
                  </a:lnTo>
                  <a:cubicBezTo>
                    <a:pt x="5135" y="4150"/>
                    <a:pt x="5151" y="4104"/>
                    <a:pt x="5135" y="4066"/>
                  </a:cubicBezTo>
                  <a:lnTo>
                    <a:pt x="3305" y="45"/>
                  </a:lnTo>
                  <a:cubicBezTo>
                    <a:pt x="3293" y="17"/>
                    <a:pt x="3264" y="1"/>
                    <a:pt x="3235" y="1"/>
                  </a:cubicBezTo>
                  <a:close/>
                </a:path>
              </a:pathLst>
            </a:custGeom>
            <a:solidFill>
              <a:schemeClr val="accent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50" name="Google Shape;2926;p36">
              <a:extLst>
                <a:ext uri="{FF2B5EF4-FFF2-40B4-BE49-F238E27FC236}">
                  <a16:creationId xmlns:a16="http://schemas.microsoft.com/office/drawing/2014/main" id="{AA3AA280-C1F0-5595-925E-3083CD4A62F0}"/>
                </a:ext>
              </a:extLst>
            </p:cNvPr>
            <p:cNvSpPr/>
            <p:nvPr/>
          </p:nvSpPr>
          <p:spPr>
            <a:xfrm rot="1586497" flipH="1">
              <a:off x="7854617" y="3882075"/>
              <a:ext cx="1022859" cy="493090"/>
            </a:xfrm>
            <a:custGeom>
              <a:avLst/>
              <a:gdLst/>
              <a:ahLst/>
              <a:cxnLst/>
              <a:rect l="l" t="t" r="r" b="b"/>
              <a:pathLst>
                <a:path w="29418" h="14182" extrusionOk="0">
                  <a:moveTo>
                    <a:pt x="28930" y="0"/>
                  </a:moveTo>
                  <a:cubicBezTo>
                    <a:pt x="28919" y="0"/>
                    <a:pt x="28909" y="3"/>
                    <a:pt x="28899" y="7"/>
                  </a:cubicBezTo>
                  <a:lnTo>
                    <a:pt x="55" y="13130"/>
                  </a:lnTo>
                  <a:cubicBezTo>
                    <a:pt x="18" y="13146"/>
                    <a:pt x="1" y="13192"/>
                    <a:pt x="18" y="13230"/>
                  </a:cubicBezTo>
                  <a:lnTo>
                    <a:pt x="430" y="14137"/>
                  </a:lnTo>
                  <a:cubicBezTo>
                    <a:pt x="442" y="14165"/>
                    <a:pt x="471" y="14182"/>
                    <a:pt x="500" y="14182"/>
                  </a:cubicBezTo>
                  <a:cubicBezTo>
                    <a:pt x="510" y="14182"/>
                    <a:pt x="521" y="14180"/>
                    <a:pt x="530" y="14175"/>
                  </a:cubicBezTo>
                  <a:lnTo>
                    <a:pt x="29371" y="1054"/>
                  </a:lnTo>
                  <a:cubicBezTo>
                    <a:pt x="29392" y="1046"/>
                    <a:pt x="29407" y="1027"/>
                    <a:pt x="29413" y="1005"/>
                  </a:cubicBezTo>
                  <a:cubicBezTo>
                    <a:pt x="29418" y="988"/>
                    <a:pt x="29416" y="969"/>
                    <a:pt x="29409" y="953"/>
                  </a:cubicBezTo>
                  <a:cubicBezTo>
                    <a:pt x="29407" y="948"/>
                    <a:pt x="29404" y="943"/>
                    <a:pt x="29401" y="939"/>
                  </a:cubicBezTo>
                  <a:cubicBezTo>
                    <a:pt x="29308" y="813"/>
                    <a:pt x="29228" y="677"/>
                    <a:pt x="29163" y="534"/>
                  </a:cubicBezTo>
                  <a:cubicBezTo>
                    <a:pt x="29095" y="384"/>
                    <a:pt x="29041" y="225"/>
                    <a:pt x="29004" y="60"/>
                  </a:cubicBezTo>
                  <a:cubicBezTo>
                    <a:pt x="29003" y="54"/>
                    <a:pt x="29002" y="50"/>
                    <a:pt x="28999" y="46"/>
                  </a:cubicBezTo>
                  <a:cubicBezTo>
                    <a:pt x="28993" y="30"/>
                    <a:pt x="28980" y="17"/>
                    <a:pt x="28965" y="9"/>
                  </a:cubicBezTo>
                  <a:cubicBezTo>
                    <a:pt x="28954" y="3"/>
                    <a:pt x="28942" y="0"/>
                    <a:pt x="28930" y="0"/>
                  </a:cubicBezTo>
                  <a:close/>
                </a:path>
              </a:pathLst>
            </a:custGeom>
            <a:solidFill>
              <a:schemeClr val="lt2"/>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51" name="Google Shape;2927;p36">
              <a:extLst>
                <a:ext uri="{FF2B5EF4-FFF2-40B4-BE49-F238E27FC236}">
                  <a16:creationId xmlns:a16="http://schemas.microsoft.com/office/drawing/2014/main" id="{694D9245-2F54-821C-1418-223FC8A0184A}"/>
                </a:ext>
              </a:extLst>
            </p:cNvPr>
            <p:cNvSpPr/>
            <p:nvPr/>
          </p:nvSpPr>
          <p:spPr>
            <a:xfrm rot="1586497" flipH="1">
              <a:off x="7946784" y="3807126"/>
              <a:ext cx="1022650" cy="492985"/>
            </a:xfrm>
            <a:custGeom>
              <a:avLst/>
              <a:gdLst/>
              <a:ahLst/>
              <a:cxnLst/>
              <a:rect l="l" t="t" r="r" b="b"/>
              <a:pathLst>
                <a:path w="29412" h="14179" extrusionOk="0">
                  <a:moveTo>
                    <a:pt x="28921" y="0"/>
                  </a:moveTo>
                  <a:cubicBezTo>
                    <a:pt x="28910" y="0"/>
                    <a:pt x="28900" y="3"/>
                    <a:pt x="28890" y="8"/>
                  </a:cubicBezTo>
                  <a:lnTo>
                    <a:pt x="45" y="13126"/>
                  </a:lnTo>
                  <a:cubicBezTo>
                    <a:pt x="28" y="13134"/>
                    <a:pt x="14" y="13148"/>
                    <a:pt x="6" y="13169"/>
                  </a:cubicBezTo>
                  <a:cubicBezTo>
                    <a:pt x="2" y="13188"/>
                    <a:pt x="0" y="13210"/>
                    <a:pt x="7" y="13227"/>
                  </a:cubicBezTo>
                  <a:lnTo>
                    <a:pt x="421" y="14135"/>
                  </a:lnTo>
                  <a:cubicBezTo>
                    <a:pt x="422" y="14138"/>
                    <a:pt x="422" y="14138"/>
                    <a:pt x="427" y="14140"/>
                  </a:cubicBezTo>
                  <a:cubicBezTo>
                    <a:pt x="438" y="14164"/>
                    <a:pt x="463" y="14178"/>
                    <a:pt x="490" y="14178"/>
                  </a:cubicBezTo>
                  <a:cubicBezTo>
                    <a:pt x="500" y="14178"/>
                    <a:pt x="511" y="14176"/>
                    <a:pt x="520" y="14172"/>
                  </a:cubicBezTo>
                  <a:lnTo>
                    <a:pt x="29367" y="1048"/>
                  </a:lnTo>
                  <a:cubicBezTo>
                    <a:pt x="29388" y="1039"/>
                    <a:pt x="29400" y="1021"/>
                    <a:pt x="29407" y="1000"/>
                  </a:cubicBezTo>
                  <a:cubicBezTo>
                    <a:pt x="29412" y="984"/>
                    <a:pt x="29410" y="970"/>
                    <a:pt x="29407" y="954"/>
                  </a:cubicBezTo>
                  <a:cubicBezTo>
                    <a:pt x="29406" y="950"/>
                    <a:pt x="29406" y="950"/>
                    <a:pt x="29405" y="948"/>
                  </a:cubicBezTo>
                  <a:cubicBezTo>
                    <a:pt x="29402" y="944"/>
                    <a:pt x="29396" y="938"/>
                    <a:pt x="29395" y="935"/>
                  </a:cubicBezTo>
                  <a:cubicBezTo>
                    <a:pt x="29296" y="801"/>
                    <a:pt x="29213" y="655"/>
                    <a:pt x="29145" y="505"/>
                  </a:cubicBezTo>
                  <a:cubicBezTo>
                    <a:pt x="29078" y="360"/>
                    <a:pt x="29029" y="211"/>
                    <a:pt x="28993" y="60"/>
                  </a:cubicBezTo>
                  <a:cubicBezTo>
                    <a:pt x="28994" y="55"/>
                    <a:pt x="28992" y="49"/>
                    <a:pt x="28991" y="44"/>
                  </a:cubicBezTo>
                  <a:cubicBezTo>
                    <a:pt x="28983" y="28"/>
                    <a:pt x="28970" y="17"/>
                    <a:pt x="28952" y="8"/>
                  </a:cubicBezTo>
                  <a:cubicBezTo>
                    <a:pt x="28941" y="3"/>
                    <a:pt x="28931" y="0"/>
                    <a:pt x="28921" y="0"/>
                  </a:cubicBezTo>
                  <a:close/>
                </a:path>
              </a:pathLst>
            </a:custGeom>
            <a:solidFill>
              <a:schemeClr val="lt2"/>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52" name="Google Shape;2928;p36">
              <a:extLst>
                <a:ext uri="{FF2B5EF4-FFF2-40B4-BE49-F238E27FC236}">
                  <a16:creationId xmlns:a16="http://schemas.microsoft.com/office/drawing/2014/main" id="{1B24555A-2A2A-7224-B3E2-DEA8787DAD05}"/>
                </a:ext>
              </a:extLst>
            </p:cNvPr>
            <p:cNvSpPr/>
            <p:nvPr/>
          </p:nvSpPr>
          <p:spPr>
            <a:xfrm rot="1586497" flipH="1">
              <a:off x="7903114" y="3839886"/>
              <a:ext cx="1023797" cy="509327"/>
            </a:xfrm>
            <a:custGeom>
              <a:avLst/>
              <a:gdLst/>
              <a:ahLst/>
              <a:cxnLst/>
              <a:rect l="l" t="t" r="r" b="b"/>
              <a:pathLst>
                <a:path w="29445" h="14649" extrusionOk="0">
                  <a:moveTo>
                    <a:pt x="28695" y="0"/>
                  </a:moveTo>
                  <a:cubicBezTo>
                    <a:pt x="28684" y="0"/>
                    <a:pt x="28674" y="2"/>
                    <a:pt x="28664" y="7"/>
                  </a:cubicBezTo>
                  <a:lnTo>
                    <a:pt x="55" y="13023"/>
                  </a:lnTo>
                  <a:cubicBezTo>
                    <a:pt x="17" y="13040"/>
                    <a:pt x="0" y="13085"/>
                    <a:pt x="17" y="13124"/>
                  </a:cubicBezTo>
                  <a:lnTo>
                    <a:pt x="691" y="14603"/>
                  </a:lnTo>
                  <a:cubicBezTo>
                    <a:pt x="704" y="14631"/>
                    <a:pt x="732" y="14648"/>
                    <a:pt x="761" y="14648"/>
                  </a:cubicBezTo>
                  <a:cubicBezTo>
                    <a:pt x="771" y="14648"/>
                    <a:pt x="782" y="14646"/>
                    <a:pt x="792" y="14642"/>
                  </a:cubicBezTo>
                  <a:lnTo>
                    <a:pt x="29401" y="1625"/>
                  </a:lnTo>
                  <a:cubicBezTo>
                    <a:pt x="29427" y="1613"/>
                    <a:pt x="29444" y="1588"/>
                    <a:pt x="29445" y="1560"/>
                  </a:cubicBezTo>
                  <a:cubicBezTo>
                    <a:pt x="29445" y="1546"/>
                    <a:pt x="29444" y="1535"/>
                    <a:pt x="29438" y="1524"/>
                  </a:cubicBezTo>
                  <a:cubicBezTo>
                    <a:pt x="29432" y="1510"/>
                    <a:pt x="29422" y="1498"/>
                    <a:pt x="29407" y="1491"/>
                  </a:cubicBezTo>
                  <a:cubicBezTo>
                    <a:pt x="29176" y="1358"/>
                    <a:pt x="28998" y="1154"/>
                    <a:pt x="28876" y="887"/>
                  </a:cubicBezTo>
                  <a:cubicBezTo>
                    <a:pt x="28754" y="620"/>
                    <a:pt x="28719" y="352"/>
                    <a:pt x="28770" y="92"/>
                  </a:cubicBezTo>
                  <a:cubicBezTo>
                    <a:pt x="28774" y="76"/>
                    <a:pt x="28772" y="60"/>
                    <a:pt x="28764" y="47"/>
                  </a:cubicBezTo>
                  <a:cubicBezTo>
                    <a:pt x="28761" y="36"/>
                    <a:pt x="28753" y="27"/>
                    <a:pt x="28742" y="16"/>
                  </a:cubicBezTo>
                  <a:cubicBezTo>
                    <a:pt x="28729" y="6"/>
                    <a:pt x="28712" y="0"/>
                    <a:pt x="28695" y="0"/>
                  </a:cubicBezTo>
                  <a:close/>
                </a:path>
              </a:pathLst>
            </a:custGeom>
            <a:solidFill>
              <a:schemeClr val="lt2"/>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53" name="Google Shape;2929;p36">
              <a:extLst>
                <a:ext uri="{FF2B5EF4-FFF2-40B4-BE49-F238E27FC236}">
                  <a16:creationId xmlns:a16="http://schemas.microsoft.com/office/drawing/2014/main" id="{CB3C37EB-E92B-08E6-4EA4-B8BA46110972}"/>
                </a:ext>
              </a:extLst>
            </p:cNvPr>
            <p:cNvSpPr/>
            <p:nvPr/>
          </p:nvSpPr>
          <p:spPr>
            <a:xfrm rot="1586497" flipH="1">
              <a:off x="7915377" y="3543566"/>
              <a:ext cx="183272" cy="154721"/>
            </a:xfrm>
            <a:custGeom>
              <a:avLst/>
              <a:gdLst/>
              <a:ahLst/>
              <a:cxnLst/>
              <a:rect l="l" t="t" r="r" b="b"/>
              <a:pathLst>
                <a:path w="5271" h="4450" extrusionOk="0">
                  <a:moveTo>
                    <a:pt x="2790" y="1606"/>
                  </a:moveTo>
                  <a:lnTo>
                    <a:pt x="2813" y="1637"/>
                  </a:lnTo>
                  <a:lnTo>
                    <a:pt x="2219" y="2058"/>
                  </a:lnTo>
                  <a:lnTo>
                    <a:pt x="2185" y="2049"/>
                  </a:lnTo>
                  <a:cubicBezTo>
                    <a:pt x="2183" y="2045"/>
                    <a:pt x="2185" y="2032"/>
                    <a:pt x="2195" y="2026"/>
                  </a:cubicBezTo>
                  <a:lnTo>
                    <a:pt x="2790" y="1606"/>
                  </a:lnTo>
                  <a:close/>
                  <a:moveTo>
                    <a:pt x="3945" y="1578"/>
                  </a:moveTo>
                  <a:lnTo>
                    <a:pt x="2182" y="3117"/>
                  </a:lnTo>
                  <a:lnTo>
                    <a:pt x="2154" y="3109"/>
                  </a:lnTo>
                  <a:cubicBezTo>
                    <a:pt x="2150" y="3102"/>
                    <a:pt x="2150" y="3093"/>
                    <a:pt x="2156" y="3087"/>
                  </a:cubicBezTo>
                  <a:lnTo>
                    <a:pt x="3945" y="1578"/>
                  </a:lnTo>
                  <a:close/>
                  <a:moveTo>
                    <a:pt x="4704" y="0"/>
                  </a:moveTo>
                  <a:cubicBezTo>
                    <a:pt x="4703" y="0"/>
                    <a:pt x="4702" y="0"/>
                    <a:pt x="4701" y="0"/>
                  </a:cubicBezTo>
                  <a:lnTo>
                    <a:pt x="73" y="392"/>
                  </a:lnTo>
                  <a:cubicBezTo>
                    <a:pt x="52" y="393"/>
                    <a:pt x="31" y="402"/>
                    <a:pt x="20" y="420"/>
                  </a:cubicBezTo>
                  <a:cubicBezTo>
                    <a:pt x="6" y="439"/>
                    <a:pt x="1" y="462"/>
                    <a:pt x="5" y="481"/>
                  </a:cubicBezTo>
                  <a:cubicBezTo>
                    <a:pt x="34" y="627"/>
                    <a:pt x="83" y="771"/>
                    <a:pt x="146" y="910"/>
                  </a:cubicBezTo>
                  <a:cubicBezTo>
                    <a:pt x="236" y="1108"/>
                    <a:pt x="342" y="1259"/>
                    <a:pt x="415" y="1356"/>
                  </a:cubicBezTo>
                  <a:cubicBezTo>
                    <a:pt x="464" y="1417"/>
                    <a:pt x="502" y="1454"/>
                    <a:pt x="511" y="1463"/>
                  </a:cubicBezTo>
                  <a:cubicBezTo>
                    <a:pt x="513" y="1467"/>
                    <a:pt x="539" y="1505"/>
                    <a:pt x="540" y="1508"/>
                  </a:cubicBezTo>
                  <a:cubicBezTo>
                    <a:pt x="545" y="1519"/>
                    <a:pt x="548" y="1535"/>
                    <a:pt x="550" y="1550"/>
                  </a:cubicBezTo>
                  <a:lnTo>
                    <a:pt x="612" y="1622"/>
                  </a:lnTo>
                  <a:lnTo>
                    <a:pt x="541" y="1596"/>
                  </a:lnTo>
                  <a:lnTo>
                    <a:pt x="519" y="1632"/>
                  </a:lnTo>
                  <a:cubicBezTo>
                    <a:pt x="515" y="1642"/>
                    <a:pt x="166" y="2052"/>
                    <a:pt x="441" y="2659"/>
                  </a:cubicBezTo>
                  <a:cubicBezTo>
                    <a:pt x="712" y="3255"/>
                    <a:pt x="1241" y="3275"/>
                    <a:pt x="1262" y="3276"/>
                  </a:cubicBezTo>
                  <a:lnTo>
                    <a:pt x="1307" y="3209"/>
                  </a:lnTo>
                  <a:lnTo>
                    <a:pt x="1308" y="3284"/>
                  </a:lnTo>
                  <a:lnTo>
                    <a:pt x="1349" y="3307"/>
                  </a:lnTo>
                  <a:cubicBezTo>
                    <a:pt x="1358" y="3319"/>
                    <a:pt x="1369" y="3333"/>
                    <a:pt x="1375" y="3345"/>
                  </a:cubicBezTo>
                  <a:lnTo>
                    <a:pt x="1456" y="3359"/>
                  </a:lnTo>
                  <a:lnTo>
                    <a:pt x="1386" y="3390"/>
                  </a:lnTo>
                  <a:cubicBezTo>
                    <a:pt x="1390" y="3423"/>
                    <a:pt x="1416" y="3703"/>
                    <a:pt x="1565" y="4033"/>
                  </a:cubicBezTo>
                  <a:cubicBezTo>
                    <a:pt x="1628" y="4171"/>
                    <a:pt x="1706" y="4303"/>
                    <a:pt x="1795" y="4417"/>
                  </a:cubicBezTo>
                  <a:cubicBezTo>
                    <a:pt x="1808" y="4437"/>
                    <a:pt x="1829" y="4447"/>
                    <a:pt x="1851" y="4449"/>
                  </a:cubicBezTo>
                  <a:cubicBezTo>
                    <a:pt x="1872" y="4449"/>
                    <a:pt x="1894" y="4444"/>
                    <a:pt x="1909" y="4431"/>
                  </a:cubicBezTo>
                  <a:lnTo>
                    <a:pt x="5243" y="1193"/>
                  </a:lnTo>
                  <a:cubicBezTo>
                    <a:pt x="5264" y="1176"/>
                    <a:pt x="5270" y="1144"/>
                    <a:pt x="5263" y="1118"/>
                  </a:cubicBezTo>
                  <a:lnTo>
                    <a:pt x="5258" y="1108"/>
                  </a:lnTo>
                  <a:cubicBezTo>
                    <a:pt x="5248" y="1087"/>
                    <a:pt x="5229" y="1071"/>
                    <a:pt x="5206" y="1064"/>
                  </a:cubicBezTo>
                  <a:lnTo>
                    <a:pt x="4950" y="1016"/>
                  </a:lnTo>
                  <a:cubicBezTo>
                    <a:pt x="4814" y="994"/>
                    <a:pt x="4694" y="895"/>
                    <a:pt x="4630" y="753"/>
                  </a:cubicBezTo>
                  <a:cubicBezTo>
                    <a:pt x="4567" y="614"/>
                    <a:pt x="4571" y="457"/>
                    <a:pt x="4641" y="336"/>
                  </a:cubicBezTo>
                  <a:lnTo>
                    <a:pt x="4651" y="319"/>
                  </a:lnTo>
                  <a:lnTo>
                    <a:pt x="4772" y="118"/>
                  </a:lnTo>
                  <a:cubicBezTo>
                    <a:pt x="4787" y="94"/>
                    <a:pt x="4788" y="69"/>
                    <a:pt x="4776" y="45"/>
                  </a:cubicBezTo>
                  <a:cubicBezTo>
                    <a:pt x="4774" y="41"/>
                    <a:pt x="4774" y="41"/>
                    <a:pt x="4773" y="38"/>
                  </a:cubicBezTo>
                  <a:cubicBezTo>
                    <a:pt x="4758" y="13"/>
                    <a:pt x="4732" y="0"/>
                    <a:pt x="4704" y="0"/>
                  </a:cubicBezTo>
                  <a:close/>
                </a:path>
              </a:pathLst>
            </a:custGeom>
            <a:solidFill>
              <a:schemeClr val="accent2"/>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54" name="Google Shape;2930;p36">
              <a:extLst>
                <a:ext uri="{FF2B5EF4-FFF2-40B4-BE49-F238E27FC236}">
                  <a16:creationId xmlns:a16="http://schemas.microsoft.com/office/drawing/2014/main" id="{EC6A0E3D-9C52-FF56-A7AA-8F6958FA1A45}"/>
                </a:ext>
              </a:extLst>
            </p:cNvPr>
            <p:cNvSpPr/>
            <p:nvPr/>
          </p:nvSpPr>
          <p:spPr>
            <a:xfrm rot="1586497" flipH="1">
              <a:off x="8801211" y="4478241"/>
              <a:ext cx="43671" cy="46347"/>
            </a:xfrm>
            <a:custGeom>
              <a:avLst/>
              <a:gdLst/>
              <a:ahLst/>
              <a:cxnLst/>
              <a:rect l="l" t="t" r="r" b="b"/>
              <a:pathLst>
                <a:path w="1256" h="1333" extrusionOk="0">
                  <a:moveTo>
                    <a:pt x="769" y="1"/>
                  </a:moveTo>
                  <a:cubicBezTo>
                    <a:pt x="759" y="1"/>
                    <a:pt x="748" y="3"/>
                    <a:pt x="738" y="7"/>
                  </a:cubicBezTo>
                  <a:lnTo>
                    <a:pt x="56" y="317"/>
                  </a:lnTo>
                  <a:cubicBezTo>
                    <a:pt x="18" y="335"/>
                    <a:pt x="0" y="380"/>
                    <a:pt x="18" y="419"/>
                  </a:cubicBezTo>
                  <a:lnTo>
                    <a:pt x="433" y="1332"/>
                  </a:lnTo>
                  <a:lnTo>
                    <a:pt x="1255" y="959"/>
                  </a:lnTo>
                  <a:lnTo>
                    <a:pt x="838" y="44"/>
                  </a:lnTo>
                  <a:cubicBezTo>
                    <a:pt x="826" y="17"/>
                    <a:pt x="799" y="1"/>
                    <a:pt x="769" y="1"/>
                  </a:cubicBezTo>
                  <a:close/>
                </a:path>
              </a:pathLst>
            </a:custGeom>
            <a:solidFill>
              <a:srgbClr val="000000">
                <a:alpha val="13970"/>
              </a:srgbClr>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55" name="Google Shape;2931;p36">
              <a:extLst>
                <a:ext uri="{FF2B5EF4-FFF2-40B4-BE49-F238E27FC236}">
                  <a16:creationId xmlns:a16="http://schemas.microsoft.com/office/drawing/2014/main" id="{752D7752-E6CC-B462-58D9-67C4DC2F2979}"/>
                </a:ext>
              </a:extLst>
            </p:cNvPr>
            <p:cNvSpPr/>
            <p:nvPr/>
          </p:nvSpPr>
          <p:spPr>
            <a:xfrm rot="1586497" flipH="1">
              <a:off x="7947269" y="3807273"/>
              <a:ext cx="1022580" cy="491664"/>
            </a:xfrm>
            <a:custGeom>
              <a:avLst/>
              <a:gdLst/>
              <a:ahLst/>
              <a:cxnLst/>
              <a:rect l="l" t="t" r="r" b="b"/>
              <a:pathLst>
                <a:path w="29410" h="14141" extrusionOk="0">
                  <a:moveTo>
                    <a:pt x="28923" y="0"/>
                  </a:moveTo>
                  <a:cubicBezTo>
                    <a:pt x="28912" y="0"/>
                    <a:pt x="28902" y="3"/>
                    <a:pt x="28892" y="8"/>
                  </a:cubicBezTo>
                  <a:lnTo>
                    <a:pt x="47" y="13126"/>
                  </a:lnTo>
                  <a:cubicBezTo>
                    <a:pt x="30" y="13134"/>
                    <a:pt x="16" y="13148"/>
                    <a:pt x="8" y="13169"/>
                  </a:cubicBezTo>
                  <a:cubicBezTo>
                    <a:pt x="4" y="13188"/>
                    <a:pt x="1" y="13210"/>
                    <a:pt x="9" y="13227"/>
                  </a:cubicBezTo>
                  <a:lnTo>
                    <a:pt x="423" y="14135"/>
                  </a:lnTo>
                  <a:cubicBezTo>
                    <a:pt x="424" y="14139"/>
                    <a:pt x="424" y="14139"/>
                    <a:pt x="429" y="14140"/>
                  </a:cubicBezTo>
                  <a:lnTo>
                    <a:pt x="29410" y="955"/>
                  </a:lnTo>
                  <a:cubicBezTo>
                    <a:pt x="29409" y="952"/>
                    <a:pt x="29409" y="952"/>
                    <a:pt x="29408" y="949"/>
                  </a:cubicBezTo>
                  <a:cubicBezTo>
                    <a:pt x="29405" y="945"/>
                    <a:pt x="29399" y="939"/>
                    <a:pt x="29398" y="937"/>
                  </a:cubicBezTo>
                  <a:cubicBezTo>
                    <a:pt x="29299" y="802"/>
                    <a:pt x="29216" y="656"/>
                    <a:pt x="29148" y="507"/>
                  </a:cubicBezTo>
                  <a:cubicBezTo>
                    <a:pt x="29081" y="362"/>
                    <a:pt x="29032" y="212"/>
                    <a:pt x="28996" y="62"/>
                  </a:cubicBezTo>
                  <a:cubicBezTo>
                    <a:pt x="28997" y="55"/>
                    <a:pt x="28994" y="48"/>
                    <a:pt x="28992" y="44"/>
                  </a:cubicBezTo>
                  <a:cubicBezTo>
                    <a:pt x="28985" y="28"/>
                    <a:pt x="28971" y="17"/>
                    <a:pt x="28954" y="8"/>
                  </a:cubicBezTo>
                  <a:cubicBezTo>
                    <a:pt x="28943" y="3"/>
                    <a:pt x="28933" y="0"/>
                    <a:pt x="28923" y="0"/>
                  </a:cubicBezTo>
                  <a:close/>
                </a:path>
              </a:pathLst>
            </a:custGeom>
            <a:solidFill>
              <a:srgbClr val="191919">
                <a:alpha val="17860"/>
              </a:srgbClr>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56" name="Google Shape;2932;p36">
              <a:extLst>
                <a:ext uri="{FF2B5EF4-FFF2-40B4-BE49-F238E27FC236}">
                  <a16:creationId xmlns:a16="http://schemas.microsoft.com/office/drawing/2014/main" id="{78A2AD1F-26DA-2623-8B87-65E4E4B6563A}"/>
                </a:ext>
              </a:extLst>
            </p:cNvPr>
            <p:cNvSpPr/>
            <p:nvPr/>
          </p:nvSpPr>
          <p:spPr>
            <a:xfrm rot="1586497" flipH="1">
              <a:off x="7955263" y="3552981"/>
              <a:ext cx="166478" cy="47146"/>
            </a:xfrm>
            <a:custGeom>
              <a:avLst/>
              <a:gdLst/>
              <a:ahLst/>
              <a:cxnLst/>
              <a:rect l="l" t="t" r="r" b="b"/>
              <a:pathLst>
                <a:path w="4788" h="1356" extrusionOk="0">
                  <a:moveTo>
                    <a:pt x="4704" y="0"/>
                  </a:moveTo>
                  <a:cubicBezTo>
                    <a:pt x="4703" y="0"/>
                    <a:pt x="4702" y="0"/>
                    <a:pt x="4701" y="0"/>
                  </a:cubicBezTo>
                  <a:lnTo>
                    <a:pt x="73" y="392"/>
                  </a:lnTo>
                  <a:cubicBezTo>
                    <a:pt x="52" y="393"/>
                    <a:pt x="31" y="402"/>
                    <a:pt x="18" y="421"/>
                  </a:cubicBezTo>
                  <a:cubicBezTo>
                    <a:pt x="6" y="439"/>
                    <a:pt x="1" y="463"/>
                    <a:pt x="5" y="481"/>
                  </a:cubicBezTo>
                  <a:cubicBezTo>
                    <a:pt x="33" y="627"/>
                    <a:pt x="83" y="772"/>
                    <a:pt x="146" y="910"/>
                  </a:cubicBezTo>
                  <a:cubicBezTo>
                    <a:pt x="236" y="1108"/>
                    <a:pt x="342" y="1259"/>
                    <a:pt x="415" y="1356"/>
                  </a:cubicBezTo>
                  <a:cubicBezTo>
                    <a:pt x="747" y="1276"/>
                    <a:pt x="2779" y="770"/>
                    <a:pt x="4651" y="319"/>
                  </a:cubicBezTo>
                  <a:lnTo>
                    <a:pt x="4772" y="119"/>
                  </a:lnTo>
                  <a:cubicBezTo>
                    <a:pt x="4787" y="94"/>
                    <a:pt x="4788" y="70"/>
                    <a:pt x="4775" y="45"/>
                  </a:cubicBezTo>
                  <a:cubicBezTo>
                    <a:pt x="4774" y="41"/>
                    <a:pt x="4774" y="41"/>
                    <a:pt x="4773" y="39"/>
                  </a:cubicBezTo>
                  <a:cubicBezTo>
                    <a:pt x="4758" y="14"/>
                    <a:pt x="4732" y="0"/>
                    <a:pt x="4704" y="0"/>
                  </a:cubicBezTo>
                  <a:close/>
                </a:path>
              </a:pathLst>
            </a:custGeom>
            <a:solidFill>
              <a:srgbClr val="000000">
                <a:alpha val="13970"/>
              </a:srgbClr>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57" name="Google Shape;2933;p36">
              <a:extLst>
                <a:ext uri="{FF2B5EF4-FFF2-40B4-BE49-F238E27FC236}">
                  <a16:creationId xmlns:a16="http://schemas.microsoft.com/office/drawing/2014/main" id="{05038361-70ED-EEBA-7C48-9397A0C2C12F}"/>
                </a:ext>
              </a:extLst>
            </p:cNvPr>
            <p:cNvSpPr/>
            <p:nvPr/>
          </p:nvSpPr>
          <p:spPr>
            <a:xfrm rot="1586497" flipH="1">
              <a:off x="7918080" y="3498473"/>
              <a:ext cx="52224" cy="13351"/>
            </a:xfrm>
            <a:custGeom>
              <a:avLst/>
              <a:gdLst/>
              <a:ahLst/>
              <a:cxnLst/>
              <a:rect l="l" t="t" r="r" b="b"/>
              <a:pathLst>
                <a:path w="1502" h="384" extrusionOk="0">
                  <a:moveTo>
                    <a:pt x="1448" y="0"/>
                  </a:moveTo>
                  <a:cubicBezTo>
                    <a:pt x="1446" y="0"/>
                    <a:pt x="1443" y="1"/>
                    <a:pt x="1441" y="1"/>
                  </a:cubicBezTo>
                  <a:lnTo>
                    <a:pt x="205" y="107"/>
                  </a:lnTo>
                  <a:cubicBezTo>
                    <a:pt x="181" y="109"/>
                    <a:pt x="158" y="123"/>
                    <a:pt x="146" y="142"/>
                  </a:cubicBezTo>
                  <a:lnTo>
                    <a:pt x="1" y="384"/>
                  </a:lnTo>
                  <a:cubicBezTo>
                    <a:pt x="540" y="255"/>
                    <a:pt x="1054" y="134"/>
                    <a:pt x="1502" y="32"/>
                  </a:cubicBezTo>
                  <a:cubicBezTo>
                    <a:pt x="1493" y="13"/>
                    <a:pt x="1470" y="0"/>
                    <a:pt x="1448" y="0"/>
                  </a:cubicBezTo>
                  <a:close/>
                </a:path>
              </a:pathLst>
            </a:custGeom>
            <a:solidFill>
              <a:srgbClr val="000000">
                <a:alpha val="13970"/>
              </a:srgbClr>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58" name="Google Shape;2934;p36">
              <a:extLst>
                <a:ext uri="{FF2B5EF4-FFF2-40B4-BE49-F238E27FC236}">
                  <a16:creationId xmlns:a16="http://schemas.microsoft.com/office/drawing/2014/main" id="{9DF4942F-87DD-732E-5D37-77F1AF1BCAD4}"/>
                </a:ext>
              </a:extLst>
            </p:cNvPr>
            <p:cNvSpPr/>
            <p:nvPr/>
          </p:nvSpPr>
          <p:spPr>
            <a:xfrm rot="1586497" flipH="1">
              <a:off x="7899688" y="3824188"/>
              <a:ext cx="1214997" cy="626462"/>
            </a:xfrm>
            <a:custGeom>
              <a:avLst/>
              <a:gdLst/>
              <a:ahLst/>
              <a:cxnLst/>
              <a:rect l="l" t="t" r="r" b="b"/>
              <a:pathLst>
                <a:path w="34944" h="18018" extrusionOk="0">
                  <a:moveTo>
                    <a:pt x="34178" y="0"/>
                  </a:moveTo>
                  <a:cubicBezTo>
                    <a:pt x="34153" y="0"/>
                    <a:pt x="34129" y="5"/>
                    <a:pt x="34106" y="16"/>
                  </a:cubicBezTo>
                  <a:lnTo>
                    <a:pt x="1184" y="14996"/>
                  </a:lnTo>
                  <a:cubicBezTo>
                    <a:pt x="1135" y="15024"/>
                    <a:pt x="1" y="15740"/>
                    <a:pt x="991" y="17916"/>
                  </a:cubicBezTo>
                  <a:cubicBezTo>
                    <a:pt x="1020" y="17980"/>
                    <a:pt x="1083" y="18018"/>
                    <a:pt x="1148" y="18018"/>
                  </a:cubicBezTo>
                  <a:cubicBezTo>
                    <a:pt x="1173" y="18018"/>
                    <a:pt x="1196" y="18014"/>
                    <a:pt x="1217" y="18002"/>
                  </a:cubicBezTo>
                  <a:cubicBezTo>
                    <a:pt x="1305" y="17963"/>
                    <a:pt x="1343" y="17859"/>
                    <a:pt x="1304" y="17774"/>
                  </a:cubicBezTo>
                  <a:cubicBezTo>
                    <a:pt x="450" y="15896"/>
                    <a:pt x="1325" y="15315"/>
                    <a:pt x="1343" y="15302"/>
                  </a:cubicBezTo>
                  <a:lnTo>
                    <a:pt x="34038" y="427"/>
                  </a:lnTo>
                  <a:cubicBezTo>
                    <a:pt x="34140" y="925"/>
                    <a:pt x="34392" y="1287"/>
                    <a:pt x="34534" y="1458"/>
                  </a:cubicBezTo>
                  <a:cubicBezTo>
                    <a:pt x="34414" y="1664"/>
                    <a:pt x="34243" y="2104"/>
                    <a:pt x="34501" y="2669"/>
                  </a:cubicBezTo>
                  <a:cubicBezTo>
                    <a:pt x="34530" y="2734"/>
                    <a:pt x="34593" y="2771"/>
                    <a:pt x="34659" y="2771"/>
                  </a:cubicBezTo>
                  <a:cubicBezTo>
                    <a:pt x="34683" y="2771"/>
                    <a:pt x="34707" y="2766"/>
                    <a:pt x="34729" y="2756"/>
                  </a:cubicBezTo>
                  <a:cubicBezTo>
                    <a:pt x="34817" y="2716"/>
                    <a:pt x="34855" y="2614"/>
                    <a:pt x="34816" y="2527"/>
                  </a:cubicBezTo>
                  <a:cubicBezTo>
                    <a:pt x="34557" y="1956"/>
                    <a:pt x="34871" y="1572"/>
                    <a:pt x="34884" y="1556"/>
                  </a:cubicBezTo>
                  <a:cubicBezTo>
                    <a:pt x="34944" y="1486"/>
                    <a:pt x="34941" y="1384"/>
                    <a:pt x="34875" y="1319"/>
                  </a:cubicBezTo>
                  <a:cubicBezTo>
                    <a:pt x="34871" y="1314"/>
                    <a:pt x="34413" y="856"/>
                    <a:pt x="34350" y="157"/>
                  </a:cubicBezTo>
                  <a:cubicBezTo>
                    <a:pt x="34344" y="103"/>
                    <a:pt x="34313" y="51"/>
                    <a:pt x="34264" y="24"/>
                  </a:cubicBezTo>
                  <a:cubicBezTo>
                    <a:pt x="34237" y="8"/>
                    <a:pt x="34208" y="0"/>
                    <a:pt x="34178" y="0"/>
                  </a:cubicBezTo>
                  <a:close/>
                </a:path>
              </a:pathLst>
            </a:custGeom>
            <a:solidFill>
              <a:schemeClr val="accent4"/>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59" name="Google Shape;2935;p36">
              <a:extLst>
                <a:ext uri="{FF2B5EF4-FFF2-40B4-BE49-F238E27FC236}">
                  <a16:creationId xmlns:a16="http://schemas.microsoft.com/office/drawing/2014/main" id="{394ED7DD-2456-B001-4AAB-55D00F60533A}"/>
                </a:ext>
              </a:extLst>
            </p:cNvPr>
            <p:cNvSpPr/>
            <p:nvPr/>
          </p:nvSpPr>
          <p:spPr>
            <a:xfrm rot="1586497" flipH="1">
              <a:off x="7823009" y="3882780"/>
              <a:ext cx="1230852" cy="601464"/>
            </a:xfrm>
            <a:custGeom>
              <a:avLst/>
              <a:gdLst/>
              <a:ahLst/>
              <a:cxnLst/>
              <a:rect l="l" t="t" r="r" b="b"/>
              <a:pathLst>
                <a:path w="35400" h="17299" extrusionOk="0">
                  <a:moveTo>
                    <a:pt x="33709" y="1"/>
                  </a:moveTo>
                  <a:cubicBezTo>
                    <a:pt x="33685" y="1"/>
                    <a:pt x="33661" y="6"/>
                    <a:pt x="33638" y="16"/>
                  </a:cubicBezTo>
                  <a:cubicBezTo>
                    <a:pt x="33550" y="56"/>
                    <a:pt x="33513" y="158"/>
                    <a:pt x="33551" y="245"/>
                  </a:cubicBezTo>
                  <a:cubicBezTo>
                    <a:pt x="33808" y="810"/>
                    <a:pt x="34253" y="969"/>
                    <a:pt x="34487" y="1015"/>
                  </a:cubicBezTo>
                  <a:cubicBezTo>
                    <a:pt x="34523" y="1234"/>
                    <a:pt x="34628" y="1663"/>
                    <a:pt x="34938" y="2067"/>
                  </a:cubicBezTo>
                  <a:lnTo>
                    <a:pt x="2263" y="16934"/>
                  </a:lnTo>
                  <a:cubicBezTo>
                    <a:pt x="2253" y="16938"/>
                    <a:pt x="2186" y="16956"/>
                    <a:pt x="2079" y="16956"/>
                  </a:cubicBezTo>
                  <a:cubicBezTo>
                    <a:pt x="1741" y="16956"/>
                    <a:pt x="1003" y="16772"/>
                    <a:pt x="354" y="15348"/>
                  </a:cubicBezTo>
                  <a:cubicBezTo>
                    <a:pt x="326" y="15283"/>
                    <a:pt x="262" y="15246"/>
                    <a:pt x="196" y="15246"/>
                  </a:cubicBezTo>
                  <a:cubicBezTo>
                    <a:pt x="172" y="15246"/>
                    <a:pt x="148" y="15251"/>
                    <a:pt x="126" y="15261"/>
                  </a:cubicBezTo>
                  <a:cubicBezTo>
                    <a:pt x="38" y="15301"/>
                    <a:pt x="0" y="15404"/>
                    <a:pt x="39" y="15490"/>
                  </a:cubicBezTo>
                  <a:cubicBezTo>
                    <a:pt x="755" y="17063"/>
                    <a:pt x="1625" y="17299"/>
                    <a:pt x="2079" y="17299"/>
                  </a:cubicBezTo>
                  <a:cubicBezTo>
                    <a:pt x="2253" y="17299"/>
                    <a:pt x="2366" y="17263"/>
                    <a:pt x="2388" y="17258"/>
                  </a:cubicBezTo>
                  <a:lnTo>
                    <a:pt x="35292" y="2288"/>
                  </a:lnTo>
                  <a:cubicBezTo>
                    <a:pt x="35342" y="2266"/>
                    <a:pt x="35379" y="2219"/>
                    <a:pt x="35389" y="2165"/>
                  </a:cubicBezTo>
                  <a:cubicBezTo>
                    <a:pt x="35400" y="2108"/>
                    <a:pt x="35383" y="2052"/>
                    <a:pt x="35345" y="2011"/>
                  </a:cubicBezTo>
                  <a:cubicBezTo>
                    <a:pt x="34860" y="1505"/>
                    <a:pt x="34816" y="858"/>
                    <a:pt x="34816" y="852"/>
                  </a:cubicBezTo>
                  <a:cubicBezTo>
                    <a:pt x="34808" y="762"/>
                    <a:pt x="34734" y="690"/>
                    <a:pt x="34644" y="689"/>
                  </a:cubicBezTo>
                  <a:cubicBezTo>
                    <a:pt x="34623" y="689"/>
                    <a:pt x="34126" y="673"/>
                    <a:pt x="33866" y="103"/>
                  </a:cubicBezTo>
                  <a:cubicBezTo>
                    <a:pt x="33838" y="38"/>
                    <a:pt x="33775" y="1"/>
                    <a:pt x="33709" y="1"/>
                  </a:cubicBezTo>
                  <a:close/>
                </a:path>
              </a:pathLst>
            </a:custGeom>
            <a:solidFill>
              <a:schemeClr val="accent4"/>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60" name="Google Shape;2936;p36">
              <a:extLst>
                <a:ext uri="{FF2B5EF4-FFF2-40B4-BE49-F238E27FC236}">
                  <a16:creationId xmlns:a16="http://schemas.microsoft.com/office/drawing/2014/main" id="{4C997941-17DF-A8B5-51E0-788FA94F1E03}"/>
                </a:ext>
              </a:extLst>
            </p:cNvPr>
            <p:cNvSpPr/>
            <p:nvPr/>
          </p:nvSpPr>
          <p:spPr>
            <a:xfrm rot="1586497" flipH="1">
              <a:off x="7993954" y="3709270"/>
              <a:ext cx="35" cy="35"/>
            </a:xfrm>
            <a:custGeom>
              <a:avLst/>
              <a:gdLst/>
              <a:ahLst/>
              <a:cxnLst/>
              <a:rect l="l" t="t" r="r" b="b"/>
              <a:pathLst>
                <a:path w="1" h="1" fill="none" extrusionOk="0">
                  <a:moveTo>
                    <a:pt x="1" y="0"/>
                  </a:moveTo>
                  <a:close/>
                </a:path>
              </a:pathLst>
            </a:custGeom>
            <a:noFill/>
            <a:ln w="8650" cap="rnd" cmpd="sng">
              <a:solidFill>
                <a:srgbClr val="232323"/>
              </a:solidFill>
              <a:prstDash val="solid"/>
              <a:round/>
              <a:headEnd type="none" w="sm" len="sm"/>
              <a:tailEnd type="none" w="sm" len="sm"/>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61" name="Google Shape;2937;p36">
              <a:extLst>
                <a:ext uri="{FF2B5EF4-FFF2-40B4-BE49-F238E27FC236}">
                  <a16:creationId xmlns:a16="http://schemas.microsoft.com/office/drawing/2014/main" id="{F36F7729-8978-588A-7895-2ACD9CE86D93}"/>
                </a:ext>
              </a:extLst>
            </p:cNvPr>
            <p:cNvSpPr/>
            <p:nvPr/>
          </p:nvSpPr>
          <p:spPr>
            <a:xfrm rot="1586497" flipH="1">
              <a:off x="7856789" y="3499511"/>
              <a:ext cx="191721" cy="185109"/>
            </a:xfrm>
            <a:custGeom>
              <a:avLst/>
              <a:gdLst/>
              <a:ahLst/>
              <a:cxnLst/>
              <a:rect l="l" t="t" r="r" b="b"/>
              <a:pathLst>
                <a:path w="5514" h="5324" extrusionOk="0">
                  <a:moveTo>
                    <a:pt x="5321" y="0"/>
                  </a:moveTo>
                  <a:cubicBezTo>
                    <a:pt x="5278" y="0"/>
                    <a:pt x="5235" y="16"/>
                    <a:pt x="5202" y="49"/>
                  </a:cubicBezTo>
                  <a:lnTo>
                    <a:pt x="71" y="5026"/>
                  </a:lnTo>
                  <a:cubicBezTo>
                    <a:pt x="1" y="5093"/>
                    <a:pt x="0" y="5203"/>
                    <a:pt x="67" y="5271"/>
                  </a:cubicBezTo>
                  <a:cubicBezTo>
                    <a:pt x="101" y="5307"/>
                    <a:pt x="146" y="5324"/>
                    <a:pt x="192" y="5324"/>
                  </a:cubicBezTo>
                  <a:cubicBezTo>
                    <a:pt x="235" y="5324"/>
                    <a:pt x="279" y="5308"/>
                    <a:pt x="312" y="5276"/>
                  </a:cubicBezTo>
                  <a:lnTo>
                    <a:pt x="5442" y="297"/>
                  </a:lnTo>
                  <a:cubicBezTo>
                    <a:pt x="5512" y="231"/>
                    <a:pt x="5514" y="121"/>
                    <a:pt x="5447" y="53"/>
                  </a:cubicBezTo>
                  <a:cubicBezTo>
                    <a:pt x="5412" y="18"/>
                    <a:pt x="5367" y="0"/>
                    <a:pt x="5321" y="0"/>
                  </a:cubicBezTo>
                  <a:close/>
                </a:path>
              </a:pathLst>
            </a:custGeom>
            <a:solidFill>
              <a:schemeClr val="accent4"/>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62" name="Google Shape;2938;p36">
              <a:extLst>
                <a:ext uri="{FF2B5EF4-FFF2-40B4-BE49-F238E27FC236}">
                  <a16:creationId xmlns:a16="http://schemas.microsoft.com/office/drawing/2014/main" id="{0F81D396-9C45-CAB8-D443-18E9BF95E151}"/>
                </a:ext>
              </a:extLst>
            </p:cNvPr>
            <p:cNvSpPr/>
            <p:nvPr/>
          </p:nvSpPr>
          <p:spPr>
            <a:xfrm rot="1586497" flipH="1">
              <a:off x="7868470" y="3874964"/>
              <a:ext cx="1031099" cy="474940"/>
            </a:xfrm>
            <a:custGeom>
              <a:avLst/>
              <a:gdLst/>
              <a:ahLst/>
              <a:cxnLst/>
              <a:rect l="l" t="t" r="r" b="b"/>
              <a:pathLst>
                <a:path w="29655" h="13660" extrusionOk="0">
                  <a:moveTo>
                    <a:pt x="29458" y="1"/>
                  </a:moveTo>
                  <a:cubicBezTo>
                    <a:pt x="29434" y="1"/>
                    <a:pt x="29410" y="6"/>
                    <a:pt x="29387" y="17"/>
                  </a:cubicBezTo>
                  <a:lnTo>
                    <a:pt x="126" y="13328"/>
                  </a:lnTo>
                  <a:cubicBezTo>
                    <a:pt x="39" y="13368"/>
                    <a:pt x="0" y="13471"/>
                    <a:pt x="40" y="13558"/>
                  </a:cubicBezTo>
                  <a:cubicBezTo>
                    <a:pt x="68" y="13621"/>
                    <a:pt x="131" y="13659"/>
                    <a:pt x="197" y="13659"/>
                  </a:cubicBezTo>
                  <a:cubicBezTo>
                    <a:pt x="222" y="13659"/>
                    <a:pt x="245" y="13654"/>
                    <a:pt x="269" y="13643"/>
                  </a:cubicBezTo>
                  <a:lnTo>
                    <a:pt x="29529" y="333"/>
                  </a:lnTo>
                  <a:cubicBezTo>
                    <a:pt x="29617" y="293"/>
                    <a:pt x="29655" y="189"/>
                    <a:pt x="29616" y="103"/>
                  </a:cubicBezTo>
                  <a:cubicBezTo>
                    <a:pt x="29587" y="39"/>
                    <a:pt x="29523" y="1"/>
                    <a:pt x="29458" y="1"/>
                  </a:cubicBezTo>
                  <a:close/>
                </a:path>
              </a:pathLst>
            </a:custGeom>
            <a:solidFill>
              <a:schemeClr val="accent4"/>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63" name="Google Shape;2939;p36">
              <a:extLst>
                <a:ext uri="{FF2B5EF4-FFF2-40B4-BE49-F238E27FC236}">
                  <a16:creationId xmlns:a16="http://schemas.microsoft.com/office/drawing/2014/main" id="{084618BC-9F5A-789A-A37D-D5AD07E44E40}"/>
                </a:ext>
              </a:extLst>
            </p:cNvPr>
            <p:cNvSpPr/>
            <p:nvPr/>
          </p:nvSpPr>
          <p:spPr>
            <a:xfrm rot="1586497" flipH="1">
              <a:off x="7923104" y="3830575"/>
              <a:ext cx="1031134" cy="474906"/>
            </a:xfrm>
            <a:custGeom>
              <a:avLst/>
              <a:gdLst/>
              <a:ahLst/>
              <a:cxnLst/>
              <a:rect l="l" t="t" r="r" b="b"/>
              <a:pathLst>
                <a:path w="29656" h="13659" extrusionOk="0">
                  <a:moveTo>
                    <a:pt x="29459" y="0"/>
                  </a:moveTo>
                  <a:cubicBezTo>
                    <a:pt x="29435" y="0"/>
                    <a:pt x="29410" y="6"/>
                    <a:pt x="29387" y="16"/>
                  </a:cubicBezTo>
                  <a:lnTo>
                    <a:pt x="126" y="13328"/>
                  </a:lnTo>
                  <a:cubicBezTo>
                    <a:pt x="38" y="13367"/>
                    <a:pt x="1" y="13471"/>
                    <a:pt x="41" y="13557"/>
                  </a:cubicBezTo>
                  <a:cubicBezTo>
                    <a:pt x="69" y="13621"/>
                    <a:pt x="132" y="13659"/>
                    <a:pt x="198" y="13659"/>
                  </a:cubicBezTo>
                  <a:cubicBezTo>
                    <a:pt x="222" y="13659"/>
                    <a:pt x="246" y="13654"/>
                    <a:pt x="269" y="13643"/>
                  </a:cubicBezTo>
                  <a:lnTo>
                    <a:pt x="29530" y="331"/>
                  </a:lnTo>
                  <a:cubicBezTo>
                    <a:pt x="29618" y="293"/>
                    <a:pt x="29655" y="189"/>
                    <a:pt x="29616" y="103"/>
                  </a:cubicBezTo>
                  <a:cubicBezTo>
                    <a:pt x="29587" y="39"/>
                    <a:pt x="29524" y="0"/>
                    <a:pt x="29459" y="0"/>
                  </a:cubicBezTo>
                  <a:close/>
                </a:path>
              </a:pathLst>
            </a:custGeom>
            <a:solidFill>
              <a:schemeClr val="accent4"/>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64" name="Google Shape;2940;p36">
              <a:extLst>
                <a:ext uri="{FF2B5EF4-FFF2-40B4-BE49-F238E27FC236}">
                  <a16:creationId xmlns:a16="http://schemas.microsoft.com/office/drawing/2014/main" id="{0A725700-3E9D-5DE8-54A3-589CB8DCAB9A}"/>
                </a:ext>
              </a:extLst>
            </p:cNvPr>
            <p:cNvSpPr/>
            <p:nvPr/>
          </p:nvSpPr>
          <p:spPr>
            <a:xfrm rot="1586497" flipH="1">
              <a:off x="8747362" y="4472661"/>
              <a:ext cx="83065" cy="164456"/>
            </a:xfrm>
            <a:custGeom>
              <a:avLst/>
              <a:gdLst/>
              <a:ahLst/>
              <a:cxnLst/>
              <a:rect l="l" t="t" r="r" b="b"/>
              <a:pathLst>
                <a:path w="2389" h="4730" extrusionOk="0">
                  <a:moveTo>
                    <a:pt x="198" y="1"/>
                  </a:moveTo>
                  <a:cubicBezTo>
                    <a:pt x="174" y="1"/>
                    <a:pt x="149" y="6"/>
                    <a:pt x="126" y="17"/>
                  </a:cubicBezTo>
                  <a:cubicBezTo>
                    <a:pt x="39" y="57"/>
                    <a:pt x="1" y="159"/>
                    <a:pt x="40" y="246"/>
                  </a:cubicBezTo>
                  <a:lnTo>
                    <a:pt x="2034" y="4627"/>
                  </a:lnTo>
                  <a:cubicBezTo>
                    <a:pt x="2062" y="4691"/>
                    <a:pt x="2125" y="4730"/>
                    <a:pt x="2191" y="4730"/>
                  </a:cubicBezTo>
                  <a:cubicBezTo>
                    <a:pt x="2214" y="4730"/>
                    <a:pt x="2239" y="4725"/>
                    <a:pt x="2263" y="4714"/>
                  </a:cubicBezTo>
                  <a:cubicBezTo>
                    <a:pt x="2350" y="4674"/>
                    <a:pt x="2389" y="4571"/>
                    <a:pt x="2349" y="4485"/>
                  </a:cubicBezTo>
                  <a:lnTo>
                    <a:pt x="355" y="104"/>
                  </a:lnTo>
                  <a:cubicBezTo>
                    <a:pt x="327" y="39"/>
                    <a:pt x="264" y="1"/>
                    <a:pt x="198" y="1"/>
                  </a:cubicBezTo>
                  <a:close/>
                </a:path>
              </a:pathLst>
            </a:custGeom>
            <a:solidFill>
              <a:schemeClr val="accent4"/>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65" name="Google Shape;2941;p36">
              <a:extLst>
                <a:ext uri="{FF2B5EF4-FFF2-40B4-BE49-F238E27FC236}">
                  <a16:creationId xmlns:a16="http://schemas.microsoft.com/office/drawing/2014/main" id="{C5FCE940-776C-58C5-DB3E-A72FABE742F6}"/>
                </a:ext>
              </a:extLst>
            </p:cNvPr>
            <p:cNvSpPr/>
            <p:nvPr/>
          </p:nvSpPr>
          <p:spPr>
            <a:xfrm rot="1586497" flipH="1">
              <a:off x="7957408" y="3589009"/>
              <a:ext cx="68670" cy="58238"/>
            </a:xfrm>
            <a:custGeom>
              <a:avLst/>
              <a:gdLst/>
              <a:ahLst/>
              <a:cxnLst/>
              <a:rect l="l" t="t" r="r" b="b"/>
              <a:pathLst>
                <a:path w="1975" h="1675" extrusionOk="0">
                  <a:moveTo>
                    <a:pt x="1882" y="1"/>
                  </a:moveTo>
                  <a:cubicBezTo>
                    <a:pt x="1864" y="1"/>
                    <a:pt x="1845" y="7"/>
                    <a:pt x="1830" y="20"/>
                  </a:cubicBezTo>
                  <a:lnTo>
                    <a:pt x="40" y="1529"/>
                  </a:lnTo>
                  <a:cubicBezTo>
                    <a:pt x="4" y="1557"/>
                    <a:pt x="0" y="1609"/>
                    <a:pt x="30" y="1645"/>
                  </a:cubicBezTo>
                  <a:cubicBezTo>
                    <a:pt x="45" y="1664"/>
                    <a:pt x="68" y="1674"/>
                    <a:pt x="92" y="1674"/>
                  </a:cubicBezTo>
                  <a:cubicBezTo>
                    <a:pt x="110" y="1674"/>
                    <a:pt x="130" y="1667"/>
                    <a:pt x="146" y="1655"/>
                  </a:cubicBezTo>
                  <a:lnTo>
                    <a:pt x="1935" y="147"/>
                  </a:lnTo>
                  <a:cubicBezTo>
                    <a:pt x="1970" y="118"/>
                    <a:pt x="1974" y="65"/>
                    <a:pt x="1946" y="31"/>
                  </a:cubicBezTo>
                  <a:cubicBezTo>
                    <a:pt x="1929" y="11"/>
                    <a:pt x="1906" y="1"/>
                    <a:pt x="1882" y="1"/>
                  </a:cubicBezTo>
                  <a:close/>
                </a:path>
              </a:pathLst>
            </a:custGeom>
            <a:solidFill>
              <a:schemeClr val="accent2"/>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66" name="Google Shape;2942;p36">
              <a:extLst>
                <a:ext uri="{FF2B5EF4-FFF2-40B4-BE49-F238E27FC236}">
                  <a16:creationId xmlns:a16="http://schemas.microsoft.com/office/drawing/2014/main" id="{C8A652C2-A04D-2FDA-8719-1BB58C65AFB9}"/>
                </a:ext>
              </a:extLst>
            </p:cNvPr>
            <p:cNvSpPr/>
            <p:nvPr/>
          </p:nvSpPr>
          <p:spPr>
            <a:xfrm rot="1586497" flipH="1">
              <a:off x="8003534" y="3600507"/>
              <a:ext cx="27329" cy="20409"/>
            </a:xfrm>
            <a:custGeom>
              <a:avLst/>
              <a:gdLst/>
              <a:ahLst/>
              <a:cxnLst/>
              <a:rect l="l" t="t" r="r" b="b"/>
              <a:pathLst>
                <a:path w="786" h="587" extrusionOk="0">
                  <a:moveTo>
                    <a:pt x="692" y="0"/>
                  </a:moveTo>
                  <a:cubicBezTo>
                    <a:pt x="675" y="0"/>
                    <a:pt x="659" y="5"/>
                    <a:pt x="644" y="15"/>
                  </a:cubicBezTo>
                  <a:lnTo>
                    <a:pt x="46" y="436"/>
                  </a:lnTo>
                  <a:cubicBezTo>
                    <a:pt x="9" y="462"/>
                    <a:pt x="1" y="514"/>
                    <a:pt x="27" y="551"/>
                  </a:cubicBezTo>
                  <a:cubicBezTo>
                    <a:pt x="44" y="575"/>
                    <a:pt x="69" y="587"/>
                    <a:pt x="95" y="587"/>
                  </a:cubicBezTo>
                  <a:cubicBezTo>
                    <a:pt x="112" y="587"/>
                    <a:pt x="127" y="582"/>
                    <a:pt x="142" y="571"/>
                  </a:cubicBezTo>
                  <a:lnTo>
                    <a:pt x="740" y="150"/>
                  </a:lnTo>
                  <a:cubicBezTo>
                    <a:pt x="776" y="124"/>
                    <a:pt x="786" y="73"/>
                    <a:pt x="760" y="35"/>
                  </a:cubicBezTo>
                  <a:cubicBezTo>
                    <a:pt x="743" y="13"/>
                    <a:pt x="718" y="0"/>
                    <a:pt x="692" y="0"/>
                  </a:cubicBezTo>
                  <a:close/>
                </a:path>
              </a:pathLst>
            </a:custGeom>
            <a:solidFill>
              <a:schemeClr val="accent2"/>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67" name="Google Shape;2943;p36">
              <a:extLst>
                <a:ext uri="{FF2B5EF4-FFF2-40B4-BE49-F238E27FC236}">
                  <a16:creationId xmlns:a16="http://schemas.microsoft.com/office/drawing/2014/main" id="{3CE6B775-5AC1-DB3B-1B83-C99E7714A9CA}"/>
                </a:ext>
              </a:extLst>
            </p:cNvPr>
            <p:cNvSpPr/>
            <p:nvPr/>
          </p:nvSpPr>
          <p:spPr>
            <a:xfrm rot="1586497" flipH="1">
              <a:off x="8754854" y="4621166"/>
              <a:ext cx="50451" cy="24373"/>
            </a:xfrm>
            <a:custGeom>
              <a:avLst/>
              <a:gdLst/>
              <a:ahLst/>
              <a:cxnLst/>
              <a:rect l="l" t="t" r="r" b="b"/>
              <a:pathLst>
                <a:path w="1451" h="701" extrusionOk="0">
                  <a:moveTo>
                    <a:pt x="1355" y="0"/>
                  </a:moveTo>
                  <a:cubicBezTo>
                    <a:pt x="1345" y="0"/>
                    <a:pt x="1334" y="2"/>
                    <a:pt x="1324" y="6"/>
                  </a:cubicBezTo>
                  <a:lnTo>
                    <a:pt x="64" y="541"/>
                  </a:lnTo>
                  <a:cubicBezTo>
                    <a:pt x="21" y="559"/>
                    <a:pt x="1" y="608"/>
                    <a:pt x="20" y="650"/>
                  </a:cubicBezTo>
                  <a:cubicBezTo>
                    <a:pt x="32" y="682"/>
                    <a:pt x="64" y="700"/>
                    <a:pt x="95" y="700"/>
                  </a:cubicBezTo>
                  <a:cubicBezTo>
                    <a:pt x="108" y="700"/>
                    <a:pt x="118" y="698"/>
                    <a:pt x="129" y="694"/>
                  </a:cubicBezTo>
                  <a:lnTo>
                    <a:pt x="1388" y="159"/>
                  </a:lnTo>
                  <a:cubicBezTo>
                    <a:pt x="1432" y="140"/>
                    <a:pt x="1450" y="92"/>
                    <a:pt x="1433" y="50"/>
                  </a:cubicBezTo>
                  <a:cubicBezTo>
                    <a:pt x="1418" y="18"/>
                    <a:pt x="1387" y="0"/>
                    <a:pt x="1355" y="0"/>
                  </a:cubicBezTo>
                  <a:close/>
                </a:path>
              </a:pathLst>
            </a:custGeom>
            <a:solidFill>
              <a:schemeClr val="accent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68" name="Google Shape;2944;p36">
              <a:extLst>
                <a:ext uri="{FF2B5EF4-FFF2-40B4-BE49-F238E27FC236}">
                  <a16:creationId xmlns:a16="http://schemas.microsoft.com/office/drawing/2014/main" id="{CC117757-05AF-4AD1-4669-1891E9C16BC5}"/>
                </a:ext>
              </a:extLst>
            </p:cNvPr>
            <p:cNvSpPr/>
            <p:nvPr/>
          </p:nvSpPr>
          <p:spPr>
            <a:xfrm rot="1586497" flipH="1">
              <a:off x="8788500" y="4616744"/>
              <a:ext cx="36613" cy="14290"/>
            </a:xfrm>
            <a:custGeom>
              <a:avLst/>
              <a:gdLst/>
              <a:ahLst/>
              <a:cxnLst/>
              <a:rect l="l" t="t" r="r" b="b"/>
              <a:pathLst>
                <a:path w="1053" h="411" extrusionOk="0">
                  <a:moveTo>
                    <a:pt x="960" y="0"/>
                  </a:moveTo>
                  <a:cubicBezTo>
                    <a:pt x="953" y="0"/>
                    <a:pt x="945" y="1"/>
                    <a:pt x="937" y="3"/>
                  </a:cubicBezTo>
                  <a:lnTo>
                    <a:pt x="71" y="248"/>
                  </a:lnTo>
                  <a:cubicBezTo>
                    <a:pt x="27" y="261"/>
                    <a:pt x="0" y="306"/>
                    <a:pt x="13" y="350"/>
                  </a:cubicBezTo>
                  <a:cubicBezTo>
                    <a:pt x="23" y="386"/>
                    <a:pt x="57" y="410"/>
                    <a:pt x="94" y="410"/>
                  </a:cubicBezTo>
                  <a:cubicBezTo>
                    <a:pt x="101" y="410"/>
                    <a:pt x="109" y="408"/>
                    <a:pt x="117" y="406"/>
                  </a:cubicBezTo>
                  <a:lnTo>
                    <a:pt x="983" y="161"/>
                  </a:lnTo>
                  <a:cubicBezTo>
                    <a:pt x="1026" y="150"/>
                    <a:pt x="1052" y="104"/>
                    <a:pt x="1039" y="59"/>
                  </a:cubicBezTo>
                  <a:cubicBezTo>
                    <a:pt x="1029" y="23"/>
                    <a:pt x="997" y="0"/>
                    <a:pt x="960" y="0"/>
                  </a:cubicBezTo>
                  <a:close/>
                </a:path>
              </a:pathLst>
            </a:custGeom>
            <a:solidFill>
              <a:schemeClr val="accent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69" name="Google Shape;2945;p36">
              <a:extLst>
                <a:ext uri="{FF2B5EF4-FFF2-40B4-BE49-F238E27FC236}">
                  <a16:creationId xmlns:a16="http://schemas.microsoft.com/office/drawing/2014/main" id="{5A85B0A2-A7C2-A2F8-1FC1-981822EAED8B}"/>
                </a:ext>
              </a:extLst>
            </p:cNvPr>
            <p:cNvSpPr/>
            <p:nvPr/>
          </p:nvSpPr>
          <p:spPr>
            <a:xfrm rot="1586497" flipH="1">
              <a:off x="8841264" y="4594144"/>
              <a:ext cx="24965" cy="16828"/>
            </a:xfrm>
            <a:custGeom>
              <a:avLst/>
              <a:gdLst/>
              <a:ahLst/>
              <a:cxnLst/>
              <a:rect l="l" t="t" r="r" b="b"/>
              <a:pathLst>
                <a:path w="718" h="484" extrusionOk="0">
                  <a:moveTo>
                    <a:pt x="624" y="0"/>
                  </a:moveTo>
                  <a:cubicBezTo>
                    <a:pt x="616" y="0"/>
                    <a:pt x="609" y="1"/>
                    <a:pt x="601" y="4"/>
                  </a:cubicBezTo>
                  <a:cubicBezTo>
                    <a:pt x="386" y="67"/>
                    <a:pt x="190" y="185"/>
                    <a:pt x="33" y="343"/>
                  </a:cubicBezTo>
                  <a:cubicBezTo>
                    <a:pt x="0" y="375"/>
                    <a:pt x="0" y="427"/>
                    <a:pt x="33" y="459"/>
                  </a:cubicBezTo>
                  <a:cubicBezTo>
                    <a:pt x="50" y="476"/>
                    <a:pt x="71" y="484"/>
                    <a:pt x="92" y="484"/>
                  </a:cubicBezTo>
                  <a:cubicBezTo>
                    <a:pt x="113" y="484"/>
                    <a:pt x="134" y="474"/>
                    <a:pt x="151" y="459"/>
                  </a:cubicBezTo>
                  <a:cubicBezTo>
                    <a:pt x="288" y="321"/>
                    <a:pt x="461" y="218"/>
                    <a:pt x="648" y="164"/>
                  </a:cubicBezTo>
                  <a:cubicBezTo>
                    <a:pt x="692" y="150"/>
                    <a:pt x="717" y="103"/>
                    <a:pt x="705" y="60"/>
                  </a:cubicBezTo>
                  <a:cubicBezTo>
                    <a:pt x="693" y="23"/>
                    <a:pt x="660" y="0"/>
                    <a:pt x="624" y="0"/>
                  </a:cubicBezTo>
                  <a:close/>
                </a:path>
              </a:pathLst>
            </a:custGeom>
            <a:solidFill>
              <a:schemeClr val="accent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70" name="Google Shape;2946;p36">
              <a:extLst>
                <a:ext uri="{FF2B5EF4-FFF2-40B4-BE49-F238E27FC236}">
                  <a16:creationId xmlns:a16="http://schemas.microsoft.com/office/drawing/2014/main" id="{74082823-D635-9B75-3842-A3402ECFA2B3}"/>
                </a:ext>
              </a:extLst>
            </p:cNvPr>
            <p:cNvSpPr/>
            <p:nvPr/>
          </p:nvSpPr>
          <p:spPr>
            <a:xfrm rot="1586497" flipH="1">
              <a:off x="8854760" y="4547285"/>
              <a:ext cx="28268" cy="15681"/>
            </a:xfrm>
            <a:custGeom>
              <a:avLst/>
              <a:gdLst/>
              <a:ahLst/>
              <a:cxnLst/>
              <a:rect l="l" t="t" r="r" b="b"/>
              <a:pathLst>
                <a:path w="813" h="451" extrusionOk="0">
                  <a:moveTo>
                    <a:pt x="717" y="1"/>
                  </a:moveTo>
                  <a:cubicBezTo>
                    <a:pt x="706" y="1"/>
                    <a:pt x="694" y="3"/>
                    <a:pt x="683" y="8"/>
                  </a:cubicBezTo>
                  <a:lnTo>
                    <a:pt x="60" y="292"/>
                  </a:lnTo>
                  <a:cubicBezTo>
                    <a:pt x="20" y="312"/>
                    <a:pt x="1" y="360"/>
                    <a:pt x="20" y="402"/>
                  </a:cubicBezTo>
                  <a:cubicBezTo>
                    <a:pt x="34" y="432"/>
                    <a:pt x="65" y="450"/>
                    <a:pt x="96" y="450"/>
                  </a:cubicBezTo>
                  <a:cubicBezTo>
                    <a:pt x="108" y="450"/>
                    <a:pt x="119" y="448"/>
                    <a:pt x="130" y="443"/>
                  </a:cubicBezTo>
                  <a:lnTo>
                    <a:pt x="752" y="158"/>
                  </a:lnTo>
                  <a:cubicBezTo>
                    <a:pt x="793" y="139"/>
                    <a:pt x="813" y="90"/>
                    <a:pt x="793" y="48"/>
                  </a:cubicBezTo>
                  <a:cubicBezTo>
                    <a:pt x="779" y="19"/>
                    <a:pt x="748" y="1"/>
                    <a:pt x="717" y="1"/>
                  </a:cubicBezTo>
                  <a:close/>
                </a:path>
              </a:pathLst>
            </a:custGeom>
            <a:solidFill>
              <a:schemeClr val="accent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71" name="Google Shape;2947;p36">
              <a:extLst>
                <a:ext uri="{FF2B5EF4-FFF2-40B4-BE49-F238E27FC236}">
                  <a16:creationId xmlns:a16="http://schemas.microsoft.com/office/drawing/2014/main" id="{6920E1FE-E192-95DA-7543-34FABC264224}"/>
                </a:ext>
              </a:extLst>
            </p:cNvPr>
            <p:cNvSpPr/>
            <p:nvPr/>
          </p:nvSpPr>
          <p:spPr>
            <a:xfrm rot="1586497" flipH="1">
              <a:off x="8807458" y="4524897"/>
              <a:ext cx="129448" cy="110947"/>
            </a:xfrm>
            <a:custGeom>
              <a:avLst/>
              <a:gdLst/>
              <a:ahLst/>
              <a:cxnLst/>
              <a:rect l="l" t="t" r="r" b="b"/>
              <a:pathLst>
                <a:path w="3723" h="3191" extrusionOk="0">
                  <a:moveTo>
                    <a:pt x="3236" y="1"/>
                  </a:moveTo>
                  <a:cubicBezTo>
                    <a:pt x="3225" y="1"/>
                    <a:pt x="3215" y="3"/>
                    <a:pt x="3205" y="7"/>
                  </a:cubicBezTo>
                  <a:lnTo>
                    <a:pt x="807" y="1098"/>
                  </a:lnTo>
                  <a:cubicBezTo>
                    <a:pt x="765" y="1126"/>
                    <a:pt x="1" y="1636"/>
                    <a:pt x="541" y="3190"/>
                  </a:cubicBezTo>
                  <a:cubicBezTo>
                    <a:pt x="976" y="2603"/>
                    <a:pt x="1874" y="1818"/>
                    <a:pt x="3723" y="961"/>
                  </a:cubicBezTo>
                  <a:lnTo>
                    <a:pt x="3306" y="46"/>
                  </a:lnTo>
                  <a:cubicBezTo>
                    <a:pt x="3293" y="18"/>
                    <a:pt x="3265" y="1"/>
                    <a:pt x="3236" y="1"/>
                  </a:cubicBezTo>
                  <a:close/>
                </a:path>
              </a:pathLst>
            </a:custGeom>
            <a:solidFill>
              <a:srgbClr val="000000">
                <a:alpha val="13970"/>
              </a:srgbClr>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grpSp>
      <p:grpSp>
        <p:nvGrpSpPr>
          <p:cNvPr id="72" name="Google Shape;2948;p36">
            <a:extLst>
              <a:ext uri="{FF2B5EF4-FFF2-40B4-BE49-F238E27FC236}">
                <a16:creationId xmlns:a16="http://schemas.microsoft.com/office/drawing/2014/main" id="{96C36EA8-4343-25C4-421B-4F0501CAA82A}"/>
              </a:ext>
            </a:extLst>
          </p:cNvPr>
          <p:cNvGrpSpPr/>
          <p:nvPr/>
        </p:nvGrpSpPr>
        <p:grpSpPr>
          <a:xfrm rot="-1298509">
            <a:off x="3728018" y="5743125"/>
            <a:ext cx="1169657" cy="1025392"/>
            <a:chOff x="3656813" y="4101238"/>
            <a:chExt cx="877250" cy="769050"/>
          </a:xfrm>
        </p:grpSpPr>
        <p:sp>
          <p:nvSpPr>
            <p:cNvPr id="73" name="Google Shape;2949;p36">
              <a:extLst>
                <a:ext uri="{FF2B5EF4-FFF2-40B4-BE49-F238E27FC236}">
                  <a16:creationId xmlns:a16="http://schemas.microsoft.com/office/drawing/2014/main" id="{F40622F6-D5F1-046B-D1A4-EC51087983B6}"/>
                </a:ext>
              </a:extLst>
            </p:cNvPr>
            <p:cNvSpPr/>
            <p:nvPr/>
          </p:nvSpPr>
          <p:spPr>
            <a:xfrm>
              <a:off x="3656813" y="4130988"/>
              <a:ext cx="877250" cy="739300"/>
            </a:xfrm>
            <a:custGeom>
              <a:avLst/>
              <a:gdLst/>
              <a:ahLst/>
              <a:cxnLst/>
              <a:rect l="l" t="t" r="r" b="b"/>
              <a:pathLst>
                <a:path w="35090" h="29572" extrusionOk="0">
                  <a:moveTo>
                    <a:pt x="4335" y="5066"/>
                  </a:moveTo>
                  <a:lnTo>
                    <a:pt x="4333" y="5068"/>
                  </a:lnTo>
                  <a:cubicBezTo>
                    <a:pt x="4333" y="5067"/>
                    <a:pt x="4333" y="5066"/>
                    <a:pt x="4335" y="5066"/>
                  </a:cubicBezTo>
                  <a:close/>
                  <a:moveTo>
                    <a:pt x="213" y="1"/>
                  </a:moveTo>
                  <a:cubicBezTo>
                    <a:pt x="155" y="1"/>
                    <a:pt x="98" y="27"/>
                    <a:pt x="59" y="74"/>
                  </a:cubicBezTo>
                  <a:cubicBezTo>
                    <a:pt x="7" y="138"/>
                    <a:pt x="0" y="228"/>
                    <a:pt x="40" y="300"/>
                  </a:cubicBezTo>
                  <a:lnTo>
                    <a:pt x="3874" y="6863"/>
                  </a:lnTo>
                  <a:cubicBezTo>
                    <a:pt x="3877" y="6871"/>
                    <a:pt x="3886" y="6873"/>
                    <a:pt x="3892" y="6880"/>
                  </a:cubicBezTo>
                  <a:cubicBezTo>
                    <a:pt x="3901" y="6892"/>
                    <a:pt x="3907" y="6906"/>
                    <a:pt x="3919" y="6915"/>
                  </a:cubicBezTo>
                  <a:lnTo>
                    <a:pt x="27422" y="26249"/>
                  </a:lnTo>
                  <a:lnTo>
                    <a:pt x="29127" y="27651"/>
                  </a:lnTo>
                  <a:lnTo>
                    <a:pt x="31407" y="29528"/>
                  </a:lnTo>
                  <a:cubicBezTo>
                    <a:pt x="31444" y="29558"/>
                    <a:pt x="31489" y="29572"/>
                    <a:pt x="31533" y="29572"/>
                  </a:cubicBezTo>
                  <a:cubicBezTo>
                    <a:pt x="31560" y="29572"/>
                    <a:pt x="31589" y="29567"/>
                    <a:pt x="31613" y="29555"/>
                  </a:cubicBezTo>
                  <a:cubicBezTo>
                    <a:pt x="33354" y="28780"/>
                    <a:pt x="34648" y="27208"/>
                    <a:pt x="35073" y="25350"/>
                  </a:cubicBezTo>
                  <a:cubicBezTo>
                    <a:pt x="35090" y="25276"/>
                    <a:pt x="35063" y="25201"/>
                    <a:pt x="35005" y="25153"/>
                  </a:cubicBezTo>
                  <a:lnTo>
                    <a:pt x="32726" y="23277"/>
                  </a:lnTo>
                  <a:lnTo>
                    <a:pt x="31020" y="21873"/>
                  </a:lnTo>
                  <a:lnTo>
                    <a:pt x="7518" y="2542"/>
                  </a:lnTo>
                  <a:cubicBezTo>
                    <a:pt x="7512" y="2539"/>
                    <a:pt x="7506" y="2537"/>
                    <a:pt x="7500" y="2532"/>
                  </a:cubicBezTo>
                  <a:cubicBezTo>
                    <a:pt x="7486" y="2524"/>
                    <a:pt x="7473" y="2514"/>
                    <a:pt x="7456" y="2508"/>
                  </a:cubicBezTo>
                  <a:lnTo>
                    <a:pt x="277" y="12"/>
                  </a:lnTo>
                  <a:cubicBezTo>
                    <a:pt x="256" y="4"/>
                    <a:pt x="235" y="1"/>
                    <a:pt x="213" y="1"/>
                  </a:cubicBezTo>
                  <a:close/>
                </a:path>
              </a:pathLst>
            </a:custGeom>
            <a:solidFill>
              <a:srgbClr val="191919">
                <a:alpha val="17860"/>
              </a:srgbClr>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74" name="Google Shape;2950;p36">
              <a:extLst>
                <a:ext uri="{FF2B5EF4-FFF2-40B4-BE49-F238E27FC236}">
                  <a16:creationId xmlns:a16="http://schemas.microsoft.com/office/drawing/2014/main" id="{6B3801B2-9457-97E6-929F-BAB723EB7438}"/>
                </a:ext>
              </a:extLst>
            </p:cNvPr>
            <p:cNvSpPr/>
            <p:nvPr/>
          </p:nvSpPr>
          <p:spPr>
            <a:xfrm>
              <a:off x="4424213" y="4783413"/>
              <a:ext cx="24025" cy="18800"/>
            </a:xfrm>
            <a:custGeom>
              <a:avLst/>
              <a:gdLst/>
              <a:ahLst/>
              <a:cxnLst/>
              <a:rect l="l" t="t" r="r" b="b"/>
              <a:pathLst>
                <a:path w="961" h="752" extrusionOk="0">
                  <a:moveTo>
                    <a:pt x="113" y="1"/>
                  </a:moveTo>
                  <a:cubicBezTo>
                    <a:pt x="83" y="1"/>
                    <a:pt x="53" y="14"/>
                    <a:pt x="34" y="40"/>
                  </a:cubicBezTo>
                  <a:cubicBezTo>
                    <a:pt x="0" y="85"/>
                    <a:pt x="10" y="147"/>
                    <a:pt x="53" y="179"/>
                  </a:cubicBezTo>
                  <a:lnTo>
                    <a:pt x="788" y="732"/>
                  </a:lnTo>
                  <a:cubicBezTo>
                    <a:pt x="804" y="746"/>
                    <a:pt x="825" y="752"/>
                    <a:pt x="847" y="752"/>
                  </a:cubicBezTo>
                  <a:cubicBezTo>
                    <a:pt x="877" y="752"/>
                    <a:pt x="905" y="738"/>
                    <a:pt x="926" y="711"/>
                  </a:cubicBezTo>
                  <a:cubicBezTo>
                    <a:pt x="960" y="668"/>
                    <a:pt x="951" y="606"/>
                    <a:pt x="908" y="573"/>
                  </a:cubicBezTo>
                  <a:lnTo>
                    <a:pt x="173" y="20"/>
                  </a:lnTo>
                  <a:cubicBezTo>
                    <a:pt x="155" y="7"/>
                    <a:pt x="134" y="1"/>
                    <a:pt x="113" y="1"/>
                  </a:cubicBezTo>
                  <a:close/>
                </a:path>
              </a:pathLst>
            </a:custGeom>
            <a:solidFill>
              <a:schemeClr val="accent2"/>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75" name="Google Shape;2951;p36">
              <a:extLst>
                <a:ext uri="{FF2B5EF4-FFF2-40B4-BE49-F238E27FC236}">
                  <a16:creationId xmlns:a16="http://schemas.microsoft.com/office/drawing/2014/main" id="{794F024E-4C25-5828-CF41-17E406A674A4}"/>
                </a:ext>
              </a:extLst>
            </p:cNvPr>
            <p:cNvSpPr/>
            <p:nvPr/>
          </p:nvSpPr>
          <p:spPr>
            <a:xfrm>
              <a:off x="4395613" y="4693813"/>
              <a:ext cx="129775" cy="137975"/>
            </a:xfrm>
            <a:custGeom>
              <a:avLst/>
              <a:gdLst/>
              <a:ahLst/>
              <a:cxnLst/>
              <a:rect l="l" t="t" r="r" b="b"/>
              <a:pathLst>
                <a:path w="5191" h="5519" extrusionOk="0">
                  <a:moveTo>
                    <a:pt x="3728" y="991"/>
                  </a:moveTo>
                  <a:lnTo>
                    <a:pt x="4038" y="1247"/>
                  </a:lnTo>
                  <a:lnTo>
                    <a:pt x="4043" y="1272"/>
                  </a:lnTo>
                  <a:lnTo>
                    <a:pt x="4101" y="1319"/>
                  </a:lnTo>
                  <a:lnTo>
                    <a:pt x="4041" y="1274"/>
                  </a:lnTo>
                  <a:lnTo>
                    <a:pt x="3728" y="991"/>
                  </a:lnTo>
                  <a:close/>
                  <a:moveTo>
                    <a:pt x="3396" y="1907"/>
                  </a:moveTo>
                  <a:lnTo>
                    <a:pt x="3799" y="2031"/>
                  </a:lnTo>
                  <a:lnTo>
                    <a:pt x="3804" y="2061"/>
                  </a:lnTo>
                  <a:cubicBezTo>
                    <a:pt x="3800" y="2066"/>
                    <a:pt x="3795" y="2068"/>
                    <a:pt x="3790" y="2068"/>
                  </a:cubicBezTo>
                  <a:cubicBezTo>
                    <a:pt x="3788" y="2068"/>
                    <a:pt x="3786" y="2068"/>
                    <a:pt x="3784" y="2067"/>
                  </a:cubicBezTo>
                  <a:lnTo>
                    <a:pt x="3396" y="1907"/>
                  </a:lnTo>
                  <a:close/>
                  <a:moveTo>
                    <a:pt x="2899" y="2632"/>
                  </a:moveTo>
                  <a:lnTo>
                    <a:pt x="3200" y="2828"/>
                  </a:lnTo>
                  <a:lnTo>
                    <a:pt x="3202" y="2856"/>
                  </a:lnTo>
                  <a:cubicBezTo>
                    <a:pt x="3198" y="2861"/>
                    <a:pt x="3193" y="2864"/>
                    <a:pt x="3187" y="2864"/>
                  </a:cubicBezTo>
                  <a:cubicBezTo>
                    <a:pt x="3183" y="2864"/>
                    <a:pt x="3179" y="2862"/>
                    <a:pt x="3175" y="2858"/>
                  </a:cubicBezTo>
                  <a:lnTo>
                    <a:pt x="2899" y="2632"/>
                  </a:lnTo>
                  <a:close/>
                  <a:moveTo>
                    <a:pt x="2380" y="3388"/>
                  </a:moveTo>
                  <a:lnTo>
                    <a:pt x="2380" y="3388"/>
                  </a:lnTo>
                  <a:cubicBezTo>
                    <a:pt x="2564" y="3507"/>
                    <a:pt x="2769" y="3614"/>
                    <a:pt x="2984" y="3652"/>
                  </a:cubicBezTo>
                  <a:lnTo>
                    <a:pt x="2999" y="3684"/>
                  </a:lnTo>
                  <a:cubicBezTo>
                    <a:pt x="2996" y="3688"/>
                    <a:pt x="2987" y="3691"/>
                    <a:pt x="2976" y="3693"/>
                  </a:cubicBezTo>
                  <a:cubicBezTo>
                    <a:pt x="2755" y="3649"/>
                    <a:pt x="2542" y="3540"/>
                    <a:pt x="2380" y="3388"/>
                  </a:cubicBezTo>
                  <a:close/>
                  <a:moveTo>
                    <a:pt x="1269" y="3670"/>
                  </a:moveTo>
                  <a:lnTo>
                    <a:pt x="2002" y="4221"/>
                  </a:lnTo>
                  <a:lnTo>
                    <a:pt x="2007" y="4246"/>
                  </a:lnTo>
                  <a:cubicBezTo>
                    <a:pt x="2001" y="4254"/>
                    <a:pt x="1995" y="4257"/>
                    <a:pt x="1990" y="4257"/>
                  </a:cubicBezTo>
                  <a:cubicBezTo>
                    <a:pt x="1985" y="4257"/>
                    <a:pt x="1981" y="4254"/>
                    <a:pt x="1978" y="4252"/>
                  </a:cubicBezTo>
                  <a:lnTo>
                    <a:pt x="1244" y="3700"/>
                  </a:lnTo>
                  <a:lnTo>
                    <a:pt x="1269" y="3670"/>
                  </a:lnTo>
                  <a:close/>
                  <a:moveTo>
                    <a:pt x="3158" y="0"/>
                  </a:moveTo>
                  <a:cubicBezTo>
                    <a:pt x="3151" y="0"/>
                    <a:pt x="3145" y="1"/>
                    <a:pt x="3138" y="3"/>
                  </a:cubicBezTo>
                  <a:cubicBezTo>
                    <a:pt x="3122" y="10"/>
                    <a:pt x="3111" y="17"/>
                    <a:pt x="3101" y="29"/>
                  </a:cubicBezTo>
                  <a:cubicBezTo>
                    <a:pt x="3094" y="38"/>
                    <a:pt x="3085" y="48"/>
                    <a:pt x="3084" y="63"/>
                  </a:cubicBezTo>
                  <a:cubicBezTo>
                    <a:pt x="3007" y="354"/>
                    <a:pt x="2915" y="637"/>
                    <a:pt x="2797" y="905"/>
                  </a:cubicBezTo>
                  <a:cubicBezTo>
                    <a:pt x="2586" y="1410"/>
                    <a:pt x="2307" y="1874"/>
                    <a:pt x="1968" y="2288"/>
                  </a:cubicBezTo>
                  <a:cubicBezTo>
                    <a:pt x="1623" y="2707"/>
                    <a:pt x="1251" y="3033"/>
                    <a:pt x="915" y="3275"/>
                  </a:cubicBezTo>
                  <a:cubicBezTo>
                    <a:pt x="568" y="3520"/>
                    <a:pt x="260" y="3683"/>
                    <a:pt x="50" y="3782"/>
                  </a:cubicBezTo>
                  <a:cubicBezTo>
                    <a:pt x="37" y="3785"/>
                    <a:pt x="29" y="3795"/>
                    <a:pt x="21" y="3804"/>
                  </a:cubicBezTo>
                  <a:cubicBezTo>
                    <a:pt x="13" y="3814"/>
                    <a:pt x="6" y="3828"/>
                    <a:pt x="5" y="3842"/>
                  </a:cubicBezTo>
                  <a:cubicBezTo>
                    <a:pt x="0" y="3869"/>
                    <a:pt x="11" y="3898"/>
                    <a:pt x="32" y="3916"/>
                  </a:cubicBezTo>
                  <a:lnTo>
                    <a:pt x="1959" y="5501"/>
                  </a:lnTo>
                  <a:cubicBezTo>
                    <a:pt x="1974" y="5513"/>
                    <a:pt x="1992" y="5519"/>
                    <a:pt x="2010" y="5519"/>
                  </a:cubicBezTo>
                  <a:cubicBezTo>
                    <a:pt x="2022" y="5519"/>
                    <a:pt x="2033" y="5516"/>
                    <a:pt x="2044" y="5511"/>
                  </a:cubicBezTo>
                  <a:cubicBezTo>
                    <a:pt x="2365" y="5358"/>
                    <a:pt x="2678" y="5173"/>
                    <a:pt x="2967" y="4964"/>
                  </a:cubicBezTo>
                  <a:cubicBezTo>
                    <a:pt x="3364" y="4675"/>
                    <a:pt x="3726" y="4336"/>
                    <a:pt x="4039" y="3956"/>
                  </a:cubicBezTo>
                  <a:cubicBezTo>
                    <a:pt x="4375" y="3548"/>
                    <a:pt x="4658" y="3093"/>
                    <a:pt x="4869" y="2610"/>
                  </a:cubicBezTo>
                  <a:cubicBezTo>
                    <a:pt x="4999" y="2315"/>
                    <a:pt x="5105" y="2012"/>
                    <a:pt x="5181" y="1700"/>
                  </a:cubicBezTo>
                  <a:cubicBezTo>
                    <a:pt x="5190" y="1670"/>
                    <a:pt x="5181" y="1637"/>
                    <a:pt x="5157" y="1617"/>
                  </a:cubicBezTo>
                  <a:lnTo>
                    <a:pt x="3213" y="18"/>
                  </a:lnTo>
                  <a:cubicBezTo>
                    <a:pt x="3197" y="6"/>
                    <a:pt x="3178" y="0"/>
                    <a:pt x="3158" y="0"/>
                  </a:cubicBezTo>
                  <a:close/>
                </a:path>
              </a:pathLst>
            </a:custGeom>
            <a:solidFill>
              <a:schemeClr val="accent2"/>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76" name="Google Shape;2952;p36">
              <a:extLst>
                <a:ext uri="{FF2B5EF4-FFF2-40B4-BE49-F238E27FC236}">
                  <a16:creationId xmlns:a16="http://schemas.microsoft.com/office/drawing/2014/main" id="{A5A46345-FD41-1E55-E5A5-47501C24D88E}"/>
                </a:ext>
              </a:extLst>
            </p:cNvPr>
            <p:cNvSpPr/>
            <p:nvPr/>
          </p:nvSpPr>
          <p:spPr>
            <a:xfrm>
              <a:off x="3671038" y="4113313"/>
              <a:ext cx="49225" cy="45000"/>
            </a:xfrm>
            <a:custGeom>
              <a:avLst/>
              <a:gdLst/>
              <a:ahLst/>
              <a:cxnLst/>
              <a:rect l="l" t="t" r="r" b="b"/>
              <a:pathLst>
                <a:path w="1969" h="1800" extrusionOk="0">
                  <a:moveTo>
                    <a:pt x="88" y="1"/>
                  </a:moveTo>
                  <a:cubicBezTo>
                    <a:pt x="64" y="1"/>
                    <a:pt x="41" y="11"/>
                    <a:pt x="26" y="29"/>
                  </a:cubicBezTo>
                  <a:cubicBezTo>
                    <a:pt x="5" y="54"/>
                    <a:pt x="1" y="91"/>
                    <a:pt x="19" y="120"/>
                  </a:cubicBezTo>
                  <a:lnTo>
                    <a:pt x="976" y="1760"/>
                  </a:lnTo>
                  <a:cubicBezTo>
                    <a:pt x="991" y="1785"/>
                    <a:pt x="1018" y="1799"/>
                    <a:pt x="1045" y="1799"/>
                  </a:cubicBezTo>
                  <a:cubicBezTo>
                    <a:pt x="1057" y="1799"/>
                    <a:pt x="1069" y="1797"/>
                    <a:pt x="1080" y="1791"/>
                  </a:cubicBezTo>
                  <a:cubicBezTo>
                    <a:pt x="1296" y="1687"/>
                    <a:pt x="1485" y="1541"/>
                    <a:pt x="1637" y="1354"/>
                  </a:cubicBezTo>
                  <a:cubicBezTo>
                    <a:pt x="1790" y="1169"/>
                    <a:pt x="1897" y="957"/>
                    <a:pt x="1958" y="723"/>
                  </a:cubicBezTo>
                  <a:cubicBezTo>
                    <a:pt x="1969" y="684"/>
                    <a:pt x="1947" y="642"/>
                    <a:pt x="1907" y="628"/>
                  </a:cubicBezTo>
                  <a:lnTo>
                    <a:pt x="112" y="5"/>
                  </a:lnTo>
                  <a:cubicBezTo>
                    <a:pt x="104" y="2"/>
                    <a:pt x="96" y="1"/>
                    <a:pt x="88" y="1"/>
                  </a:cubicBezTo>
                  <a:close/>
                </a:path>
              </a:pathLst>
            </a:custGeom>
            <a:solidFill>
              <a:schemeClr val="accent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77" name="Google Shape;2953;p36">
              <a:extLst>
                <a:ext uri="{FF2B5EF4-FFF2-40B4-BE49-F238E27FC236}">
                  <a16:creationId xmlns:a16="http://schemas.microsoft.com/office/drawing/2014/main" id="{76FF062A-39E6-8533-2728-010254602569}"/>
                </a:ext>
              </a:extLst>
            </p:cNvPr>
            <p:cNvSpPr/>
            <p:nvPr/>
          </p:nvSpPr>
          <p:spPr>
            <a:xfrm>
              <a:off x="3700088" y="4132138"/>
              <a:ext cx="136625" cy="132800"/>
            </a:xfrm>
            <a:custGeom>
              <a:avLst/>
              <a:gdLst/>
              <a:ahLst/>
              <a:cxnLst/>
              <a:rect l="l" t="t" r="r" b="b"/>
              <a:pathLst>
                <a:path w="5465" h="5312" extrusionOk="0">
                  <a:moveTo>
                    <a:pt x="2124" y="1889"/>
                  </a:moveTo>
                  <a:lnTo>
                    <a:pt x="2701" y="2569"/>
                  </a:lnTo>
                  <a:lnTo>
                    <a:pt x="2706" y="2594"/>
                  </a:lnTo>
                  <a:lnTo>
                    <a:pt x="2761" y="2640"/>
                  </a:lnTo>
                  <a:lnTo>
                    <a:pt x="2758" y="2642"/>
                  </a:lnTo>
                  <a:lnTo>
                    <a:pt x="2703" y="2598"/>
                  </a:lnTo>
                  <a:lnTo>
                    <a:pt x="2095" y="1912"/>
                  </a:lnTo>
                  <a:lnTo>
                    <a:pt x="2124" y="1889"/>
                  </a:lnTo>
                  <a:close/>
                  <a:moveTo>
                    <a:pt x="1369" y="1975"/>
                  </a:moveTo>
                  <a:lnTo>
                    <a:pt x="1369" y="1975"/>
                  </a:lnTo>
                  <a:cubicBezTo>
                    <a:pt x="1725" y="2592"/>
                    <a:pt x="2111" y="3197"/>
                    <a:pt x="2545" y="3755"/>
                  </a:cubicBezTo>
                  <a:lnTo>
                    <a:pt x="2545" y="3780"/>
                  </a:lnTo>
                  <a:lnTo>
                    <a:pt x="2603" y="3827"/>
                  </a:lnTo>
                  <a:lnTo>
                    <a:pt x="2601" y="3831"/>
                  </a:lnTo>
                  <a:lnTo>
                    <a:pt x="2540" y="3785"/>
                  </a:lnTo>
                  <a:cubicBezTo>
                    <a:pt x="2080" y="3217"/>
                    <a:pt x="1693" y="2612"/>
                    <a:pt x="1369" y="1975"/>
                  </a:cubicBezTo>
                  <a:close/>
                  <a:moveTo>
                    <a:pt x="1096" y="1"/>
                  </a:moveTo>
                  <a:cubicBezTo>
                    <a:pt x="1083" y="1"/>
                    <a:pt x="1070" y="4"/>
                    <a:pt x="1059" y="11"/>
                  </a:cubicBezTo>
                  <a:cubicBezTo>
                    <a:pt x="1048" y="17"/>
                    <a:pt x="1040" y="21"/>
                    <a:pt x="1032" y="31"/>
                  </a:cubicBezTo>
                  <a:cubicBezTo>
                    <a:pt x="1024" y="40"/>
                    <a:pt x="1020" y="52"/>
                    <a:pt x="1018" y="59"/>
                  </a:cubicBezTo>
                  <a:cubicBezTo>
                    <a:pt x="946" y="315"/>
                    <a:pt x="825" y="549"/>
                    <a:pt x="656" y="754"/>
                  </a:cubicBezTo>
                  <a:cubicBezTo>
                    <a:pt x="488" y="959"/>
                    <a:pt x="283" y="1120"/>
                    <a:pt x="48" y="1240"/>
                  </a:cubicBezTo>
                  <a:cubicBezTo>
                    <a:pt x="38" y="1247"/>
                    <a:pt x="27" y="1253"/>
                    <a:pt x="19" y="1262"/>
                  </a:cubicBezTo>
                  <a:cubicBezTo>
                    <a:pt x="13" y="1269"/>
                    <a:pt x="12" y="1277"/>
                    <a:pt x="9" y="1285"/>
                  </a:cubicBezTo>
                  <a:lnTo>
                    <a:pt x="7" y="1289"/>
                  </a:lnTo>
                  <a:cubicBezTo>
                    <a:pt x="1" y="1309"/>
                    <a:pt x="3" y="1331"/>
                    <a:pt x="13" y="1351"/>
                  </a:cubicBezTo>
                  <a:lnTo>
                    <a:pt x="2304" y="5274"/>
                  </a:lnTo>
                  <a:cubicBezTo>
                    <a:pt x="2314" y="5293"/>
                    <a:pt x="2335" y="5304"/>
                    <a:pt x="2355" y="5311"/>
                  </a:cubicBezTo>
                  <a:cubicBezTo>
                    <a:pt x="2360" y="5311"/>
                    <a:pt x="2365" y="5312"/>
                    <a:pt x="2371" y="5312"/>
                  </a:cubicBezTo>
                  <a:cubicBezTo>
                    <a:pt x="2388" y="5312"/>
                    <a:pt x="2406" y="5306"/>
                    <a:pt x="2418" y="5296"/>
                  </a:cubicBezTo>
                  <a:cubicBezTo>
                    <a:pt x="2558" y="5189"/>
                    <a:pt x="2698" y="5080"/>
                    <a:pt x="2834" y="4966"/>
                  </a:cubicBezTo>
                  <a:cubicBezTo>
                    <a:pt x="3311" y="4562"/>
                    <a:pt x="3755" y="4115"/>
                    <a:pt x="4154" y="3631"/>
                  </a:cubicBezTo>
                  <a:cubicBezTo>
                    <a:pt x="4575" y="3119"/>
                    <a:pt x="4945" y="2570"/>
                    <a:pt x="5258" y="1990"/>
                  </a:cubicBezTo>
                  <a:cubicBezTo>
                    <a:pt x="5328" y="1862"/>
                    <a:pt x="5391" y="1735"/>
                    <a:pt x="5454" y="1607"/>
                  </a:cubicBezTo>
                  <a:cubicBezTo>
                    <a:pt x="5464" y="1589"/>
                    <a:pt x="5465" y="1563"/>
                    <a:pt x="5456" y="1542"/>
                  </a:cubicBezTo>
                  <a:cubicBezTo>
                    <a:pt x="5449" y="1520"/>
                    <a:pt x="5430" y="1504"/>
                    <a:pt x="5409" y="1498"/>
                  </a:cubicBezTo>
                  <a:lnTo>
                    <a:pt x="1599" y="172"/>
                  </a:lnTo>
                  <a:lnTo>
                    <a:pt x="1120" y="4"/>
                  </a:lnTo>
                  <a:cubicBezTo>
                    <a:pt x="1112" y="2"/>
                    <a:pt x="1104" y="1"/>
                    <a:pt x="1096" y="1"/>
                  </a:cubicBezTo>
                  <a:close/>
                </a:path>
              </a:pathLst>
            </a:custGeom>
            <a:solidFill>
              <a:schemeClr val="accent2"/>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78" name="Google Shape;2954;p36">
              <a:extLst>
                <a:ext uri="{FF2B5EF4-FFF2-40B4-BE49-F238E27FC236}">
                  <a16:creationId xmlns:a16="http://schemas.microsoft.com/office/drawing/2014/main" id="{2DFB3C75-F046-18D4-5DF9-F876CAF8CEE1}"/>
                </a:ext>
              </a:extLst>
            </p:cNvPr>
            <p:cNvSpPr/>
            <p:nvPr/>
          </p:nvSpPr>
          <p:spPr>
            <a:xfrm>
              <a:off x="3764063" y="4174513"/>
              <a:ext cx="661850" cy="575500"/>
            </a:xfrm>
            <a:custGeom>
              <a:avLst/>
              <a:gdLst/>
              <a:ahLst/>
              <a:cxnLst/>
              <a:rect l="l" t="t" r="r" b="b"/>
              <a:pathLst>
                <a:path w="26474" h="23020" extrusionOk="0">
                  <a:moveTo>
                    <a:pt x="4910" y="5313"/>
                  </a:moveTo>
                  <a:lnTo>
                    <a:pt x="6776" y="6747"/>
                  </a:lnTo>
                  <a:lnTo>
                    <a:pt x="6779" y="6774"/>
                  </a:lnTo>
                  <a:cubicBezTo>
                    <a:pt x="6774" y="6780"/>
                    <a:pt x="6769" y="6782"/>
                    <a:pt x="6764" y="6782"/>
                  </a:cubicBezTo>
                  <a:cubicBezTo>
                    <a:pt x="6759" y="6782"/>
                    <a:pt x="6755" y="6781"/>
                    <a:pt x="6752" y="6777"/>
                  </a:cubicBezTo>
                  <a:lnTo>
                    <a:pt x="4884" y="5343"/>
                  </a:lnTo>
                  <a:lnTo>
                    <a:pt x="4910" y="5313"/>
                  </a:lnTo>
                  <a:close/>
                  <a:moveTo>
                    <a:pt x="1930" y="4351"/>
                  </a:moveTo>
                  <a:lnTo>
                    <a:pt x="10181" y="10709"/>
                  </a:lnTo>
                  <a:lnTo>
                    <a:pt x="10248" y="10784"/>
                  </a:lnTo>
                  <a:lnTo>
                    <a:pt x="10248" y="10784"/>
                  </a:lnTo>
                  <a:lnTo>
                    <a:pt x="10196" y="10730"/>
                  </a:lnTo>
                  <a:cubicBezTo>
                    <a:pt x="10196" y="10730"/>
                    <a:pt x="10179" y="10742"/>
                    <a:pt x="10167" y="10742"/>
                  </a:cubicBezTo>
                  <a:cubicBezTo>
                    <a:pt x="10163" y="10742"/>
                    <a:pt x="10160" y="10742"/>
                    <a:pt x="10158" y="10739"/>
                  </a:cubicBezTo>
                  <a:lnTo>
                    <a:pt x="1906" y="4382"/>
                  </a:lnTo>
                  <a:lnTo>
                    <a:pt x="1930" y="4351"/>
                  </a:lnTo>
                  <a:close/>
                  <a:moveTo>
                    <a:pt x="20393" y="17014"/>
                  </a:moveTo>
                  <a:lnTo>
                    <a:pt x="21653" y="17999"/>
                  </a:lnTo>
                  <a:lnTo>
                    <a:pt x="21656" y="18026"/>
                  </a:lnTo>
                  <a:cubicBezTo>
                    <a:pt x="21651" y="18031"/>
                    <a:pt x="21645" y="18033"/>
                    <a:pt x="21639" y="18033"/>
                  </a:cubicBezTo>
                  <a:cubicBezTo>
                    <a:pt x="21635" y="18033"/>
                    <a:pt x="21630" y="18032"/>
                    <a:pt x="21628" y="18029"/>
                  </a:cubicBezTo>
                  <a:lnTo>
                    <a:pt x="20393" y="17014"/>
                  </a:lnTo>
                  <a:close/>
                  <a:moveTo>
                    <a:pt x="17895" y="13587"/>
                  </a:moveTo>
                  <a:lnTo>
                    <a:pt x="24335" y="18694"/>
                  </a:lnTo>
                  <a:lnTo>
                    <a:pt x="24337" y="18721"/>
                  </a:lnTo>
                  <a:cubicBezTo>
                    <a:pt x="24332" y="18726"/>
                    <a:pt x="24327" y="18729"/>
                    <a:pt x="24321" y="18729"/>
                  </a:cubicBezTo>
                  <a:cubicBezTo>
                    <a:pt x="24317" y="18729"/>
                    <a:pt x="24313" y="18727"/>
                    <a:pt x="24310" y="18724"/>
                  </a:cubicBezTo>
                  <a:lnTo>
                    <a:pt x="17870" y="13616"/>
                  </a:lnTo>
                  <a:lnTo>
                    <a:pt x="17895" y="13587"/>
                  </a:lnTo>
                  <a:close/>
                  <a:moveTo>
                    <a:pt x="3176" y="0"/>
                  </a:moveTo>
                  <a:cubicBezTo>
                    <a:pt x="3169" y="0"/>
                    <a:pt x="3162" y="1"/>
                    <a:pt x="3155" y="2"/>
                  </a:cubicBezTo>
                  <a:cubicBezTo>
                    <a:pt x="3138" y="4"/>
                    <a:pt x="3119" y="15"/>
                    <a:pt x="3110" y="26"/>
                  </a:cubicBezTo>
                  <a:cubicBezTo>
                    <a:pt x="3105" y="33"/>
                    <a:pt x="3106" y="38"/>
                    <a:pt x="3100" y="44"/>
                  </a:cubicBezTo>
                  <a:cubicBezTo>
                    <a:pt x="3038" y="169"/>
                    <a:pt x="2975" y="296"/>
                    <a:pt x="2906" y="418"/>
                  </a:cubicBezTo>
                  <a:cubicBezTo>
                    <a:pt x="2588" y="1010"/>
                    <a:pt x="2208" y="1570"/>
                    <a:pt x="1784" y="2089"/>
                  </a:cubicBezTo>
                  <a:cubicBezTo>
                    <a:pt x="1379" y="2580"/>
                    <a:pt x="931" y="3032"/>
                    <a:pt x="444" y="3443"/>
                  </a:cubicBezTo>
                  <a:cubicBezTo>
                    <a:pt x="308" y="3558"/>
                    <a:pt x="170" y="3669"/>
                    <a:pt x="31" y="3775"/>
                  </a:cubicBezTo>
                  <a:cubicBezTo>
                    <a:pt x="26" y="3783"/>
                    <a:pt x="21" y="3783"/>
                    <a:pt x="15" y="3789"/>
                  </a:cubicBezTo>
                  <a:cubicBezTo>
                    <a:pt x="5" y="3801"/>
                    <a:pt x="1" y="3818"/>
                    <a:pt x="1" y="3839"/>
                  </a:cubicBezTo>
                  <a:cubicBezTo>
                    <a:pt x="1" y="3864"/>
                    <a:pt x="8" y="3886"/>
                    <a:pt x="27" y="3901"/>
                  </a:cubicBezTo>
                  <a:lnTo>
                    <a:pt x="23247" y="23003"/>
                  </a:lnTo>
                  <a:cubicBezTo>
                    <a:pt x="23261" y="23014"/>
                    <a:pt x="23279" y="23020"/>
                    <a:pt x="23297" y="23020"/>
                  </a:cubicBezTo>
                  <a:cubicBezTo>
                    <a:pt x="23307" y="23020"/>
                    <a:pt x="23317" y="23018"/>
                    <a:pt x="23325" y="23014"/>
                  </a:cubicBezTo>
                  <a:cubicBezTo>
                    <a:pt x="23530" y="22941"/>
                    <a:pt x="23726" y="22851"/>
                    <a:pt x="23917" y="22751"/>
                  </a:cubicBezTo>
                  <a:cubicBezTo>
                    <a:pt x="24491" y="22447"/>
                    <a:pt x="25003" y="22031"/>
                    <a:pt x="25416" y="21529"/>
                  </a:cubicBezTo>
                  <a:cubicBezTo>
                    <a:pt x="25854" y="20996"/>
                    <a:pt x="26175" y="20375"/>
                    <a:pt x="26356" y="19706"/>
                  </a:cubicBezTo>
                  <a:cubicBezTo>
                    <a:pt x="26406" y="19538"/>
                    <a:pt x="26443" y="19368"/>
                    <a:pt x="26471" y="19190"/>
                  </a:cubicBezTo>
                  <a:cubicBezTo>
                    <a:pt x="26474" y="19165"/>
                    <a:pt x="26463" y="19135"/>
                    <a:pt x="26441" y="19118"/>
                  </a:cubicBezTo>
                  <a:lnTo>
                    <a:pt x="3221" y="16"/>
                  </a:lnTo>
                  <a:cubicBezTo>
                    <a:pt x="3208" y="4"/>
                    <a:pt x="3193" y="0"/>
                    <a:pt x="3176" y="0"/>
                  </a:cubicBezTo>
                  <a:close/>
                </a:path>
              </a:pathLst>
            </a:custGeom>
            <a:solidFill>
              <a:schemeClr val="accent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79" name="Google Shape;2955;p36">
              <a:extLst>
                <a:ext uri="{FF2B5EF4-FFF2-40B4-BE49-F238E27FC236}">
                  <a16:creationId xmlns:a16="http://schemas.microsoft.com/office/drawing/2014/main" id="{DE5C5A6C-9CBC-ACC5-315D-BD1678C415D1}"/>
                </a:ext>
              </a:extLst>
            </p:cNvPr>
            <p:cNvSpPr/>
            <p:nvPr/>
          </p:nvSpPr>
          <p:spPr>
            <a:xfrm>
              <a:off x="4353163" y="4659188"/>
              <a:ext cx="115275" cy="125925"/>
            </a:xfrm>
            <a:custGeom>
              <a:avLst/>
              <a:gdLst/>
              <a:ahLst/>
              <a:cxnLst/>
              <a:rect l="l" t="t" r="r" b="b"/>
              <a:pathLst>
                <a:path w="4611" h="5037" extrusionOk="0">
                  <a:moveTo>
                    <a:pt x="3178" y="1"/>
                  </a:moveTo>
                  <a:cubicBezTo>
                    <a:pt x="3169" y="1"/>
                    <a:pt x="3159" y="2"/>
                    <a:pt x="3150" y="5"/>
                  </a:cubicBezTo>
                  <a:cubicBezTo>
                    <a:pt x="3136" y="9"/>
                    <a:pt x="3125" y="16"/>
                    <a:pt x="3115" y="29"/>
                  </a:cubicBezTo>
                  <a:cubicBezTo>
                    <a:pt x="3107" y="38"/>
                    <a:pt x="3103" y="50"/>
                    <a:pt x="3098" y="61"/>
                  </a:cubicBezTo>
                  <a:cubicBezTo>
                    <a:pt x="3034" y="358"/>
                    <a:pt x="2949" y="649"/>
                    <a:pt x="2839" y="928"/>
                  </a:cubicBezTo>
                  <a:cubicBezTo>
                    <a:pt x="2641" y="1423"/>
                    <a:pt x="2368" y="1886"/>
                    <a:pt x="2034" y="2295"/>
                  </a:cubicBezTo>
                  <a:cubicBezTo>
                    <a:pt x="1720" y="2675"/>
                    <a:pt x="1351" y="3012"/>
                    <a:pt x="940" y="3286"/>
                  </a:cubicBezTo>
                  <a:cubicBezTo>
                    <a:pt x="660" y="3477"/>
                    <a:pt x="362" y="3639"/>
                    <a:pt x="51" y="3768"/>
                  </a:cubicBezTo>
                  <a:cubicBezTo>
                    <a:pt x="40" y="3775"/>
                    <a:pt x="30" y="3781"/>
                    <a:pt x="19" y="3793"/>
                  </a:cubicBezTo>
                  <a:cubicBezTo>
                    <a:pt x="11" y="3802"/>
                    <a:pt x="5" y="3817"/>
                    <a:pt x="3" y="3832"/>
                  </a:cubicBezTo>
                  <a:cubicBezTo>
                    <a:pt x="0" y="3860"/>
                    <a:pt x="9" y="3886"/>
                    <a:pt x="30" y="3905"/>
                  </a:cubicBezTo>
                  <a:lnTo>
                    <a:pt x="1383" y="5019"/>
                  </a:lnTo>
                  <a:cubicBezTo>
                    <a:pt x="1397" y="5031"/>
                    <a:pt x="1415" y="5037"/>
                    <a:pt x="1435" y="5037"/>
                  </a:cubicBezTo>
                  <a:cubicBezTo>
                    <a:pt x="1445" y="5037"/>
                    <a:pt x="1456" y="5035"/>
                    <a:pt x="1467" y="5032"/>
                  </a:cubicBezTo>
                  <a:cubicBezTo>
                    <a:pt x="1619" y="4970"/>
                    <a:pt x="1979" y="4806"/>
                    <a:pt x="2413" y="4500"/>
                  </a:cubicBezTo>
                  <a:cubicBezTo>
                    <a:pt x="2753" y="4260"/>
                    <a:pt x="3139" y="3936"/>
                    <a:pt x="3494" y="3503"/>
                  </a:cubicBezTo>
                  <a:cubicBezTo>
                    <a:pt x="3832" y="3093"/>
                    <a:pt x="4105" y="2635"/>
                    <a:pt x="4308" y="2139"/>
                  </a:cubicBezTo>
                  <a:cubicBezTo>
                    <a:pt x="4430" y="1843"/>
                    <a:pt x="4528" y="1534"/>
                    <a:pt x="4602" y="1209"/>
                  </a:cubicBezTo>
                  <a:cubicBezTo>
                    <a:pt x="4611" y="1176"/>
                    <a:pt x="4599" y="1148"/>
                    <a:pt x="4578" y="1129"/>
                  </a:cubicBezTo>
                  <a:lnTo>
                    <a:pt x="3226" y="17"/>
                  </a:lnTo>
                  <a:cubicBezTo>
                    <a:pt x="3213" y="6"/>
                    <a:pt x="3196" y="1"/>
                    <a:pt x="3178" y="1"/>
                  </a:cubicBezTo>
                  <a:close/>
                </a:path>
              </a:pathLst>
            </a:custGeom>
            <a:solidFill>
              <a:schemeClr val="dk2"/>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80" name="Google Shape;2956;p36">
              <a:extLst>
                <a:ext uri="{FF2B5EF4-FFF2-40B4-BE49-F238E27FC236}">
                  <a16:creationId xmlns:a16="http://schemas.microsoft.com/office/drawing/2014/main" id="{054DF41D-0B51-780E-1C44-72080FC44C8A}"/>
                </a:ext>
              </a:extLst>
            </p:cNvPr>
            <p:cNvSpPr/>
            <p:nvPr/>
          </p:nvSpPr>
          <p:spPr>
            <a:xfrm>
              <a:off x="3764038" y="4260563"/>
              <a:ext cx="597925" cy="489450"/>
            </a:xfrm>
            <a:custGeom>
              <a:avLst/>
              <a:gdLst/>
              <a:ahLst/>
              <a:cxnLst/>
              <a:rect l="l" t="t" r="r" b="b"/>
              <a:pathLst>
                <a:path w="23917" h="19578" extrusionOk="0">
                  <a:moveTo>
                    <a:pt x="445" y="1"/>
                  </a:moveTo>
                  <a:cubicBezTo>
                    <a:pt x="309" y="116"/>
                    <a:pt x="171" y="227"/>
                    <a:pt x="32" y="333"/>
                  </a:cubicBezTo>
                  <a:cubicBezTo>
                    <a:pt x="25" y="341"/>
                    <a:pt x="19" y="341"/>
                    <a:pt x="14" y="347"/>
                  </a:cubicBezTo>
                  <a:cubicBezTo>
                    <a:pt x="4" y="359"/>
                    <a:pt x="0" y="377"/>
                    <a:pt x="0" y="398"/>
                  </a:cubicBezTo>
                  <a:cubicBezTo>
                    <a:pt x="0" y="422"/>
                    <a:pt x="8" y="445"/>
                    <a:pt x="27" y="459"/>
                  </a:cubicBezTo>
                  <a:lnTo>
                    <a:pt x="23247" y="19561"/>
                  </a:lnTo>
                  <a:cubicBezTo>
                    <a:pt x="23261" y="19572"/>
                    <a:pt x="23279" y="19578"/>
                    <a:pt x="23297" y="19578"/>
                  </a:cubicBezTo>
                  <a:cubicBezTo>
                    <a:pt x="23307" y="19578"/>
                    <a:pt x="23316" y="19576"/>
                    <a:pt x="23325" y="19572"/>
                  </a:cubicBezTo>
                  <a:cubicBezTo>
                    <a:pt x="23528" y="19499"/>
                    <a:pt x="23726" y="19409"/>
                    <a:pt x="23917" y="19309"/>
                  </a:cubicBezTo>
                  <a:lnTo>
                    <a:pt x="445" y="1"/>
                  </a:lnTo>
                  <a:close/>
                </a:path>
              </a:pathLst>
            </a:custGeom>
            <a:solidFill>
              <a:srgbClr val="000000">
                <a:alpha val="13970"/>
              </a:srgbClr>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81" name="Google Shape;2957;p36">
              <a:extLst>
                <a:ext uri="{FF2B5EF4-FFF2-40B4-BE49-F238E27FC236}">
                  <a16:creationId xmlns:a16="http://schemas.microsoft.com/office/drawing/2014/main" id="{7879E1BB-91C2-7313-EF24-48A9BC23E34B}"/>
                </a:ext>
              </a:extLst>
            </p:cNvPr>
            <p:cNvSpPr/>
            <p:nvPr/>
          </p:nvSpPr>
          <p:spPr>
            <a:xfrm>
              <a:off x="4395613" y="4775738"/>
              <a:ext cx="74225" cy="56100"/>
            </a:xfrm>
            <a:custGeom>
              <a:avLst/>
              <a:gdLst/>
              <a:ahLst/>
              <a:cxnLst/>
              <a:rect l="l" t="t" r="r" b="b"/>
              <a:pathLst>
                <a:path w="2969" h="2244" extrusionOk="0">
                  <a:moveTo>
                    <a:pt x="916" y="0"/>
                  </a:moveTo>
                  <a:cubicBezTo>
                    <a:pt x="570" y="244"/>
                    <a:pt x="262" y="407"/>
                    <a:pt x="52" y="506"/>
                  </a:cubicBezTo>
                  <a:cubicBezTo>
                    <a:pt x="38" y="511"/>
                    <a:pt x="31" y="519"/>
                    <a:pt x="22" y="528"/>
                  </a:cubicBezTo>
                  <a:cubicBezTo>
                    <a:pt x="15" y="538"/>
                    <a:pt x="7" y="553"/>
                    <a:pt x="6" y="566"/>
                  </a:cubicBezTo>
                  <a:cubicBezTo>
                    <a:pt x="0" y="592"/>
                    <a:pt x="12" y="622"/>
                    <a:pt x="33" y="640"/>
                  </a:cubicBezTo>
                  <a:lnTo>
                    <a:pt x="1960" y="2226"/>
                  </a:lnTo>
                  <a:cubicBezTo>
                    <a:pt x="1975" y="2237"/>
                    <a:pt x="1993" y="2243"/>
                    <a:pt x="2011" y="2243"/>
                  </a:cubicBezTo>
                  <a:cubicBezTo>
                    <a:pt x="2023" y="2243"/>
                    <a:pt x="2035" y="2240"/>
                    <a:pt x="2046" y="2235"/>
                  </a:cubicBezTo>
                  <a:cubicBezTo>
                    <a:pt x="2367" y="2082"/>
                    <a:pt x="2679" y="1897"/>
                    <a:pt x="2968" y="1689"/>
                  </a:cubicBezTo>
                  <a:lnTo>
                    <a:pt x="916" y="0"/>
                  </a:lnTo>
                  <a:close/>
                </a:path>
              </a:pathLst>
            </a:custGeom>
            <a:solidFill>
              <a:srgbClr val="000000">
                <a:alpha val="13970"/>
              </a:srgbClr>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82" name="Google Shape;2958;p36">
              <a:extLst>
                <a:ext uri="{FF2B5EF4-FFF2-40B4-BE49-F238E27FC236}">
                  <a16:creationId xmlns:a16="http://schemas.microsoft.com/office/drawing/2014/main" id="{2D609144-C10A-8E64-8E9F-21DE67EAEDE7}"/>
                </a:ext>
              </a:extLst>
            </p:cNvPr>
            <p:cNvSpPr/>
            <p:nvPr/>
          </p:nvSpPr>
          <p:spPr>
            <a:xfrm>
              <a:off x="4353163" y="4741288"/>
              <a:ext cx="60325" cy="43750"/>
            </a:xfrm>
            <a:custGeom>
              <a:avLst/>
              <a:gdLst/>
              <a:ahLst/>
              <a:cxnLst/>
              <a:rect l="l" t="t" r="r" b="b"/>
              <a:pathLst>
                <a:path w="2413" h="1750" extrusionOk="0">
                  <a:moveTo>
                    <a:pt x="939" y="0"/>
                  </a:moveTo>
                  <a:cubicBezTo>
                    <a:pt x="658" y="191"/>
                    <a:pt x="361" y="353"/>
                    <a:pt x="50" y="481"/>
                  </a:cubicBezTo>
                  <a:cubicBezTo>
                    <a:pt x="39" y="489"/>
                    <a:pt x="29" y="495"/>
                    <a:pt x="18" y="507"/>
                  </a:cubicBezTo>
                  <a:cubicBezTo>
                    <a:pt x="13" y="516"/>
                    <a:pt x="5" y="532"/>
                    <a:pt x="3" y="544"/>
                  </a:cubicBezTo>
                  <a:cubicBezTo>
                    <a:pt x="0" y="574"/>
                    <a:pt x="9" y="600"/>
                    <a:pt x="30" y="618"/>
                  </a:cubicBezTo>
                  <a:lnTo>
                    <a:pt x="1383" y="1733"/>
                  </a:lnTo>
                  <a:cubicBezTo>
                    <a:pt x="1397" y="1744"/>
                    <a:pt x="1415" y="1750"/>
                    <a:pt x="1435" y="1750"/>
                  </a:cubicBezTo>
                  <a:cubicBezTo>
                    <a:pt x="1445" y="1750"/>
                    <a:pt x="1456" y="1748"/>
                    <a:pt x="1467" y="1744"/>
                  </a:cubicBezTo>
                  <a:cubicBezTo>
                    <a:pt x="1619" y="1684"/>
                    <a:pt x="1979" y="1520"/>
                    <a:pt x="2413" y="1213"/>
                  </a:cubicBezTo>
                  <a:lnTo>
                    <a:pt x="939" y="0"/>
                  </a:lnTo>
                  <a:close/>
                </a:path>
              </a:pathLst>
            </a:custGeom>
            <a:solidFill>
              <a:srgbClr val="000000">
                <a:alpha val="13970"/>
              </a:srgbClr>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83" name="Google Shape;2959;p36">
              <a:extLst>
                <a:ext uri="{FF2B5EF4-FFF2-40B4-BE49-F238E27FC236}">
                  <a16:creationId xmlns:a16="http://schemas.microsoft.com/office/drawing/2014/main" id="{8A79831E-2B21-5701-D227-27BAB2BFC14A}"/>
                </a:ext>
              </a:extLst>
            </p:cNvPr>
            <p:cNvSpPr/>
            <p:nvPr/>
          </p:nvSpPr>
          <p:spPr>
            <a:xfrm>
              <a:off x="3700113" y="4164238"/>
              <a:ext cx="70875" cy="100675"/>
            </a:xfrm>
            <a:custGeom>
              <a:avLst/>
              <a:gdLst/>
              <a:ahLst/>
              <a:cxnLst/>
              <a:rect l="l" t="t" r="r" b="b"/>
              <a:pathLst>
                <a:path w="2835" h="4027" extrusionOk="0">
                  <a:moveTo>
                    <a:pt x="10" y="0"/>
                  </a:moveTo>
                  <a:lnTo>
                    <a:pt x="7" y="4"/>
                  </a:lnTo>
                  <a:cubicBezTo>
                    <a:pt x="1" y="23"/>
                    <a:pt x="3" y="46"/>
                    <a:pt x="13" y="65"/>
                  </a:cubicBezTo>
                  <a:lnTo>
                    <a:pt x="2305" y="3989"/>
                  </a:lnTo>
                  <a:cubicBezTo>
                    <a:pt x="2315" y="4007"/>
                    <a:pt x="2336" y="4019"/>
                    <a:pt x="2355" y="4025"/>
                  </a:cubicBezTo>
                  <a:cubicBezTo>
                    <a:pt x="2361" y="4026"/>
                    <a:pt x="2366" y="4027"/>
                    <a:pt x="2371" y="4027"/>
                  </a:cubicBezTo>
                  <a:cubicBezTo>
                    <a:pt x="2389" y="4027"/>
                    <a:pt x="2406" y="4021"/>
                    <a:pt x="2419" y="4011"/>
                  </a:cubicBezTo>
                  <a:cubicBezTo>
                    <a:pt x="2557" y="3905"/>
                    <a:pt x="2700" y="3795"/>
                    <a:pt x="2834" y="3680"/>
                  </a:cubicBezTo>
                  <a:lnTo>
                    <a:pt x="10" y="0"/>
                  </a:lnTo>
                  <a:close/>
                </a:path>
              </a:pathLst>
            </a:custGeom>
            <a:solidFill>
              <a:srgbClr val="191919">
                <a:alpha val="17860"/>
              </a:srgbClr>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84" name="Google Shape;2960;p36">
              <a:extLst>
                <a:ext uri="{FF2B5EF4-FFF2-40B4-BE49-F238E27FC236}">
                  <a16:creationId xmlns:a16="http://schemas.microsoft.com/office/drawing/2014/main" id="{43277703-D6CC-7637-27A7-7087AC8CB911}"/>
                </a:ext>
              </a:extLst>
            </p:cNvPr>
            <p:cNvSpPr/>
            <p:nvPr/>
          </p:nvSpPr>
          <p:spPr>
            <a:xfrm>
              <a:off x="3740063" y="4136413"/>
              <a:ext cx="96650" cy="45450"/>
            </a:xfrm>
            <a:custGeom>
              <a:avLst/>
              <a:gdLst/>
              <a:ahLst/>
              <a:cxnLst/>
              <a:rect l="l" t="t" r="r" b="b"/>
              <a:pathLst>
                <a:path w="3866" h="1818" extrusionOk="0">
                  <a:moveTo>
                    <a:pt x="1" y="1"/>
                  </a:moveTo>
                  <a:lnTo>
                    <a:pt x="3658" y="1818"/>
                  </a:lnTo>
                  <a:cubicBezTo>
                    <a:pt x="3729" y="1690"/>
                    <a:pt x="3792" y="1562"/>
                    <a:pt x="3855" y="1434"/>
                  </a:cubicBezTo>
                  <a:cubicBezTo>
                    <a:pt x="3863" y="1418"/>
                    <a:pt x="3866" y="1392"/>
                    <a:pt x="3857" y="1370"/>
                  </a:cubicBezTo>
                  <a:cubicBezTo>
                    <a:pt x="3850" y="1347"/>
                    <a:pt x="3831" y="1333"/>
                    <a:pt x="3811" y="1327"/>
                  </a:cubicBezTo>
                  <a:lnTo>
                    <a:pt x="1" y="1"/>
                  </a:lnTo>
                  <a:close/>
                </a:path>
              </a:pathLst>
            </a:custGeom>
            <a:solidFill>
              <a:srgbClr val="FFFFFF">
                <a:alpha val="39660"/>
              </a:srgbClr>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85" name="Google Shape;2961;p36">
              <a:extLst>
                <a:ext uri="{FF2B5EF4-FFF2-40B4-BE49-F238E27FC236}">
                  <a16:creationId xmlns:a16="http://schemas.microsoft.com/office/drawing/2014/main" id="{2F37A022-24F6-2615-3C21-B79DD5D6BC1D}"/>
                </a:ext>
              </a:extLst>
            </p:cNvPr>
            <p:cNvSpPr/>
            <p:nvPr/>
          </p:nvSpPr>
          <p:spPr>
            <a:xfrm>
              <a:off x="4465513" y="4693813"/>
              <a:ext cx="59875" cy="65200"/>
            </a:xfrm>
            <a:custGeom>
              <a:avLst/>
              <a:gdLst/>
              <a:ahLst/>
              <a:cxnLst/>
              <a:rect l="l" t="t" r="r" b="b"/>
              <a:pathLst>
                <a:path w="2395" h="2608" extrusionOk="0">
                  <a:moveTo>
                    <a:pt x="362" y="0"/>
                  </a:moveTo>
                  <a:cubicBezTo>
                    <a:pt x="355" y="0"/>
                    <a:pt x="349" y="1"/>
                    <a:pt x="342" y="3"/>
                  </a:cubicBezTo>
                  <a:cubicBezTo>
                    <a:pt x="326" y="10"/>
                    <a:pt x="315" y="17"/>
                    <a:pt x="305" y="29"/>
                  </a:cubicBezTo>
                  <a:cubicBezTo>
                    <a:pt x="298" y="38"/>
                    <a:pt x="289" y="48"/>
                    <a:pt x="288" y="63"/>
                  </a:cubicBezTo>
                  <a:cubicBezTo>
                    <a:pt x="211" y="354"/>
                    <a:pt x="119" y="637"/>
                    <a:pt x="1" y="905"/>
                  </a:cubicBezTo>
                  <a:lnTo>
                    <a:pt x="2072" y="2608"/>
                  </a:lnTo>
                  <a:cubicBezTo>
                    <a:pt x="2201" y="2314"/>
                    <a:pt x="2308" y="2011"/>
                    <a:pt x="2384" y="1699"/>
                  </a:cubicBezTo>
                  <a:cubicBezTo>
                    <a:pt x="2394" y="1670"/>
                    <a:pt x="2385" y="1637"/>
                    <a:pt x="2361" y="1617"/>
                  </a:cubicBezTo>
                  <a:lnTo>
                    <a:pt x="417" y="18"/>
                  </a:lnTo>
                  <a:cubicBezTo>
                    <a:pt x="401" y="6"/>
                    <a:pt x="382" y="0"/>
                    <a:pt x="362" y="0"/>
                  </a:cubicBezTo>
                  <a:close/>
                </a:path>
              </a:pathLst>
            </a:custGeom>
            <a:solidFill>
              <a:srgbClr val="FFFFFB">
                <a:alpha val="23210"/>
              </a:srgbClr>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86" name="Google Shape;2962;p36">
              <a:extLst>
                <a:ext uri="{FF2B5EF4-FFF2-40B4-BE49-F238E27FC236}">
                  <a16:creationId xmlns:a16="http://schemas.microsoft.com/office/drawing/2014/main" id="{F1AE5377-BC08-7342-0E81-B172131A447F}"/>
                </a:ext>
              </a:extLst>
            </p:cNvPr>
            <p:cNvSpPr/>
            <p:nvPr/>
          </p:nvSpPr>
          <p:spPr>
            <a:xfrm>
              <a:off x="4424138" y="4659188"/>
              <a:ext cx="44300" cy="53450"/>
            </a:xfrm>
            <a:custGeom>
              <a:avLst/>
              <a:gdLst/>
              <a:ahLst/>
              <a:cxnLst/>
              <a:rect l="l" t="t" r="r" b="b"/>
              <a:pathLst>
                <a:path w="1772" h="2138" extrusionOk="0">
                  <a:moveTo>
                    <a:pt x="339" y="1"/>
                  </a:moveTo>
                  <a:cubicBezTo>
                    <a:pt x="330" y="1"/>
                    <a:pt x="320" y="2"/>
                    <a:pt x="311" y="5"/>
                  </a:cubicBezTo>
                  <a:cubicBezTo>
                    <a:pt x="297" y="9"/>
                    <a:pt x="286" y="16"/>
                    <a:pt x="276" y="29"/>
                  </a:cubicBezTo>
                  <a:cubicBezTo>
                    <a:pt x="268" y="38"/>
                    <a:pt x="264" y="50"/>
                    <a:pt x="259" y="61"/>
                  </a:cubicBezTo>
                  <a:cubicBezTo>
                    <a:pt x="195" y="358"/>
                    <a:pt x="110" y="649"/>
                    <a:pt x="0" y="928"/>
                  </a:cubicBezTo>
                  <a:lnTo>
                    <a:pt x="1471" y="2138"/>
                  </a:lnTo>
                  <a:cubicBezTo>
                    <a:pt x="1592" y="1842"/>
                    <a:pt x="1691" y="1533"/>
                    <a:pt x="1764" y="1208"/>
                  </a:cubicBezTo>
                  <a:cubicBezTo>
                    <a:pt x="1772" y="1176"/>
                    <a:pt x="1760" y="1148"/>
                    <a:pt x="1739" y="1129"/>
                  </a:cubicBezTo>
                  <a:lnTo>
                    <a:pt x="387" y="17"/>
                  </a:lnTo>
                  <a:cubicBezTo>
                    <a:pt x="374" y="6"/>
                    <a:pt x="357" y="1"/>
                    <a:pt x="339" y="1"/>
                  </a:cubicBezTo>
                  <a:close/>
                </a:path>
              </a:pathLst>
            </a:custGeom>
            <a:solidFill>
              <a:srgbClr val="FFFFFB">
                <a:alpha val="23210"/>
              </a:srgbClr>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87" name="Google Shape;2963;p36">
              <a:extLst>
                <a:ext uri="{FF2B5EF4-FFF2-40B4-BE49-F238E27FC236}">
                  <a16:creationId xmlns:a16="http://schemas.microsoft.com/office/drawing/2014/main" id="{3198B7CD-B448-E6A6-B19C-15A0A2AEB98A}"/>
                </a:ext>
              </a:extLst>
            </p:cNvPr>
            <p:cNvSpPr/>
            <p:nvPr/>
          </p:nvSpPr>
          <p:spPr>
            <a:xfrm>
              <a:off x="3836688" y="4174513"/>
              <a:ext cx="589225" cy="492675"/>
            </a:xfrm>
            <a:custGeom>
              <a:avLst/>
              <a:gdLst/>
              <a:ahLst/>
              <a:cxnLst/>
              <a:rect l="l" t="t" r="r" b="b"/>
              <a:pathLst>
                <a:path w="23569" h="19707" extrusionOk="0">
                  <a:moveTo>
                    <a:pt x="271" y="0"/>
                  </a:moveTo>
                  <a:cubicBezTo>
                    <a:pt x="264" y="0"/>
                    <a:pt x="257" y="1"/>
                    <a:pt x="250" y="2"/>
                  </a:cubicBezTo>
                  <a:cubicBezTo>
                    <a:pt x="233" y="4"/>
                    <a:pt x="214" y="15"/>
                    <a:pt x="205" y="26"/>
                  </a:cubicBezTo>
                  <a:cubicBezTo>
                    <a:pt x="200" y="33"/>
                    <a:pt x="201" y="38"/>
                    <a:pt x="195" y="44"/>
                  </a:cubicBezTo>
                  <a:cubicBezTo>
                    <a:pt x="133" y="169"/>
                    <a:pt x="70" y="296"/>
                    <a:pt x="1" y="418"/>
                  </a:cubicBezTo>
                  <a:lnTo>
                    <a:pt x="23448" y="19706"/>
                  </a:lnTo>
                  <a:cubicBezTo>
                    <a:pt x="23499" y="19538"/>
                    <a:pt x="23536" y="19368"/>
                    <a:pt x="23563" y="19190"/>
                  </a:cubicBezTo>
                  <a:cubicBezTo>
                    <a:pt x="23569" y="19165"/>
                    <a:pt x="23558" y="19135"/>
                    <a:pt x="23536" y="19118"/>
                  </a:cubicBezTo>
                  <a:lnTo>
                    <a:pt x="316" y="16"/>
                  </a:lnTo>
                  <a:cubicBezTo>
                    <a:pt x="303" y="4"/>
                    <a:pt x="288" y="0"/>
                    <a:pt x="271" y="0"/>
                  </a:cubicBezTo>
                  <a:close/>
                </a:path>
              </a:pathLst>
            </a:custGeom>
            <a:solidFill>
              <a:srgbClr val="FFFFFB">
                <a:alpha val="23210"/>
              </a:srgbClr>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88" name="Google Shape;2964;p36">
              <a:extLst>
                <a:ext uri="{FF2B5EF4-FFF2-40B4-BE49-F238E27FC236}">
                  <a16:creationId xmlns:a16="http://schemas.microsoft.com/office/drawing/2014/main" id="{A39B9486-5303-475A-D271-B48E8AA11BBC}"/>
                </a:ext>
              </a:extLst>
            </p:cNvPr>
            <p:cNvSpPr/>
            <p:nvPr/>
          </p:nvSpPr>
          <p:spPr>
            <a:xfrm>
              <a:off x="3752938" y="4163613"/>
              <a:ext cx="681400" cy="594975"/>
            </a:xfrm>
            <a:custGeom>
              <a:avLst/>
              <a:gdLst/>
              <a:ahLst/>
              <a:cxnLst/>
              <a:rect l="l" t="t" r="r" b="b"/>
              <a:pathLst>
                <a:path w="27256" h="23799" extrusionOk="0">
                  <a:moveTo>
                    <a:pt x="3618" y="514"/>
                  </a:moveTo>
                  <a:lnTo>
                    <a:pt x="26835" y="19614"/>
                  </a:lnTo>
                  <a:cubicBezTo>
                    <a:pt x="26552" y="21340"/>
                    <a:pt x="25381" y="22766"/>
                    <a:pt x="23741" y="23376"/>
                  </a:cubicBezTo>
                  <a:lnTo>
                    <a:pt x="523" y="4276"/>
                  </a:lnTo>
                  <a:cubicBezTo>
                    <a:pt x="1831" y="3280"/>
                    <a:pt x="2894" y="1988"/>
                    <a:pt x="3618" y="514"/>
                  </a:cubicBezTo>
                  <a:close/>
                  <a:moveTo>
                    <a:pt x="3545" y="0"/>
                  </a:moveTo>
                  <a:cubicBezTo>
                    <a:pt x="3531" y="0"/>
                    <a:pt x="3516" y="2"/>
                    <a:pt x="3501" y="5"/>
                  </a:cubicBezTo>
                  <a:cubicBezTo>
                    <a:pt x="3442" y="19"/>
                    <a:pt x="3393" y="61"/>
                    <a:pt x="3366" y="116"/>
                  </a:cubicBezTo>
                  <a:cubicBezTo>
                    <a:pt x="2635" y="1703"/>
                    <a:pt x="1500" y="3082"/>
                    <a:pt x="83" y="4105"/>
                  </a:cubicBezTo>
                  <a:cubicBezTo>
                    <a:pt x="33" y="4142"/>
                    <a:pt x="3" y="4199"/>
                    <a:pt x="2" y="4261"/>
                  </a:cubicBezTo>
                  <a:cubicBezTo>
                    <a:pt x="0" y="4323"/>
                    <a:pt x="27" y="4382"/>
                    <a:pt x="74" y="4420"/>
                  </a:cubicBezTo>
                  <a:lnTo>
                    <a:pt x="23577" y="23755"/>
                  </a:lnTo>
                  <a:cubicBezTo>
                    <a:pt x="23614" y="23783"/>
                    <a:pt x="23659" y="23799"/>
                    <a:pt x="23703" y="23799"/>
                  </a:cubicBezTo>
                  <a:cubicBezTo>
                    <a:pt x="23724" y="23799"/>
                    <a:pt x="23746" y="23796"/>
                    <a:pt x="23767" y="23787"/>
                  </a:cubicBezTo>
                  <a:cubicBezTo>
                    <a:pt x="25638" y="23140"/>
                    <a:pt x="26969" y="21519"/>
                    <a:pt x="27245" y="19560"/>
                  </a:cubicBezTo>
                  <a:cubicBezTo>
                    <a:pt x="27255" y="19492"/>
                    <a:pt x="27228" y="19423"/>
                    <a:pt x="27175" y="19380"/>
                  </a:cubicBezTo>
                  <a:lnTo>
                    <a:pt x="3673" y="46"/>
                  </a:lnTo>
                  <a:cubicBezTo>
                    <a:pt x="3636" y="17"/>
                    <a:pt x="3591" y="0"/>
                    <a:pt x="3545" y="0"/>
                  </a:cubicBezTo>
                  <a:close/>
                </a:path>
              </a:pathLst>
            </a:custGeom>
            <a:solidFill>
              <a:schemeClr val="accent4"/>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89" name="Google Shape;2965;p36">
              <a:extLst>
                <a:ext uri="{FF2B5EF4-FFF2-40B4-BE49-F238E27FC236}">
                  <a16:creationId xmlns:a16="http://schemas.microsoft.com/office/drawing/2014/main" id="{A242B291-F951-09D6-14A3-10DBAEA7C188}"/>
                </a:ext>
              </a:extLst>
            </p:cNvPr>
            <p:cNvSpPr/>
            <p:nvPr/>
          </p:nvSpPr>
          <p:spPr>
            <a:xfrm>
              <a:off x="3656813" y="4101238"/>
              <a:ext cx="190400" cy="174050"/>
            </a:xfrm>
            <a:custGeom>
              <a:avLst/>
              <a:gdLst/>
              <a:ahLst/>
              <a:cxnLst/>
              <a:rect l="l" t="t" r="r" b="b"/>
              <a:pathLst>
                <a:path w="7616" h="6962" extrusionOk="0">
                  <a:moveTo>
                    <a:pt x="215" y="1"/>
                  </a:moveTo>
                  <a:cubicBezTo>
                    <a:pt x="156" y="1"/>
                    <a:pt x="99" y="26"/>
                    <a:pt x="60" y="73"/>
                  </a:cubicBezTo>
                  <a:cubicBezTo>
                    <a:pt x="8" y="137"/>
                    <a:pt x="0" y="229"/>
                    <a:pt x="42" y="299"/>
                  </a:cubicBezTo>
                  <a:lnTo>
                    <a:pt x="3875" y="6862"/>
                  </a:lnTo>
                  <a:cubicBezTo>
                    <a:pt x="3912" y="6925"/>
                    <a:pt x="3977" y="6961"/>
                    <a:pt x="4045" y="6961"/>
                  </a:cubicBezTo>
                  <a:cubicBezTo>
                    <a:pt x="4080" y="6961"/>
                    <a:pt x="4114" y="6952"/>
                    <a:pt x="4145" y="6934"/>
                  </a:cubicBezTo>
                  <a:cubicBezTo>
                    <a:pt x="4240" y="6878"/>
                    <a:pt x="4272" y="6757"/>
                    <a:pt x="4217" y="6662"/>
                  </a:cubicBezTo>
                  <a:lnTo>
                    <a:pt x="655" y="563"/>
                  </a:lnTo>
                  <a:lnTo>
                    <a:pt x="7327" y="2883"/>
                  </a:lnTo>
                  <a:cubicBezTo>
                    <a:pt x="7349" y="2890"/>
                    <a:pt x="7371" y="2893"/>
                    <a:pt x="7392" y="2893"/>
                  </a:cubicBezTo>
                  <a:cubicBezTo>
                    <a:pt x="7475" y="2893"/>
                    <a:pt x="7551" y="2842"/>
                    <a:pt x="7580" y="2760"/>
                  </a:cubicBezTo>
                  <a:cubicBezTo>
                    <a:pt x="7616" y="2656"/>
                    <a:pt x="7561" y="2543"/>
                    <a:pt x="7458" y="2508"/>
                  </a:cubicBezTo>
                  <a:lnTo>
                    <a:pt x="279" y="11"/>
                  </a:lnTo>
                  <a:cubicBezTo>
                    <a:pt x="258" y="4"/>
                    <a:pt x="237" y="1"/>
                    <a:pt x="215" y="1"/>
                  </a:cubicBezTo>
                  <a:close/>
                </a:path>
              </a:pathLst>
            </a:custGeom>
            <a:solidFill>
              <a:schemeClr val="accent4"/>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90" name="Google Shape;2966;p36">
              <a:extLst>
                <a:ext uri="{FF2B5EF4-FFF2-40B4-BE49-F238E27FC236}">
                  <a16:creationId xmlns:a16="http://schemas.microsoft.com/office/drawing/2014/main" id="{B96C1873-5A75-86C5-99F7-107ACBC2FAE5}"/>
                </a:ext>
              </a:extLst>
            </p:cNvPr>
            <p:cNvSpPr/>
            <p:nvPr/>
          </p:nvSpPr>
          <p:spPr>
            <a:xfrm>
              <a:off x="3689463" y="4122688"/>
              <a:ext cx="39675" cy="44900"/>
            </a:xfrm>
            <a:custGeom>
              <a:avLst/>
              <a:gdLst/>
              <a:ahLst/>
              <a:cxnLst/>
              <a:rect l="l" t="t" r="r" b="b"/>
              <a:pathLst>
                <a:path w="1587" h="1796" extrusionOk="0">
                  <a:moveTo>
                    <a:pt x="1377" y="1"/>
                  </a:moveTo>
                  <a:cubicBezTo>
                    <a:pt x="1279" y="1"/>
                    <a:pt x="1194" y="71"/>
                    <a:pt x="1178" y="169"/>
                  </a:cubicBezTo>
                  <a:cubicBezTo>
                    <a:pt x="1091" y="740"/>
                    <a:pt x="700" y="1215"/>
                    <a:pt x="157" y="1410"/>
                  </a:cubicBezTo>
                  <a:cubicBezTo>
                    <a:pt x="54" y="1447"/>
                    <a:pt x="0" y="1561"/>
                    <a:pt x="37" y="1663"/>
                  </a:cubicBezTo>
                  <a:cubicBezTo>
                    <a:pt x="66" y="1745"/>
                    <a:pt x="143" y="1795"/>
                    <a:pt x="224" y="1795"/>
                  </a:cubicBezTo>
                  <a:cubicBezTo>
                    <a:pt x="247" y="1795"/>
                    <a:pt x="269" y="1792"/>
                    <a:pt x="291" y="1782"/>
                  </a:cubicBezTo>
                  <a:cubicBezTo>
                    <a:pt x="973" y="1539"/>
                    <a:pt x="1464" y="945"/>
                    <a:pt x="1571" y="227"/>
                  </a:cubicBezTo>
                  <a:cubicBezTo>
                    <a:pt x="1587" y="119"/>
                    <a:pt x="1512" y="18"/>
                    <a:pt x="1405" y="3"/>
                  </a:cubicBezTo>
                  <a:cubicBezTo>
                    <a:pt x="1395" y="1"/>
                    <a:pt x="1386" y="1"/>
                    <a:pt x="1377" y="1"/>
                  </a:cubicBezTo>
                  <a:close/>
                </a:path>
              </a:pathLst>
            </a:custGeom>
            <a:solidFill>
              <a:schemeClr val="accent4"/>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91" name="Google Shape;2967;p36">
              <a:extLst>
                <a:ext uri="{FF2B5EF4-FFF2-40B4-BE49-F238E27FC236}">
                  <a16:creationId xmlns:a16="http://schemas.microsoft.com/office/drawing/2014/main" id="{CC14A002-84D8-7CEB-AC14-A15330E19509}"/>
                </a:ext>
              </a:extLst>
            </p:cNvPr>
            <p:cNvSpPr/>
            <p:nvPr/>
          </p:nvSpPr>
          <p:spPr>
            <a:xfrm>
              <a:off x="4339913" y="4646963"/>
              <a:ext cx="137075" cy="146700"/>
            </a:xfrm>
            <a:custGeom>
              <a:avLst/>
              <a:gdLst/>
              <a:ahLst/>
              <a:cxnLst/>
              <a:rect l="l" t="t" r="r" b="b"/>
              <a:pathLst>
                <a:path w="5483" h="5868" extrusionOk="0">
                  <a:moveTo>
                    <a:pt x="3571" y="1"/>
                  </a:moveTo>
                  <a:cubicBezTo>
                    <a:pt x="3513" y="1"/>
                    <a:pt x="3456" y="26"/>
                    <a:pt x="3416" y="73"/>
                  </a:cubicBezTo>
                  <a:cubicBezTo>
                    <a:pt x="3348" y="158"/>
                    <a:pt x="3360" y="283"/>
                    <a:pt x="3444" y="352"/>
                  </a:cubicBezTo>
                  <a:lnTo>
                    <a:pt x="5055" y="1679"/>
                  </a:lnTo>
                  <a:cubicBezTo>
                    <a:pt x="4469" y="4275"/>
                    <a:pt x="2440" y="5248"/>
                    <a:pt x="1966" y="5443"/>
                  </a:cubicBezTo>
                  <a:lnTo>
                    <a:pt x="349" y="4113"/>
                  </a:lnTo>
                  <a:cubicBezTo>
                    <a:pt x="313" y="4083"/>
                    <a:pt x="269" y="4069"/>
                    <a:pt x="225" y="4069"/>
                  </a:cubicBezTo>
                  <a:cubicBezTo>
                    <a:pt x="167" y="4069"/>
                    <a:pt x="110" y="4094"/>
                    <a:pt x="70" y="4142"/>
                  </a:cubicBezTo>
                  <a:cubicBezTo>
                    <a:pt x="1" y="4226"/>
                    <a:pt x="14" y="4351"/>
                    <a:pt x="98" y="4421"/>
                  </a:cubicBezTo>
                  <a:lnTo>
                    <a:pt x="1803" y="5823"/>
                  </a:lnTo>
                  <a:cubicBezTo>
                    <a:pt x="1840" y="5852"/>
                    <a:pt x="1885" y="5868"/>
                    <a:pt x="1929" y="5868"/>
                  </a:cubicBezTo>
                  <a:cubicBezTo>
                    <a:pt x="1950" y="5868"/>
                    <a:pt x="1970" y="5865"/>
                    <a:pt x="1990" y="5857"/>
                  </a:cubicBezTo>
                  <a:cubicBezTo>
                    <a:pt x="2104" y="5821"/>
                    <a:pt x="4798" y="4900"/>
                    <a:pt x="5469" y="1642"/>
                  </a:cubicBezTo>
                  <a:cubicBezTo>
                    <a:pt x="5483" y="1569"/>
                    <a:pt x="5456" y="1494"/>
                    <a:pt x="5401" y="1448"/>
                  </a:cubicBezTo>
                  <a:lnTo>
                    <a:pt x="3695" y="45"/>
                  </a:lnTo>
                  <a:cubicBezTo>
                    <a:pt x="3659" y="15"/>
                    <a:pt x="3615" y="1"/>
                    <a:pt x="3571" y="1"/>
                  </a:cubicBezTo>
                  <a:close/>
                </a:path>
              </a:pathLst>
            </a:custGeom>
            <a:solidFill>
              <a:schemeClr val="accent4"/>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92" name="Google Shape;2968;p36">
              <a:extLst>
                <a:ext uri="{FF2B5EF4-FFF2-40B4-BE49-F238E27FC236}">
                  <a16:creationId xmlns:a16="http://schemas.microsoft.com/office/drawing/2014/main" id="{318E4BD9-CFD2-1538-C373-C8F74572E36C}"/>
                </a:ext>
              </a:extLst>
            </p:cNvPr>
            <p:cNvSpPr/>
            <p:nvPr/>
          </p:nvSpPr>
          <p:spPr>
            <a:xfrm>
              <a:off x="4382588" y="4682038"/>
              <a:ext cx="151425" cy="158525"/>
            </a:xfrm>
            <a:custGeom>
              <a:avLst/>
              <a:gdLst/>
              <a:ahLst/>
              <a:cxnLst/>
              <a:rect l="l" t="t" r="r" b="b"/>
              <a:pathLst>
                <a:path w="6057" h="6341" extrusionOk="0">
                  <a:moveTo>
                    <a:pt x="3566" y="0"/>
                  </a:moveTo>
                  <a:cubicBezTo>
                    <a:pt x="3509" y="0"/>
                    <a:pt x="3452" y="25"/>
                    <a:pt x="3412" y="72"/>
                  </a:cubicBezTo>
                  <a:cubicBezTo>
                    <a:pt x="3344" y="157"/>
                    <a:pt x="3356" y="282"/>
                    <a:pt x="3440" y="351"/>
                  </a:cubicBezTo>
                  <a:lnTo>
                    <a:pt x="5626" y="2149"/>
                  </a:lnTo>
                  <a:cubicBezTo>
                    <a:pt x="5211" y="3795"/>
                    <a:pt x="4066" y="5187"/>
                    <a:pt x="2532" y="5911"/>
                  </a:cubicBezTo>
                  <a:lnTo>
                    <a:pt x="347" y="4113"/>
                  </a:lnTo>
                  <a:cubicBezTo>
                    <a:pt x="311" y="4083"/>
                    <a:pt x="266" y="4068"/>
                    <a:pt x="222" y="4068"/>
                  </a:cubicBezTo>
                  <a:cubicBezTo>
                    <a:pt x="165" y="4068"/>
                    <a:pt x="108" y="4093"/>
                    <a:pt x="68" y="4141"/>
                  </a:cubicBezTo>
                  <a:cubicBezTo>
                    <a:pt x="0" y="4225"/>
                    <a:pt x="12" y="4350"/>
                    <a:pt x="96" y="4420"/>
                  </a:cubicBezTo>
                  <a:lnTo>
                    <a:pt x="2376" y="6296"/>
                  </a:lnTo>
                  <a:cubicBezTo>
                    <a:pt x="2413" y="6325"/>
                    <a:pt x="2458" y="6341"/>
                    <a:pt x="2502" y="6341"/>
                  </a:cubicBezTo>
                  <a:cubicBezTo>
                    <a:pt x="2530" y="6341"/>
                    <a:pt x="2558" y="6335"/>
                    <a:pt x="2580" y="6324"/>
                  </a:cubicBezTo>
                  <a:cubicBezTo>
                    <a:pt x="4321" y="5549"/>
                    <a:pt x="5613" y="3976"/>
                    <a:pt x="6039" y="2119"/>
                  </a:cubicBezTo>
                  <a:cubicBezTo>
                    <a:pt x="6057" y="2045"/>
                    <a:pt x="6030" y="1969"/>
                    <a:pt x="5971" y="1921"/>
                  </a:cubicBezTo>
                  <a:lnTo>
                    <a:pt x="3691" y="45"/>
                  </a:lnTo>
                  <a:cubicBezTo>
                    <a:pt x="3655" y="15"/>
                    <a:pt x="3610" y="0"/>
                    <a:pt x="3566" y="0"/>
                  </a:cubicBezTo>
                  <a:close/>
                </a:path>
              </a:pathLst>
            </a:custGeom>
            <a:solidFill>
              <a:schemeClr val="accent4"/>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93" name="Google Shape;2969;p36">
              <a:extLst>
                <a:ext uri="{FF2B5EF4-FFF2-40B4-BE49-F238E27FC236}">
                  <a16:creationId xmlns:a16="http://schemas.microsoft.com/office/drawing/2014/main" id="{E2B6AD56-98C2-6CFF-9762-E1E0EA283238}"/>
                </a:ext>
              </a:extLst>
            </p:cNvPr>
            <p:cNvSpPr/>
            <p:nvPr/>
          </p:nvSpPr>
          <p:spPr>
            <a:xfrm>
              <a:off x="4486438" y="4715738"/>
              <a:ext cx="12525" cy="12075"/>
            </a:xfrm>
            <a:custGeom>
              <a:avLst/>
              <a:gdLst/>
              <a:ahLst/>
              <a:cxnLst/>
              <a:rect l="l" t="t" r="r" b="b"/>
              <a:pathLst>
                <a:path w="501" h="483" extrusionOk="0">
                  <a:moveTo>
                    <a:pt x="109" y="0"/>
                  </a:moveTo>
                  <a:cubicBezTo>
                    <a:pt x="83" y="0"/>
                    <a:pt x="58" y="10"/>
                    <a:pt x="38" y="29"/>
                  </a:cubicBezTo>
                  <a:cubicBezTo>
                    <a:pt x="1" y="69"/>
                    <a:pt x="1" y="130"/>
                    <a:pt x="38" y="170"/>
                  </a:cubicBezTo>
                  <a:lnTo>
                    <a:pt x="322" y="454"/>
                  </a:lnTo>
                  <a:cubicBezTo>
                    <a:pt x="342" y="474"/>
                    <a:pt x="368" y="482"/>
                    <a:pt x="393" y="482"/>
                  </a:cubicBezTo>
                  <a:cubicBezTo>
                    <a:pt x="418" y="482"/>
                    <a:pt x="443" y="474"/>
                    <a:pt x="463" y="454"/>
                  </a:cubicBezTo>
                  <a:cubicBezTo>
                    <a:pt x="501" y="414"/>
                    <a:pt x="501" y="351"/>
                    <a:pt x="463" y="313"/>
                  </a:cubicBezTo>
                  <a:lnTo>
                    <a:pt x="179" y="29"/>
                  </a:lnTo>
                  <a:cubicBezTo>
                    <a:pt x="160" y="10"/>
                    <a:pt x="134" y="0"/>
                    <a:pt x="109" y="0"/>
                  </a:cubicBezTo>
                  <a:close/>
                </a:path>
              </a:pathLst>
            </a:custGeom>
            <a:solidFill>
              <a:schemeClr val="accent2"/>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94" name="Google Shape;2970;p36">
              <a:extLst>
                <a:ext uri="{FF2B5EF4-FFF2-40B4-BE49-F238E27FC236}">
                  <a16:creationId xmlns:a16="http://schemas.microsoft.com/office/drawing/2014/main" id="{98B0D3A8-8FE2-FF63-5065-286F0DD83ABD}"/>
                </a:ext>
              </a:extLst>
            </p:cNvPr>
            <p:cNvSpPr/>
            <p:nvPr/>
          </p:nvSpPr>
          <p:spPr>
            <a:xfrm>
              <a:off x="3731888" y="4178888"/>
              <a:ext cx="34300" cy="49975"/>
            </a:xfrm>
            <a:custGeom>
              <a:avLst/>
              <a:gdLst/>
              <a:ahLst/>
              <a:cxnLst/>
              <a:rect l="l" t="t" r="r" b="b"/>
              <a:pathLst>
                <a:path w="1372" h="1999" extrusionOk="0">
                  <a:moveTo>
                    <a:pt x="114" y="0"/>
                  </a:moveTo>
                  <a:cubicBezTo>
                    <a:pt x="99" y="0"/>
                    <a:pt x="83" y="3"/>
                    <a:pt x="69" y="10"/>
                  </a:cubicBezTo>
                  <a:cubicBezTo>
                    <a:pt x="20" y="35"/>
                    <a:pt x="0" y="94"/>
                    <a:pt x="25" y="143"/>
                  </a:cubicBezTo>
                  <a:cubicBezTo>
                    <a:pt x="352" y="782"/>
                    <a:pt x="740" y="1393"/>
                    <a:pt x="1181" y="1961"/>
                  </a:cubicBezTo>
                  <a:cubicBezTo>
                    <a:pt x="1199" y="1985"/>
                    <a:pt x="1230" y="1998"/>
                    <a:pt x="1258" y="1998"/>
                  </a:cubicBezTo>
                  <a:cubicBezTo>
                    <a:pt x="1281" y="1998"/>
                    <a:pt x="1302" y="1992"/>
                    <a:pt x="1320" y="1978"/>
                  </a:cubicBezTo>
                  <a:cubicBezTo>
                    <a:pt x="1363" y="1945"/>
                    <a:pt x="1372" y="1883"/>
                    <a:pt x="1337" y="1840"/>
                  </a:cubicBezTo>
                  <a:cubicBezTo>
                    <a:pt x="903" y="1282"/>
                    <a:pt x="521" y="682"/>
                    <a:pt x="202" y="53"/>
                  </a:cubicBezTo>
                  <a:cubicBezTo>
                    <a:pt x="185" y="19"/>
                    <a:pt x="151" y="0"/>
                    <a:pt x="114" y="0"/>
                  </a:cubicBezTo>
                  <a:close/>
                </a:path>
              </a:pathLst>
            </a:custGeom>
            <a:solidFill>
              <a:schemeClr val="accent2"/>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95" name="Google Shape;2971;p36">
              <a:extLst>
                <a:ext uri="{FF2B5EF4-FFF2-40B4-BE49-F238E27FC236}">
                  <a16:creationId xmlns:a16="http://schemas.microsoft.com/office/drawing/2014/main" id="{C1364239-A145-6E72-36A6-347E0742791E}"/>
                </a:ext>
              </a:extLst>
            </p:cNvPr>
            <p:cNvSpPr/>
            <p:nvPr/>
          </p:nvSpPr>
          <p:spPr>
            <a:xfrm>
              <a:off x="3750038" y="4177163"/>
              <a:ext cx="20000" cy="22000"/>
            </a:xfrm>
            <a:custGeom>
              <a:avLst/>
              <a:gdLst/>
              <a:ahLst/>
              <a:cxnLst/>
              <a:rect l="l" t="t" r="r" b="b"/>
              <a:pathLst>
                <a:path w="800" h="880" extrusionOk="0">
                  <a:moveTo>
                    <a:pt x="112" y="1"/>
                  </a:moveTo>
                  <a:cubicBezTo>
                    <a:pt x="90" y="1"/>
                    <a:pt x="67" y="8"/>
                    <a:pt x="48" y="24"/>
                  </a:cubicBezTo>
                  <a:cubicBezTo>
                    <a:pt x="6" y="59"/>
                    <a:pt x="0" y="121"/>
                    <a:pt x="36" y="163"/>
                  </a:cubicBezTo>
                  <a:lnTo>
                    <a:pt x="613" y="843"/>
                  </a:lnTo>
                  <a:cubicBezTo>
                    <a:pt x="632" y="868"/>
                    <a:pt x="662" y="879"/>
                    <a:pt x="689" y="879"/>
                  </a:cubicBezTo>
                  <a:cubicBezTo>
                    <a:pt x="713" y="879"/>
                    <a:pt x="735" y="872"/>
                    <a:pt x="752" y="856"/>
                  </a:cubicBezTo>
                  <a:cubicBezTo>
                    <a:pt x="794" y="820"/>
                    <a:pt x="799" y="758"/>
                    <a:pt x="764" y="716"/>
                  </a:cubicBezTo>
                  <a:lnTo>
                    <a:pt x="188" y="36"/>
                  </a:lnTo>
                  <a:cubicBezTo>
                    <a:pt x="169" y="13"/>
                    <a:pt x="141" y="1"/>
                    <a:pt x="112" y="1"/>
                  </a:cubicBezTo>
                  <a:close/>
                </a:path>
              </a:pathLst>
            </a:custGeom>
            <a:solidFill>
              <a:schemeClr val="accent2"/>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96" name="Google Shape;2972;p36">
              <a:extLst>
                <a:ext uri="{FF2B5EF4-FFF2-40B4-BE49-F238E27FC236}">
                  <a16:creationId xmlns:a16="http://schemas.microsoft.com/office/drawing/2014/main" id="{AB4C91F3-6415-3890-83F5-543919219EB2}"/>
                </a:ext>
              </a:extLst>
            </p:cNvPr>
            <p:cNvSpPr/>
            <p:nvPr/>
          </p:nvSpPr>
          <p:spPr>
            <a:xfrm>
              <a:off x="3809163" y="4281213"/>
              <a:ext cx="211925" cy="163950"/>
            </a:xfrm>
            <a:custGeom>
              <a:avLst/>
              <a:gdLst/>
              <a:ahLst/>
              <a:cxnLst/>
              <a:rect l="l" t="t" r="r" b="b"/>
              <a:pathLst>
                <a:path w="8477" h="6558" extrusionOk="0">
                  <a:moveTo>
                    <a:pt x="112" y="1"/>
                  </a:moveTo>
                  <a:cubicBezTo>
                    <a:pt x="82" y="1"/>
                    <a:pt x="53" y="14"/>
                    <a:pt x="33" y="39"/>
                  </a:cubicBezTo>
                  <a:cubicBezTo>
                    <a:pt x="1" y="83"/>
                    <a:pt x="8" y="146"/>
                    <a:pt x="51" y="179"/>
                  </a:cubicBezTo>
                  <a:lnTo>
                    <a:pt x="8305" y="6537"/>
                  </a:lnTo>
                  <a:cubicBezTo>
                    <a:pt x="8323" y="6551"/>
                    <a:pt x="8344" y="6558"/>
                    <a:pt x="8365" y="6558"/>
                  </a:cubicBezTo>
                  <a:cubicBezTo>
                    <a:pt x="8396" y="6558"/>
                    <a:pt x="8424" y="6545"/>
                    <a:pt x="8444" y="6519"/>
                  </a:cubicBezTo>
                  <a:cubicBezTo>
                    <a:pt x="8477" y="6474"/>
                    <a:pt x="8470" y="6411"/>
                    <a:pt x="8426" y="6379"/>
                  </a:cubicBezTo>
                  <a:lnTo>
                    <a:pt x="172" y="21"/>
                  </a:lnTo>
                  <a:cubicBezTo>
                    <a:pt x="154" y="8"/>
                    <a:pt x="133" y="1"/>
                    <a:pt x="112" y="1"/>
                  </a:cubicBezTo>
                  <a:close/>
                </a:path>
              </a:pathLst>
            </a:custGeom>
            <a:solidFill>
              <a:schemeClr val="accent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97" name="Google Shape;2973;p36">
              <a:extLst>
                <a:ext uri="{FF2B5EF4-FFF2-40B4-BE49-F238E27FC236}">
                  <a16:creationId xmlns:a16="http://schemas.microsoft.com/office/drawing/2014/main" id="{14628C2E-AC7C-852E-2C52-07BF743BD7BB}"/>
                </a:ext>
              </a:extLst>
            </p:cNvPr>
            <p:cNvSpPr/>
            <p:nvPr/>
          </p:nvSpPr>
          <p:spPr>
            <a:xfrm>
              <a:off x="3883638" y="4305238"/>
              <a:ext cx="52325" cy="40850"/>
            </a:xfrm>
            <a:custGeom>
              <a:avLst/>
              <a:gdLst/>
              <a:ahLst/>
              <a:cxnLst/>
              <a:rect l="l" t="t" r="r" b="b"/>
              <a:pathLst>
                <a:path w="2093" h="1634" extrusionOk="0">
                  <a:moveTo>
                    <a:pt x="112" y="0"/>
                  </a:moveTo>
                  <a:cubicBezTo>
                    <a:pt x="82" y="0"/>
                    <a:pt x="53" y="14"/>
                    <a:pt x="33" y="39"/>
                  </a:cubicBezTo>
                  <a:cubicBezTo>
                    <a:pt x="0" y="82"/>
                    <a:pt x="8" y="145"/>
                    <a:pt x="51" y="179"/>
                  </a:cubicBezTo>
                  <a:lnTo>
                    <a:pt x="1921" y="1613"/>
                  </a:lnTo>
                  <a:cubicBezTo>
                    <a:pt x="1939" y="1627"/>
                    <a:pt x="1960" y="1634"/>
                    <a:pt x="1981" y="1634"/>
                  </a:cubicBezTo>
                  <a:cubicBezTo>
                    <a:pt x="2011" y="1634"/>
                    <a:pt x="2040" y="1621"/>
                    <a:pt x="2060" y="1595"/>
                  </a:cubicBezTo>
                  <a:cubicBezTo>
                    <a:pt x="2093" y="1551"/>
                    <a:pt x="2086" y="1487"/>
                    <a:pt x="2042" y="1455"/>
                  </a:cubicBezTo>
                  <a:lnTo>
                    <a:pt x="172" y="21"/>
                  </a:lnTo>
                  <a:cubicBezTo>
                    <a:pt x="154" y="7"/>
                    <a:pt x="133" y="0"/>
                    <a:pt x="112" y="0"/>
                  </a:cubicBezTo>
                  <a:close/>
                </a:path>
              </a:pathLst>
            </a:custGeom>
            <a:solidFill>
              <a:schemeClr val="accent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98" name="Google Shape;2974;p36">
              <a:extLst>
                <a:ext uri="{FF2B5EF4-FFF2-40B4-BE49-F238E27FC236}">
                  <a16:creationId xmlns:a16="http://schemas.microsoft.com/office/drawing/2014/main" id="{A2475EA6-76D0-E764-7DAC-59C62796DDAD}"/>
                </a:ext>
              </a:extLst>
            </p:cNvPr>
            <p:cNvSpPr/>
            <p:nvPr/>
          </p:nvSpPr>
          <p:spPr>
            <a:xfrm>
              <a:off x="4208263" y="4512038"/>
              <a:ext cx="166625" cy="132725"/>
            </a:xfrm>
            <a:custGeom>
              <a:avLst/>
              <a:gdLst/>
              <a:ahLst/>
              <a:cxnLst/>
              <a:rect l="l" t="t" r="r" b="b"/>
              <a:pathLst>
                <a:path w="6665" h="5309" extrusionOk="0">
                  <a:moveTo>
                    <a:pt x="112" y="0"/>
                  </a:moveTo>
                  <a:cubicBezTo>
                    <a:pt x="83" y="0"/>
                    <a:pt x="55" y="13"/>
                    <a:pt x="36" y="38"/>
                  </a:cubicBezTo>
                  <a:cubicBezTo>
                    <a:pt x="1" y="81"/>
                    <a:pt x="7" y="143"/>
                    <a:pt x="51" y="177"/>
                  </a:cubicBezTo>
                  <a:lnTo>
                    <a:pt x="6491" y="5287"/>
                  </a:lnTo>
                  <a:cubicBezTo>
                    <a:pt x="6510" y="5302"/>
                    <a:pt x="6532" y="5308"/>
                    <a:pt x="6553" y="5308"/>
                  </a:cubicBezTo>
                  <a:cubicBezTo>
                    <a:pt x="6583" y="5308"/>
                    <a:pt x="6611" y="5296"/>
                    <a:pt x="6631" y="5272"/>
                  </a:cubicBezTo>
                  <a:cubicBezTo>
                    <a:pt x="6665" y="5228"/>
                    <a:pt x="6658" y="5166"/>
                    <a:pt x="6615" y="5132"/>
                  </a:cubicBezTo>
                  <a:lnTo>
                    <a:pt x="175" y="22"/>
                  </a:lnTo>
                  <a:cubicBezTo>
                    <a:pt x="156" y="7"/>
                    <a:pt x="134" y="0"/>
                    <a:pt x="112" y="0"/>
                  </a:cubicBezTo>
                  <a:close/>
                </a:path>
              </a:pathLst>
            </a:custGeom>
            <a:solidFill>
              <a:schemeClr val="accent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99" name="Google Shape;2975;p36">
              <a:extLst>
                <a:ext uri="{FF2B5EF4-FFF2-40B4-BE49-F238E27FC236}">
                  <a16:creationId xmlns:a16="http://schemas.microsoft.com/office/drawing/2014/main" id="{EABB34D3-410D-8E40-1907-34DF70797BB7}"/>
                </a:ext>
              </a:extLst>
            </p:cNvPr>
            <p:cNvSpPr/>
            <p:nvPr/>
          </p:nvSpPr>
          <p:spPr>
            <a:xfrm>
              <a:off x="4271438" y="4597013"/>
              <a:ext cx="36425" cy="30350"/>
            </a:xfrm>
            <a:custGeom>
              <a:avLst/>
              <a:gdLst/>
              <a:ahLst/>
              <a:cxnLst/>
              <a:rect l="l" t="t" r="r" b="b"/>
              <a:pathLst>
                <a:path w="1457" h="1214" extrusionOk="0">
                  <a:moveTo>
                    <a:pt x="111" y="1"/>
                  </a:moveTo>
                  <a:cubicBezTo>
                    <a:pt x="83" y="1"/>
                    <a:pt x="55" y="13"/>
                    <a:pt x="36" y="37"/>
                  </a:cubicBezTo>
                  <a:cubicBezTo>
                    <a:pt x="0" y="79"/>
                    <a:pt x="6" y="141"/>
                    <a:pt x="48" y="177"/>
                  </a:cubicBezTo>
                  <a:lnTo>
                    <a:pt x="1282" y="1190"/>
                  </a:lnTo>
                  <a:cubicBezTo>
                    <a:pt x="1300" y="1205"/>
                    <a:pt x="1322" y="1214"/>
                    <a:pt x="1345" y="1214"/>
                  </a:cubicBezTo>
                  <a:cubicBezTo>
                    <a:pt x="1373" y="1214"/>
                    <a:pt x="1401" y="1200"/>
                    <a:pt x="1421" y="1178"/>
                  </a:cubicBezTo>
                  <a:cubicBezTo>
                    <a:pt x="1457" y="1136"/>
                    <a:pt x="1449" y="1074"/>
                    <a:pt x="1408" y="1038"/>
                  </a:cubicBezTo>
                  <a:lnTo>
                    <a:pt x="175" y="24"/>
                  </a:lnTo>
                  <a:cubicBezTo>
                    <a:pt x="156" y="8"/>
                    <a:pt x="134" y="1"/>
                    <a:pt x="111" y="1"/>
                  </a:cubicBezTo>
                  <a:close/>
                </a:path>
              </a:pathLst>
            </a:custGeom>
            <a:solidFill>
              <a:schemeClr val="accent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00" name="Google Shape;2976;p36">
              <a:extLst>
                <a:ext uri="{FF2B5EF4-FFF2-40B4-BE49-F238E27FC236}">
                  <a16:creationId xmlns:a16="http://schemas.microsoft.com/office/drawing/2014/main" id="{BB02049F-E9FE-5A88-E872-8B1237159DE9}"/>
                </a:ext>
              </a:extLst>
            </p:cNvPr>
            <p:cNvSpPr/>
            <p:nvPr/>
          </p:nvSpPr>
          <p:spPr>
            <a:xfrm>
              <a:off x="4452738" y="4775563"/>
              <a:ext cx="20125" cy="12550"/>
            </a:xfrm>
            <a:custGeom>
              <a:avLst/>
              <a:gdLst/>
              <a:ahLst/>
              <a:cxnLst/>
              <a:rect l="l" t="t" r="r" b="b"/>
              <a:pathLst>
                <a:path w="805" h="502" extrusionOk="0">
                  <a:moveTo>
                    <a:pt x="110" y="1"/>
                  </a:moveTo>
                  <a:cubicBezTo>
                    <a:pt x="84" y="1"/>
                    <a:pt x="58" y="10"/>
                    <a:pt x="38" y="30"/>
                  </a:cubicBezTo>
                  <a:cubicBezTo>
                    <a:pt x="0" y="70"/>
                    <a:pt x="0" y="133"/>
                    <a:pt x="39" y="171"/>
                  </a:cubicBezTo>
                  <a:cubicBezTo>
                    <a:pt x="213" y="340"/>
                    <a:pt x="439" y="457"/>
                    <a:pt x="678" y="500"/>
                  </a:cubicBezTo>
                  <a:cubicBezTo>
                    <a:pt x="684" y="502"/>
                    <a:pt x="690" y="502"/>
                    <a:pt x="696" y="502"/>
                  </a:cubicBezTo>
                  <a:cubicBezTo>
                    <a:pt x="742" y="502"/>
                    <a:pt x="784" y="468"/>
                    <a:pt x="795" y="420"/>
                  </a:cubicBezTo>
                  <a:cubicBezTo>
                    <a:pt x="804" y="366"/>
                    <a:pt x="769" y="314"/>
                    <a:pt x="715" y="304"/>
                  </a:cubicBezTo>
                  <a:cubicBezTo>
                    <a:pt x="515" y="267"/>
                    <a:pt x="323" y="168"/>
                    <a:pt x="179" y="27"/>
                  </a:cubicBezTo>
                  <a:cubicBezTo>
                    <a:pt x="160" y="10"/>
                    <a:pt x="135" y="1"/>
                    <a:pt x="110" y="1"/>
                  </a:cubicBezTo>
                  <a:close/>
                </a:path>
              </a:pathLst>
            </a:custGeom>
            <a:solidFill>
              <a:schemeClr val="accent2"/>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01" name="Google Shape;2977;p36">
              <a:extLst>
                <a:ext uri="{FF2B5EF4-FFF2-40B4-BE49-F238E27FC236}">
                  <a16:creationId xmlns:a16="http://schemas.microsoft.com/office/drawing/2014/main" id="{89D4F2E1-D4C1-5518-70B6-1E196689C3C6}"/>
                </a:ext>
              </a:extLst>
            </p:cNvPr>
            <p:cNvSpPr/>
            <p:nvPr/>
          </p:nvSpPr>
          <p:spPr>
            <a:xfrm>
              <a:off x="4465563" y="4756738"/>
              <a:ext cx="12550" cy="10675"/>
            </a:xfrm>
            <a:custGeom>
              <a:avLst/>
              <a:gdLst/>
              <a:ahLst/>
              <a:cxnLst/>
              <a:rect l="l" t="t" r="r" b="b"/>
              <a:pathLst>
                <a:path w="502" h="427" extrusionOk="0">
                  <a:moveTo>
                    <a:pt x="112" y="1"/>
                  </a:moveTo>
                  <a:cubicBezTo>
                    <a:pt x="84" y="1"/>
                    <a:pt x="56" y="13"/>
                    <a:pt x="36" y="37"/>
                  </a:cubicBezTo>
                  <a:cubicBezTo>
                    <a:pt x="1" y="79"/>
                    <a:pt x="7" y="141"/>
                    <a:pt x="49" y="177"/>
                  </a:cubicBezTo>
                  <a:lnTo>
                    <a:pt x="327" y="404"/>
                  </a:lnTo>
                  <a:cubicBezTo>
                    <a:pt x="345" y="419"/>
                    <a:pt x="367" y="426"/>
                    <a:pt x="390" y="426"/>
                  </a:cubicBezTo>
                  <a:cubicBezTo>
                    <a:pt x="418" y="426"/>
                    <a:pt x="446" y="414"/>
                    <a:pt x="466" y="393"/>
                  </a:cubicBezTo>
                  <a:cubicBezTo>
                    <a:pt x="502" y="351"/>
                    <a:pt x="495" y="289"/>
                    <a:pt x="452" y="253"/>
                  </a:cubicBezTo>
                  <a:lnTo>
                    <a:pt x="176" y="24"/>
                  </a:lnTo>
                  <a:cubicBezTo>
                    <a:pt x="157" y="9"/>
                    <a:pt x="135" y="1"/>
                    <a:pt x="112" y="1"/>
                  </a:cubicBezTo>
                  <a:close/>
                </a:path>
              </a:pathLst>
            </a:custGeom>
            <a:solidFill>
              <a:schemeClr val="accent2"/>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02" name="Google Shape;2978;p36">
              <a:extLst>
                <a:ext uri="{FF2B5EF4-FFF2-40B4-BE49-F238E27FC236}">
                  <a16:creationId xmlns:a16="http://schemas.microsoft.com/office/drawing/2014/main" id="{B86F41C4-111F-D91E-9447-DB030BD55ADC}"/>
                </a:ext>
              </a:extLst>
            </p:cNvPr>
            <p:cNvSpPr/>
            <p:nvPr/>
          </p:nvSpPr>
          <p:spPr>
            <a:xfrm>
              <a:off x="4477963" y="4738463"/>
              <a:ext cx="15300" cy="9050"/>
            </a:xfrm>
            <a:custGeom>
              <a:avLst/>
              <a:gdLst/>
              <a:ahLst/>
              <a:cxnLst/>
              <a:rect l="l" t="t" r="r" b="b"/>
              <a:pathLst>
                <a:path w="612" h="362" extrusionOk="0">
                  <a:moveTo>
                    <a:pt x="113" y="1"/>
                  </a:moveTo>
                  <a:cubicBezTo>
                    <a:pt x="74" y="1"/>
                    <a:pt x="38" y="24"/>
                    <a:pt x="22" y="62"/>
                  </a:cubicBezTo>
                  <a:cubicBezTo>
                    <a:pt x="1" y="113"/>
                    <a:pt x="24" y="171"/>
                    <a:pt x="74" y="192"/>
                  </a:cubicBezTo>
                  <a:lnTo>
                    <a:pt x="458" y="354"/>
                  </a:lnTo>
                  <a:cubicBezTo>
                    <a:pt x="470" y="360"/>
                    <a:pt x="483" y="362"/>
                    <a:pt x="496" y="362"/>
                  </a:cubicBezTo>
                  <a:cubicBezTo>
                    <a:pt x="535" y="362"/>
                    <a:pt x="571" y="340"/>
                    <a:pt x="589" y="302"/>
                  </a:cubicBezTo>
                  <a:cubicBezTo>
                    <a:pt x="611" y="250"/>
                    <a:pt x="586" y="192"/>
                    <a:pt x="535" y="171"/>
                  </a:cubicBezTo>
                  <a:lnTo>
                    <a:pt x="152" y="9"/>
                  </a:lnTo>
                  <a:cubicBezTo>
                    <a:pt x="139" y="4"/>
                    <a:pt x="126" y="1"/>
                    <a:pt x="113" y="1"/>
                  </a:cubicBezTo>
                  <a:close/>
                </a:path>
              </a:pathLst>
            </a:custGeom>
            <a:solidFill>
              <a:schemeClr val="accent2"/>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grpSp>
      <p:sp>
        <p:nvSpPr>
          <p:cNvPr id="103" name="Rectangle 102">
            <a:extLst>
              <a:ext uri="{FF2B5EF4-FFF2-40B4-BE49-F238E27FC236}">
                <a16:creationId xmlns:a16="http://schemas.microsoft.com/office/drawing/2014/main" id="{EEB79D5F-9808-E2B1-7712-084DA37FA618}"/>
              </a:ext>
            </a:extLst>
          </p:cNvPr>
          <p:cNvSpPr/>
          <p:nvPr/>
        </p:nvSpPr>
        <p:spPr>
          <a:xfrm>
            <a:off x="1965701" y="2439754"/>
            <a:ext cx="7241697" cy="3337837"/>
          </a:xfrm>
          <a:prstGeom prst="rect">
            <a:avLst/>
          </a:prstGeom>
        </p:spPr>
        <p:txBody>
          <a:bodyPr wrap="square">
            <a:spAutoFit/>
          </a:bodyPr>
          <a:lstStyle/>
          <a:p>
            <a:pPr algn="just">
              <a:lnSpc>
                <a:spcPct val="150000"/>
              </a:lnSpc>
            </a:pPr>
            <a:r>
              <a:rPr lang="en-US" sz="2400">
                <a:solidFill>
                  <a:schemeClr val="tx1">
                    <a:lumMod val="85000"/>
                    <a:lumOff val="15000"/>
                  </a:schemeClr>
                </a:solidFill>
                <a:latin typeface="UTM Avo" panose="02040603050506020204" pitchFamily="18" charset="0"/>
              </a:rPr>
              <a:t>Trên khắp vùng miền của Tổ quốc chúng ta có rất nhiều bạn nhỏ gặp hoàn cảnh khó khăn do thiên tai, lũ lụt hoặc sinh sống ở những nơi kém phát triển. Mỗi chúng ta cần chung tay động viên, giúp đỡ họ bằng vật chất và tinh thần để các bạn vượt qua khó khăn trong cuộc sống. </a:t>
            </a:r>
            <a:endParaRPr lang="en-US" sz="2400" dirty="0">
              <a:solidFill>
                <a:schemeClr val="tx1">
                  <a:lumMod val="85000"/>
                  <a:lumOff val="15000"/>
                </a:schemeClr>
              </a:solidFill>
              <a:latin typeface="UTM Avo" panose="02040603050506020204" pitchFamily="18" charset="0"/>
            </a:endParaRPr>
          </a:p>
        </p:txBody>
      </p:sp>
      <p:sp>
        <p:nvSpPr>
          <p:cNvPr id="104" name="TextBox 103">
            <a:extLst>
              <a:ext uri="{FF2B5EF4-FFF2-40B4-BE49-F238E27FC236}">
                <a16:creationId xmlns:a16="http://schemas.microsoft.com/office/drawing/2014/main" id="{1D287F45-90E6-BA66-2081-D5A965F778F0}"/>
              </a:ext>
            </a:extLst>
          </p:cNvPr>
          <p:cNvSpPr txBox="1"/>
          <p:nvPr/>
        </p:nvSpPr>
        <p:spPr>
          <a:xfrm rot="21581250">
            <a:off x="4024064" y="1726120"/>
            <a:ext cx="2876764" cy="666786"/>
          </a:xfrm>
          <a:prstGeom prst="rect">
            <a:avLst/>
          </a:prstGeom>
          <a:noFill/>
        </p:spPr>
        <p:txBody>
          <a:bodyPr wrap="square" rtlCol="0">
            <a:spAutoFit/>
          </a:bodyPr>
          <a:lstStyle/>
          <a:p>
            <a:r>
              <a:rPr lang="en-US" sz="3733" b="1" dirty="0">
                <a:solidFill>
                  <a:schemeClr val="tx1">
                    <a:lumMod val="85000"/>
                    <a:lumOff val="15000"/>
                  </a:schemeClr>
                </a:solidFill>
                <a:latin typeface="UTM Avo" panose="02040603050506020204" pitchFamily="18" charset="0"/>
              </a:rPr>
              <a:t>KẾT LUẬN</a:t>
            </a:r>
          </a:p>
        </p:txBody>
      </p:sp>
      <p:pic>
        <p:nvPicPr>
          <p:cNvPr id="105" name="Picture 104">
            <a:extLst>
              <a:ext uri="{FF2B5EF4-FFF2-40B4-BE49-F238E27FC236}">
                <a16:creationId xmlns:a16="http://schemas.microsoft.com/office/drawing/2014/main" id="{8524859E-ED3E-04B2-6635-54813E35390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116740" y="4307775"/>
            <a:ext cx="2889068" cy="2640287"/>
          </a:xfrm>
          <a:prstGeom prst="ellipse">
            <a:avLst/>
          </a:prstGeom>
          <a:ln>
            <a:noFill/>
          </a:ln>
          <a:effectLst>
            <a:softEdge rad="112500"/>
          </a:effectLst>
        </p:spPr>
      </p:pic>
    </p:spTree>
    <p:extLst>
      <p:ext uri="{BB962C8B-B14F-4D97-AF65-F5344CB8AC3E}">
        <p14:creationId xmlns:p14="http://schemas.microsoft.com/office/powerpoint/2010/main" val="261990184"/>
      </p:ext>
    </p:extLst>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Google Shape;2732;p35">
            <a:extLst>
              <a:ext uri="{FF2B5EF4-FFF2-40B4-BE49-F238E27FC236}">
                <a16:creationId xmlns:a16="http://schemas.microsoft.com/office/drawing/2014/main" id="{35D8C41D-97C4-ED14-B20E-71B19DA7C628}"/>
              </a:ext>
            </a:extLst>
          </p:cNvPr>
          <p:cNvSpPr txBox="1">
            <a:spLocks/>
          </p:cNvSpPr>
          <p:nvPr/>
        </p:nvSpPr>
        <p:spPr>
          <a:xfrm>
            <a:off x="618716" y="1442466"/>
            <a:ext cx="10271125" cy="763588"/>
          </a:xfrm>
          <a:prstGeom prst="rect">
            <a:avLst/>
          </a:prstGeom>
        </p:spPr>
        <p:txBody>
          <a:bodyPr spcFirstLastPara="1" vert="horz" wrap="square" lIns="121900" tIns="121900" rIns="121900" bIns="121900" rtlCol="0" anchor="ctr" anchorCtr="0">
            <a:noAutofit/>
          </a:bodyPr>
          <a:lstStyle>
            <a:lvl1pPr algn="l" defTabSz="914400" rtl="0" eaLnBrk="1" latinLnBrk="0" hangingPunct="1">
              <a:lnSpc>
                <a:spcPct val="90000"/>
              </a:lnSpc>
              <a:spcBef>
                <a:spcPct val="0"/>
              </a:spcBef>
              <a:buNone/>
              <a:defRPr sz="4400" kern="1200">
                <a:solidFill>
                  <a:schemeClr val="tx1"/>
                </a:solidFill>
                <a:latin typeface="UTM Avo" panose="02040603050506020204" pitchFamily="18" charset="0"/>
                <a:ea typeface="+mj-ea"/>
                <a:cs typeface="+mj-cs"/>
              </a:defRPr>
            </a:lvl1pPr>
          </a:lstStyle>
          <a:p>
            <a:r>
              <a:rPr lang="it-IT" sz="2800" b="1">
                <a:solidFill>
                  <a:srgbClr val="FF0000"/>
                </a:solidFill>
              </a:rPr>
              <a:t>2. Món quà sẻ chia</a:t>
            </a:r>
            <a:endParaRPr lang="it-IT" sz="2800" b="1" dirty="0">
              <a:solidFill>
                <a:srgbClr val="FF0000"/>
              </a:solidFill>
            </a:endParaRPr>
          </a:p>
        </p:txBody>
      </p:sp>
      <p:sp>
        <p:nvSpPr>
          <p:cNvPr id="3" name="Google Shape;2739;p35">
            <a:extLst>
              <a:ext uri="{FF2B5EF4-FFF2-40B4-BE49-F238E27FC236}">
                <a16:creationId xmlns:a16="http://schemas.microsoft.com/office/drawing/2014/main" id="{E1465A84-76FF-F2CD-0900-A5797E03BB36}"/>
              </a:ext>
            </a:extLst>
          </p:cNvPr>
          <p:cNvSpPr/>
          <p:nvPr/>
        </p:nvSpPr>
        <p:spPr>
          <a:xfrm>
            <a:off x="3322940" y="2231820"/>
            <a:ext cx="5753683" cy="34767"/>
          </a:xfrm>
          <a:custGeom>
            <a:avLst/>
            <a:gdLst/>
            <a:ahLst/>
            <a:cxnLst/>
            <a:rect l="l" t="t" r="r" b="b"/>
            <a:pathLst>
              <a:path w="139709" h="1043" extrusionOk="0">
                <a:moveTo>
                  <a:pt x="139709" y="0"/>
                </a:moveTo>
                <a:cubicBezTo>
                  <a:pt x="93138" y="0"/>
                  <a:pt x="46571" y="1043"/>
                  <a:pt x="0" y="1043"/>
                </a:cubicBezTo>
              </a:path>
            </a:pathLst>
          </a:custGeom>
          <a:noFill/>
          <a:ln w="19050" cap="flat" cmpd="sng">
            <a:solidFill>
              <a:schemeClr val="lt2"/>
            </a:solidFill>
            <a:prstDash val="solid"/>
            <a:round/>
            <a:headEnd type="none" w="med" len="med"/>
            <a:tailEnd type="none" w="med" len="med"/>
          </a:ln>
        </p:spPr>
        <p:txBody>
          <a:bodyPr/>
          <a:lstStyle/>
          <a:p>
            <a:endParaRPr lang="en-US"/>
          </a:p>
        </p:txBody>
      </p:sp>
      <p:pic>
        <p:nvPicPr>
          <p:cNvPr id="4" name="Picture 3">
            <a:extLst>
              <a:ext uri="{FF2B5EF4-FFF2-40B4-BE49-F238E27FC236}">
                <a16:creationId xmlns:a16="http://schemas.microsoft.com/office/drawing/2014/main" id="{9100BB00-55C5-955C-AA7D-A5B0D0C0375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flipH="1">
            <a:off x="3322941" y="2738993"/>
            <a:ext cx="7828705" cy="3763004"/>
          </a:xfrm>
          <a:prstGeom prst="rect">
            <a:avLst/>
          </a:prstGeom>
          <a:ln>
            <a:noFill/>
          </a:ln>
          <a:effectLst>
            <a:outerShdw blurRad="190500" algn="tl" rotWithShape="0">
              <a:srgbClr val="000000">
                <a:alpha val="70000"/>
              </a:srgbClr>
            </a:outerShdw>
          </a:effectLst>
        </p:spPr>
      </p:pic>
      <p:pic>
        <p:nvPicPr>
          <p:cNvPr id="5" name="Picture 4">
            <a:extLst>
              <a:ext uri="{FF2B5EF4-FFF2-40B4-BE49-F238E27FC236}">
                <a16:creationId xmlns:a16="http://schemas.microsoft.com/office/drawing/2014/main" id="{0F8CF0C1-CC89-BFCD-FF44-1E6E4F0F2D5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97480" y="2292353"/>
            <a:ext cx="2404179" cy="4656287"/>
          </a:xfrm>
          <a:prstGeom prst="rect">
            <a:avLst/>
          </a:prstGeom>
        </p:spPr>
      </p:pic>
      <p:sp>
        <p:nvSpPr>
          <p:cNvPr id="6" name="Rectangle 5">
            <a:extLst>
              <a:ext uri="{FF2B5EF4-FFF2-40B4-BE49-F238E27FC236}">
                <a16:creationId xmlns:a16="http://schemas.microsoft.com/office/drawing/2014/main" id="{F444BD41-4311-7EC6-47FE-C63EEB9BD51D}"/>
              </a:ext>
            </a:extLst>
          </p:cNvPr>
          <p:cNvSpPr/>
          <p:nvPr/>
        </p:nvSpPr>
        <p:spPr>
          <a:xfrm rot="315114">
            <a:off x="4664431" y="3474732"/>
            <a:ext cx="6096000" cy="2291525"/>
          </a:xfrm>
          <a:prstGeom prst="rect">
            <a:avLst/>
          </a:prstGeom>
        </p:spPr>
        <p:txBody>
          <a:bodyPr>
            <a:spAutoFit/>
          </a:bodyPr>
          <a:lstStyle/>
          <a:p>
            <a:pPr algn="ctr">
              <a:lnSpc>
                <a:spcPct val="150000"/>
              </a:lnSpc>
            </a:pPr>
            <a:r>
              <a:rPr lang="en-US" sz="2667" b="1" dirty="0" err="1">
                <a:solidFill>
                  <a:schemeClr val="tx2">
                    <a:lumMod val="50000"/>
                  </a:schemeClr>
                </a:solidFill>
                <a:latin typeface="UTM Avo" panose="02040603050506020204" pitchFamily="18" charset="0"/>
              </a:rPr>
              <a:t>Hoạt</a:t>
            </a:r>
            <a:r>
              <a:rPr lang="en-US" sz="2667" b="1" dirty="0">
                <a:solidFill>
                  <a:schemeClr val="tx2">
                    <a:lumMod val="50000"/>
                  </a:schemeClr>
                </a:solidFill>
                <a:latin typeface="UTM Avo" panose="02040603050506020204" pitchFamily="18" charset="0"/>
              </a:rPr>
              <a:t> </a:t>
            </a:r>
            <a:r>
              <a:rPr lang="en-US" sz="2667" b="1" dirty="0" err="1">
                <a:solidFill>
                  <a:schemeClr val="tx2">
                    <a:lumMod val="50000"/>
                  </a:schemeClr>
                </a:solidFill>
                <a:latin typeface="UTM Avo" panose="02040603050506020204" pitchFamily="18" charset="0"/>
              </a:rPr>
              <a:t>động</a:t>
            </a:r>
            <a:r>
              <a:rPr lang="en-US" sz="2667" b="1" dirty="0">
                <a:solidFill>
                  <a:schemeClr val="tx2">
                    <a:lumMod val="50000"/>
                  </a:schemeClr>
                </a:solidFill>
                <a:latin typeface="UTM Avo" panose="02040603050506020204" pitchFamily="18" charset="0"/>
              </a:rPr>
              <a:t> </a:t>
            </a:r>
            <a:r>
              <a:rPr lang="en-US" sz="2667" b="1" dirty="0" err="1">
                <a:solidFill>
                  <a:schemeClr val="tx2">
                    <a:lumMod val="50000"/>
                  </a:schemeClr>
                </a:solidFill>
                <a:latin typeface="UTM Avo" panose="02040603050506020204" pitchFamily="18" charset="0"/>
              </a:rPr>
              <a:t>nhóm</a:t>
            </a:r>
            <a:endParaRPr lang="en-US" sz="2667" b="1" dirty="0">
              <a:solidFill>
                <a:schemeClr val="tx2">
                  <a:lumMod val="50000"/>
                </a:schemeClr>
              </a:solidFill>
              <a:latin typeface="UTM Avo" panose="02040603050506020204" pitchFamily="18" charset="0"/>
            </a:endParaRPr>
          </a:p>
          <a:p>
            <a:pPr algn="just">
              <a:lnSpc>
                <a:spcPct val="150000"/>
              </a:lnSpc>
            </a:pPr>
            <a:r>
              <a:rPr lang="en-US" sz="2400" dirty="0" err="1">
                <a:latin typeface="UTM Avo" panose="02040603050506020204" pitchFamily="18" charset="0"/>
              </a:rPr>
              <a:t>Các</a:t>
            </a:r>
            <a:r>
              <a:rPr lang="en-US" sz="2400" dirty="0">
                <a:latin typeface="UTM Avo" panose="02040603050506020204" pitchFamily="18" charset="0"/>
              </a:rPr>
              <a:t> </a:t>
            </a:r>
            <a:r>
              <a:rPr lang="en-US" sz="2400" dirty="0" err="1">
                <a:latin typeface="UTM Avo" panose="02040603050506020204" pitchFamily="18" charset="0"/>
              </a:rPr>
              <a:t>nhóm</a:t>
            </a:r>
            <a:r>
              <a:rPr lang="en-US" sz="2400" dirty="0">
                <a:latin typeface="UTM Avo" panose="02040603050506020204" pitchFamily="18" charset="0"/>
              </a:rPr>
              <a:t> </a:t>
            </a:r>
            <a:r>
              <a:rPr lang="en-US" sz="2400" dirty="0" err="1">
                <a:latin typeface="UTM Avo" panose="02040603050506020204" pitchFamily="18" charset="0"/>
              </a:rPr>
              <a:t>thảo</a:t>
            </a:r>
            <a:r>
              <a:rPr lang="en-US" sz="2400" dirty="0">
                <a:latin typeface="UTM Avo" panose="02040603050506020204" pitchFamily="18" charset="0"/>
              </a:rPr>
              <a:t> </a:t>
            </a:r>
            <a:r>
              <a:rPr lang="en-US" sz="2400" dirty="0" err="1">
                <a:latin typeface="UTM Avo" panose="02040603050506020204" pitchFamily="18" charset="0"/>
              </a:rPr>
              <a:t>luận</a:t>
            </a:r>
            <a:r>
              <a:rPr lang="en-US" sz="2400" dirty="0">
                <a:latin typeface="UTM Avo" panose="02040603050506020204" pitchFamily="18" charset="0"/>
              </a:rPr>
              <a:t> </a:t>
            </a:r>
            <a:r>
              <a:rPr lang="en-US" sz="2400" dirty="0" err="1">
                <a:latin typeface="UTM Avo" panose="02040603050506020204" pitchFamily="18" charset="0"/>
              </a:rPr>
              <a:t>về</a:t>
            </a:r>
            <a:r>
              <a:rPr lang="en-US" sz="2400" dirty="0">
                <a:latin typeface="UTM Avo" panose="02040603050506020204" pitchFamily="18" charset="0"/>
              </a:rPr>
              <a:t> </a:t>
            </a:r>
            <a:r>
              <a:rPr lang="en-US" sz="2400" dirty="0" err="1">
                <a:latin typeface="UTM Avo" panose="02040603050506020204" pitchFamily="18" charset="0"/>
              </a:rPr>
              <a:t>việc</a:t>
            </a:r>
            <a:r>
              <a:rPr lang="en-US" sz="2400" dirty="0">
                <a:latin typeface="UTM Avo" panose="02040603050506020204" pitchFamily="18" charset="0"/>
              </a:rPr>
              <a:t> </a:t>
            </a:r>
            <a:r>
              <a:rPr lang="en-US" sz="2400" dirty="0" err="1">
                <a:latin typeface="UTM Avo" panose="02040603050506020204" pitchFamily="18" charset="0"/>
              </a:rPr>
              <a:t>chuẩn</a:t>
            </a:r>
            <a:r>
              <a:rPr lang="en-US" sz="2400" dirty="0">
                <a:latin typeface="UTM Avo" panose="02040603050506020204" pitchFamily="18" charset="0"/>
              </a:rPr>
              <a:t> </a:t>
            </a:r>
            <a:r>
              <a:rPr lang="en-US" sz="2400" dirty="0" err="1">
                <a:latin typeface="UTM Avo" panose="02040603050506020204" pitchFamily="18" charset="0"/>
              </a:rPr>
              <a:t>bị</a:t>
            </a:r>
            <a:r>
              <a:rPr lang="en-US" sz="2400" dirty="0">
                <a:latin typeface="UTM Avo" panose="02040603050506020204" pitchFamily="18" charset="0"/>
              </a:rPr>
              <a:t> </a:t>
            </a:r>
            <a:r>
              <a:rPr lang="en-US" sz="2400" dirty="0" err="1">
                <a:latin typeface="UTM Avo" panose="02040603050506020204" pitchFamily="18" charset="0"/>
              </a:rPr>
              <a:t>những</a:t>
            </a:r>
            <a:r>
              <a:rPr lang="en-US" sz="2400" dirty="0">
                <a:latin typeface="UTM Avo" panose="02040603050506020204" pitchFamily="18" charset="0"/>
              </a:rPr>
              <a:t> </a:t>
            </a:r>
            <a:r>
              <a:rPr lang="en-US" sz="2400" dirty="0" err="1">
                <a:latin typeface="UTM Avo" panose="02040603050506020204" pitchFamily="18" charset="0"/>
              </a:rPr>
              <a:t>món</a:t>
            </a:r>
            <a:r>
              <a:rPr lang="en-US" sz="2400" dirty="0">
                <a:latin typeface="UTM Avo" panose="02040603050506020204" pitchFamily="18" charset="0"/>
              </a:rPr>
              <a:t> </a:t>
            </a:r>
            <a:r>
              <a:rPr lang="en-US" sz="2400" dirty="0" err="1">
                <a:latin typeface="UTM Avo" panose="02040603050506020204" pitchFamily="18" charset="0"/>
              </a:rPr>
              <a:t>quà</a:t>
            </a:r>
            <a:r>
              <a:rPr lang="en-US" sz="2400" dirty="0">
                <a:latin typeface="UTM Avo" panose="02040603050506020204" pitchFamily="18" charset="0"/>
              </a:rPr>
              <a:t> ý </a:t>
            </a:r>
            <a:r>
              <a:rPr lang="en-US" sz="2400" dirty="0" err="1">
                <a:latin typeface="UTM Avo" panose="02040603050506020204" pitchFamily="18" charset="0"/>
              </a:rPr>
              <a:t>nghĩa</a:t>
            </a:r>
            <a:r>
              <a:rPr lang="en-US" sz="2400" dirty="0">
                <a:latin typeface="UTM Avo" panose="02040603050506020204" pitchFamily="18" charset="0"/>
              </a:rPr>
              <a:t> </a:t>
            </a:r>
            <a:r>
              <a:rPr lang="en-US" sz="2400" dirty="0" err="1">
                <a:latin typeface="UTM Avo" panose="02040603050506020204" pitchFamily="18" charset="0"/>
              </a:rPr>
              <a:t>dành</a:t>
            </a:r>
            <a:r>
              <a:rPr lang="en-US" sz="2400" dirty="0">
                <a:latin typeface="UTM Avo" panose="02040603050506020204" pitchFamily="18" charset="0"/>
              </a:rPr>
              <a:t> </a:t>
            </a:r>
            <a:r>
              <a:rPr lang="en-US" sz="2400" dirty="0" err="1">
                <a:latin typeface="UTM Avo" panose="02040603050506020204" pitchFamily="18" charset="0"/>
              </a:rPr>
              <a:t>tặng</a:t>
            </a:r>
            <a:r>
              <a:rPr lang="en-US" sz="2400" dirty="0">
                <a:latin typeface="UTM Avo" panose="02040603050506020204" pitchFamily="18" charset="0"/>
              </a:rPr>
              <a:t> </a:t>
            </a:r>
            <a:r>
              <a:rPr lang="en-US" sz="2400" dirty="0" err="1">
                <a:latin typeface="UTM Avo" panose="02040603050506020204" pitchFamily="18" charset="0"/>
              </a:rPr>
              <a:t>các</a:t>
            </a:r>
            <a:r>
              <a:rPr lang="en-US" sz="2400" dirty="0">
                <a:latin typeface="UTM Avo" panose="02040603050506020204" pitchFamily="18" charset="0"/>
              </a:rPr>
              <a:t> </a:t>
            </a:r>
            <a:r>
              <a:rPr lang="en-US" sz="2400" dirty="0" err="1">
                <a:latin typeface="UTM Avo" panose="02040603050506020204" pitchFamily="18" charset="0"/>
              </a:rPr>
              <a:t>bạn</a:t>
            </a:r>
            <a:r>
              <a:rPr lang="en-US" sz="2400" dirty="0">
                <a:latin typeface="UTM Avo" panose="02040603050506020204" pitchFamily="18" charset="0"/>
              </a:rPr>
              <a:t> </a:t>
            </a:r>
            <a:r>
              <a:rPr lang="en-US" sz="2400" dirty="0" err="1">
                <a:latin typeface="UTM Avo" panose="02040603050506020204" pitchFamily="18" charset="0"/>
              </a:rPr>
              <a:t>học</a:t>
            </a:r>
            <a:r>
              <a:rPr lang="en-US" sz="2400" dirty="0">
                <a:latin typeface="UTM Avo" panose="02040603050506020204" pitchFamily="18" charset="0"/>
              </a:rPr>
              <a:t> </a:t>
            </a:r>
            <a:r>
              <a:rPr lang="en-US" sz="2400" dirty="0" err="1">
                <a:latin typeface="UTM Avo" panose="02040603050506020204" pitchFamily="18" charset="0"/>
              </a:rPr>
              <a:t>sinh</a:t>
            </a:r>
            <a:r>
              <a:rPr lang="en-US" sz="2400" dirty="0">
                <a:latin typeface="UTM Avo" panose="02040603050506020204" pitchFamily="18" charset="0"/>
              </a:rPr>
              <a:t> </a:t>
            </a:r>
            <a:r>
              <a:rPr lang="en-US" sz="2400" dirty="0" err="1">
                <a:latin typeface="UTM Avo" panose="02040603050506020204" pitchFamily="18" charset="0"/>
              </a:rPr>
              <a:t>vùng</a:t>
            </a:r>
            <a:r>
              <a:rPr lang="en-US" sz="2400" dirty="0">
                <a:latin typeface="UTM Avo" panose="02040603050506020204" pitchFamily="18" charset="0"/>
              </a:rPr>
              <a:t> </a:t>
            </a:r>
            <a:r>
              <a:rPr lang="en-US" sz="2400" dirty="0" err="1">
                <a:latin typeface="UTM Avo" panose="02040603050506020204" pitchFamily="18" charset="0"/>
              </a:rPr>
              <a:t>khó</a:t>
            </a:r>
            <a:r>
              <a:rPr lang="en-US" sz="2400" dirty="0">
                <a:latin typeface="UTM Avo" panose="02040603050506020204" pitchFamily="18" charset="0"/>
              </a:rPr>
              <a:t> </a:t>
            </a:r>
            <a:r>
              <a:rPr lang="en-US" sz="2400" dirty="0" err="1">
                <a:latin typeface="UTM Avo" panose="02040603050506020204" pitchFamily="18" charset="0"/>
              </a:rPr>
              <a:t>khăn</a:t>
            </a:r>
            <a:r>
              <a:rPr lang="en-US" sz="2400" dirty="0">
                <a:latin typeface="UTM Avo" panose="02040603050506020204" pitchFamily="18" charset="0"/>
              </a:rPr>
              <a:t>.</a:t>
            </a:r>
          </a:p>
        </p:txBody>
      </p:sp>
    </p:spTree>
    <p:extLst>
      <p:ext uri="{BB962C8B-B14F-4D97-AF65-F5344CB8AC3E}">
        <p14:creationId xmlns:p14="http://schemas.microsoft.com/office/powerpoint/2010/main" val="78293651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37"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outVertical)">
                                      <p:cBhvr>
                                        <p:cTn id="7" dur="500"/>
                                        <p:tgtEl>
                                          <p:spTgt spid="3"/>
                                        </p:tgtEl>
                                      </p:cBhvr>
                                    </p:animEffect>
                                  </p:childTnLst>
                                </p:cTn>
                              </p:par>
                              <p:par>
                                <p:cTn id="8" presetID="16" presetClass="entr" presetSubtype="37"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barn(outVertical)">
                                      <p:cBhvr>
                                        <p:cTn id="10" dur="5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47"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500"/>
                                        <p:tgtEl>
                                          <p:spTgt spid="5"/>
                                        </p:tgtEl>
                                      </p:cBhvr>
                                    </p:animEffect>
                                    <p:anim calcmode="lin" valueType="num">
                                      <p:cBhvr>
                                        <p:cTn id="16" dur="500" fill="hold"/>
                                        <p:tgtEl>
                                          <p:spTgt spid="5"/>
                                        </p:tgtEl>
                                        <p:attrNameLst>
                                          <p:attrName>ppt_x</p:attrName>
                                        </p:attrNameLst>
                                      </p:cBhvr>
                                      <p:tavLst>
                                        <p:tav tm="0">
                                          <p:val>
                                            <p:strVal val="#ppt_x"/>
                                          </p:val>
                                        </p:tav>
                                        <p:tav tm="100000">
                                          <p:val>
                                            <p:strVal val="#ppt_x"/>
                                          </p:val>
                                        </p:tav>
                                      </p:tavLst>
                                    </p:anim>
                                    <p:anim calcmode="lin" valueType="num">
                                      <p:cBhvr>
                                        <p:cTn id="17" dur="500" fill="hold"/>
                                        <p:tgtEl>
                                          <p:spTgt spid="5"/>
                                        </p:tgtEl>
                                        <p:attrNameLst>
                                          <p:attrName>ppt_y</p:attrName>
                                        </p:attrNameLst>
                                      </p:cBhvr>
                                      <p:tavLst>
                                        <p:tav tm="0">
                                          <p:val>
                                            <p:strVal val="#ppt_y-.1"/>
                                          </p:val>
                                        </p:tav>
                                        <p:tav tm="100000">
                                          <p:val>
                                            <p:strVal val="#ppt_y"/>
                                          </p:val>
                                        </p:tav>
                                      </p:tavLst>
                                    </p:anim>
                                  </p:childTnLst>
                                </p:cTn>
                              </p:par>
                              <p:par>
                                <p:cTn id="18" presetID="42" presetClass="entr" presetSubtype="0" fill="hold" grpId="0" nodeType="withEffect">
                                  <p:stCondLst>
                                    <p:cond delay="0"/>
                                  </p:stCondLst>
                                  <p:childTnLst>
                                    <p:set>
                                      <p:cBhvr>
                                        <p:cTn id="19" dur="1" fill="hold">
                                          <p:stCondLst>
                                            <p:cond delay="0"/>
                                          </p:stCondLst>
                                        </p:cTn>
                                        <p:tgtEl>
                                          <p:spTgt spid="6"/>
                                        </p:tgtEl>
                                        <p:attrNameLst>
                                          <p:attrName>style.visibility</p:attrName>
                                        </p:attrNameLst>
                                      </p:cBhvr>
                                      <p:to>
                                        <p:strVal val="visible"/>
                                      </p:to>
                                    </p:set>
                                    <p:animEffect transition="in" filter="fade">
                                      <p:cBhvr>
                                        <p:cTn id="20" dur="500"/>
                                        <p:tgtEl>
                                          <p:spTgt spid="6"/>
                                        </p:tgtEl>
                                      </p:cBhvr>
                                    </p:animEffect>
                                    <p:anim calcmode="lin" valueType="num">
                                      <p:cBhvr>
                                        <p:cTn id="21" dur="500" fill="hold"/>
                                        <p:tgtEl>
                                          <p:spTgt spid="6"/>
                                        </p:tgtEl>
                                        <p:attrNameLst>
                                          <p:attrName>ppt_x</p:attrName>
                                        </p:attrNameLst>
                                      </p:cBhvr>
                                      <p:tavLst>
                                        <p:tav tm="0">
                                          <p:val>
                                            <p:strVal val="#ppt_x"/>
                                          </p:val>
                                        </p:tav>
                                        <p:tav tm="100000">
                                          <p:val>
                                            <p:strVal val="#ppt_x"/>
                                          </p:val>
                                        </p:tav>
                                      </p:tavLst>
                                    </p:anim>
                                    <p:anim calcmode="lin" valueType="num">
                                      <p:cBhvr>
                                        <p:cTn id="22" dur="500" fill="hold"/>
                                        <p:tgtEl>
                                          <p:spTgt spid="6"/>
                                        </p:tgtEl>
                                        <p:attrNameLst>
                                          <p:attrName>ppt_y</p:attrName>
                                        </p:attrNameLst>
                                      </p:cBhvr>
                                      <p:tavLst>
                                        <p:tav tm="0">
                                          <p:val>
                                            <p:strVal val="#ppt_y+.1"/>
                                          </p:val>
                                        </p:tav>
                                        <p:tav tm="100000">
                                          <p:val>
                                            <p:strVal val="#ppt_y"/>
                                          </p:val>
                                        </p:tav>
                                      </p:tavLst>
                                    </p:anim>
                                  </p:childTnLst>
                                </p:cTn>
                              </p:par>
                              <p:par>
                                <p:cTn id="23" presetID="42" presetClass="entr" presetSubtype="0" fill="hold" nodeType="withEffect">
                                  <p:stCondLst>
                                    <p:cond delay="0"/>
                                  </p:stCondLst>
                                  <p:childTnLst>
                                    <p:set>
                                      <p:cBhvr>
                                        <p:cTn id="24" dur="1" fill="hold">
                                          <p:stCondLst>
                                            <p:cond delay="0"/>
                                          </p:stCondLst>
                                        </p:cTn>
                                        <p:tgtEl>
                                          <p:spTgt spid="4"/>
                                        </p:tgtEl>
                                        <p:attrNameLst>
                                          <p:attrName>style.visibility</p:attrName>
                                        </p:attrNameLst>
                                      </p:cBhvr>
                                      <p:to>
                                        <p:strVal val="visible"/>
                                      </p:to>
                                    </p:set>
                                    <p:animEffect transition="in" filter="fade">
                                      <p:cBhvr>
                                        <p:cTn id="25" dur="500"/>
                                        <p:tgtEl>
                                          <p:spTgt spid="4"/>
                                        </p:tgtEl>
                                      </p:cBhvr>
                                    </p:animEffect>
                                    <p:anim calcmode="lin" valueType="num">
                                      <p:cBhvr>
                                        <p:cTn id="26" dur="500" fill="hold"/>
                                        <p:tgtEl>
                                          <p:spTgt spid="4"/>
                                        </p:tgtEl>
                                        <p:attrNameLst>
                                          <p:attrName>ppt_x</p:attrName>
                                        </p:attrNameLst>
                                      </p:cBhvr>
                                      <p:tavLst>
                                        <p:tav tm="0">
                                          <p:val>
                                            <p:strVal val="#ppt_x"/>
                                          </p:val>
                                        </p:tav>
                                        <p:tav tm="100000">
                                          <p:val>
                                            <p:strVal val="#ppt_x"/>
                                          </p:val>
                                        </p:tav>
                                      </p:tavLst>
                                    </p:anim>
                                    <p:anim calcmode="lin" valueType="num">
                                      <p:cBhvr>
                                        <p:cTn id="27" dur="5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31" name="Rectangle: Rounded Corners 130">
            <a:extLst>
              <a:ext uri="{FF2B5EF4-FFF2-40B4-BE49-F238E27FC236}">
                <a16:creationId xmlns:a16="http://schemas.microsoft.com/office/drawing/2014/main" id="{69B36B24-85D4-1A00-B429-2AB541D19038}"/>
              </a:ext>
            </a:extLst>
          </p:cNvPr>
          <p:cNvSpPr/>
          <p:nvPr/>
        </p:nvSpPr>
        <p:spPr>
          <a:xfrm>
            <a:off x="2392052" y="1521530"/>
            <a:ext cx="7702260" cy="5255663"/>
          </a:xfrm>
          <a:prstGeom prst="roundRect">
            <a:avLst/>
          </a:prstGeom>
          <a:solidFill>
            <a:schemeClr val="accent6">
              <a:lumMod val="20000"/>
              <a:lumOff val="80000"/>
            </a:schemeClr>
          </a:solidFill>
          <a:ln w="76200">
            <a:solidFill>
              <a:schemeClr val="accent6">
                <a:lumMod val="60000"/>
                <a:lumOff val="40000"/>
              </a:schemeClr>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 name="Google Shape;3790;p46">
            <a:extLst>
              <a:ext uri="{FF2B5EF4-FFF2-40B4-BE49-F238E27FC236}">
                <a16:creationId xmlns:a16="http://schemas.microsoft.com/office/drawing/2014/main" id="{98355902-A004-6606-1733-BBC566A546A9}"/>
              </a:ext>
            </a:extLst>
          </p:cNvPr>
          <p:cNvGrpSpPr/>
          <p:nvPr/>
        </p:nvGrpSpPr>
        <p:grpSpPr>
          <a:xfrm flipH="1">
            <a:off x="9855900" y="5625743"/>
            <a:ext cx="1452288" cy="1065860"/>
            <a:chOff x="8010650" y="253375"/>
            <a:chExt cx="718575" cy="527375"/>
          </a:xfrm>
        </p:grpSpPr>
        <p:sp>
          <p:nvSpPr>
            <p:cNvPr id="3" name="Google Shape;3791;p46">
              <a:extLst>
                <a:ext uri="{FF2B5EF4-FFF2-40B4-BE49-F238E27FC236}">
                  <a16:creationId xmlns:a16="http://schemas.microsoft.com/office/drawing/2014/main" id="{F05D9B04-7EAB-0251-F252-77C8BC9825EE}"/>
                </a:ext>
              </a:extLst>
            </p:cNvPr>
            <p:cNvSpPr/>
            <p:nvPr/>
          </p:nvSpPr>
          <p:spPr>
            <a:xfrm>
              <a:off x="8011175" y="283200"/>
              <a:ext cx="718050" cy="497550"/>
            </a:xfrm>
            <a:custGeom>
              <a:avLst/>
              <a:gdLst/>
              <a:ahLst/>
              <a:cxnLst/>
              <a:rect l="l" t="t" r="r" b="b"/>
              <a:pathLst>
                <a:path w="28722" h="19902" extrusionOk="0">
                  <a:moveTo>
                    <a:pt x="206" y="1"/>
                  </a:moveTo>
                  <a:cubicBezTo>
                    <a:pt x="201" y="1"/>
                    <a:pt x="196" y="3"/>
                    <a:pt x="190" y="3"/>
                  </a:cubicBezTo>
                  <a:cubicBezTo>
                    <a:pt x="176" y="4"/>
                    <a:pt x="164" y="5"/>
                    <a:pt x="152" y="9"/>
                  </a:cubicBezTo>
                  <a:cubicBezTo>
                    <a:pt x="141" y="12"/>
                    <a:pt x="132" y="14"/>
                    <a:pt x="121" y="18"/>
                  </a:cubicBezTo>
                  <a:cubicBezTo>
                    <a:pt x="105" y="25"/>
                    <a:pt x="92" y="34"/>
                    <a:pt x="79" y="44"/>
                  </a:cubicBezTo>
                  <a:cubicBezTo>
                    <a:pt x="74" y="47"/>
                    <a:pt x="69" y="50"/>
                    <a:pt x="63" y="54"/>
                  </a:cubicBezTo>
                  <a:cubicBezTo>
                    <a:pt x="48" y="69"/>
                    <a:pt x="36" y="86"/>
                    <a:pt x="25" y="104"/>
                  </a:cubicBezTo>
                  <a:cubicBezTo>
                    <a:pt x="23" y="107"/>
                    <a:pt x="21" y="108"/>
                    <a:pt x="20" y="112"/>
                  </a:cubicBezTo>
                  <a:cubicBezTo>
                    <a:pt x="20" y="113"/>
                    <a:pt x="18" y="114"/>
                    <a:pt x="17" y="114"/>
                  </a:cubicBezTo>
                  <a:cubicBezTo>
                    <a:pt x="6" y="136"/>
                    <a:pt x="1" y="159"/>
                    <a:pt x="0" y="183"/>
                  </a:cubicBezTo>
                  <a:lnTo>
                    <a:pt x="0" y="186"/>
                  </a:lnTo>
                  <a:cubicBezTo>
                    <a:pt x="0" y="191"/>
                    <a:pt x="1" y="194"/>
                    <a:pt x="1" y="200"/>
                  </a:cubicBezTo>
                  <a:cubicBezTo>
                    <a:pt x="1" y="218"/>
                    <a:pt x="4" y="237"/>
                    <a:pt x="10" y="255"/>
                  </a:cubicBezTo>
                  <a:cubicBezTo>
                    <a:pt x="12" y="265"/>
                    <a:pt x="16" y="272"/>
                    <a:pt x="20" y="280"/>
                  </a:cubicBezTo>
                  <a:cubicBezTo>
                    <a:pt x="26" y="293"/>
                    <a:pt x="33" y="307"/>
                    <a:pt x="41" y="317"/>
                  </a:cubicBezTo>
                  <a:cubicBezTo>
                    <a:pt x="48" y="325"/>
                    <a:pt x="54" y="332"/>
                    <a:pt x="62" y="339"/>
                  </a:cubicBezTo>
                  <a:cubicBezTo>
                    <a:pt x="68" y="345"/>
                    <a:pt x="71" y="351"/>
                    <a:pt x="78" y="356"/>
                  </a:cubicBezTo>
                  <a:cubicBezTo>
                    <a:pt x="139" y="403"/>
                    <a:pt x="6272" y="5197"/>
                    <a:pt x="9716" y="19749"/>
                  </a:cubicBezTo>
                  <a:cubicBezTo>
                    <a:pt x="9735" y="19828"/>
                    <a:pt x="9800" y="19887"/>
                    <a:pt x="9880" y="19899"/>
                  </a:cubicBezTo>
                  <a:cubicBezTo>
                    <a:pt x="9890" y="19900"/>
                    <a:pt x="9900" y="19901"/>
                    <a:pt x="9910" y="19901"/>
                  </a:cubicBezTo>
                  <a:cubicBezTo>
                    <a:pt x="9980" y="19901"/>
                    <a:pt x="10044" y="19865"/>
                    <a:pt x="10081" y="19805"/>
                  </a:cubicBezTo>
                  <a:cubicBezTo>
                    <a:pt x="10111" y="19752"/>
                    <a:pt x="12536" y="15715"/>
                    <a:pt x="15819" y="13459"/>
                  </a:cubicBezTo>
                  <a:lnTo>
                    <a:pt x="21203" y="19090"/>
                  </a:lnTo>
                  <a:cubicBezTo>
                    <a:pt x="21206" y="19095"/>
                    <a:pt x="21214" y="19096"/>
                    <a:pt x="21219" y="19100"/>
                  </a:cubicBezTo>
                  <a:cubicBezTo>
                    <a:pt x="21227" y="19108"/>
                    <a:pt x="21238" y="19115"/>
                    <a:pt x="21248" y="19122"/>
                  </a:cubicBezTo>
                  <a:cubicBezTo>
                    <a:pt x="21261" y="19128"/>
                    <a:pt x="21271" y="19134"/>
                    <a:pt x="21284" y="19138"/>
                  </a:cubicBezTo>
                  <a:cubicBezTo>
                    <a:pt x="21296" y="19143"/>
                    <a:pt x="21308" y="19144"/>
                    <a:pt x="21320" y="19145"/>
                  </a:cubicBezTo>
                  <a:cubicBezTo>
                    <a:pt x="21329" y="19147"/>
                    <a:pt x="21338" y="19150"/>
                    <a:pt x="21347" y="19150"/>
                  </a:cubicBezTo>
                  <a:cubicBezTo>
                    <a:pt x="21350" y="19150"/>
                    <a:pt x="21353" y="19149"/>
                    <a:pt x="21356" y="19149"/>
                  </a:cubicBezTo>
                  <a:cubicBezTo>
                    <a:pt x="21358" y="19149"/>
                    <a:pt x="21361" y="19150"/>
                    <a:pt x="21363" y="19150"/>
                  </a:cubicBezTo>
                  <a:cubicBezTo>
                    <a:pt x="21374" y="19149"/>
                    <a:pt x="21382" y="19145"/>
                    <a:pt x="21390" y="19143"/>
                  </a:cubicBezTo>
                  <a:cubicBezTo>
                    <a:pt x="21403" y="19139"/>
                    <a:pt x="21415" y="19138"/>
                    <a:pt x="21426" y="19133"/>
                  </a:cubicBezTo>
                  <a:cubicBezTo>
                    <a:pt x="21441" y="19127"/>
                    <a:pt x="21453" y="19117"/>
                    <a:pt x="21464" y="19108"/>
                  </a:cubicBezTo>
                  <a:cubicBezTo>
                    <a:pt x="21471" y="19103"/>
                    <a:pt x="21478" y="19102"/>
                    <a:pt x="21484" y="19095"/>
                  </a:cubicBezTo>
                  <a:cubicBezTo>
                    <a:pt x="21485" y="19094"/>
                    <a:pt x="21485" y="19092"/>
                    <a:pt x="21487" y="19092"/>
                  </a:cubicBezTo>
                  <a:cubicBezTo>
                    <a:pt x="21504" y="19075"/>
                    <a:pt x="21519" y="19054"/>
                    <a:pt x="21529" y="19032"/>
                  </a:cubicBezTo>
                  <a:cubicBezTo>
                    <a:pt x="21531" y="19026"/>
                    <a:pt x="21531" y="19018"/>
                    <a:pt x="21535" y="19011"/>
                  </a:cubicBezTo>
                  <a:cubicBezTo>
                    <a:pt x="21540" y="18995"/>
                    <a:pt x="21545" y="18979"/>
                    <a:pt x="21546" y="18963"/>
                  </a:cubicBezTo>
                  <a:lnTo>
                    <a:pt x="22011" y="10410"/>
                  </a:lnTo>
                  <a:cubicBezTo>
                    <a:pt x="22380" y="10021"/>
                    <a:pt x="25034" y="7350"/>
                    <a:pt x="28510" y="7287"/>
                  </a:cubicBezTo>
                  <a:cubicBezTo>
                    <a:pt x="28598" y="7286"/>
                    <a:pt x="28674" y="7227"/>
                    <a:pt x="28698" y="7141"/>
                  </a:cubicBezTo>
                  <a:cubicBezTo>
                    <a:pt x="28722" y="7058"/>
                    <a:pt x="28687" y="6966"/>
                    <a:pt x="28611" y="6920"/>
                  </a:cubicBezTo>
                  <a:cubicBezTo>
                    <a:pt x="28509" y="6860"/>
                    <a:pt x="18414" y="738"/>
                    <a:pt x="206" y="1"/>
                  </a:cubicBezTo>
                  <a:close/>
                </a:path>
              </a:pathLst>
            </a:custGeom>
            <a:solidFill>
              <a:srgbClr val="000000">
                <a:alpha val="13970"/>
              </a:srgbClr>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4" name="Google Shape;3792;p46">
              <a:extLst>
                <a:ext uri="{FF2B5EF4-FFF2-40B4-BE49-F238E27FC236}">
                  <a16:creationId xmlns:a16="http://schemas.microsoft.com/office/drawing/2014/main" id="{4AFA66F1-0DF8-AEC7-9523-C4247A32C996}"/>
                </a:ext>
              </a:extLst>
            </p:cNvPr>
            <p:cNvSpPr/>
            <p:nvPr/>
          </p:nvSpPr>
          <p:spPr>
            <a:xfrm>
              <a:off x="8048450" y="264400"/>
              <a:ext cx="506650" cy="446400"/>
            </a:xfrm>
            <a:custGeom>
              <a:avLst/>
              <a:gdLst/>
              <a:ahLst/>
              <a:cxnLst/>
              <a:rect l="l" t="t" r="r" b="b"/>
              <a:pathLst>
                <a:path w="20266" h="17856" extrusionOk="0">
                  <a:moveTo>
                    <a:pt x="19333" y="11637"/>
                  </a:moveTo>
                  <a:lnTo>
                    <a:pt x="19340" y="11647"/>
                  </a:lnTo>
                  <a:lnTo>
                    <a:pt x="19404" y="12189"/>
                  </a:lnTo>
                  <a:lnTo>
                    <a:pt x="19333" y="11637"/>
                  </a:lnTo>
                  <a:close/>
                  <a:moveTo>
                    <a:pt x="43" y="1"/>
                  </a:moveTo>
                  <a:cubicBezTo>
                    <a:pt x="25" y="1"/>
                    <a:pt x="9" y="14"/>
                    <a:pt x="6" y="29"/>
                  </a:cubicBezTo>
                  <a:cubicBezTo>
                    <a:pt x="1" y="49"/>
                    <a:pt x="14" y="71"/>
                    <a:pt x="32" y="78"/>
                  </a:cubicBezTo>
                  <a:cubicBezTo>
                    <a:pt x="2868" y="996"/>
                    <a:pt x="10215" y="3940"/>
                    <a:pt x="17252" y="11450"/>
                  </a:cubicBezTo>
                  <a:cubicBezTo>
                    <a:pt x="17276" y="11494"/>
                    <a:pt x="17835" y="12511"/>
                    <a:pt x="18466" y="14023"/>
                  </a:cubicBezTo>
                  <a:cubicBezTo>
                    <a:pt x="18472" y="14039"/>
                    <a:pt x="18488" y="14049"/>
                    <a:pt x="18505" y="14049"/>
                  </a:cubicBezTo>
                  <a:lnTo>
                    <a:pt x="18513" y="14049"/>
                  </a:lnTo>
                  <a:cubicBezTo>
                    <a:pt x="18533" y="14043"/>
                    <a:pt x="18546" y="14024"/>
                    <a:pt x="18544" y="14005"/>
                  </a:cubicBezTo>
                  <a:cubicBezTo>
                    <a:pt x="18491" y="13387"/>
                    <a:pt x="18413" y="12765"/>
                    <a:pt x="18337" y="12158"/>
                  </a:cubicBezTo>
                  <a:lnTo>
                    <a:pt x="18337" y="12158"/>
                  </a:lnTo>
                  <a:cubicBezTo>
                    <a:pt x="18448" y="12853"/>
                    <a:pt x="18531" y="13579"/>
                    <a:pt x="18591" y="14325"/>
                  </a:cubicBezTo>
                  <a:cubicBezTo>
                    <a:pt x="18808" y="14864"/>
                    <a:pt x="19012" y="15407"/>
                    <a:pt x="19192" y="15939"/>
                  </a:cubicBezTo>
                  <a:cubicBezTo>
                    <a:pt x="19198" y="15956"/>
                    <a:pt x="19211" y="15966"/>
                    <a:pt x="19226" y="15966"/>
                  </a:cubicBezTo>
                  <a:cubicBezTo>
                    <a:pt x="19228" y="15966"/>
                    <a:pt x="19229" y="15966"/>
                    <a:pt x="19231" y="15965"/>
                  </a:cubicBezTo>
                  <a:lnTo>
                    <a:pt x="19238" y="15965"/>
                  </a:lnTo>
                  <a:cubicBezTo>
                    <a:pt x="19257" y="15963"/>
                    <a:pt x="19271" y="15944"/>
                    <a:pt x="19271" y="15924"/>
                  </a:cubicBezTo>
                  <a:lnTo>
                    <a:pt x="19161" y="12930"/>
                  </a:lnTo>
                  <a:lnTo>
                    <a:pt x="19181" y="12929"/>
                  </a:lnTo>
                  <a:lnTo>
                    <a:pt x="19305" y="16279"/>
                  </a:lnTo>
                  <a:cubicBezTo>
                    <a:pt x="19477" y="16805"/>
                    <a:pt x="19629" y="17326"/>
                    <a:pt x="19756" y="17827"/>
                  </a:cubicBezTo>
                  <a:cubicBezTo>
                    <a:pt x="19762" y="17845"/>
                    <a:pt x="19780" y="17856"/>
                    <a:pt x="19797" y="17856"/>
                  </a:cubicBezTo>
                  <a:lnTo>
                    <a:pt x="19799" y="17856"/>
                  </a:lnTo>
                  <a:cubicBezTo>
                    <a:pt x="19819" y="17855"/>
                    <a:pt x="19835" y="17839"/>
                    <a:pt x="19836" y="17819"/>
                  </a:cubicBezTo>
                  <a:lnTo>
                    <a:pt x="20266" y="9932"/>
                  </a:lnTo>
                  <a:cubicBezTo>
                    <a:pt x="20261" y="9920"/>
                    <a:pt x="20260" y="9910"/>
                    <a:pt x="20251" y="9903"/>
                  </a:cubicBezTo>
                  <a:cubicBezTo>
                    <a:pt x="13287" y="2768"/>
                    <a:pt x="3805" y="601"/>
                    <a:pt x="51" y="1"/>
                  </a:cubicBezTo>
                  <a:close/>
                </a:path>
              </a:pathLst>
            </a:custGeom>
            <a:solidFill>
              <a:schemeClr val="accent6"/>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grpSp>
          <p:nvGrpSpPr>
            <p:cNvPr id="5" name="Google Shape;3793;p46">
              <a:extLst>
                <a:ext uri="{FF2B5EF4-FFF2-40B4-BE49-F238E27FC236}">
                  <a16:creationId xmlns:a16="http://schemas.microsoft.com/office/drawing/2014/main" id="{C371B417-4B00-CB6C-4EE5-3B31F6900250}"/>
                </a:ext>
              </a:extLst>
            </p:cNvPr>
            <p:cNvGrpSpPr/>
            <p:nvPr/>
          </p:nvGrpSpPr>
          <p:grpSpPr>
            <a:xfrm>
              <a:off x="8171600" y="396975"/>
              <a:ext cx="448800" cy="285600"/>
              <a:chOff x="8171600" y="396975"/>
              <a:chExt cx="448800" cy="285600"/>
            </a:xfrm>
          </p:grpSpPr>
          <p:sp>
            <p:nvSpPr>
              <p:cNvPr id="14" name="Google Shape;3794;p46">
                <a:extLst>
                  <a:ext uri="{FF2B5EF4-FFF2-40B4-BE49-F238E27FC236}">
                    <a16:creationId xmlns:a16="http://schemas.microsoft.com/office/drawing/2014/main" id="{C2599156-A706-DD80-A508-DF3A84570B13}"/>
                  </a:ext>
                </a:extLst>
              </p:cNvPr>
              <p:cNvSpPr/>
              <p:nvPr/>
            </p:nvSpPr>
            <p:spPr>
              <a:xfrm>
                <a:off x="8171600" y="408750"/>
                <a:ext cx="82125" cy="170275"/>
              </a:xfrm>
              <a:custGeom>
                <a:avLst/>
                <a:gdLst/>
                <a:ahLst/>
                <a:cxnLst/>
                <a:rect l="l" t="t" r="r" b="b"/>
                <a:pathLst>
                  <a:path w="3285" h="6811" extrusionOk="0">
                    <a:moveTo>
                      <a:pt x="114" y="1"/>
                    </a:moveTo>
                    <a:cubicBezTo>
                      <a:pt x="96" y="1"/>
                      <a:pt x="77" y="6"/>
                      <a:pt x="61" y="17"/>
                    </a:cubicBezTo>
                    <a:cubicBezTo>
                      <a:pt x="14" y="48"/>
                      <a:pt x="1" y="108"/>
                      <a:pt x="31" y="154"/>
                    </a:cubicBezTo>
                    <a:cubicBezTo>
                      <a:pt x="1369" y="2189"/>
                      <a:pt x="2394" y="4402"/>
                      <a:pt x="3079" y="6739"/>
                    </a:cubicBezTo>
                    <a:cubicBezTo>
                      <a:pt x="3092" y="6783"/>
                      <a:pt x="3131" y="6810"/>
                      <a:pt x="3174" y="6810"/>
                    </a:cubicBezTo>
                    <a:cubicBezTo>
                      <a:pt x="3184" y="6810"/>
                      <a:pt x="3193" y="6809"/>
                      <a:pt x="3204" y="6807"/>
                    </a:cubicBezTo>
                    <a:cubicBezTo>
                      <a:pt x="3256" y="6792"/>
                      <a:pt x="3285" y="6737"/>
                      <a:pt x="3271" y="6684"/>
                    </a:cubicBezTo>
                    <a:cubicBezTo>
                      <a:pt x="2579" y="4328"/>
                      <a:pt x="1547" y="2096"/>
                      <a:pt x="199" y="47"/>
                    </a:cubicBezTo>
                    <a:cubicBezTo>
                      <a:pt x="179" y="17"/>
                      <a:pt x="147" y="1"/>
                      <a:pt x="114" y="1"/>
                    </a:cubicBezTo>
                    <a:close/>
                  </a:path>
                </a:pathLst>
              </a:custGeom>
              <a:solidFill>
                <a:schemeClr val="lt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5" name="Google Shape;3795;p46">
                <a:extLst>
                  <a:ext uri="{FF2B5EF4-FFF2-40B4-BE49-F238E27FC236}">
                    <a16:creationId xmlns:a16="http://schemas.microsoft.com/office/drawing/2014/main" id="{4D5B83FF-97F2-CF25-A4E5-CA49198C814F}"/>
                  </a:ext>
                </a:extLst>
              </p:cNvPr>
              <p:cNvSpPr/>
              <p:nvPr/>
            </p:nvSpPr>
            <p:spPr>
              <a:xfrm>
                <a:off x="8232325" y="467500"/>
                <a:ext cx="28900" cy="52850"/>
              </a:xfrm>
              <a:custGeom>
                <a:avLst/>
                <a:gdLst/>
                <a:ahLst/>
                <a:cxnLst/>
                <a:rect l="l" t="t" r="r" b="b"/>
                <a:pathLst>
                  <a:path w="1156" h="2114" extrusionOk="0">
                    <a:moveTo>
                      <a:pt x="115" y="1"/>
                    </a:moveTo>
                    <a:cubicBezTo>
                      <a:pt x="96" y="1"/>
                      <a:pt x="76" y="6"/>
                      <a:pt x="59" y="18"/>
                    </a:cubicBezTo>
                    <a:cubicBezTo>
                      <a:pt x="13" y="47"/>
                      <a:pt x="1" y="109"/>
                      <a:pt x="32" y="155"/>
                    </a:cubicBezTo>
                    <a:cubicBezTo>
                      <a:pt x="420" y="741"/>
                      <a:pt x="729" y="1376"/>
                      <a:pt x="949" y="2045"/>
                    </a:cubicBezTo>
                    <a:cubicBezTo>
                      <a:pt x="964" y="2087"/>
                      <a:pt x="1002" y="2113"/>
                      <a:pt x="1044" y="2113"/>
                    </a:cubicBezTo>
                    <a:cubicBezTo>
                      <a:pt x="1055" y="2113"/>
                      <a:pt x="1065" y="2112"/>
                      <a:pt x="1076" y="2108"/>
                    </a:cubicBezTo>
                    <a:cubicBezTo>
                      <a:pt x="1127" y="2091"/>
                      <a:pt x="1156" y="2035"/>
                      <a:pt x="1139" y="1983"/>
                    </a:cubicBezTo>
                    <a:cubicBezTo>
                      <a:pt x="914" y="1297"/>
                      <a:pt x="597" y="646"/>
                      <a:pt x="197" y="45"/>
                    </a:cubicBezTo>
                    <a:cubicBezTo>
                      <a:pt x="178" y="16"/>
                      <a:pt x="147" y="1"/>
                      <a:pt x="115" y="1"/>
                    </a:cubicBezTo>
                    <a:close/>
                  </a:path>
                </a:pathLst>
              </a:custGeom>
              <a:solidFill>
                <a:schemeClr val="lt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6" name="Google Shape;3796;p46">
                <a:extLst>
                  <a:ext uri="{FF2B5EF4-FFF2-40B4-BE49-F238E27FC236}">
                    <a16:creationId xmlns:a16="http://schemas.microsoft.com/office/drawing/2014/main" id="{64A31FED-4310-EC60-DFD0-2AEC5EEE1474}"/>
                  </a:ext>
                </a:extLst>
              </p:cNvPr>
              <p:cNvSpPr/>
              <p:nvPr/>
            </p:nvSpPr>
            <p:spPr>
              <a:xfrm>
                <a:off x="8449375" y="396975"/>
                <a:ext cx="95475" cy="66575"/>
              </a:xfrm>
              <a:custGeom>
                <a:avLst/>
                <a:gdLst/>
                <a:ahLst/>
                <a:cxnLst/>
                <a:rect l="l" t="t" r="r" b="b"/>
                <a:pathLst>
                  <a:path w="3819" h="2663" extrusionOk="0">
                    <a:moveTo>
                      <a:pt x="114" y="1"/>
                    </a:moveTo>
                    <a:cubicBezTo>
                      <a:pt x="77" y="1"/>
                      <a:pt x="42" y="22"/>
                      <a:pt x="25" y="58"/>
                    </a:cubicBezTo>
                    <a:cubicBezTo>
                      <a:pt x="1" y="107"/>
                      <a:pt x="22" y="166"/>
                      <a:pt x="72" y="189"/>
                    </a:cubicBezTo>
                    <a:cubicBezTo>
                      <a:pt x="1389" y="807"/>
                      <a:pt x="2590" y="1629"/>
                      <a:pt x="3640" y="2635"/>
                    </a:cubicBezTo>
                    <a:cubicBezTo>
                      <a:pt x="3660" y="2654"/>
                      <a:pt x="3683" y="2663"/>
                      <a:pt x="3709" y="2663"/>
                    </a:cubicBezTo>
                    <a:cubicBezTo>
                      <a:pt x="3735" y="2663"/>
                      <a:pt x="3761" y="2652"/>
                      <a:pt x="3779" y="2633"/>
                    </a:cubicBezTo>
                    <a:cubicBezTo>
                      <a:pt x="3818" y="2593"/>
                      <a:pt x="3816" y="2530"/>
                      <a:pt x="3777" y="2492"/>
                    </a:cubicBezTo>
                    <a:cubicBezTo>
                      <a:pt x="2711" y="1471"/>
                      <a:pt x="1493" y="636"/>
                      <a:pt x="156" y="10"/>
                    </a:cubicBezTo>
                    <a:cubicBezTo>
                      <a:pt x="142" y="4"/>
                      <a:pt x="128" y="1"/>
                      <a:pt x="114" y="1"/>
                    </a:cubicBezTo>
                    <a:close/>
                  </a:path>
                </a:pathLst>
              </a:custGeom>
              <a:solidFill>
                <a:schemeClr val="lt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7" name="Google Shape;3797;p46">
                <a:extLst>
                  <a:ext uri="{FF2B5EF4-FFF2-40B4-BE49-F238E27FC236}">
                    <a16:creationId xmlns:a16="http://schemas.microsoft.com/office/drawing/2014/main" id="{969DCDDF-304A-DF8C-F37F-33EBD43A2854}"/>
                  </a:ext>
                </a:extLst>
              </p:cNvPr>
              <p:cNvSpPr/>
              <p:nvPr/>
            </p:nvSpPr>
            <p:spPr>
              <a:xfrm>
                <a:off x="8533150" y="418925"/>
                <a:ext cx="25350" cy="22650"/>
              </a:xfrm>
              <a:custGeom>
                <a:avLst/>
                <a:gdLst/>
                <a:ahLst/>
                <a:cxnLst/>
                <a:rect l="l" t="t" r="r" b="b"/>
                <a:pathLst>
                  <a:path w="1014" h="906" extrusionOk="0">
                    <a:moveTo>
                      <a:pt x="113" y="1"/>
                    </a:moveTo>
                    <a:cubicBezTo>
                      <a:pt x="85" y="1"/>
                      <a:pt x="58" y="12"/>
                      <a:pt x="38" y="34"/>
                    </a:cubicBezTo>
                    <a:cubicBezTo>
                      <a:pt x="1" y="74"/>
                      <a:pt x="5" y="136"/>
                      <a:pt x="46" y="173"/>
                    </a:cubicBezTo>
                    <a:lnTo>
                      <a:pt x="836" y="882"/>
                    </a:lnTo>
                    <a:cubicBezTo>
                      <a:pt x="853" y="899"/>
                      <a:pt x="878" y="906"/>
                      <a:pt x="901" y="906"/>
                    </a:cubicBezTo>
                    <a:cubicBezTo>
                      <a:pt x="929" y="906"/>
                      <a:pt x="956" y="894"/>
                      <a:pt x="977" y="872"/>
                    </a:cubicBezTo>
                    <a:cubicBezTo>
                      <a:pt x="1013" y="832"/>
                      <a:pt x="1009" y="769"/>
                      <a:pt x="968" y="732"/>
                    </a:cubicBezTo>
                    <a:lnTo>
                      <a:pt x="179" y="26"/>
                    </a:lnTo>
                    <a:cubicBezTo>
                      <a:pt x="160" y="9"/>
                      <a:pt x="136" y="1"/>
                      <a:pt x="113" y="1"/>
                    </a:cubicBezTo>
                    <a:close/>
                  </a:path>
                </a:pathLst>
              </a:custGeom>
              <a:solidFill>
                <a:schemeClr val="lt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8" name="Google Shape;3798;p46">
                <a:extLst>
                  <a:ext uri="{FF2B5EF4-FFF2-40B4-BE49-F238E27FC236}">
                    <a16:creationId xmlns:a16="http://schemas.microsoft.com/office/drawing/2014/main" id="{51A9178A-0D0A-6A90-4F71-D56672FAF285}"/>
                  </a:ext>
                </a:extLst>
              </p:cNvPr>
              <p:cNvSpPr/>
              <p:nvPr/>
            </p:nvSpPr>
            <p:spPr>
              <a:xfrm>
                <a:off x="8570625" y="420825"/>
                <a:ext cx="19525" cy="14900"/>
              </a:xfrm>
              <a:custGeom>
                <a:avLst/>
                <a:gdLst/>
                <a:ahLst/>
                <a:cxnLst/>
                <a:rect l="l" t="t" r="r" b="b"/>
                <a:pathLst>
                  <a:path w="781" h="596" extrusionOk="0">
                    <a:moveTo>
                      <a:pt x="113" y="0"/>
                    </a:moveTo>
                    <a:cubicBezTo>
                      <a:pt x="82" y="0"/>
                      <a:pt x="52" y="15"/>
                      <a:pt x="32" y="43"/>
                    </a:cubicBezTo>
                    <a:cubicBezTo>
                      <a:pt x="1" y="87"/>
                      <a:pt x="11" y="149"/>
                      <a:pt x="57" y="180"/>
                    </a:cubicBezTo>
                    <a:lnTo>
                      <a:pt x="612" y="576"/>
                    </a:lnTo>
                    <a:cubicBezTo>
                      <a:pt x="631" y="588"/>
                      <a:pt x="651" y="595"/>
                      <a:pt x="670" y="595"/>
                    </a:cubicBezTo>
                    <a:cubicBezTo>
                      <a:pt x="702" y="595"/>
                      <a:pt x="732" y="580"/>
                      <a:pt x="749" y="553"/>
                    </a:cubicBezTo>
                    <a:cubicBezTo>
                      <a:pt x="781" y="508"/>
                      <a:pt x="770" y="446"/>
                      <a:pt x="726" y="414"/>
                    </a:cubicBezTo>
                    <a:lnTo>
                      <a:pt x="170" y="18"/>
                    </a:lnTo>
                    <a:cubicBezTo>
                      <a:pt x="153" y="6"/>
                      <a:pt x="133" y="0"/>
                      <a:pt x="113" y="0"/>
                    </a:cubicBezTo>
                    <a:close/>
                  </a:path>
                </a:pathLst>
              </a:custGeom>
              <a:solidFill>
                <a:schemeClr val="lt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9" name="Google Shape;3799;p46">
                <a:extLst>
                  <a:ext uri="{FF2B5EF4-FFF2-40B4-BE49-F238E27FC236}">
                    <a16:creationId xmlns:a16="http://schemas.microsoft.com/office/drawing/2014/main" id="{5EB91ABC-B3B8-B97E-5B2C-0B4F98A3583C}"/>
                  </a:ext>
                </a:extLst>
              </p:cNvPr>
              <p:cNvSpPr/>
              <p:nvPr/>
            </p:nvSpPr>
            <p:spPr>
              <a:xfrm>
                <a:off x="8604950" y="420450"/>
                <a:ext cx="15450" cy="9425"/>
              </a:xfrm>
              <a:custGeom>
                <a:avLst/>
                <a:gdLst/>
                <a:ahLst/>
                <a:cxnLst/>
                <a:rect l="l" t="t" r="r" b="b"/>
                <a:pathLst>
                  <a:path w="618" h="377" extrusionOk="0">
                    <a:moveTo>
                      <a:pt x="114" y="1"/>
                    </a:moveTo>
                    <a:cubicBezTo>
                      <a:pt x="76" y="1"/>
                      <a:pt x="40" y="22"/>
                      <a:pt x="23" y="59"/>
                    </a:cubicBezTo>
                    <a:cubicBezTo>
                      <a:pt x="0" y="108"/>
                      <a:pt x="22" y="168"/>
                      <a:pt x="73" y="190"/>
                    </a:cubicBezTo>
                    <a:lnTo>
                      <a:pt x="462" y="368"/>
                    </a:lnTo>
                    <a:cubicBezTo>
                      <a:pt x="475" y="374"/>
                      <a:pt x="489" y="376"/>
                      <a:pt x="502" y="376"/>
                    </a:cubicBezTo>
                    <a:cubicBezTo>
                      <a:pt x="541" y="376"/>
                      <a:pt x="576" y="355"/>
                      <a:pt x="594" y="319"/>
                    </a:cubicBezTo>
                    <a:cubicBezTo>
                      <a:pt x="617" y="269"/>
                      <a:pt x="595" y="210"/>
                      <a:pt x="544" y="187"/>
                    </a:cubicBezTo>
                    <a:lnTo>
                      <a:pt x="155" y="10"/>
                    </a:lnTo>
                    <a:cubicBezTo>
                      <a:pt x="142" y="4"/>
                      <a:pt x="128" y="1"/>
                      <a:pt x="114" y="1"/>
                    </a:cubicBezTo>
                    <a:close/>
                  </a:path>
                </a:pathLst>
              </a:custGeom>
              <a:solidFill>
                <a:schemeClr val="lt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20" name="Google Shape;3800;p46">
                <a:extLst>
                  <a:ext uri="{FF2B5EF4-FFF2-40B4-BE49-F238E27FC236}">
                    <a16:creationId xmlns:a16="http://schemas.microsoft.com/office/drawing/2014/main" id="{10957775-79C6-0DA7-3C70-505A6649D79B}"/>
                  </a:ext>
                </a:extLst>
              </p:cNvPr>
              <p:cNvSpPr/>
              <p:nvPr/>
            </p:nvSpPr>
            <p:spPr>
              <a:xfrm>
                <a:off x="8365100" y="474975"/>
                <a:ext cx="63225" cy="59700"/>
              </a:xfrm>
              <a:custGeom>
                <a:avLst/>
                <a:gdLst/>
                <a:ahLst/>
                <a:cxnLst/>
                <a:rect l="l" t="t" r="r" b="b"/>
                <a:pathLst>
                  <a:path w="2529" h="2388" extrusionOk="0">
                    <a:moveTo>
                      <a:pt x="111" y="0"/>
                    </a:moveTo>
                    <a:cubicBezTo>
                      <a:pt x="85" y="0"/>
                      <a:pt x="58" y="11"/>
                      <a:pt x="38" y="31"/>
                    </a:cubicBezTo>
                    <a:cubicBezTo>
                      <a:pt x="0" y="72"/>
                      <a:pt x="2" y="134"/>
                      <a:pt x="42" y="172"/>
                    </a:cubicBezTo>
                    <a:lnTo>
                      <a:pt x="2350" y="2361"/>
                    </a:lnTo>
                    <a:cubicBezTo>
                      <a:pt x="2370" y="2378"/>
                      <a:pt x="2394" y="2388"/>
                      <a:pt x="2418" y="2388"/>
                    </a:cubicBezTo>
                    <a:cubicBezTo>
                      <a:pt x="2444" y="2388"/>
                      <a:pt x="2469" y="2377"/>
                      <a:pt x="2491" y="2355"/>
                    </a:cubicBezTo>
                    <a:cubicBezTo>
                      <a:pt x="2528" y="2315"/>
                      <a:pt x="2526" y="2253"/>
                      <a:pt x="2486" y="2215"/>
                    </a:cubicBezTo>
                    <a:lnTo>
                      <a:pt x="179" y="27"/>
                    </a:lnTo>
                    <a:cubicBezTo>
                      <a:pt x="160" y="9"/>
                      <a:pt x="136" y="0"/>
                      <a:pt x="111" y="0"/>
                    </a:cubicBezTo>
                    <a:close/>
                  </a:path>
                </a:pathLst>
              </a:custGeom>
              <a:solidFill>
                <a:schemeClr val="lt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21" name="Google Shape;3801;p46">
                <a:extLst>
                  <a:ext uri="{FF2B5EF4-FFF2-40B4-BE49-F238E27FC236}">
                    <a16:creationId xmlns:a16="http://schemas.microsoft.com/office/drawing/2014/main" id="{28FEF9C7-8083-E6D3-35DB-D67AD6262919}"/>
                  </a:ext>
                </a:extLst>
              </p:cNvPr>
              <p:cNvSpPr/>
              <p:nvPr/>
            </p:nvSpPr>
            <p:spPr>
              <a:xfrm>
                <a:off x="8382200" y="531825"/>
                <a:ext cx="14625" cy="12625"/>
              </a:xfrm>
              <a:custGeom>
                <a:avLst/>
                <a:gdLst/>
                <a:ahLst/>
                <a:cxnLst/>
                <a:rect l="l" t="t" r="r" b="b"/>
                <a:pathLst>
                  <a:path w="585" h="505" extrusionOk="0">
                    <a:moveTo>
                      <a:pt x="111" y="0"/>
                    </a:moveTo>
                    <a:cubicBezTo>
                      <a:pt x="83" y="0"/>
                      <a:pt x="55" y="12"/>
                      <a:pt x="36" y="35"/>
                    </a:cubicBezTo>
                    <a:cubicBezTo>
                      <a:pt x="0" y="76"/>
                      <a:pt x="6" y="139"/>
                      <a:pt x="48" y="174"/>
                    </a:cubicBezTo>
                    <a:lnTo>
                      <a:pt x="410" y="481"/>
                    </a:lnTo>
                    <a:cubicBezTo>
                      <a:pt x="428" y="497"/>
                      <a:pt x="452" y="504"/>
                      <a:pt x="474" y="504"/>
                    </a:cubicBezTo>
                    <a:cubicBezTo>
                      <a:pt x="501" y="504"/>
                      <a:pt x="531" y="493"/>
                      <a:pt x="549" y="469"/>
                    </a:cubicBezTo>
                    <a:cubicBezTo>
                      <a:pt x="585" y="429"/>
                      <a:pt x="579" y="365"/>
                      <a:pt x="537" y="330"/>
                    </a:cubicBezTo>
                    <a:lnTo>
                      <a:pt x="175" y="23"/>
                    </a:lnTo>
                    <a:cubicBezTo>
                      <a:pt x="156" y="8"/>
                      <a:pt x="133" y="0"/>
                      <a:pt x="111" y="0"/>
                    </a:cubicBezTo>
                    <a:close/>
                  </a:path>
                </a:pathLst>
              </a:custGeom>
              <a:solidFill>
                <a:schemeClr val="lt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22" name="Google Shape;3802;p46">
                <a:extLst>
                  <a:ext uri="{FF2B5EF4-FFF2-40B4-BE49-F238E27FC236}">
                    <a16:creationId xmlns:a16="http://schemas.microsoft.com/office/drawing/2014/main" id="{35A9C143-892E-D72D-B4AB-62E0EEED26CA}"/>
                  </a:ext>
                </a:extLst>
              </p:cNvPr>
              <p:cNvSpPr/>
              <p:nvPr/>
            </p:nvSpPr>
            <p:spPr>
              <a:xfrm>
                <a:off x="8351850" y="555250"/>
                <a:ext cx="12050" cy="11250"/>
              </a:xfrm>
              <a:custGeom>
                <a:avLst/>
                <a:gdLst/>
                <a:ahLst/>
                <a:cxnLst/>
                <a:rect l="l" t="t" r="r" b="b"/>
                <a:pathLst>
                  <a:path w="482" h="450" extrusionOk="0">
                    <a:moveTo>
                      <a:pt x="112" y="0"/>
                    </a:moveTo>
                    <a:cubicBezTo>
                      <a:pt x="86" y="0"/>
                      <a:pt x="60" y="11"/>
                      <a:pt x="40" y="31"/>
                    </a:cubicBezTo>
                    <a:cubicBezTo>
                      <a:pt x="1" y="71"/>
                      <a:pt x="3" y="134"/>
                      <a:pt x="42" y="172"/>
                    </a:cubicBezTo>
                    <a:lnTo>
                      <a:pt x="303" y="421"/>
                    </a:lnTo>
                    <a:cubicBezTo>
                      <a:pt x="322" y="440"/>
                      <a:pt x="346" y="449"/>
                      <a:pt x="371" y="449"/>
                    </a:cubicBezTo>
                    <a:cubicBezTo>
                      <a:pt x="398" y="449"/>
                      <a:pt x="424" y="439"/>
                      <a:pt x="443" y="419"/>
                    </a:cubicBezTo>
                    <a:cubicBezTo>
                      <a:pt x="482" y="379"/>
                      <a:pt x="480" y="316"/>
                      <a:pt x="441" y="278"/>
                    </a:cubicBezTo>
                    <a:lnTo>
                      <a:pt x="180" y="28"/>
                    </a:lnTo>
                    <a:cubicBezTo>
                      <a:pt x="161" y="9"/>
                      <a:pt x="136" y="0"/>
                      <a:pt x="112" y="0"/>
                    </a:cubicBezTo>
                    <a:close/>
                  </a:path>
                </a:pathLst>
              </a:custGeom>
              <a:solidFill>
                <a:schemeClr val="lt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23" name="Google Shape;3803;p46">
                <a:extLst>
                  <a:ext uri="{FF2B5EF4-FFF2-40B4-BE49-F238E27FC236}">
                    <a16:creationId xmlns:a16="http://schemas.microsoft.com/office/drawing/2014/main" id="{CA658FFA-753D-7AB4-1224-9B2ACEC0BB30}"/>
                  </a:ext>
                </a:extLst>
              </p:cNvPr>
              <p:cNvSpPr/>
              <p:nvPr/>
            </p:nvSpPr>
            <p:spPr>
              <a:xfrm>
                <a:off x="8504000" y="565950"/>
                <a:ext cx="12000" cy="65350"/>
              </a:xfrm>
              <a:custGeom>
                <a:avLst/>
                <a:gdLst/>
                <a:ahLst/>
                <a:cxnLst/>
                <a:rect l="l" t="t" r="r" b="b"/>
                <a:pathLst>
                  <a:path w="480" h="2614" extrusionOk="0">
                    <a:moveTo>
                      <a:pt x="108" y="0"/>
                    </a:moveTo>
                    <a:cubicBezTo>
                      <a:pt x="102" y="0"/>
                      <a:pt x="97" y="1"/>
                      <a:pt x="91" y="1"/>
                    </a:cubicBezTo>
                    <a:cubicBezTo>
                      <a:pt x="38" y="9"/>
                      <a:pt x="1" y="60"/>
                      <a:pt x="8" y="114"/>
                    </a:cubicBezTo>
                    <a:cubicBezTo>
                      <a:pt x="132" y="908"/>
                      <a:pt x="223" y="1718"/>
                      <a:pt x="276" y="2522"/>
                    </a:cubicBezTo>
                    <a:cubicBezTo>
                      <a:pt x="281" y="2575"/>
                      <a:pt x="324" y="2614"/>
                      <a:pt x="375" y="2614"/>
                    </a:cubicBezTo>
                    <a:lnTo>
                      <a:pt x="383" y="2614"/>
                    </a:lnTo>
                    <a:cubicBezTo>
                      <a:pt x="437" y="2611"/>
                      <a:pt x="480" y="2564"/>
                      <a:pt x="475" y="2509"/>
                    </a:cubicBezTo>
                    <a:cubicBezTo>
                      <a:pt x="420" y="1698"/>
                      <a:pt x="329" y="882"/>
                      <a:pt x="204" y="85"/>
                    </a:cubicBezTo>
                    <a:cubicBezTo>
                      <a:pt x="197" y="35"/>
                      <a:pt x="158" y="0"/>
                      <a:pt x="108" y="0"/>
                    </a:cubicBezTo>
                    <a:close/>
                  </a:path>
                </a:pathLst>
              </a:custGeom>
              <a:solidFill>
                <a:schemeClr val="lt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24" name="Google Shape;3804;p46">
                <a:extLst>
                  <a:ext uri="{FF2B5EF4-FFF2-40B4-BE49-F238E27FC236}">
                    <a16:creationId xmlns:a16="http://schemas.microsoft.com/office/drawing/2014/main" id="{87DD7EE8-C19F-0D7D-D4B5-9FC7BB8F3B52}"/>
                  </a:ext>
                </a:extLst>
              </p:cNvPr>
              <p:cNvSpPr/>
              <p:nvPr/>
            </p:nvSpPr>
            <p:spPr>
              <a:xfrm>
                <a:off x="8525125" y="585150"/>
                <a:ext cx="8475" cy="97425"/>
              </a:xfrm>
              <a:custGeom>
                <a:avLst/>
                <a:gdLst/>
                <a:ahLst/>
                <a:cxnLst/>
                <a:rect l="l" t="t" r="r" b="b"/>
                <a:pathLst>
                  <a:path w="339" h="3897" extrusionOk="0">
                    <a:moveTo>
                      <a:pt x="103" y="1"/>
                    </a:moveTo>
                    <a:cubicBezTo>
                      <a:pt x="101" y="1"/>
                      <a:pt x="100" y="1"/>
                      <a:pt x="99" y="1"/>
                    </a:cubicBezTo>
                    <a:cubicBezTo>
                      <a:pt x="43" y="2"/>
                      <a:pt x="1" y="48"/>
                      <a:pt x="3" y="103"/>
                    </a:cubicBezTo>
                    <a:lnTo>
                      <a:pt x="139" y="3801"/>
                    </a:lnTo>
                    <a:cubicBezTo>
                      <a:pt x="141" y="3854"/>
                      <a:pt x="185" y="3896"/>
                      <a:pt x="238" y="3896"/>
                    </a:cubicBezTo>
                    <a:lnTo>
                      <a:pt x="242" y="3896"/>
                    </a:lnTo>
                    <a:cubicBezTo>
                      <a:pt x="297" y="3895"/>
                      <a:pt x="339" y="3849"/>
                      <a:pt x="338" y="3793"/>
                    </a:cubicBezTo>
                    <a:lnTo>
                      <a:pt x="201" y="97"/>
                    </a:lnTo>
                    <a:cubicBezTo>
                      <a:pt x="200" y="42"/>
                      <a:pt x="157" y="1"/>
                      <a:pt x="103" y="1"/>
                    </a:cubicBezTo>
                    <a:close/>
                  </a:path>
                </a:pathLst>
              </a:custGeom>
              <a:solidFill>
                <a:schemeClr val="lt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25" name="Google Shape;3805;p46">
                <a:extLst>
                  <a:ext uri="{FF2B5EF4-FFF2-40B4-BE49-F238E27FC236}">
                    <a16:creationId xmlns:a16="http://schemas.microsoft.com/office/drawing/2014/main" id="{D9FD72A3-F65E-E374-C627-0D2E1F5C27E2}"/>
                  </a:ext>
                </a:extLst>
              </p:cNvPr>
              <p:cNvSpPr/>
              <p:nvPr/>
            </p:nvSpPr>
            <p:spPr>
              <a:xfrm>
                <a:off x="8529050" y="553100"/>
                <a:ext cx="7400" cy="18475"/>
              </a:xfrm>
              <a:custGeom>
                <a:avLst/>
                <a:gdLst/>
                <a:ahLst/>
                <a:cxnLst/>
                <a:rect l="l" t="t" r="r" b="b"/>
                <a:pathLst>
                  <a:path w="296" h="739" extrusionOk="0">
                    <a:moveTo>
                      <a:pt x="106" y="1"/>
                    </a:moveTo>
                    <a:cubicBezTo>
                      <a:pt x="101" y="1"/>
                      <a:pt x="96" y="1"/>
                      <a:pt x="91" y="2"/>
                    </a:cubicBezTo>
                    <a:cubicBezTo>
                      <a:pt x="38" y="10"/>
                      <a:pt x="1" y="62"/>
                      <a:pt x="9" y="115"/>
                    </a:cubicBezTo>
                    <a:lnTo>
                      <a:pt x="91" y="654"/>
                    </a:lnTo>
                    <a:cubicBezTo>
                      <a:pt x="100" y="704"/>
                      <a:pt x="142" y="739"/>
                      <a:pt x="190" y="739"/>
                    </a:cubicBezTo>
                    <a:cubicBezTo>
                      <a:pt x="195" y="739"/>
                      <a:pt x="201" y="739"/>
                      <a:pt x="205" y="738"/>
                    </a:cubicBezTo>
                    <a:cubicBezTo>
                      <a:pt x="259" y="730"/>
                      <a:pt x="295" y="679"/>
                      <a:pt x="288" y="625"/>
                    </a:cubicBezTo>
                    <a:lnTo>
                      <a:pt x="205" y="85"/>
                    </a:lnTo>
                    <a:cubicBezTo>
                      <a:pt x="197" y="36"/>
                      <a:pt x="152" y="1"/>
                      <a:pt x="106" y="1"/>
                    </a:cubicBezTo>
                    <a:close/>
                  </a:path>
                </a:pathLst>
              </a:custGeom>
              <a:solidFill>
                <a:schemeClr val="lt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grpSp>
        <p:sp>
          <p:nvSpPr>
            <p:cNvPr id="6" name="Google Shape;3806;p46">
              <a:extLst>
                <a:ext uri="{FF2B5EF4-FFF2-40B4-BE49-F238E27FC236}">
                  <a16:creationId xmlns:a16="http://schemas.microsoft.com/office/drawing/2014/main" id="{5F287E39-3C0F-F47E-B5BC-E6AFFB14BF5B}"/>
                </a:ext>
              </a:extLst>
            </p:cNvPr>
            <p:cNvSpPr/>
            <p:nvPr/>
          </p:nvSpPr>
          <p:spPr>
            <a:xfrm>
              <a:off x="8024850" y="262450"/>
              <a:ext cx="449775" cy="478150"/>
            </a:xfrm>
            <a:custGeom>
              <a:avLst/>
              <a:gdLst/>
              <a:ahLst/>
              <a:cxnLst/>
              <a:rect l="l" t="t" r="r" b="b"/>
              <a:pathLst>
                <a:path w="17991" h="19126" extrusionOk="0">
                  <a:moveTo>
                    <a:pt x="8413" y="8291"/>
                  </a:moveTo>
                  <a:lnTo>
                    <a:pt x="8423" y="8295"/>
                  </a:lnTo>
                  <a:cubicBezTo>
                    <a:pt x="8817" y="8890"/>
                    <a:pt x="9130" y="9535"/>
                    <a:pt x="9355" y="10212"/>
                  </a:cubicBezTo>
                  <a:lnTo>
                    <a:pt x="9334" y="10219"/>
                  </a:lnTo>
                  <a:cubicBezTo>
                    <a:pt x="9112" y="9544"/>
                    <a:pt x="8799" y="8900"/>
                    <a:pt x="8409" y="8294"/>
                  </a:cubicBezTo>
                  <a:cubicBezTo>
                    <a:pt x="8411" y="8291"/>
                    <a:pt x="8411" y="8291"/>
                    <a:pt x="8413" y="8291"/>
                  </a:cubicBezTo>
                  <a:close/>
                  <a:moveTo>
                    <a:pt x="13721" y="8590"/>
                  </a:moveTo>
                  <a:lnTo>
                    <a:pt x="13727" y="8591"/>
                  </a:lnTo>
                  <a:lnTo>
                    <a:pt x="16035" y="10780"/>
                  </a:lnTo>
                  <a:lnTo>
                    <a:pt x="16022" y="10795"/>
                  </a:lnTo>
                  <a:lnTo>
                    <a:pt x="13712" y="8593"/>
                  </a:lnTo>
                  <a:cubicBezTo>
                    <a:pt x="13716" y="8590"/>
                    <a:pt x="13720" y="8590"/>
                    <a:pt x="13721" y="8590"/>
                  </a:cubicBezTo>
                  <a:close/>
                  <a:moveTo>
                    <a:pt x="14407" y="10864"/>
                  </a:moveTo>
                  <a:lnTo>
                    <a:pt x="14414" y="10865"/>
                  </a:lnTo>
                  <a:lnTo>
                    <a:pt x="14763" y="11189"/>
                  </a:lnTo>
                  <a:lnTo>
                    <a:pt x="14400" y="10868"/>
                  </a:lnTo>
                  <a:cubicBezTo>
                    <a:pt x="14401" y="10864"/>
                    <a:pt x="14405" y="10864"/>
                    <a:pt x="14407" y="10864"/>
                  </a:cubicBezTo>
                  <a:close/>
                  <a:moveTo>
                    <a:pt x="13190" y="11801"/>
                  </a:moveTo>
                  <a:lnTo>
                    <a:pt x="13199" y="11804"/>
                  </a:lnTo>
                  <a:lnTo>
                    <a:pt x="13444" y="12068"/>
                  </a:lnTo>
                  <a:lnTo>
                    <a:pt x="13184" y="11805"/>
                  </a:lnTo>
                  <a:cubicBezTo>
                    <a:pt x="13185" y="11801"/>
                    <a:pt x="13187" y="11801"/>
                    <a:pt x="13190" y="11801"/>
                  </a:cubicBezTo>
                  <a:close/>
                  <a:moveTo>
                    <a:pt x="5984" y="5943"/>
                  </a:moveTo>
                  <a:lnTo>
                    <a:pt x="5992" y="5947"/>
                  </a:lnTo>
                  <a:cubicBezTo>
                    <a:pt x="7337" y="7990"/>
                    <a:pt x="8365" y="10214"/>
                    <a:pt x="9054" y="12561"/>
                  </a:cubicBezTo>
                  <a:lnTo>
                    <a:pt x="9034" y="12568"/>
                  </a:lnTo>
                  <a:cubicBezTo>
                    <a:pt x="8347" y="10223"/>
                    <a:pt x="7317" y="7999"/>
                    <a:pt x="5978" y="5943"/>
                  </a:cubicBezTo>
                  <a:close/>
                  <a:moveTo>
                    <a:pt x="38" y="0"/>
                  </a:moveTo>
                  <a:cubicBezTo>
                    <a:pt x="24" y="0"/>
                    <a:pt x="12" y="8"/>
                    <a:pt x="6" y="21"/>
                  </a:cubicBezTo>
                  <a:cubicBezTo>
                    <a:pt x="2" y="27"/>
                    <a:pt x="0" y="36"/>
                    <a:pt x="0" y="43"/>
                  </a:cubicBezTo>
                  <a:cubicBezTo>
                    <a:pt x="0" y="54"/>
                    <a:pt x="6" y="63"/>
                    <a:pt x="13" y="71"/>
                  </a:cubicBezTo>
                  <a:cubicBezTo>
                    <a:pt x="1453" y="1389"/>
                    <a:pt x="6379" y="6660"/>
                    <a:pt x="9367" y="19094"/>
                  </a:cubicBezTo>
                  <a:cubicBezTo>
                    <a:pt x="9370" y="19109"/>
                    <a:pt x="9384" y="19121"/>
                    <a:pt x="9400" y="19125"/>
                  </a:cubicBezTo>
                  <a:lnTo>
                    <a:pt x="9407" y="19125"/>
                  </a:lnTo>
                  <a:cubicBezTo>
                    <a:pt x="9420" y="19125"/>
                    <a:pt x="9434" y="19119"/>
                    <a:pt x="9439" y="19105"/>
                  </a:cubicBezTo>
                  <a:cubicBezTo>
                    <a:pt x="9857" y="18445"/>
                    <a:pt x="11017" y="16709"/>
                    <a:pt x="12632" y="15036"/>
                  </a:cubicBezTo>
                  <a:cubicBezTo>
                    <a:pt x="13410" y="14230"/>
                    <a:pt x="14296" y="13440"/>
                    <a:pt x="15257" y="12795"/>
                  </a:cubicBezTo>
                  <a:cubicBezTo>
                    <a:pt x="15263" y="12789"/>
                    <a:pt x="15269" y="12785"/>
                    <a:pt x="15289" y="12775"/>
                  </a:cubicBezTo>
                  <a:cubicBezTo>
                    <a:pt x="16201" y="12172"/>
                    <a:pt x="17098" y="11756"/>
                    <a:pt x="17959" y="11538"/>
                  </a:cubicBezTo>
                  <a:cubicBezTo>
                    <a:pt x="17974" y="11535"/>
                    <a:pt x="17985" y="11524"/>
                    <a:pt x="17989" y="11510"/>
                  </a:cubicBezTo>
                  <a:cubicBezTo>
                    <a:pt x="17991" y="11498"/>
                    <a:pt x="17989" y="11483"/>
                    <a:pt x="17978" y="11472"/>
                  </a:cubicBezTo>
                  <a:cubicBezTo>
                    <a:pt x="10043" y="3067"/>
                    <a:pt x="1652" y="443"/>
                    <a:pt x="50" y="1"/>
                  </a:cubicBezTo>
                  <a:cubicBezTo>
                    <a:pt x="47" y="1"/>
                    <a:pt x="43" y="0"/>
                    <a:pt x="38" y="0"/>
                  </a:cubicBezTo>
                  <a:close/>
                </a:path>
              </a:pathLst>
            </a:custGeom>
            <a:solidFill>
              <a:schemeClr val="accent6"/>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7" name="Google Shape;3807;p46">
              <a:extLst>
                <a:ext uri="{FF2B5EF4-FFF2-40B4-BE49-F238E27FC236}">
                  <a16:creationId xmlns:a16="http://schemas.microsoft.com/office/drawing/2014/main" id="{43FB07B5-D8DB-4827-A729-7E7E58E40487}"/>
                </a:ext>
              </a:extLst>
            </p:cNvPr>
            <p:cNvSpPr/>
            <p:nvPr/>
          </p:nvSpPr>
          <p:spPr>
            <a:xfrm>
              <a:off x="8410175" y="553225"/>
              <a:ext cx="131250" cy="166750"/>
            </a:xfrm>
            <a:custGeom>
              <a:avLst/>
              <a:gdLst/>
              <a:ahLst/>
              <a:cxnLst/>
              <a:rect l="l" t="t" r="r" b="b"/>
              <a:pathLst>
                <a:path w="5250" h="6670" extrusionOk="0">
                  <a:moveTo>
                    <a:pt x="2679" y="1"/>
                  </a:moveTo>
                  <a:cubicBezTo>
                    <a:pt x="2678" y="1"/>
                    <a:pt x="2677" y="1"/>
                    <a:pt x="2676" y="1"/>
                  </a:cubicBezTo>
                  <a:cubicBezTo>
                    <a:pt x="2673" y="1"/>
                    <a:pt x="2671" y="1"/>
                    <a:pt x="2667" y="2"/>
                  </a:cubicBezTo>
                  <a:cubicBezTo>
                    <a:pt x="1815" y="204"/>
                    <a:pt x="924" y="604"/>
                    <a:pt x="20" y="1195"/>
                  </a:cubicBezTo>
                  <a:cubicBezTo>
                    <a:pt x="10" y="1201"/>
                    <a:pt x="3" y="1211"/>
                    <a:pt x="2" y="1223"/>
                  </a:cubicBezTo>
                  <a:cubicBezTo>
                    <a:pt x="0" y="1236"/>
                    <a:pt x="4" y="1247"/>
                    <a:pt x="13" y="1255"/>
                  </a:cubicBezTo>
                  <a:lnTo>
                    <a:pt x="5177" y="6656"/>
                  </a:lnTo>
                  <a:cubicBezTo>
                    <a:pt x="5184" y="6665"/>
                    <a:pt x="5197" y="6669"/>
                    <a:pt x="5207" y="6669"/>
                  </a:cubicBezTo>
                  <a:cubicBezTo>
                    <a:pt x="5214" y="6669"/>
                    <a:pt x="5219" y="6668"/>
                    <a:pt x="5225" y="6664"/>
                  </a:cubicBezTo>
                  <a:cubicBezTo>
                    <a:pt x="5241" y="6654"/>
                    <a:pt x="5249" y="6637"/>
                    <a:pt x="5245" y="6620"/>
                  </a:cubicBezTo>
                  <a:cubicBezTo>
                    <a:pt x="4467" y="3370"/>
                    <a:pt x="2999" y="554"/>
                    <a:pt x="2713" y="22"/>
                  </a:cubicBezTo>
                  <a:cubicBezTo>
                    <a:pt x="2705" y="8"/>
                    <a:pt x="2693" y="1"/>
                    <a:pt x="2679" y="1"/>
                  </a:cubicBezTo>
                  <a:close/>
                </a:path>
              </a:pathLst>
            </a:custGeom>
            <a:solidFill>
              <a:schemeClr val="accent6"/>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8" name="Google Shape;3808;p46">
              <a:extLst>
                <a:ext uri="{FF2B5EF4-FFF2-40B4-BE49-F238E27FC236}">
                  <a16:creationId xmlns:a16="http://schemas.microsoft.com/office/drawing/2014/main" id="{DF03C29F-62E2-5108-0928-2AC57A69B514}"/>
                </a:ext>
              </a:extLst>
            </p:cNvPr>
            <p:cNvSpPr/>
            <p:nvPr/>
          </p:nvSpPr>
          <p:spPr>
            <a:xfrm>
              <a:off x="8068450" y="262725"/>
              <a:ext cx="647700" cy="246325"/>
            </a:xfrm>
            <a:custGeom>
              <a:avLst/>
              <a:gdLst/>
              <a:ahLst/>
              <a:cxnLst/>
              <a:rect l="l" t="t" r="r" b="b"/>
              <a:pathLst>
                <a:path w="25908" h="9853" extrusionOk="0">
                  <a:moveTo>
                    <a:pt x="21572" y="6398"/>
                  </a:moveTo>
                  <a:lnTo>
                    <a:pt x="21576" y="6399"/>
                  </a:lnTo>
                  <a:lnTo>
                    <a:pt x="21966" y="6577"/>
                  </a:lnTo>
                  <a:lnTo>
                    <a:pt x="21958" y="6595"/>
                  </a:lnTo>
                  <a:lnTo>
                    <a:pt x="21563" y="6404"/>
                  </a:lnTo>
                  <a:cubicBezTo>
                    <a:pt x="21566" y="6400"/>
                    <a:pt x="21572" y="6398"/>
                    <a:pt x="21572" y="6398"/>
                  </a:cubicBezTo>
                  <a:close/>
                  <a:moveTo>
                    <a:pt x="20201" y="6414"/>
                  </a:moveTo>
                  <a:lnTo>
                    <a:pt x="20208" y="6417"/>
                  </a:lnTo>
                  <a:lnTo>
                    <a:pt x="20752" y="6830"/>
                  </a:lnTo>
                  <a:lnTo>
                    <a:pt x="20193" y="6417"/>
                  </a:lnTo>
                  <a:cubicBezTo>
                    <a:pt x="20194" y="6415"/>
                    <a:pt x="20198" y="6414"/>
                    <a:pt x="20201" y="6414"/>
                  </a:cubicBezTo>
                  <a:close/>
                  <a:moveTo>
                    <a:pt x="18698" y="6338"/>
                  </a:moveTo>
                  <a:lnTo>
                    <a:pt x="18707" y="6340"/>
                  </a:lnTo>
                  <a:lnTo>
                    <a:pt x="19496" y="7048"/>
                  </a:lnTo>
                  <a:lnTo>
                    <a:pt x="19483" y="7062"/>
                  </a:lnTo>
                  <a:lnTo>
                    <a:pt x="18693" y="6342"/>
                  </a:lnTo>
                  <a:cubicBezTo>
                    <a:pt x="18694" y="6338"/>
                    <a:pt x="18697" y="6338"/>
                    <a:pt x="18698" y="6338"/>
                  </a:cubicBezTo>
                  <a:close/>
                  <a:moveTo>
                    <a:pt x="15350" y="5459"/>
                  </a:moveTo>
                  <a:lnTo>
                    <a:pt x="15356" y="5461"/>
                  </a:lnTo>
                  <a:cubicBezTo>
                    <a:pt x="16683" y="6082"/>
                    <a:pt x="17894" y="6911"/>
                    <a:pt x="18954" y="7925"/>
                  </a:cubicBezTo>
                  <a:lnTo>
                    <a:pt x="18938" y="7940"/>
                  </a:lnTo>
                  <a:cubicBezTo>
                    <a:pt x="17883" y="6928"/>
                    <a:pt x="16673" y="6100"/>
                    <a:pt x="15342" y="5467"/>
                  </a:cubicBezTo>
                  <a:cubicBezTo>
                    <a:pt x="15344" y="5459"/>
                    <a:pt x="15350" y="5459"/>
                    <a:pt x="15350" y="5459"/>
                  </a:cubicBezTo>
                  <a:close/>
                  <a:moveTo>
                    <a:pt x="45" y="1"/>
                  </a:moveTo>
                  <a:cubicBezTo>
                    <a:pt x="25" y="2"/>
                    <a:pt x="9" y="17"/>
                    <a:pt x="5" y="36"/>
                  </a:cubicBezTo>
                  <a:cubicBezTo>
                    <a:pt x="1" y="58"/>
                    <a:pt x="16" y="78"/>
                    <a:pt x="36" y="81"/>
                  </a:cubicBezTo>
                  <a:cubicBezTo>
                    <a:pt x="3662" y="744"/>
                    <a:pt x="12813" y="3024"/>
                    <a:pt x="19496" y="9842"/>
                  </a:cubicBezTo>
                  <a:cubicBezTo>
                    <a:pt x="19502" y="9849"/>
                    <a:pt x="19511" y="9853"/>
                    <a:pt x="19521" y="9853"/>
                  </a:cubicBezTo>
                  <a:cubicBezTo>
                    <a:pt x="19522" y="9853"/>
                    <a:pt x="19523" y="9853"/>
                    <a:pt x="19525" y="9853"/>
                  </a:cubicBezTo>
                  <a:cubicBezTo>
                    <a:pt x="19536" y="9853"/>
                    <a:pt x="19547" y="9847"/>
                    <a:pt x="19552" y="9839"/>
                  </a:cubicBezTo>
                  <a:cubicBezTo>
                    <a:pt x="19896" y="9481"/>
                    <a:pt x="21325" y="8081"/>
                    <a:pt x="23361" y="7263"/>
                  </a:cubicBezTo>
                  <a:cubicBezTo>
                    <a:pt x="24120" y="6958"/>
                    <a:pt x="24964" y="6733"/>
                    <a:pt x="25867" y="6674"/>
                  </a:cubicBezTo>
                  <a:cubicBezTo>
                    <a:pt x="25886" y="6674"/>
                    <a:pt x="25902" y="6660"/>
                    <a:pt x="25904" y="6642"/>
                  </a:cubicBezTo>
                  <a:cubicBezTo>
                    <a:pt x="25907" y="6625"/>
                    <a:pt x="25898" y="6609"/>
                    <a:pt x="25883" y="6598"/>
                  </a:cubicBezTo>
                  <a:cubicBezTo>
                    <a:pt x="24714" y="5946"/>
                    <a:pt x="19887" y="3431"/>
                    <a:pt x="11840" y="1653"/>
                  </a:cubicBezTo>
                  <a:cubicBezTo>
                    <a:pt x="11836" y="1653"/>
                    <a:pt x="11831" y="1652"/>
                    <a:pt x="11828" y="1652"/>
                  </a:cubicBezTo>
                  <a:cubicBezTo>
                    <a:pt x="8455" y="907"/>
                    <a:pt x="4516" y="295"/>
                    <a:pt x="48" y="2"/>
                  </a:cubicBezTo>
                  <a:cubicBezTo>
                    <a:pt x="46" y="2"/>
                    <a:pt x="45" y="1"/>
                    <a:pt x="45" y="1"/>
                  </a:cubicBezTo>
                  <a:close/>
                </a:path>
              </a:pathLst>
            </a:custGeom>
            <a:solidFill>
              <a:schemeClr val="accent6"/>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9" name="Google Shape;3809;p46">
              <a:extLst>
                <a:ext uri="{FF2B5EF4-FFF2-40B4-BE49-F238E27FC236}">
                  <a16:creationId xmlns:a16="http://schemas.microsoft.com/office/drawing/2014/main" id="{08E756A4-C92E-623F-8D78-31D6D83A3DA3}"/>
                </a:ext>
              </a:extLst>
            </p:cNvPr>
            <p:cNvSpPr/>
            <p:nvPr/>
          </p:nvSpPr>
          <p:spPr>
            <a:xfrm>
              <a:off x="8024800" y="263525"/>
              <a:ext cx="315850" cy="477075"/>
            </a:xfrm>
            <a:custGeom>
              <a:avLst/>
              <a:gdLst/>
              <a:ahLst/>
              <a:cxnLst/>
              <a:rect l="l" t="t" r="r" b="b"/>
              <a:pathLst>
                <a:path w="12634" h="19083" extrusionOk="0">
                  <a:moveTo>
                    <a:pt x="0" y="0"/>
                  </a:moveTo>
                  <a:cubicBezTo>
                    <a:pt x="0" y="11"/>
                    <a:pt x="6" y="20"/>
                    <a:pt x="14" y="28"/>
                  </a:cubicBezTo>
                  <a:cubicBezTo>
                    <a:pt x="1453" y="1346"/>
                    <a:pt x="6379" y="6617"/>
                    <a:pt x="9367" y="19051"/>
                  </a:cubicBezTo>
                  <a:cubicBezTo>
                    <a:pt x="9371" y="19068"/>
                    <a:pt x="9384" y="19078"/>
                    <a:pt x="9400" y="19082"/>
                  </a:cubicBezTo>
                  <a:lnTo>
                    <a:pt x="9408" y="19082"/>
                  </a:lnTo>
                  <a:cubicBezTo>
                    <a:pt x="9420" y="19081"/>
                    <a:pt x="9435" y="19074"/>
                    <a:pt x="9440" y="19062"/>
                  </a:cubicBezTo>
                  <a:cubicBezTo>
                    <a:pt x="9857" y="18402"/>
                    <a:pt x="11018" y="16666"/>
                    <a:pt x="12633" y="14993"/>
                  </a:cubicBezTo>
                  <a:cubicBezTo>
                    <a:pt x="7514" y="4316"/>
                    <a:pt x="2399" y="1006"/>
                    <a:pt x="0" y="0"/>
                  </a:cubicBezTo>
                  <a:close/>
                </a:path>
              </a:pathLst>
            </a:custGeom>
            <a:solidFill>
              <a:srgbClr val="000000">
                <a:alpha val="13970"/>
              </a:srgbClr>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0" name="Google Shape;3810;p46">
              <a:extLst>
                <a:ext uri="{FF2B5EF4-FFF2-40B4-BE49-F238E27FC236}">
                  <a16:creationId xmlns:a16="http://schemas.microsoft.com/office/drawing/2014/main" id="{26589C15-E46A-21CB-F7F9-7A18EE9C23E0}"/>
                </a:ext>
              </a:extLst>
            </p:cNvPr>
            <p:cNvSpPr/>
            <p:nvPr/>
          </p:nvSpPr>
          <p:spPr>
            <a:xfrm>
              <a:off x="8364425" y="304025"/>
              <a:ext cx="351725" cy="140275"/>
            </a:xfrm>
            <a:custGeom>
              <a:avLst/>
              <a:gdLst/>
              <a:ahLst/>
              <a:cxnLst/>
              <a:rect l="l" t="t" r="r" b="b"/>
              <a:pathLst>
                <a:path w="14069" h="5611" extrusionOk="0">
                  <a:moveTo>
                    <a:pt x="1" y="0"/>
                  </a:moveTo>
                  <a:lnTo>
                    <a:pt x="1" y="0"/>
                  </a:lnTo>
                  <a:cubicBezTo>
                    <a:pt x="4016" y="1236"/>
                    <a:pt x="8580" y="3069"/>
                    <a:pt x="11521" y="5610"/>
                  </a:cubicBezTo>
                  <a:cubicBezTo>
                    <a:pt x="12280" y="5305"/>
                    <a:pt x="13123" y="5080"/>
                    <a:pt x="14027" y="5021"/>
                  </a:cubicBezTo>
                  <a:cubicBezTo>
                    <a:pt x="14046" y="5020"/>
                    <a:pt x="14060" y="5007"/>
                    <a:pt x="14064" y="4989"/>
                  </a:cubicBezTo>
                  <a:cubicBezTo>
                    <a:pt x="14068" y="4973"/>
                    <a:pt x="14059" y="4957"/>
                    <a:pt x="14044" y="4944"/>
                  </a:cubicBezTo>
                  <a:cubicBezTo>
                    <a:pt x="12875" y="4291"/>
                    <a:pt x="8048" y="1778"/>
                    <a:pt x="1" y="0"/>
                  </a:cubicBezTo>
                  <a:close/>
                </a:path>
              </a:pathLst>
            </a:custGeom>
            <a:solidFill>
              <a:srgbClr val="FFFFFF">
                <a:alpha val="39660"/>
              </a:srgbClr>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1" name="Google Shape;3811;p46">
              <a:extLst>
                <a:ext uri="{FF2B5EF4-FFF2-40B4-BE49-F238E27FC236}">
                  <a16:creationId xmlns:a16="http://schemas.microsoft.com/office/drawing/2014/main" id="{FED694C5-0F4A-8418-AC31-8E13D2ECF047}"/>
                </a:ext>
              </a:extLst>
            </p:cNvPr>
            <p:cNvSpPr/>
            <p:nvPr/>
          </p:nvSpPr>
          <p:spPr>
            <a:xfrm>
              <a:off x="8010650" y="253450"/>
              <a:ext cx="550975" cy="497525"/>
            </a:xfrm>
            <a:custGeom>
              <a:avLst/>
              <a:gdLst/>
              <a:ahLst/>
              <a:cxnLst/>
              <a:rect l="l" t="t" r="r" b="b"/>
              <a:pathLst>
                <a:path w="22039" h="19901" extrusionOk="0">
                  <a:moveTo>
                    <a:pt x="975" y="606"/>
                  </a:moveTo>
                  <a:lnTo>
                    <a:pt x="975" y="606"/>
                  </a:lnTo>
                  <a:cubicBezTo>
                    <a:pt x="1943" y="894"/>
                    <a:pt x="3728" y="1499"/>
                    <a:pt x="5979" y="2608"/>
                  </a:cubicBezTo>
                  <a:cubicBezTo>
                    <a:pt x="9095" y="4145"/>
                    <a:pt x="13747" y="6982"/>
                    <a:pt x="18333" y="11807"/>
                  </a:cubicBezTo>
                  <a:cubicBezTo>
                    <a:pt x="14290" y="12922"/>
                    <a:pt x="10946" y="17742"/>
                    <a:pt x="10014" y="19195"/>
                  </a:cubicBezTo>
                  <a:cubicBezTo>
                    <a:pt x="8206" y="11791"/>
                    <a:pt x="5717" y="7014"/>
                    <a:pt x="3928" y="4296"/>
                  </a:cubicBezTo>
                  <a:cubicBezTo>
                    <a:pt x="2684" y="2402"/>
                    <a:pt x="1616" y="1229"/>
                    <a:pt x="975" y="606"/>
                  </a:cubicBezTo>
                  <a:close/>
                  <a:moveTo>
                    <a:pt x="220" y="0"/>
                  </a:moveTo>
                  <a:cubicBezTo>
                    <a:pt x="142" y="0"/>
                    <a:pt x="70" y="43"/>
                    <a:pt x="38" y="115"/>
                  </a:cubicBezTo>
                  <a:cubicBezTo>
                    <a:pt x="0" y="199"/>
                    <a:pt x="25" y="299"/>
                    <a:pt x="99" y="356"/>
                  </a:cubicBezTo>
                  <a:cubicBezTo>
                    <a:pt x="160" y="403"/>
                    <a:pt x="6294" y="5197"/>
                    <a:pt x="9737" y="19748"/>
                  </a:cubicBezTo>
                  <a:cubicBezTo>
                    <a:pt x="9756" y="19827"/>
                    <a:pt x="9821" y="19886"/>
                    <a:pt x="9901" y="19898"/>
                  </a:cubicBezTo>
                  <a:cubicBezTo>
                    <a:pt x="9911" y="19900"/>
                    <a:pt x="9921" y="19901"/>
                    <a:pt x="9931" y="19901"/>
                  </a:cubicBezTo>
                  <a:cubicBezTo>
                    <a:pt x="10001" y="19901"/>
                    <a:pt x="10065" y="19864"/>
                    <a:pt x="10099" y="19803"/>
                  </a:cubicBezTo>
                  <a:cubicBezTo>
                    <a:pt x="10138" y="19738"/>
                    <a:pt x="14011" y="13285"/>
                    <a:pt x="18605" y="12145"/>
                  </a:cubicBezTo>
                  <a:cubicBezTo>
                    <a:pt x="18947" y="12791"/>
                    <a:pt x="20448" y="15723"/>
                    <a:pt x="21170" y="18996"/>
                  </a:cubicBezTo>
                  <a:cubicBezTo>
                    <a:pt x="21192" y="19088"/>
                    <a:pt x="21275" y="19151"/>
                    <a:pt x="21366" y="19151"/>
                  </a:cubicBezTo>
                  <a:cubicBezTo>
                    <a:pt x="21371" y="19151"/>
                    <a:pt x="21376" y="19151"/>
                    <a:pt x="21381" y="19151"/>
                  </a:cubicBezTo>
                  <a:cubicBezTo>
                    <a:pt x="21480" y="19143"/>
                    <a:pt x="21558" y="19063"/>
                    <a:pt x="21563" y="18964"/>
                  </a:cubicBezTo>
                  <a:lnTo>
                    <a:pt x="22032" y="10339"/>
                  </a:lnTo>
                  <a:cubicBezTo>
                    <a:pt x="22039" y="10230"/>
                    <a:pt x="21955" y="10135"/>
                    <a:pt x="21846" y="10130"/>
                  </a:cubicBezTo>
                  <a:cubicBezTo>
                    <a:pt x="21841" y="10130"/>
                    <a:pt x="21836" y="10129"/>
                    <a:pt x="21830" y="10129"/>
                  </a:cubicBezTo>
                  <a:cubicBezTo>
                    <a:pt x="21721" y="10129"/>
                    <a:pt x="21643" y="10213"/>
                    <a:pt x="21637" y="10317"/>
                  </a:cubicBezTo>
                  <a:lnTo>
                    <a:pt x="21238" y="17639"/>
                  </a:lnTo>
                  <a:cubicBezTo>
                    <a:pt x="20351" y="14508"/>
                    <a:pt x="18952" y="11949"/>
                    <a:pt x="18883" y="11825"/>
                  </a:cubicBezTo>
                  <a:cubicBezTo>
                    <a:pt x="18875" y="11808"/>
                    <a:pt x="18863" y="11792"/>
                    <a:pt x="18849" y="11779"/>
                  </a:cubicBezTo>
                  <a:cubicBezTo>
                    <a:pt x="9849" y="2176"/>
                    <a:pt x="355" y="25"/>
                    <a:pt x="260" y="4"/>
                  </a:cubicBezTo>
                  <a:cubicBezTo>
                    <a:pt x="247" y="2"/>
                    <a:pt x="233" y="0"/>
                    <a:pt x="220" y="0"/>
                  </a:cubicBezTo>
                  <a:close/>
                </a:path>
              </a:pathLst>
            </a:custGeom>
            <a:solidFill>
              <a:schemeClr val="accent4"/>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2" name="Google Shape;3812;p46">
              <a:extLst>
                <a:ext uri="{FF2B5EF4-FFF2-40B4-BE49-F238E27FC236}">
                  <a16:creationId xmlns:a16="http://schemas.microsoft.com/office/drawing/2014/main" id="{AA86FFBC-6B6B-A129-1EFB-84BF67140C2F}"/>
                </a:ext>
              </a:extLst>
            </p:cNvPr>
            <p:cNvSpPr/>
            <p:nvPr/>
          </p:nvSpPr>
          <p:spPr>
            <a:xfrm>
              <a:off x="8011025" y="253375"/>
              <a:ext cx="718175" cy="263250"/>
            </a:xfrm>
            <a:custGeom>
              <a:avLst/>
              <a:gdLst/>
              <a:ahLst/>
              <a:cxnLst/>
              <a:rect l="l" t="t" r="r" b="b"/>
              <a:pathLst>
                <a:path w="28727" h="10530" extrusionOk="0">
                  <a:moveTo>
                    <a:pt x="3875" y="627"/>
                  </a:moveTo>
                  <a:lnTo>
                    <a:pt x="3875" y="627"/>
                  </a:lnTo>
                  <a:cubicBezTo>
                    <a:pt x="17358" y="1760"/>
                    <a:pt x="25650" y="5765"/>
                    <a:pt x="27830" y="6937"/>
                  </a:cubicBezTo>
                  <a:cubicBezTo>
                    <a:pt x="24712" y="7273"/>
                    <a:pt x="22410" y="9437"/>
                    <a:pt x="21817" y="10046"/>
                  </a:cubicBezTo>
                  <a:cubicBezTo>
                    <a:pt x="15957" y="4106"/>
                    <a:pt x="8321" y="1623"/>
                    <a:pt x="3875" y="627"/>
                  </a:cubicBezTo>
                  <a:close/>
                  <a:moveTo>
                    <a:pt x="198" y="0"/>
                  </a:moveTo>
                  <a:cubicBezTo>
                    <a:pt x="101" y="0"/>
                    <a:pt x="13" y="84"/>
                    <a:pt x="7" y="186"/>
                  </a:cubicBezTo>
                  <a:cubicBezTo>
                    <a:pt x="1" y="295"/>
                    <a:pt x="81" y="388"/>
                    <a:pt x="189" y="397"/>
                  </a:cubicBezTo>
                  <a:cubicBezTo>
                    <a:pt x="316" y="408"/>
                    <a:pt x="13023" y="1572"/>
                    <a:pt x="21680" y="10469"/>
                  </a:cubicBezTo>
                  <a:cubicBezTo>
                    <a:pt x="21716" y="10509"/>
                    <a:pt x="21768" y="10530"/>
                    <a:pt x="21822" y="10530"/>
                  </a:cubicBezTo>
                  <a:cubicBezTo>
                    <a:pt x="21823" y="10530"/>
                    <a:pt x="21825" y="10530"/>
                    <a:pt x="21827" y="10528"/>
                  </a:cubicBezTo>
                  <a:cubicBezTo>
                    <a:pt x="21883" y="10527"/>
                    <a:pt x="21933" y="10503"/>
                    <a:pt x="21970" y="10462"/>
                  </a:cubicBezTo>
                  <a:cubicBezTo>
                    <a:pt x="21998" y="10431"/>
                    <a:pt x="24785" y="7357"/>
                    <a:pt x="28515" y="7290"/>
                  </a:cubicBezTo>
                  <a:cubicBezTo>
                    <a:pt x="28603" y="7289"/>
                    <a:pt x="28679" y="7228"/>
                    <a:pt x="28703" y="7144"/>
                  </a:cubicBezTo>
                  <a:cubicBezTo>
                    <a:pt x="28726" y="7059"/>
                    <a:pt x="28691" y="6969"/>
                    <a:pt x="28616" y="6923"/>
                  </a:cubicBezTo>
                  <a:cubicBezTo>
                    <a:pt x="28516" y="6861"/>
                    <a:pt x="18420" y="739"/>
                    <a:pt x="214" y="1"/>
                  </a:cubicBezTo>
                  <a:cubicBezTo>
                    <a:pt x="208" y="0"/>
                    <a:pt x="203" y="0"/>
                    <a:pt x="198" y="0"/>
                  </a:cubicBezTo>
                  <a:close/>
                </a:path>
              </a:pathLst>
            </a:custGeom>
            <a:solidFill>
              <a:schemeClr val="accent4"/>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3" name="Google Shape;3813;p46">
              <a:extLst>
                <a:ext uri="{FF2B5EF4-FFF2-40B4-BE49-F238E27FC236}">
                  <a16:creationId xmlns:a16="http://schemas.microsoft.com/office/drawing/2014/main" id="{17B347ED-2A61-E3A7-9A43-9D7B341CDB30}"/>
                </a:ext>
              </a:extLst>
            </p:cNvPr>
            <p:cNvSpPr/>
            <p:nvPr/>
          </p:nvSpPr>
          <p:spPr>
            <a:xfrm>
              <a:off x="8401825" y="578400"/>
              <a:ext cx="148525" cy="153825"/>
            </a:xfrm>
            <a:custGeom>
              <a:avLst/>
              <a:gdLst/>
              <a:ahLst/>
              <a:cxnLst/>
              <a:rect l="l" t="t" r="r" b="b"/>
              <a:pathLst>
                <a:path w="5941" h="6153" extrusionOk="0">
                  <a:moveTo>
                    <a:pt x="218" y="1"/>
                  </a:moveTo>
                  <a:cubicBezTo>
                    <a:pt x="170" y="1"/>
                    <a:pt x="121" y="19"/>
                    <a:pt x="83" y="56"/>
                  </a:cubicBezTo>
                  <a:cubicBezTo>
                    <a:pt x="4" y="131"/>
                    <a:pt x="1" y="257"/>
                    <a:pt x="75" y="336"/>
                  </a:cubicBezTo>
                  <a:lnTo>
                    <a:pt x="5577" y="6091"/>
                  </a:lnTo>
                  <a:cubicBezTo>
                    <a:pt x="5616" y="6131"/>
                    <a:pt x="5668" y="6153"/>
                    <a:pt x="5720" y="6153"/>
                  </a:cubicBezTo>
                  <a:cubicBezTo>
                    <a:pt x="5770" y="6153"/>
                    <a:pt x="5819" y="6135"/>
                    <a:pt x="5858" y="6098"/>
                  </a:cubicBezTo>
                  <a:cubicBezTo>
                    <a:pt x="5937" y="6023"/>
                    <a:pt x="5940" y="5897"/>
                    <a:pt x="5864" y="5818"/>
                  </a:cubicBezTo>
                  <a:lnTo>
                    <a:pt x="363" y="62"/>
                  </a:lnTo>
                  <a:cubicBezTo>
                    <a:pt x="323" y="22"/>
                    <a:pt x="271" y="1"/>
                    <a:pt x="218" y="1"/>
                  </a:cubicBezTo>
                  <a:close/>
                </a:path>
              </a:pathLst>
            </a:custGeom>
            <a:solidFill>
              <a:schemeClr val="accent4"/>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grpSp>
      <p:grpSp>
        <p:nvGrpSpPr>
          <p:cNvPr id="47" name="Google Shape;3899;p46">
            <a:extLst>
              <a:ext uri="{FF2B5EF4-FFF2-40B4-BE49-F238E27FC236}">
                <a16:creationId xmlns:a16="http://schemas.microsoft.com/office/drawing/2014/main" id="{B0239556-4716-8B94-FCE4-7FFB835B9FB0}"/>
              </a:ext>
            </a:extLst>
          </p:cNvPr>
          <p:cNvGrpSpPr/>
          <p:nvPr/>
        </p:nvGrpSpPr>
        <p:grpSpPr>
          <a:xfrm rot="-4460063">
            <a:off x="8288960" y="886245"/>
            <a:ext cx="1425380" cy="1160352"/>
            <a:chOff x="7573474" y="3466512"/>
            <a:chExt cx="1617164" cy="1316285"/>
          </a:xfrm>
        </p:grpSpPr>
        <p:sp>
          <p:nvSpPr>
            <p:cNvPr id="48" name="Google Shape;3900;p46">
              <a:extLst>
                <a:ext uri="{FF2B5EF4-FFF2-40B4-BE49-F238E27FC236}">
                  <a16:creationId xmlns:a16="http://schemas.microsoft.com/office/drawing/2014/main" id="{EF676BA3-58F4-EE0E-90CA-751B5306E558}"/>
                </a:ext>
              </a:extLst>
            </p:cNvPr>
            <p:cNvSpPr/>
            <p:nvPr/>
          </p:nvSpPr>
          <p:spPr>
            <a:xfrm rot="1586497" flipH="1">
              <a:off x="7655390" y="3792140"/>
              <a:ext cx="1442044" cy="706569"/>
            </a:xfrm>
            <a:custGeom>
              <a:avLst/>
              <a:gdLst/>
              <a:ahLst/>
              <a:cxnLst/>
              <a:rect l="l" t="t" r="r" b="b"/>
              <a:pathLst>
                <a:path w="41474" h="20322" extrusionOk="0">
                  <a:moveTo>
                    <a:pt x="40833" y="385"/>
                  </a:moveTo>
                  <a:lnTo>
                    <a:pt x="40831" y="386"/>
                  </a:lnTo>
                  <a:lnTo>
                    <a:pt x="40831" y="385"/>
                  </a:lnTo>
                  <a:close/>
                  <a:moveTo>
                    <a:pt x="34920" y="2081"/>
                  </a:moveTo>
                  <a:lnTo>
                    <a:pt x="34941" y="2106"/>
                  </a:lnTo>
                  <a:lnTo>
                    <a:pt x="34917" y="2097"/>
                  </a:lnTo>
                  <a:cubicBezTo>
                    <a:pt x="34918" y="2092"/>
                    <a:pt x="34918" y="2087"/>
                    <a:pt x="34920" y="2081"/>
                  </a:cubicBezTo>
                  <a:close/>
                  <a:moveTo>
                    <a:pt x="35639" y="3693"/>
                  </a:moveTo>
                  <a:lnTo>
                    <a:pt x="35639" y="3717"/>
                  </a:lnTo>
                  <a:cubicBezTo>
                    <a:pt x="35634" y="3716"/>
                    <a:pt x="35628" y="3714"/>
                    <a:pt x="35624" y="3714"/>
                  </a:cubicBezTo>
                  <a:lnTo>
                    <a:pt x="35639" y="3693"/>
                  </a:lnTo>
                  <a:close/>
                  <a:moveTo>
                    <a:pt x="35758" y="3839"/>
                  </a:moveTo>
                  <a:lnTo>
                    <a:pt x="35787" y="3844"/>
                  </a:lnTo>
                  <a:lnTo>
                    <a:pt x="35762" y="3854"/>
                  </a:lnTo>
                  <a:lnTo>
                    <a:pt x="35758" y="3839"/>
                  </a:lnTo>
                  <a:close/>
                  <a:moveTo>
                    <a:pt x="41286" y="1"/>
                  </a:moveTo>
                  <a:lnTo>
                    <a:pt x="34162" y="598"/>
                  </a:lnTo>
                  <a:cubicBezTo>
                    <a:pt x="34148" y="599"/>
                    <a:pt x="34136" y="605"/>
                    <a:pt x="34122" y="610"/>
                  </a:cubicBezTo>
                  <a:cubicBezTo>
                    <a:pt x="34117" y="611"/>
                    <a:pt x="34111" y="611"/>
                    <a:pt x="34106" y="614"/>
                  </a:cubicBezTo>
                  <a:lnTo>
                    <a:pt x="4851" y="13924"/>
                  </a:lnTo>
                  <a:cubicBezTo>
                    <a:pt x="4850" y="13925"/>
                    <a:pt x="4849" y="13925"/>
                    <a:pt x="4848" y="13925"/>
                  </a:cubicBezTo>
                  <a:cubicBezTo>
                    <a:pt x="4847" y="13925"/>
                    <a:pt x="4846" y="13925"/>
                    <a:pt x="4846" y="13926"/>
                  </a:cubicBezTo>
                  <a:cubicBezTo>
                    <a:pt x="4844" y="13927"/>
                    <a:pt x="4843" y="13928"/>
                    <a:pt x="4840" y="13929"/>
                  </a:cubicBezTo>
                  <a:lnTo>
                    <a:pt x="3807" y="14399"/>
                  </a:lnTo>
                  <a:cubicBezTo>
                    <a:pt x="3806" y="14399"/>
                    <a:pt x="3806" y="14399"/>
                    <a:pt x="3805" y="14399"/>
                  </a:cubicBezTo>
                  <a:cubicBezTo>
                    <a:pt x="3804" y="14399"/>
                    <a:pt x="3803" y="14399"/>
                    <a:pt x="3801" y="14400"/>
                  </a:cubicBezTo>
                  <a:cubicBezTo>
                    <a:pt x="3799" y="14402"/>
                    <a:pt x="3799" y="14403"/>
                    <a:pt x="3796" y="14404"/>
                  </a:cubicBezTo>
                  <a:lnTo>
                    <a:pt x="1184" y="15593"/>
                  </a:lnTo>
                  <a:cubicBezTo>
                    <a:pt x="1135" y="15622"/>
                    <a:pt x="1" y="16338"/>
                    <a:pt x="990" y="18513"/>
                  </a:cubicBezTo>
                  <a:cubicBezTo>
                    <a:pt x="1706" y="20086"/>
                    <a:pt x="2575" y="20322"/>
                    <a:pt x="3030" y="20322"/>
                  </a:cubicBezTo>
                  <a:cubicBezTo>
                    <a:pt x="3204" y="20322"/>
                    <a:pt x="3318" y="20287"/>
                    <a:pt x="3336" y="20280"/>
                  </a:cubicBezTo>
                  <a:lnTo>
                    <a:pt x="5936" y="19097"/>
                  </a:lnTo>
                  <a:lnTo>
                    <a:pt x="6978" y="18623"/>
                  </a:lnTo>
                  <a:lnTo>
                    <a:pt x="6979" y="18623"/>
                  </a:lnTo>
                  <a:lnTo>
                    <a:pt x="6981" y="18622"/>
                  </a:lnTo>
                  <a:lnTo>
                    <a:pt x="36240" y="5310"/>
                  </a:lnTo>
                  <a:cubicBezTo>
                    <a:pt x="36245" y="5308"/>
                    <a:pt x="36247" y="5304"/>
                    <a:pt x="36251" y="5302"/>
                  </a:cubicBezTo>
                  <a:cubicBezTo>
                    <a:pt x="36265" y="5294"/>
                    <a:pt x="36277" y="5288"/>
                    <a:pt x="36288" y="5278"/>
                  </a:cubicBezTo>
                  <a:lnTo>
                    <a:pt x="41419" y="300"/>
                  </a:lnTo>
                  <a:cubicBezTo>
                    <a:pt x="41421" y="297"/>
                    <a:pt x="41421" y="295"/>
                    <a:pt x="41425" y="292"/>
                  </a:cubicBezTo>
                  <a:cubicBezTo>
                    <a:pt x="41432" y="282"/>
                    <a:pt x="41438" y="273"/>
                    <a:pt x="41443" y="263"/>
                  </a:cubicBezTo>
                  <a:cubicBezTo>
                    <a:pt x="41449" y="254"/>
                    <a:pt x="41456" y="247"/>
                    <a:pt x="41459" y="235"/>
                  </a:cubicBezTo>
                  <a:cubicBezTo>
                    <a:pt x="41466" y="223"/>
                    <a:pt x="41468" y="212"/>
                    <a:pt x="41469" y="202"/>
                  </a:cubicBezTo>
                  <a:cubicBezTo>
                    <a:pt x="41472" y="190"/>
                    <a:pt x="41473" y="179"/>
                    <a:pt x="41473" y="166"/>
                  </a:cubicBezTo>
                  <a:cubicBezTo>
                    <a:pt x="41473" y="164"/>
                    <a:pt x="41474" y="161"/>
                    <a:pt x="41474" y="157"/>
                  </a:cubicBezTo>
                  <a:cubicBezTo>
                    <a:pt x="41473" y="148"/>
                    <a:pt x="41469" y="141"/>
                    <a:pt x="41468" y="134"/>
                  </a:cubicBezTo>
                  <a:cubicBezTo>
                    <a:pt x="41464" y="123"/>
                    <a:pt x="41463" y="112"/>
                    <a:pt x="41458" y="102"/>
                  </a:cubicBezTo>
                  <a:cubicBezTo>
                    <a:pt x="41453" y="91"/>
                    <a:pt x="41446" y="80"/>
                    <a:pt x="41437" y="71"/>
                  </a:cubicBezTo>
                  <a:cubicBezTo>
                    <a:pt x="41433" y="64"/>
                    <a:pt x="41431" y="58"/>
                    <a:pt x="41426" y="53"/>
                  </a:cubicBezTo>
                  <a:cubicBezTo>
                    <a:pt x="41425" y="50"/>
                    <a:pt x="41421" y="50"/>
                    <a:pt x="41419" y="49"/>
                  </a:cubicBezTo>
                  <a:cubicBezTo>
                    <a:pt x="41411" y="42"/>
                    <a:pt x="41402" y="37"/>
                    <a:pt x="41394" y="32"/>
                  </a:cubicBezTo>
                  <a:cubicBezTo>
                    <a:pt x="41383" y="24"/>
                    <a:pt x="41372" y="17"/>
                    <a:pt x="41360" y="12"/>
                  </a:cubicBezTo>
                  <a:cubicBezTo>
                    <a:pt x="41354" y="9"/>
                    <a:pt x="41348" y="9"/>
                    <a:pt x="41342" y="8"/>
                  </a:cubicBezTo>
                  <a:cubicBezTo>
                    <a:pt x="41326" y="4"/>
                    <a:pt x="41311" y="2"/>
                    <a:pt x="41295" y="2"/>
                  </a:cubicBezTo>
                  <a:cubicBezTo>
                    <a:pt x="41292" y="2"/>
                    <a:pt x="41290" y="1"/>
                    <a:pt x="41286" y="1"/>
                  </a:cubicBezTo>
                  <a:close/>
                </a:path>
              </a:pathLst>
            </a:custGeom>
            <a:solidFill>
              <a:srgbClr val="191919">
                <a:alpha val="17860"/>
              </a:srgbClr>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49" name="Google Shape;3901;p46">
              <a:extLst>
                <a:ext uri="{FF2B5EF4-FFF2-40B4-BE49-F238E27FC236}">
                  <a16:creationId xmlns:a16="http://schemas.microsoft.com/office/drawing/2014/main" id="{3B73C1D8-6D69-8D57-86F4-6E5CE79F2CB7}"/>
                </a:ext>
              </a:extLst>
            </p:cNvPr>
            <p:cNvSpPr/>
            <p:nvPr/>
          </p:nvSpPr>
          <p:spPr>
            <a:xfrm rot="1586497" flipH="1">
              <a:off x="7887424" y="3522917"/>
              <a:ext cx="260356" cy="32822"/>
            </a:xfrm>
            <a:custGeom>
              <a:avLst/>
              <a:gdLst/>
              <a:ahLst/>
              <a:cxnLst/>
              <a:rect l="l" t="t" r="r" b="b"/>
              <a:pathLst>
                <a:path w="7488" h="944" extrusionOk="0">
                  <a:moveTo>
                    <a:pt x="7302" y="0"/>
                  </a:moveTo>
                  <a:cubicBezTo>
                    <a:pt x="7298" y="0"/>
                    <a:pt x="7295" y="0"/>
                    <a:pt x="7291" y="1"/>
                  </a:cubicBezTo>
                  <a:lnTo>
                    <a:pt x="167" y="598"/>
                  </a:lnTo>
                  <a:cubicBezTo>
                    <a:pt x="71" y="606"/>
                    <a:pt x="1" y="689"/>
                    <a:pt x="8" y="786"/>
                  </a:cubicBezTo>
                  <a:cubicBezTo>
                    <a:pt x="16" y="876"/>
                    <a:pt x="93" y="944"/>
                    <a:pt x="182" y="944"/>
                  </a:cubicBezTo>
                  <a:cubicBezTo>
                    <a:pt x="185" y="944"/>
                    <a:pt x="189" y="943"/>
                    <a:pt x="192" y="943"/>
                  </a:cubicBezTo>
                  <a:cubicBezTo>
                    <a:pt x="193" y="943"/>
                    <a:pt x="194" y="943"/>
                    <a:pt x="195" y="944"/>
                  </a:cubicBezTo>
                  <a:lnTo>
                    <a:pt x="7321" y="346"/>
                  </a:lnTo>
                  <a:cubicBezTo>
                    <a:pt x="7416" y="338"/>
                    <a:pt x="7487" y="254"/>
                    <a:pt x="7479" y="159"/>
                  </a:cubicBezTo>
                  <a:cubicBezTo>
                    <a:pt x="7472" y="66"/>
                    <a:pt x="7392" y="0"/>
                    <a:pt x="7302" y="0"/>
                  </a:cubicBezTo>
                  <a:close/>
                </a:path>
              </a:pathLst>
            </a:custGeom>
            <a:solidFill>
              <a:schemeClr val="accent4"/>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50" name="Google Shape;3902;p46">
              <a:extLst>
                <a:ext uri="{FF2B5EF4-FFF2-40B4-BE49-F238E27FC236}">
                  <a16:creationId xmlns:a16="http://schemas.microsoft.com/office/drawing/2014/main" id="{90F6843E-4137-6791-8ABF-92C0E7750712}"/>
                </a:ext>
              </a:extLst>
            </p:cNvPr>
            <p:cNvSpPr/>
            <p:nvPr/>
          </p:nvSpPr>
          <p:spPr>
            <a:xfrm rot="1586497" flipH="1">
              <a:off x="8747362" y="4472661"/>
              <a:ext cx="83065" cy="164456"/>
            </a:xfrm>
            <a:custGeom>
              <a:avLst/>
              <a:gdLst/>
              <a:ahLst/>
              <a:cxnLst/>
              <a:rect l="l" t="t" r="r" b="b"/>
              <a:pathLst>
                <a:path w="2389" h="4730" extrusionOk="0">
                  <a:moveTo>
                    <a:pt x="198" y="1"/>
                  </a:moveTo>
                  <a:cubicBezTo>
                    <a:pt x="174" y="1"/>
                    <a:pt x="149" y="6"/>
                    <a:pt x="126" y="17"/>
                  </a:cubicBezTo>
                  <a:cubicBezTo>
                    <a:pt x="39" y="57"/>
                    <a:pt x="1" y="159"/>
                    <a:pt x="40" y="246"/>
                  </a:cubicBezTo>
                  <a:lnTo>
                    <a:pt x="2034" y="4627"/>
                  </a:lnTo>
                  <a:cubicBezTo>
                    <a:pt x="2062" y="4691"/>
                    <a:pt x="2125" y="4730"/>
                    <a:pt x="2191" y="4730"/>
                  </a:cubicBezTo>
                  <a:cubicBezTo>
                    <a:pt x="2214" y="4730"/>
                    <a:pt x="2239" y="4725"/>
                    <a:pt x="2263" y="4714"/>
                  </a:cubicBezTo>
                  <a:cubicBezTo>
                    <a:pt x="2350" y="4674"/>
                    <a:pt x="2389" y="4571"/>
                    <a:pt x="2349" y="4485"/>
                  </a:cubicBezTo>
                  <a:lnTo>
                    <a:pt x="355" y="104"/>
                  </a:lnTo>
                  <a:cubicBezTo>
                    <a:pt x="327" y="39"/>
                    <a:pt x="264" y="1"/>
                    <a:pt x="198" y="1"/>
                  </a:cubicBezTo>
                  <a:close/>
                </a:path>
              </a:pathLst>
            </a:custGeom>
            <a:solidFill>
              <a:schemeClr val="dk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51" name="Google Shape;3903;p46">
              <a:extLst>
                <a:ext uri="{FF2B5EF4-FFF2-40B4-BE49-F238E27FC236}">
                  <a16:creationId xmlns:a16="http://schemas.microsoft.com/office/drawing/2014/main" id="{34B292BB-1E40-1D7D-1BDE-92E3A6ED07FB}"/>
                </a:ext>
              </a:extLst>
            </p:cNvPr>
            <p:cNvSpPr/>
            <p:nvPr/>
          </p:nvSpPr>
          <p:spPr>
            <a:xfrm rot="1586497" flipH="1">
              <a:off x="8003534" y="3600507"/>
              <a:ext cx="27329" cy="20409"/>
            </a:xfrm>
            <a:custGeom>
              <a:avLst/>
              <a:gdLst/>
              <a:ahLst/>
              <a:cxnLst/>
              <a:rect l="l" t="t" r="r" b="b"/>
              <a:pathLst>
                <a:path w="786" h="587" extrusionOk="0">
                  <a:moveTo>
                    <a:pt x="692" y="0"/>
                  </a:moveTo>
                  <a:cubicBezTo>
                    <a:pt x="675" y="0"/>
                    <a:pt x="659" y="5"/>
                    <a:pt x="644" y="15"/>
                  </a:cubicBezTo>
                  <a:lnTo>
                    <a:pt x="46" y="436"/>
                  </a:lnTo>
                  <a:cubicBezTo>
                    <a:pt x="9" y="462"/>
                    <a:pt x="1" y="514"/>
                    <a:pt x="27" y="551"/>
                  </a:cubicBezTo>
                  <a:cubicBezTo>
                    <a:pt x="44" y="575"/>
                    <a:pt x="69" y="587"/>
                    <a:pt x="95" y="587"/>
                  </a:cubicBezTo>
                  <a:cubicBezTo>
                    <a:pt x="112" y="587"/>
                    <a:pt x="127" y="582"/>
                    <a:pt x="142" y="571"/>
                  </a:cubicBezTo>
                  <a:lnTo>
                    <a:pt x="740" y="150"/>
                  </a:lnTo>
                  <a:cubicBezTo>
                    <a:pt x="776" y="124"/>
                    <a:pt x="786" y="73"/>
                    <a:pt x="760" y="35"/>
                  </a:cubicBezTo>
                  <a:cubicBezTo>
                    <a:pt x="743" y="13"/>
                    <a:pt x="718" y="0"/>
                    <a:pt x="692" y="0"/>
                  </a:cubicBezTo>
                  <a:close/>
                </a:path>
              </a:pathLst>
            </a:custGeom>
            <a:solidFill>
              <a:schemeClr val="dk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52" name="Google Shape;3904;p46">
              <a:extLst>
                <a:ext uri="{FF2B5EF4-FFF2-40B4-BE49-F238E27FC236}">
                  <a16:creationId xmlns:a16="http://schemas.microsoft.com/office/drawing/2014/main" id="{D2D0C9CB-1FD5-B908-B8CE-A20C8DBF1487}"/>
                </a:ext>
              </a:extLst>
            </p:cNvPr>
            <p:cNvSpPr/>
            <p:nvPr/>
          </p:nvSpPr>
          <p:spPr>
            <a:xfrm rot="1586497" flipH="1">
              <a:off x="8754854" y="4621166"/>
              <a:ext cx="50451" cy="24373"/>
            </a:xfrm>
            <a:custGeom>
              <a:avLst/>
              <a:gdLst/>
              <a:ahLst/>
              <a:cxnLst/>
              <a:rect l="l" t="t" r="r" b="b"/>
              <a:pathLst>
                <a:path w="1451" h="701" extrusionOk="0">
                  <a:moveTo>
                    <a:pt x="1355" y="0"/>
                  </a:moveTo>
                  <a:cubicBezTo>
                    <a:pt x="1345" y="0"/>
                    <a:pt x="1334" y="2"/>
                    <a:pt x="1324" y="6"/>
                  </a:cubicBezTo>
                  <a:lnTo>
                    <a:pt x="64" y="541"/>
                  </a:lnTo>
                  <a:cubicBezTo>
                    <a:pt x="21" y="559"/>
                    <a:pt x="1" y="608"/>
                    <a:pt x="20" y="650"/>
                  </a:cubicBezTo>
                  <a:cubicBezTo>
                    <a:pt x="32" y="682"/>
                    <a:pt x="64" y="700"/>
                    <a:pt x="95" y="700"/>
                  </a:cubicBezTo>
                  <a:cubicBezTo>
                    <a:pt x="108" y="700"/>
                    <a:pt x="118" y="698"/>
                    <a:pt x="129" y="694"/>
                  </a:cubicBezTo>
                  <a:lnTo>
                    <a:pt x="1388" y="159"/>
                  </a:lnTo>
                  <a:cubicBezTo>
                    <a:pt x="1432" y="140"/>
                    <a:pt x="1450" y="92"/>
                    <a:pt x="1433" y="50"/>
                  </a:cubicBezTo>
                  <a:cubicBezTo>
                    <a:pt x="1418" y="18"/>
                    <a:pt x="1387" y="0"/>
                    <a:pt x="1355" y="0"/>
                  </a:cubicBezTo>
                  <a:close/>
                </a:path>
              </a:pathLst>
            </a:custGeom>
            <a:solidFill>
              <a:schemeClr val="dk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53" name="Google Shape;3905;p46">
              <a:extLst>
                <a:ext uri="{FF2B5EF4-FFF2-40B4-BE49-F238E27FC236}">
                  <a16:creationId xmlns:a16="http://schemas.microsoft.com/office/drawing/2014/main" id="{72D925F9-D0DC-7717-7187-E82D083AF7BC}"/>
                </a:ext>
              </a:extLst>
            </p:cNvPr>
            <p:cNvSpPr/>
            <p:nvPr/>
          </p:nvSpPr>
          <p:spPr>
            <a:xfrm rot="1586497" flipH="1">
              <a:off x="8788500" y="4616744"/>
              <a:ext cx="36613" cy="14290"/>
            </a:xfrm>
            <a:custGeom>
              <a:avLst/>
              <a:gdLst/>
              <a:ahLst/>
              <a:cxnLst/>
              <a:rect l="l" t="t" r="r" b="b"/>
              <a:pathLst>
                <a:path w="1053" h="411" extrusionOk="0">
                  <a:moveTo>
                    <a:pt x="960" y="0"/>
                  </a:moveTo>
                  <a:cubicBezTo>
                    <a:pt x="953" y="0"/>
                    <a:pt x="945" y="1"/>
                    <a:pt x="937" y="3"/>
                  </a:cubicBezTo>
                  <a:lnTo>
                    <a:pt x="71" y="248"/>
                  </a:lnTo>
                  <a:cubicBezTo>
                    <a:pt x="27" y="261"/>
                    <a:pt x="0" y="306"/>
                    <a:pt x="13" y="350"/>
                  </a:cubicBezTo>
                  <a:cubicBezTo>
                    <a:pt x="23" y="386"/>
                    <a:pt x="57" y="410"/>
                    <a:pt x="94" y="410"/>
                  </a:cubicBezTo>
                  <a:cubicBezTo>
                    <a:pt x="101" y="410"/>
                    <a:pt x="109" y="408"/>
                    <a:pt x="117" y="406"/>
                  </a:cubicBezTo>
                  <a:lnTo>
                    <a:pt x="983" y="161"/>
                  </a:lnTo>
                  <a:cubicBezTo>
                    <a:pt x="1026" y="150"/>
                    <a:pt x="1052" y="104"/>
                    <a:pt x="1039" y="59"/>
                  </a:cubicBezTo>
                  <a:cubicBezTo>
                    <a:pt x="1029" y="23"/>
                    <a:pt x="997" y="0"/>
                    <a:pt x="960" y="0"/>
                  </a:cubicBezTo>
                  <a:close/>
                </a:path>
              </a:pathLst>
            </a:custGeom>
            <a:solidFill>
              <a:schemeClr val="dk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54" name="Google Shape;3906;p46">
              <a:extLst>
                <a:ext uri="{FF2B5EF4-FFF2-40B4-BE49-F238E27FC236}">
                  <a16:creationId xmlns:a16="http://schemas.microsoft.com/office/drawing/2014/main" id="{91CCF93B-845A-BA78-F781-EF1B0F260CDB}"/>
                </a:ext>
              </a:extLst>
            </p:cNvPr>
            <p:cNvSpPr/>
            <p:nvPr/>
          </p:nvSpPr>
          <p:spPr>
            <a:xfrm rot="1586497" flipH="1">
              <a:off x="8841264" y="4594144"/>
              <a:ext cx="24965" cy="16828"/>
            </a:xfrm>
            <a:custGeom>
              <a:avLst/>
              <a:gdLst/>
              <a:ahLst/>
              <a:cxnLst/>
              <a:rect l="l" t="t" r="r" b="b"/>
              <a:pathLst>
                <a:path w="718" h="484" extrusionOk="0">
                  <a:moveTo>
                    <a:pt x="624" y="0"/>
                  </a:moveTo>
                  <a:cubicBezTo>
                    <a:pt x="616" y="0"/>
                    <a:pt x="609" y="1"/>
                    <a:pt x="601" y="4"/>
                  </a:cubicBezTo>
                  <a:cubicBezTo>
                    <a:pt x="386" y="67"/>
                    <a:pt x="190" y="185"/>
                    <a:pt x="33" y="343"/>
                  </a:cubicBezTo>
                  <a:cubicBezTo>
                    <a:pt x="0" y="375"/>
                    <a:pt x="0" y="427"/>
                    <a:pt x="33" y="459"/>
                  </a:cubicBezTo>
                  <a:cubicBezTo>
                    <a:pt x="50" y="476"/>
                    <a:pt x="71" y="484"/>
                    <a:pt x="92" y="484"/>
                  </a:cubicBezTo>
                  <a:cubicBezTo>
                    <a:pt x="113" y="484"/>
                    <a:pt x="134" y="474"/>
                    <a:pt x="151" y="459"/>
                  </a:cubicBezTo>
                  <a:cubicBezTo>
                    <a:pt x="288" y="321"/>
                    <a:pt x="461" y="218"/>
                    <a:pt x="648" y="164"/>
                  </a:cubicBezTo>
                  <a:cubicBezTo>
                    <a:pt x="692" y="150"/>
                    <a:pt x="717" y="103"/>
                    <a:pt x="705" y="60"/>
                  </a:cubicBezTo>
                  <a:cubicBezTo>
                    <a:pt x="693" y="23"/>
                    <a:pt x="660" y="0"/>
                    <a:pt x="624" y="0"/>
                  </a:cubicBezTo>
                  <a:close/>
                </a:path>
              </a:pathLst>
            </a:custGeom>
            <a:solidFill>
              <a:schemeClr val="dk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55" name="Google Shape;3907;p46">
              <a:extLst>
                <a:ext uri="{FF2B5EF4-FFF2-40B4-BE49-F238E27FC236}">
                  <a16:creationId xmlns:a16="http://schemas.microsoft.com/office/drawing/2014/main" id="{D139866A-E290-60F1-7D19-D4152F2AEDE4}"/>
                </a:ext>
              </a:extLst>
            </p:cNvPr>
            <p:cNvSpPr/>
            <p:nvPr/>
          </p:nvSpPr>
          <p:spPr>
            <a:xfrm rot="1586497" flipH="1">
              <a:off x="8854760" y="4547285"/>
              <a:ext cx="28268" cy="15681"/>
            </a:xfrm>
            <a:custGeom>
              <a:avLst/>
              <a:gdLst/>
              <a:ahLst/>
              <a:cxnLst/>
              <a:rect l="l" t="t" r="r" b="b"/>
              <a:pathLst>
                <a:path w="813" h="451" extrusionOk="0">
                  <a:moveTo>
                    <a:pt x="717" y="1"/>
                  </a:moveTo>
                  <a:cubicBezTo>
                    <a:pt x="706" y="1"/>
                    <a:pt x="694" y="3"/>
                    <a:pt x="683" y="8"/>
                  </a:cubicBezTo>
                  <a:lnTo>
                    <a:pt x="60" y="292"/>
                  </a:lnTo>
                  <a:cubicBezTo>
                    <a:pt x="20" y="312"/>
                    <a:pt x="1" y="360"/>
                    <a:pt x="20" y="402"/>
                  </a:cubicBezTo>
                  <a:cubicBezTo>
                    <a:pt x="34" y="432"/>
                    <a:pt x="65" y="450"/>
                    <a:pt x="96" y="450"/>
                  </a:cubicBezTo>
                  <a:cubicBezTo>
                    <a:pt x="108" y="450"/>
                    <a:pt x="119" y="448"/>
                    <a:pt x="130" y="443"/>
                  </a:cubicBezTo>
                  <a:lnTo>
                    <a:pt x="752" y="158"/>
                  </a:lnTo>
                  <a:cubicBezTo>
                    <a:pt x="793" y="139"/>
                    <a:pt x="813" y="90"/>
                    <a:pt x="793" y="48"/>
                  </a:cubicBezTo>
                  <a:cubicBezTo>
                    <a:pt x="779" y="19"/>
                    <a:pt x="748" y="1"/>
                    <a:pt x="717" y="1"/>
                  </a:cubicBezTo>
                  <a:close/>
                </a:path>
              </a:pathLst>
            </a:custGeom>
            <a:solidFill>
              <a:schemeClr val="dk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56" name="Google Shape;3908;p46">
              <a:extLst>
                <a:ext uri="{FF2B5EF4-FFF2-40B4-BE49-F238E27FC236}">
                  <a16:creationId xmlns:a16="http://schemas.microsoft.com/office/drawing/2014/main" id="{F21643C1-CEEC-5C47-6E49-4399996F85E6}"/>
                </a:ext>
              </a:extLst>
            </p:cNvPr>
            <p:cNvSpPr/>
            <p:nvPr/>
          </p:nvSpPr>
          <p:spPr>
            <a:xfrm rot="1586497" flipH="1">
              <a:off x="7934060" y="3499828"/>
              <a:ext cx="44923" cy="52570"/>
            </a:xfrm>
            <a:custGeom>
              <a:avLst/>
              <a:gdLst/>
              <a:ahLst/>
              <a:cxnLst/>
              <a:rect l="l" t="t" r="r" b="b"/>
              <a:pathLst>
                <a:path w="1292" h="1512" extrusionOk="0">
                  <a:moveTo>
                    <a:pt x="571" y="1"/>
                  </a:moveTo>
                  <a:cubicBezTo>
                    <a:pt x="513" y="1"/>
                    <a:pt x="456" y="31"/>
                    <a:pt x="424" y="85"/>
                  </a:cubicBezTo>
                  <a:lnTo>
                    <a:pt x="94" y="639"/>
                  </a:lnTo>
                  <a:cubicBezTo>
                    <a:pt x="10" y="780"/>
                    <a:pt x="0" y="955"/>
                    <a:pt x="68" y="1106"/>
                  </a:cubicBezTo>
                  <a:cubicBezTo>
                    <a:pt x="136" y="1257"/>
                    <a:pt x="275" y="1365"/>
                    <a:pt x="437" y="1394"/>
                  </a:cubicBezTo>
                  <a:lnTo>
                    <a:pt x="1072" y="1509"/>
                  </a:lnTo>
                  <a:cubicBezTo>
                    <a:pt x="1082" y="1510"/>
                    <a:pt x="1093" y="1512"/>
                    <a:pt x="1103" y="1512"/>
                  </a:cubicBezTo>
                  <a:cubicBezTo>
                    <a:pt x="1185" y="1512"/>
                    <a:pt x="1257" y="1452"/>
                    <a:pt x="1273" y="1369"/>
                  </a:cubicBezTo>
                  <a:cubicBezTo>
                    <a:pt x="1292" y="1274"/>
                    <a:pt x="1229" y="1184"/>
                    <a:pt x="1135" y="1168"/>
                  </a:cubicBezTo>
                  <a:lnTo>
                    <a:pt x="500" y="1053"/>
                  </a:lnTo>
                  <a:cubicBezTo>
                    <a:pt x="447" y="1043"/>
                    <a:pt x="405" y="1011"/>
                    <a:pt x="383" y="963"/>
                  </a:cubicBezTo>
                  <a:cubicBezTo>
                    <a:pt x="361" y="915"/>
                    <a:pt x="366" y="861"/>
                    <a:pt x="392" y="816"/>
                  </a:cubicBezTo>
                  <a:lnTo>
                    <a:pt x="721" y="262"/>
                  </a:lnTo>
                  <a:cubicBezTo>
                    <a:pt x="770" y="181"/>
                    <a:pt x="743" y="74"/>
                    <a:pt x="661" y="26"/>
                  </a:cubicBezTo>
                  <a:cubicBezTo>
                    <a:pt x="633" y="9"/>
                    <a:pt x="602" y="1"/>
                    <a:pt x="571" y="1"/>
                  </a:cubicBezTo>
                  <a:close/>
                </a:path>
              </a:pathLst>
            </a:custGeom>
            <a:solidFill>
              <a:schemeClr val="accent4"/>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57" name="Google Shape;3909;p46">
              <a:extLst>
                <a:ext uri="{FF2B5EF4-FFF2-40B4-BE49-F238E27FC236}">
                  <a16:creationId xmlns:a16="http://schemas.microsoft.com/office/drawing/2014/main" id="{1D142FA7-C4F5-F86E-ED74-6118CA5412A5}"/>
                </a:ext>
              </a:extLst>
            </p:cNvPr>
            <p:cNvSpPr/>
            <p:nvPr/>
          </p:nvSpPr>
          <p:spPr>
            <a:xfrm rot="1586497" flipH="1">
              <a:off x="8722239" y="4441750"/>
              <a:ext cx="83030" cy="164421"/>
            </a:xfrm>
            <a:custGeom>
              <a:avLst/>
              <a:gdLst/>
              <a:ahLst/>
              <a:cxnLst/>
              <a:rect l="l" t="t" r="r" b="b"/>
              <a:pathLst>
                <a:path w="2388" h="4729" extrusionOk="0">
                  <a:moveTo>
                    <a:pt x="196" y="1"/>
                  </a:moveTo>
                  <a:cubicBezTo>
                    <a:pt x="172" y="1"/>
                    <a:pt x="148" y="5"/>
                    <a:pt x="126" y="16"/>
                  </a:cubicBezTo>
                  <a:cubicBezTo>
                    <a:pt x="38" y="55"/>
                    <a:pt x="0" y="159"/>
                    <a:pt x="39" y="245"/>
                  </a:cubicBezTo>
                  <a:lnTo>
                    <a:pt x="2033" y="4626"/>
                  </a:lnTo>
                  <a:cubicBezTo>
                    <a:pt x="2062" y="4691"/>
                    <a:pt x="2125" y="4729"/>
                    <a:pt x="2190" y="4729"/>
                  </a:cubicBezTo>
                  <a:cubicBezTo>
                    <a:pt x="2215" y="4729"/>
                    <a:pt x="2238" y="4723"/>
                    <a:pt x="2262" y="4713"/>
                  </a:cubicBezTo>
                  <a:cubicBezTo>
                    <a:pt x="2350" y="4673"/>
                    <a:pt x="2387" y="4571"/>
                    <a:pt x="2348" y="4484"/>
                  </a:cubicBezTo>
                  <a:lnTo>
                    <a:pt x="354" y="103"/>
                  </a:lnTo>
                  <a:cubicBezTo>
                    <a:pt x="325" y="38"/>
                    <a:pt x="262" y="1"/>
                    <a:pt x="196" y="1"/>
                  </a:cubicBezTo>
                  <a:close/>
                </a:path>
              </a:pathLst>
            </a:custGeom>
            <a:solidFill>
              <a:schemeClr val="accent4"/>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58" name="Google Shape;3910;p46">
              <a:extLst>
                <a:ext uri="{FF2B5EF4-FFF2-40B4-BE49-F238E27FC236}">
                  <a16:creationId xmlns:a16="http://schemas.microsoft.com/office/drawing/2014/main" id="{32877787-A264-E4C9-FAC4-9245162AB7BB}"/>
                </a:ext>
              </a:extLst>
            </p:cNvPr>
            <p:cNvSpPr/>
            <p:nvPr/>
          </p:nvSpPr>
          <p:spPr>
            <a:xfrm rot="1586497" flipH="1">
              <a:off x="7899688" y="3824188"/>
              <a:ext cx="1214997" cy="626462"/>
            </a:xfrm>
            <a:custGeom>
              <a:avLst/>
              <a:gdLst/>
              <a:ahLst/>
              <a:cxnLst/>
              <a:rect l="l" t="t" r="r" b="b"/>
              <a:pathLst>
                <a:path w="34944" h="18018" extrusionOk="0">
                  <a:moveTo>
                    <a:pt x="34178" y="0"/>
                  </a:moveTo>
                  <a:cubicBezTo>
                    <a:pt x="34153" y="0"/>
                    <a:pt x="34129" y="5"/>
                    <a:pt x="34106" y="16"/>
                  </a:cubicBezTo>
                  <a:lnTo>
                    <a:pt x="1184" y="14996"/>
                  </a:lnTo>
                  <a:cubicBezTo>
                    <a:pt x="1135" y="15024"/>
                    <a:pt x="1" y="15740"/>
                    <a:pt x="991" y="17916"/>
                  </a:cubicBezTo>
                  <a:cubicBezTo>
                    <a:pt x="1020" y="17980"/>
                    <a:pt x="1083" y="18018"/>
                    <a:pt x="1148" y="18018"/>
                  </a:cubicBezTo>
                  <a:cubicBezTo>
                    <a:pt x="1173" y="18018"/>
                    <a:pt x="1196" y="18014"/>
                    <a:pt x="1217" y="18002"/>
                  </a:cubicBezTo>
                  <a:cubicBezTo>
                    <a:pt x="1305" y="17963"/>
                    <a:pt x="1343" y="17859"/>
                    <a:pt x="1304" y="17774"/>
                  </a:cubicBezTo>
                  <a:cubicBezTo>
                    <a:pt x="450" y="15896"/>
                    <a:pt x="1325" y="15315"/>
                    <a:pt x="1343" y="15302"/>
                  </a:cubicBezTo>
                  <a:lnTo>
                    <a:pt x="34038" y="427"/>
                  </a:lnTo>
                  <a:cubicBezTo>
                    <a:pt x="34140" y="925"/>
                    <a:pt x="34392" y="1287"/>
                    <a:pt x="34534" y="1458"/>
                  </a:cubicBezTo>
                  <a:cubicBezTo>
                    <a:pt x="34414" y="1664"/>
                    <a:pt x="34243" y="2104"/>
                    <a:pt x="34501" y="2669"/>
                  </a:cubicBezTo>
                  <a:cubicBezTo>
                    <a:pt x="34530" y="2734"/>
                    <a:pt x="34593" y="2771"/>
                    <a:pt x="34659" y="2771"/>
                  </a:cubicBezTo>
                  <a:cubicBezTo>
                    <a:pt x="34683" y="2771"/>
                    <a:pt x="34707" y="2766"/>
                    <a:pt x="34729" y="2756"/>
                  </a:cubicBezTo>
                  <a:cubicBezTo>
                    <a:pt x="34817" y="2716"/>
                    <a:pt x="34855" y="2614"/>
                    <a:pt x="34816" y="2527"/>
                  </a:cubicBezTo>
                  <a:cubicBezTo>
                    <a:pt x="34557" y="1956"/>
                    <a:pt x="34871" y="1572"/>
                    <a:pt x="34884" y="1556"/>
                  </a:cubicBezTo>
                  <a:cubicBezTo>
                    <a:pt x="34944" y="1486"/>
                    <a:pt x="34941" y="1384"/>
                    <a:pt x="34875" y="1319"/>
                  </a:cubicBezTo>
                  <a:cubicBezTo>
                    <a:pt x="34871" y="1314"/>
                    <a:pt x="34413" y="856"/>
                    <a:pt x="34350" y="157"/>
                  </a:cubicBezTo>
                  <a:cubicBezTo>
                    <a:pt x="34344" y="103"/>
                    <a:pt x="34313" y="51"/>
                    <a:pt x="34264" y="24"/>
                  </a:cubicBezTo>
                  <a:cubicBezTo>
                    <a:pt x="34237" y="8"/>
                    <a:pt x="34208" y="0"/>
                    <a:pt x="34178" y="0"/>
                  </a:cubicBezTo>
                  <a:close/>
                </a:path>
              </a:pathLst>
            </a:custGeom>
            <a:solidFill>
              <a:srgbClr val="232323"/>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59" name="Google Shape;3911;p46">
              <a:extLst>
                <a:ext uri="{FF2B5EF4-FFF2-40B4-BE49-F238E27FC236}">
                  <a16:creationId xmlns:a16="http://schemas.microsoft.com/office/drawing/2014/main" id="{8298014E-94DC-6703-721C-67E6A881ADC8}"/>
                </a:ext>
              </a:extLst>
            </p:cNvPr>
            <p:cNvSpPr/>
            <p:nvPr/>
          </p:nvSpPr>
          <p:spPr>
            <a:xfrm rot="1586497" flipH="1">
              <a:off x="7823009" y="3882780"/>
              <a:ext cx="1230852" cy="601464"/>
            </a:xfrm>
            <a:custGeom>
              <a:avLst/>
              <a:gdLst/>
              <a:ahLst/>
              <a:cxnLst/>
              <a:rect l="l" t="t" r="r" b="b"/>
              <a:pathLst>
                <a:path w="35400" h="17299" extrusionOk="0">
                  <a:moveTo>
                    <a:pt x="33709" y="1"/>
                  </a:moveTo>
                  <a:cubicBezTo>
                    <a:pt x="33685" y="1"/>
                    <a:pt x="33661" y="6"/>
                    <a:pt x="33638" y="16"/>
                  </a:cubicBezTo>
                  <a:cubicBezTo>
                    <a:pt x="33550" y="56"/>
                    <a:pt x="33513" y="158"/>
                    <a:pt x="33551" y="245"/>
                  </a:cubicBezTo>
                  <a:cubicBezTo>
                    <a:pt x="33808" y="810"/>
                    <a:pt x="34253" y="969"/>
                    <a:pt x="34487" y="1015"/>
                  </a:cubicBezTo>
                  <a:cubicBezTo>
                    <a:pt x="34523" y="1234"/>
                    <a:pt x="34628" y="1663"/>
                    <a:pt x="34938" y="2067"/>
                  </a:cubicBezTo>
                  <a:lnTo>
                    <a:pt x="2263" y="16934"/>
                  </a:lnTo>
                  <a:cubicBezTo>
                    <a:pt x="2253" y="16938"/>
                    <a:pt x="2186" y="16956"/>
                    <a:pt x="2079" y="16956"/>
                  </a:cubicBezTo>
                  <a:cubicBezTo>
                    <a:pt x="1741" y="16956"/>
                    <a:pt x="1003" y="16772"/>
                    <a:pt x="354" y="15348"/>
                  </a:cubicBezTo>
                  <a:cubicBezTo>
                    <a:pt x="326" y="15283"/>
                    <a:pt x="262" y="15246"/>
                    <a:pt x="196" y="15246"/>
                  </a:cubicBezTo>
                  <a:cubicBezTo>
                    <a:pt x="172" y="15246"/>
                    <a:pt x="148" y="15251"/>
                    <a:pt x="126" y="15261"/>
                  </a:cubicBezTo>
                  <a:cubicBezTo>
                    <a:pt x="38" y="15301"/>
                    <a:pt x="0" y="15404"/>
                    <a:pt x="39" y="15490"/>
                  </a:cubicBezTo>
                  <a:cubicBezTo>
                    <a:pt x="755" y="17063"/>
                    <a:pt x="1625" y="17299"/>
                    <a:pt x="2079" y="17299"/>
                  </a:cubicBezTo>
                  <a:cubicBezTo>
                    <a:pt x="2253" y="17299"/>
                    <a:pt x="2366" y="17263"/>
                    <a:pt x="2388" y="17258"/>
                  </a:cubicBezTo>
                  <a:lnTo>
                    <a:pt x="35292" y="2288"/>
                  </a:lnTo>
                  <a:cubicBezTo>
                    <a:pt x="35342" y="2266"/>
                    <a:pt x="35379" y="2219"/>
                    <a:pt x="35389" y="2165"/>
                  </a:cubicBezTo>
                  <a:cubicBezTo>
                    <a:pt x="35400" y="2108"/>
                    <a:pt x="35383" y="2052"/>
                    <a:pt x="35345" y="2011"/>
                  </a:cubicBezTo>
                  <a:cubicBezTo>
                    <a:pt x="34860" y="1505"/>
                    <a:pt x="34816" y="858"/>
                    <a:pt x="34816" y="852"/>
                  </a:cubicBezTo>
                  <a:cubicBezTo>
                    <a:pt x="34808" y="762"/>
                    <a:pt x="34734" y="690"/>
                    <a:pt x="34644" y="689"/>
                  </a:cubicBezTo>
                  <a:cubicBezTo>
                    <a:pt x="34623" y="689"/>
                    <a:pt x="34126" y="673"/>
                    <a:pt x="33866" y="103"/>
                  </a:cubicBezTo>
                  <a:cubicBezTo>
                    <a:pt x="33838" y="38"/>
                    <a:pt x="33775" y="1"/>
                    <a:pt x="33709" y="1"/>
                  </a:cubicBezTo>
                  <a:close/>
                </a:path>
              </a:pathLst>
            </a:custGeom>
            <a:solidFill>
              <a:srgbClr val="232323"/>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60" name="Google Shape;3912;p46">
              <a:extLst>
                <a:ext uri="{FF2B5EF4-FFF2-40B4-BE49-F238E27FC236}">
                  <a16:creationId xmlns:a16="http://schemas.microsoft.com/office/drawing/2014/main" id="{9DAA0D74-23D3-9B74-36FD-0235037FE04B}"/>
                </a:ext>
              </a:extLst>
            </p:cNvPr>
            <p:cNvSpPr/>
            <p:nvPr/>
          </p:nvSpPr>
          <p:spPr>
            <a:xfrm rot="1586497" flipH="1">
              <a:off x="7993954" y="3709270"/>
              <a:ext cx="35" cy="35"/>
            </a:xfrm>
            <a:custGeom>
              <a:avLst/>
              <a:gdLst/>
              <a:ahLst/>
              <a:cxnLst/>
              <a:rect l="l" t="t" r="r" b="b"/>
              <a:pathLst>
                <a:path w="1" h="1" fill="none" extrusionOk="0">
                  <a:moveTo>
                    <a:pt x="1" y="0"/>
                  </a:moveTo>
                  <a:close/>
                </a:path>
              </a:pathLst>
            </a:custGeom>
            <a:noFill/>
            <a:ln w="8650" cap="rnd" cmpd="sng">
              <a:solidFill>
                <a:srgbClr val="232323"/>
              </a:solidFill>
              <a:prstDash val="solid"/>
              <a:round/>
              <a:headEnd type="none" w="sm" len="sm"/>
              <a:tailEnd type="none" w="sm" len="sm"/>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61" name="Google Shape;3913;p46">
              <a:extLst>
                <a:ext uri="{FF2B5EF4-FFF2-40B4-BE49-F238E27FC236}">
                  <a16:creationId xmlns:a16="http://schemas.microsoft.com/office/drawing/2014/main" id="{31313915-AF1F-11A5-19FB-4C9E5A782164}"/>
                </a:ext>
              </a:extLst>
            </p:cNvPr>
            <p:cNvSpPr/>
            <p:nvPr/>
          </p:nvSpPr>
          <p:spPr>
            <a:xfrm rot="1586497" flipH="1">
              <a:off x="7856789" y="3499511"/>
              <a:ext cx="191721" cy="185109"/>
            </a:xfrm>
            <a:custGeom>
              <a:avLst/>
              <a:gdLst/>
              <a:ahLst/>
              <a:cxnLst/>
              <a:rect l="l" t="t" r="r" b="b"/>
              <a:pathLst>
                <a:path w="5514" h="5324" extrusionOk="0">
                  <a:moveTo>
                    <a:pt x="5321" y="0"/>
                  </a:moveTo>
                  <a:cubicBezTo>
                    <a:pt x="5278" y="0"/>
                    <a:pt x="5235" y="16"/>
                    <a:pt x="5202" y="49"/>
                  </a:cubicBezTo>
                  <a:lnTo>
                    <a:pt x="71" y="5026"/>
                  </a:lnTo>
                  <a:cubicBezTo>
                    <a:pt x="1" y="5093"/>
                    <a:pt x="0" y="5203"/>
                    <a:pt x="67" y="5271"/>
                  </a:cubicBezTo>
                  <a:cubicBezTo>
                    <a:pt x="101" y="5307"/>
                    <a:pt x="146" y="5324"/>
                    <a:pt x="192" y="5324"/>
                  </a:cubicBezTo>
                  <a:cubicBezTo>
                    <a:pt x="235" y="5324"/>
                    <a:pt x="279" y="5308"/>
                    <a:pt x="312" y="5276"/>
                  </a:cubicBezTo>
                  <a:lnTo>
                    <a:pt x="5442" y="297"/>
                  </a:lnTo>
                  <a:cubicBezTo>
                    <a:pt x="5512" y="231"/>
                    <a:pt x="5514" y="121"/>
                    <a:pt x="5447" y="53"/>
                  </a:cubicBezTo>
                  <a:cubicBezTo>
                    <a:pt x="5412" y="18"/>
                    <a:pt x="5367" y="0"/>
                    <a:pt x="5321" y="0"/>
                  </a:cubicBezTo>
                  <a:close/>
                </a:path>
              </a:pathLst>
            </a:custGeom>
            <a:solidFill>
              <a:srgbClr val="232323"/>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62" name="Google Shape;3914;p46">
              <a:extLst>
                <a:ext uri="{FF2B5EF4-FFF2-40B4-BE49-F238E27FC236}">
                  <a16:creationId xmlns:a16="http://schemas.microsoft.com/office/drawing/2014/main" id="{84CB1FF6-6635-43D8-EAB4-57CED15CD5DC}"/>
                </a:ext>
              </a:extLst>
            </p:cNvPr>
            <p:cNvSpPr/>
            <p:nvPr/>
          </p:nvSpPr>
          <p:spPr>
            <a:xfrm rot="1586497" flipH="1">
              <a:off x="7868470" y="3874964"/>
              <a:ext cx="1031099" cy="474940"/>
            </a:xfrm>
            <a:custGeom>
              <a:avLst/>
              <a:gdLst/>
              <a:ahLst/>
              <a:cxnLst/>
              <a:rect l="l" t="t" r="r" b="b"/>
              <a:pathLst>
                <a:path w="29655" h="13660" extrusionOk="0">
                  <a:moveTo>
                    <a:pt x="29458" y="1"/>
                  </a:moveTo>
                  <a:cubicBezTo>
                    <a:pt x="29434" y="1"/>
                    <a:pt x="29410" y="6"/>
                    <a:pt x="29387" y="17"/>
                  </a:cubicBezTo>
                  <a:lnTo>
                    <a:pt x="126" y="13328"/>
                  </a:lnTo>
                  <a:cubicBezTo>
                    <a:pt x="39" y="13368"/>
                    <a:pt x="0" y="13471"/>
                    <a:pt x="40" y="13558"/>
                  </a:cubicBezTo>
                  <a:cubicBezTo>
                    <a:pt x="68" y="13621"/>
                    <a:pt x="131" y="13659"/>
                    <a:pt x="197" y="13659"/>
                  </a:cubicBezTo>
                  <a:cubicBezTo>
                    <a:pt x="222" y="13659"/>
                    <a:pt x="245" y="13654"/>
                    <a:pt x="269" y="13643"/>
                  </a:cubicBezTo>
                  <a:lnTo>
                    <a:pt x="29529" y="333"/>
                  </a:lnTo>
                  <a:cubicBezTo>
                    <a:pt x="29617" y="293"/>
                    <a:pt x="29655" y="189"/>
                    <a:pt x="29616" y="103"/>
                  </a:cubicBezTo>
                  <a:cubicBezTo>
                    <a:pt x="29587" y="39"/>
                    <a:pt x="29523" y="1"/>
                    <a:pt x="29458" y="1"/>
                  </a:cubicBezTo>
                  <a:close/>
                </a:path>
              </a:pathLst>
            </a:custGeom>
            <a:solidFill>
              <a:srgbClr val="232323"/>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63" name="Google Shape;3915;p46">
              <a:extLst>
                <a:ext uri="{FF2B5EF4-FFF2-40B4-BE49-F238E27FC236}">
                  <a16:creationId xmlns:a16="http://schemas.microsoft.com/office/drawing/2014/main" id="{A1A9E31E-3F1C-D393-6D23-B3B6A9E1762B}"/>
                </a:ext>
              </a:extLst>
            </p:cNvPr>
            <p:cNvSpPr/>
            <p:nvPr/>
          </p:nvSpPr>
          <p:spPr>
            <a:xfrm rot="1586497" flipH="1">
              <a:off x="7923104" y="3830575"/>
              <a:ext cx="1031134" cy="474906"/>
            </a:xfrm>
            <a:custGeom>
              <a:avLst/>
              <a:gdLst/>
              <a:ahLst/>
              <a:cxnLst/>
              <a:rect l="l" t="t" r="r" b="b"/>
              <a:pathLst>
                <a:path w="29656" h="13659" extrusionOk="0">
                  <a:moveTo>
                    <a:pt x="29459" y="0"/>
                  </a:moveTo>
                  <a:cubicBezTo>
                    <a:pt x="29435" y="0"/>
                    <a:pt x="29410" y="6"/>
                    <a:pt x="29387" y="16"/>
                  </a:cubicBezTo>
                  <a:lnTo>
                    <a:pt x="126" y="13328"/>
                  </a:lnTo>
                  <a:cubicBezTo>
                    <a:pt x="38" y="13367"/>
                    <a:pt x="1" y="13471"/>
                    <a:pt x="41" y="13557"/>
                  </a:cubicBezTo>
                  <a:cubicBezTo>
                    <a:pt x="69" y="13621"/>
                    <a:pt x="132" y="13659"/>
                    <a:pt x="198" y="13659"/>
                  </a:cubicBezTo>
                  <a:cubicBezTo>
                    <a:pt x="222" y="13659"/>
                    <a:pt x="246" y="13654"/>
                    <a:pt x="269" y="13643"/>
                  </a:cubicBezTo>
                  <a:lnTo>
                    <a:pt x="29530" y="331"/>
                  </a:lnTo>
                  <a:cubicBezTo>
                    <a:pt x="29618" y="293"/>
                    <a:pt x="29655" y="189"/>
                    <a:pt x="29616" y="103"/>
                  </a:cubicBezTo>
                  <a:cubicBezTo>
                    <a:pt x="29587" y="39"/>
                    <a:pt x="29524" y="0"/>
                    <a:pt x="29459" y="0"/>
                  </a:cubicBezTo>
                  <a:close/>
                </a:path>
              </a:pathLst>
            </a:custGeom>
            <a:solidFill>
              <a:srgbClr val="232323"/>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64" name="Google Shape;3916;p46">
              <a:extLst>
                <a:ext uri="{FF2B5EF4-FFF2-40B4-BE49-F238E27FC236}">
                  <a16:creationId xmlns:a16="http://schemas.microsoft.com/office/drawing/2014/main" id="{9BC40B5B-72A5-83AC-D79E-A30964DB624A}"/>
                </a:ext>
              </a:extLst>
            </p:cNvPr>
            <p:cNvSpPr/>
            <p:nvPr/>
          </p:nvSpPr>
          <p:spPr>
            <a:xfrm rot="1586497" flipH="1">
              <a:off x="7957408" y="3589009"/>
              <a:ext cx="68670" cy="58238"/>
            </a:xfrm>
            <a:custGeom>
              <a:avLst/>
              <a:gdLst/>
              <a:ahLst/>
              <a:cxnLst/>
              <a:rect l="l" t="t" r="r" b="b"/>
              <a:pathLst>
                <a:path w="1975" h="1675" extrusionOk="0">
                  <a:moveTo>
                    <a:pt x="1882" y="1"/>
                  </a:moveTo>
                  <a:cubicBezTo>
                    <a:pt x="1864" y="1"/>
                    <a:pt x="1845" y="7"/>
                    <a:pt x="1830" y="20"/>
                  </a:cubicBezTo>
                  <a:lnTo>
                    <a:pt x="40" y="1529"/>
                  </a:lnTo>
                  <a:cubicBezTo>
                    <a:pt x="4" y="1557"/>
                    <a:pt x="0" y="1609"/>
                    <a:pt x="30" y="1645"/>
                  </a:cubicBezTo>
                  <a:cubicBezTo>
                    <a:pt x="45" y="1664"/>
                    <a:pt x="68" y="1674"/>
                    <a:pt x="92" y="1674"/>
                  </a:cubicBezTo>
                  <a:cubicBezTo>
                    <a:pt x="110" y="1674"/>
                    <a:pt x="130" y="1667"/>
                    <a:pt x="146" y="1655"/>
                  </a:cubicBezTo>
                  <a:lnTo>
                    <a:pt x="1935" y="147"/>
                  </a:lnTo>
                  <a:cubicBezTo>
                    <a:pt x="1970" y="118"/>
                    <a:pt x="1974" y="65"/>
                    <a:pt x="1946" y="31"/>
                  </a:cubicBezTo>
                  <a:cubicBezTo>
                    <a:pt x="1929" y="11"/>
                    <a:pt x="1906" y="1"/>
                    <a:pt x="1882" y="1"/>
                  </a:cubicBezTo>
                  <a:close/>
                </a:path>
              </a:pathLst>
            </a:custGeom>
            <a:solidFill>
              <a:srgbClr val="232323"/>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65" name="Google Shape;3917;p46">
              <a:extLst>
                <a:ext uri="{FF2B5EF4-FFF2-40B4-BE49-F238E27FC236}">
                  <a16:creationId xmlns:a16="http://schemas.microsoft.com/office/drawing/2014/main" id="{1785FB10-9FA9-DD3C-11E8-65C29C8A46E0}"/>
                </a:ext>
              </a:extLst>
            </p:cNvPr>
            <p:cNvSpPr/>
            <p:nvPr/>
          </p:nvSpPr>
          <p:spPr>
            <a:xfrm rot="1586497" flipH="1">
              <a:off x="7899688" y="3824188"/>
              <a:ext cx="1214997" cy="626462"/>
            </a:xfrm>
            <a:custGeom>
              <a:avLst/>
              <a:gdLst/>
              <a:ahLst/>
              <a:cxnLst/>
              <a:rect l="l" t="t" r="r" b="b"/>
              <a:pathLst>
                <a:path w="34944" h="18018" extrusionOk="0">
                  <a:moveTo>
                    <a:pt x="34178" y="0"/>
                  </a:moveTo>
                  <a:cubicBezTo>
                    <a:pt x="34153" y="0"/>
                    <a:pt x="34129" y="5"/>
                    <a:pt x="34106" y="16"/>
                  </a:cubicBezTo>
                  <a:lnTo>
                    <a:pt x="1184" y="14996"/>
                  </a:lnTo>
                  <a:cubicBezTo>
                    <a:pt x="1135" y="15024"/>
                    <a:pt x="1" y="15740"/>
                    <a:pt x="991" y="17916"/>
                  </a:cubicBezTo>
                  <a:cubicBezTo>
                    <a:pt x="1020" y="17980"/>
                    <a:pt x="1083" y="18018"/>
                    <a:pt x="1148" y="18018"/>
                  </a:cubicBezTo>
                  <a:cubicBezTo>
                    <a:pt x="1173" y="18018"/>
                    <a:pt x="1196" y="18014"/>
                    <a:pt x="1217" y="18002"/>
                  </a:cubicBezTo>
                  <a:cubicBezTo>
                    <a:pt x="1305" y="17963"/>
                    <a:pt x="1343" y="17859"/>
                    <a:pt x="1304" y="17774"/>
                  </a:cubicBezTo>
                  <a:cubicBezTo>
                    <a:pt x="450" y="15896"/>
                    <a:pt x="1325" y="15315"/>
                    <a:pt x="1343" y="15302"/>
                  </a:cubicBezTo>
                  <a:lnTo>
                    <a:pt x="34038" y="427"/>
                  </a:lnTo>
                  <a:cubicBezTo>
                    <a:pt x="34140" y="925"/>
                    <a:pt x="34392" y="1287"/>
                    <a:pt x="34534" y="1458"/>
                  </a:cubicBezTo>
                  <a:cubicBezTo>
                    <a:pt x="34414" y="1664"/>
                    <a:pt x="34243" y="2104"/>
                    <a:pt x="34501" y="2669"/>
                  </a:cubicBezTo>
                  <a:cubicBezTo>
                    <a:pt x="34530" y="2734"/>
                    <a:pt x="34593" y="2771"/>
                    <a:pt x="34659" y="2771"/>
                  </a:cubicBezTo>
                  <a:cubicBezTo>
                    <a:pt x="34683" y="2771"/>
                    <a:pt x="34707" y="2766"/>
                    <a:pt x="34729" y="2756"/>
                  </a:cubicBezTo>
                  <a:cubicBezTo>
                    <a:pt x="34817" y="2716"/>
                    <a:pt x="34855" y="2614"/>
                    <a:pt x="34816" y="2527"/>
                  </a:cubicBezTo>
                  <a:cubicBezTo>
                    <a:pt x="34557" y="1956"/>
                    <a:pt x="34871" y="1572"/>
                    <a:pt x="34884" y="1556"/>
                  </a:cubicBezTo>
                  <a:cubicBezTo>
                    <a:pt x="34944" y="1486"/>
                    <a:pt x="34941" y="1384"/>
                    <a:pt x="34875" y="1319"/>
                  </a:cubicBezTo>
                  <a:cubicBezTo>
                    <a:pt x="34871" y="1314"/>
                    <a:pt x="34413" y="856"/>
                    <a:pt x="34350" y="157"/>
                  </a:cubicBezTo>
                  <a:cubicBezTo>
                    <a:pt x="34344" y="103"/>
                    <a:pt x="34313" y="51"/>
                    <a:pt x="34264" y="24"/>
                  </a:cubicBezTo>
                  <a:cubicBezTo>
                    <a:pt x="34237" y="8"/>
                    <a:pt x="34208" y="0"/>
                    <a:pt x="34178" y="0"/>
                  </a:cubicBezTo>
                  <a:close/>
                </a:path>
              </a:pathLst>
            </a:custGeom>
            <a:solidFill>
              <a:srgbClr val="232323"/>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66" name="Google Shape;3918;p46">
              <a:extLst>
                <a:ext uri="{FF2B5EF4-FFF2-40B4-BE49-F238E27FC236}">
                  <a16:creationId xmlns:a16="http://schemas.microsoft.com/office/drawing/2014/main" id="{2BA7E2A1-142A-37F5-3E90-E6727F3D0EBC}"/>
                </a:ext>
              </a:extLst>
            </p:cNvPr>
            <p:cNvSpPr/>
            <p:nvPr/>
          </p:nvSpPr>
          <p:spPr>
            <a:xfrm rot="1586497" flipH="1">
              <a:off x="7823009" y="3882780"/>
              <a:ext cx="1230852" cy="601464"/>
            </a:xfrm>
            <a:custGeom>
              <a:avLst/>
              <a:gdLst/>
              <a:ahLst/>
              <a:cxnLst/>
              <a:rect l="l" t="t" r="r" b="b"/>
              <a:pathLst>
                <a:path w="35400" h="17299" extrusionOk="0">
                  <a:moveTo>
                    <a:pt x="33709" y="1"/>
                  </a:moveTo>
                  <a:cubicBezTo>
                    <a:pt x="33685" y="1"/>
                    <a:pt x="33661" y="6"/>
                    <a:pt x="33638" y="16"/>
                  </a:cubicBezTo>
                  <a:cubicBezTo>
                    <a:pt x="33550" y="56"/>
                    <a:pt x="33513" y="158"/>
                    <a:pt x="33551" y="245"/>
                  </a:cubicBezTo>
                  <a:cubicBezTo>
                    <a:pt x="33808" y="810"/>
                    <a:pt x="34253" y="969"/>
                    <a:pt x="34487" y="1015"/>
                  </a:cubicBezTo>
                  <a:cubicBezTo>
                    <a:pt x="34523" y="1234"/>
                    <a:pt x="34628" y="1663"/>
                    <a:pt x="34938" y="2067"/>
                  </a:cubicBezTo>
                  <a:lnTo>
                    <a:pt x="2263" y="16934"/>
                  </a:lnTo>
                  <a:cubicBezTo>
                    <a:pt x="2253" y="16938"/>
                    <a:pt x="2186" y="16956"/>
                    <a:pt x="2079" y="16956"/>
                  </a:cubicBezTo>
                  <a:cubicBezTo>
                    <a:pt x="1741" y="16956"/>
                    <a:pt x="1003" y="16772"/>
                    <a:pt x="354" y="15348"/>
                  </a:cubicBezTo>
                  <a:cubicBezTo>
                    <a:pt x="326" y="15283"/>
                    <a:pt x="262" y="15246"/>
                    <a:pt x="196" y="15246"/>
                  </a:cubicBezTo>
                  <a:cubicBezTo>
                    <a:pt x="172" y="15246"/>
                    <a:pt x="148" y="15251"/>
                    <a:pt x="126" y="15261"/>
                  </a:cubicBezTo>
                  <a:cubicBezTo>
                    <a:pt x="38" y="15301"/>
                    <a:pt x="0" y="15404"/>
                    <a:pt x="39" y="15490"/>
                  </a:cubicBezTo>
                  <a:cubicBezTo>
                    <a:pt x="755" y="17063"/>
                    <a:pt x="1625" y="17299"/>
                    <a:pt x="2079" y="17299"/>
                  </a:cubicBezTo>
                  <a:cubicBezTo>
                    <a:pt x="2253" y="17299"/>
                    <a:pt x="2366" y="17263"/>
                    <a:pt x="2388" y="17258"/>
                  </a:cubicBezTo>
                  <a:lnTo>
                    <a:pt x="35292" y="2288"/>
                  </a:lnTo>
                  <a:cubicBezTo>
                    <a:pt x="35342" y="2266"/>
                    <a:pt x="35379" y="2219"/>
                    <a:pt x="35389" y="2165"/>
                  </a:cubicBezTo>
                  <a:cubicBezTo>
                    <a:pt x="35400" y="2108"/>
                    <a:pt x="35383" y="2052"/>
                    <a:pt x="35345" y="2011"/>
                  </a:cubicBezTo>
                  <a:cubicBezTo>
                    <a:pt x="34860" y="1505"/>
                    <a:pt x="34816" y="858"/>
                    <a:pt x="34816" y="852"/>
                  </a:cubicBezTo>
                  <a:cubicBezTo>
                    <a:pt x="34808" y="762"/>
                    <a:pt x="34734" y="690"/>
                    <a:pt x="34644" y="689"/>
                  </a:cubicBezTo>
                  <a:cubicBezTo>
                    <a:pt x="34623" y="689"/>
                    <a:pt x="34126" y="673"/>
                    <a:pt x="33866" y="103"/>
                  </a:cubicBezTo>
                  <a:cubicBezTo>
                    <a:pt x="33838" y="38"/>
                    <a:pt x="33775" y="1"/>
                    <a:pt x="33709" y="1"/>
                  </a:cubicBezTo>
                  <a:close/>
                </a:path>
              </a:pathLst>
            </a:custGeom>
            <a:solidFill>
              <a:srgbClr val="232323"/>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67" name="Google Shape;3919;p46">
              <a:extLst>
                <a:ext uri="{FF2B5EF4-FFF2-40B4-BE49-F238E27FC236}">
                  <a16:creationId xmlns:a16="http://schemas.microsoft.com/office/drawing/2014/main" id="{7D00B18D-E670-055D-3F2C-1105A8CBD604}"/>
                </a:ext>
              </a:extLst>
            </p:cNvPr>
            <p:cNvSpPr/>
            <p:nvPr/>
          </p:nvSpPr>
          <p:spPr>
            <a:xfrm rot="1586497" flipH="1">
              <a:off x="7993954" y="3709270"/>
              <a:ext cx="35" cy="35"/>
            </a:xfrm>
            <a:custGeom>
              <a:avLst/>
              <a:gdLst/>
              <a:ahLst/>
              <a:cxnLst/>
              <a:rect l="l" t="t" r="r" b="b"/>
              <a:pathLst>
                <a:path w="1" h="1" fill="none" extrusionOk="0">
                  <a:moveTo>
                    <a:pt x="1" y="0"/>
                  </a:moveTo>
                  <a:close/>
                </a:path>
              </a:pathLst>
            </a:custGeom>
            <a:noFill/>
            <a:ln w="8650" cap="rnd" cmpd="sng">
              <a:solidFill>
                <a:srgbClr val="232323"/>
              </a:solidFill>
              <a:prstDash val="solid"/>
              <a:round/>
              <a:headEnd type="none" w="sm" len="sm"/>
              <a:tailEnd type="none" w="sm" len="sm"/>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68" name="Google Shape;3920;p46">
              <a:extLst>
                <a:ext uri="{FF2B5EF4-FFF2-40B4-BE49-F238E27FC236}">
                  <a16:creationId xmlns:a16="http://schemas.microsoft.com/office/drawing/2014/main" id="{2E1C33CD-CDBB-4060-C965-06CDDF8E5DE3}"/>
                </a:ext>
              </a:extLst>
            </p:cNvPr>
            <p:cNvSpPr/>
            <p:nvPr/>
          </p:nvSpPr>
          <p:spPr>
            <a:xfrm rot="1586497" flipH="1">
              <a:off x="7856789" y="3499511"/>
              <a:ext cx="191721" cy="185109"/>
            </a:xfrm>
            <a:custGeom>
              <a:avLst/>
              <a:gdLst/>
              <a:ahLst/>
              <a:cxnLst/>
              <a:rect l="l" t="t" r="r" b="b"/>
              <a:pathLst>
                <a:path w="5514" h="5324" extrusionOk="0">
                  <a:moveTo>
                    <a:pt x="5321" y="0"/>
                  </a:moveTo>
                  <a:cubicBezTo>
                    <a:pt x="5278" y="0"/>
                    <a:pt x="5235" y="16"/>
                    <a:pt x="5202" y="49"/>
                  </a:cubicBezTo>
                  <a:lnTo>
                    <a:pt x="71" y="5026"/>
                  </a:lnTo>
                  <a:cubicBezTo>
                    <a:pt x="1" y="5093"/>
                    <a:pt x="0" y="5203"/>
                    <a:pt x="67" y="5271"/>
                  </a:cubicBezTo>
                  <a:cubicBezTo>
                    <a:pt x="101" y="5307"/>
                    <a:pt x="146" y="5324"/>
                    <a:pt x="192" y="5324"/>
                  </a:cubicBezTo>
                  <a:cubicBezTo>
                    <a:pt x="235" y="5324"/>
                    <a:pt x="279" y="5308"/>
                    <a:pt x="312" y="5276"/>
                  </a:cubicBezTo>
                  <a:lnTo>
                    <a:pt x="5442" y="297"/>
                  </a:lnTo>
                  <a:cubicBezTo>
                    <a:pt x="5512" y="231"/>
                    <a:pt x="5514" y="121"/>
                    <a:pt x="5447" y="53"/>
                  </a:cubicBezTo>
                  <a:cubicBezTo>
                    <a:pt x="5412" y="18"/>
                    <a:pt x="5367" y="0"/>
                    <a:pt x="5321" y="0"/>
                  </a:cubicBezTo>
                  <a:close/>
                </a:path>
              </a:pathLst>
            </a:custGeom>
            <a:solidFill>
              <a:srgbClr val="232323"/>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69" name="Google Shape;3921;p46">
              <a:extLst>
                <a:ext uri="{FF2B5EF4-FFF2-40B4-BE49-F238E27FC236}">
                  <a16:creationId xmlns:a16="http://schemas.microsoft.com/office/drawing/2014/main" id="{703D7A56-BB91-DE79-4573-3C3AA6763CD2}"/>
                </a:ext>
              </a:extLst>
            </p:cNvPr>
            <p:cNvSpPr/>
            <p:nvPr/>
          </p:nvSpPr>
          <p:spPr>
            <a:xfrm rot="1586497" flipH="1">
              <a:off x="7868470" y="3874964"/>
              <a:ext cx="1031099" cy="474940"/>
            </a:xfrm>
            <a:custGeom>
              <a:avLst/>
              <a:gdLst/>
              <a:ahLst/>
              <a:cxnLst/>
              <a:rect l="l" t="t" r="r" b="b"/>
              <a:pathLst>
                <a:path w="29655" h="13660" extrusionOk="0">
                  <a:moveTo>
                    <a:pt x="29458" y="1"/>
                  </a:moveTo>
                  <a:cubicBezTo>
                    <a:pt x="29434" y="1"/>
                    <a:pt x="29410" y="6"/>
                    <a:pt x="29387" y="17"/>
                  </a:cubicBezTo>
                  <a:lnTo>
                    <a:pt x="126" y="13328"/>
                  </a:lnTo>
                  <a:cubicBezTo>
                    <a:pt x="39" y="13368"/>
                    <a:pt x="0" y="13471"/>
                    <a:pt x="40" y="13558"/>
                  </a:cubicBezTo>
                  <a:cubicBezTo>
                    <a:pt x="68" y="13621"/>
                    <a:pt x="131" y="13659"/>
                    <a:pt x="197" y="13659"/>
                  </a:cubicBezTo>
                  <a:cubicBezTo>
                    <a:pt x="222" y="13659"/>
                    <a:pt x="245" y="13654"/>
                    <a:pt x="269" y="13643"/>
                  </a:cubicBezTo>
                  <a:lnTo>
                    <a:pt x="29529" y="333"/>
                  </a:lnTo>
                  <a:cubicBezTo>
                    <a:pt x="29617" y="293"/>
                    <a:pt x="29655" y="189"/>
                    <a:pt x="29616" y="103"/>
                  </a:cubicBezTo>
                  <a:cubicBezTo>
                    <a:pt x="29587" y="39"/>
                    <a:pt x="29523" y="1"/>
                    <a:pt x="29458" y="1"/>
                  </a:cubicBezTo>
                  <a:close/>
                </a:path>
              </a:pathLst>
            </a:custGeom>
            <a:solidFill>
              <a:srgbClr val="232323"/>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70" name="Google Shape;3922;p46">
              <a:extLst>
                <a:ext uri="{FF2B5EF4-FFF2-40B4-BE49-F238E27FC236}">
                  <a16:creationId xmlns:a16="http://schemas.microsoft.com/office/drawing/2014/main" id="{EF9EDD78-4E1E-41BE-77B8-EE6A5D18BED4}"/>
                </a:ext>
              </a:extLst>
            </p:cNvPr>
            <p:cNvSpPr/>
            <p:nvPr/>
          </p:nvSpPr>
          <p:spPr>
            <a:xfrm rot="1586497" flipH="1">
              <a:off x="7923104" y="3830575"/>
              <a:ext cx="1031134" cy="474906"/>
            </a:xfrm>
            <a:custGeom>
              <a:avLst/>
              <a:gdLst/>
              <a:ahLst/>
              <a:cxnLst/>
              <a:rect l="l" t="t" r="r" b="b"/>
              <a:pathLst>
                <a:path w="29656" h="13659" extrusionOk="0">
                  <a:moveTo>
                    <a:pt x="29459" y="0"/>
                  </a:moveTo>
                  <a:cubicBezTo>
                    <a:pt x="29435" y="0"/>
                    <a:pt x="29410" y="6"/>
                    <a:pt x="29387" y="16"/>
                  </a:cubicBezTo>
                  <a:lnTo>
                    <a:pt x="126" y="13328"/>
                  </a:lnTo>
                  <a:cubicBezTo>
                    <a:pt x="38" y="13367"/>
                    <a:pt x="1" y="13471"/>
                    <a:pt x="41" y="13557"/>
                  </a:cubicBezTo>
                  <a:cubicBezTo>
                    <a:pt x="69" y="13621"/>
                    <a:pt x="132" y="13659"/>
                    <a:pt x="198" y="13659"/>
                  </a:cubicBezTo>
                  <a:cubicBezTo>
                    <a:pt x="222" y="13659"/>
                    <a:pt x="246" y="13654"/>
                    <a:pt x="269" y="13643"/>
                  </a:cubicBezTo>
                  <a:lnTo>
                    <a:pt x="29530" y="331"/>
                  </a:lnTo>
                  <a:cubicBezTo>
                    <a:pt x="29618" y="293"/>
                    <a:pt x="29655" y="189"/>
                    <a:pt x="29616" y="103"/>
                  </a:cubicBezTo>
                  <a:cubicBezTo>
                    <a:pt x="29587" y="39"/>
                    <a:pt x="29524" y="0"/>
                    <a:pt x="29459" y="0"/>
                  </a:cubicBezTo>
                  <a:close/>
                </a:path>
              </a:pathLst>
            </a:custGeom>
            <a:solidFill>
              <a:srgbClr val="232323"/>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71" name="Google Shape;3923;p46">
              <a:extLst>
                <a:ext uri="{FF2B5EF4-FFF2-40B4-BE49-F238E27FC236}">
                  <a16:creationId xmlns:a16="http://schemas.microsoft.com/office/drawing/2014/main" id="{4EDCA52F-3723-ADEB-BD41-EBD1005B9FA8}"/>
                </a:ext>
              </a:extLst>
            </p:cNvPr>
            <p:cNvSpPr/>
            <p:nvPr/>
          </p:nvSpPr>
          <p:spPr>
            <a:xfrm rot="1586497" flipH="1">
              <a:off x="7957408" y="3589009"/>
              <a:ext cx="68670" cy="58238"/>
            </a:xfrm>
            <a:custGeom>
              <a:avLst/>
              <a:gdLst/>
              <a:ahLst/>
              <a:cxnLst/>
              <a:rect l="l" t="t" r="r" b="b"/>
              <a:pathLst>
                <a:path w="1975" h="1675" extrusionOk="0">
                  <a:moveTo>
                    <a:pt x="1882" y="1"/>
                  </a:moveTo>
                  <a:cubicBezTo>
                    <a:pt x="1864" y="1"/>
                    <a:pt x="1845" y="7"/>
                    <a:pt x="1830" y="20"/>
                  </a:cubicBezTo>
                  <a:lnTo>
                    <a:pt x="40" y="1529"/>
                  </a:lnTo>
                  <a:cubicBezTo>
                    <a:pt x="4" y="1557"/>
                    <a:pt x="0" y="1609"/>
                    <a:pt x="30" y="1645"/>
                  </a:cubicBezTo>
                  <a:cubicBezTo>
                    <a:pt x="45" y="1664"/>
                    <a:pt x="68" y="1674"/>
                    <a:pt x="92" y="1674"/>
                  </a:cubicBezTo>
                  <a:cubicBezTo>
                    <a:pt x="110" y="1674"/>
                    <a:pt x="130" y="1667"/>
                    <a:pt x="146" y="1655"/>
                  </a:cubicBezTo>
                  <a:lnTo>
                    <a:pt x="1935" y="147"/>
                  </a:lnTo>
                  <a:cubicBezTo>
                    <a:pt x="1970" y="118"/>
                    <a:pt x="1974" y="65"/>
                    <a:pt x="1946" y="31"/>
                  </a:cubicBezTo>
                  <a:cubicBezTo>
                    <a:pt x="1929" y="11"/>
                    <a:pt x="1906" y="1"/>
                    <a:pt x="1882" y="1"/>
                  </a:cubicBezTo>
                  <a:close/>
                </a:path>
              </a:pathLst>
            </a:custGeom>
            <a:solidFill>
              <a:srgbClr val="232323"/>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72" name="Google Shape;3924;p46">
              <a:extLst>
                <a:ext uri="{FF2B5EF4-FFF2-40B4-BE49-F238E27FC236}">
                  <a16:creationId xmlns:a16="http://schemas.microsoft.com/office/drawing/2014/main" id="{2024E54C-AF41-F55A-F134-FD6F2B925650}"/>
                </a:ext>
              </a:extLst>
            </p:cNvPr>
            <p:cNvSpPr/>
            <p:nvPr/>
          </p:nvSpPr>
          <p:spPr>
            <a:xfrm rot="1586497" flipH="1">
              <a:off x="7911936" y="3498438"/>
              <a:ext cx="59491" cy="35464"/>
            </a:xfrm>
            <a:custGeom>
              <a:avLst/>
              <a:gdLst/>
              <a:ahLst/>
              <a:cxnLst/>
              <a:rect l="l" t="t" r="r" b="b"/>
              <a:pathLst>
                <a:path w="1711" h="1020" extrusionOk="0">
                  <a:moveTo>
                    <a:pt x="1628" y="1"/>
                  </a:moveTo>
                  <a:cubicBezTo>
                    <a:pt x="1626" y="1"/>
                    <a:pt x="1625" y="1"/>
                    <a:pt x="1623" y="1"/>
                  </a:cubicBezTo>
                  <a:lnTo>
                    <a:pt x="387" y="107"/>
                  </a:lnTo>
                  <a:cubicBezTo>
                    <a:pt x="364" y="110"/>
                    <a:pt x="340" y="124"/>
                    <a:pt x="328" y="142"/>
                  </a:cubicBezTo>
                  <a:lnTo>
                    <a:pt x="183" y="385"/>
                  </a:lnTo>
                  <a:lnTo>
                    <a:pt x="51" y="608"/>
                  </a:lnTo>
                  <a:cubicBezTo>
                    <a:pt x="1" y="694"/>
                    <a:pt x="30" y="773"/>
                    <a:pt x="41" y="800"/>
                  </a:cubicBezTo>
                  <a:cubicBezTo>
                    <a:pt x="56" y="832"/>
                    <a:pt x="98" y="905"/>
                    <a:pt x="192" y="921"/>
                  </a:cubicBezTo>
                  <a:lnTo>
                    <a:pt x="726" y="1018"/>
                  </a:lnTo>
                  <a:cubicBezTo>
                    <a:pt x="730" y="1019"/>
                    <a:pt x="735" y="1020"/>
                    <a:pt x="739" y="1020"/>
                  </a:cubicBezTo>
                  <a:cubicBezTo>
                    <a:pt x="757" y="1020"/>
                    <a:pt x="777" y="1012"/>
                    <a:pt x="791" y="999"/>
                  </a:cubicBezTo>
                  <a:lnTo>
                    <a:pt x="1683" y="134"/>
                  </a:lnTo>
                  <a:cubicBezTo>
                    <a:pt x="1706" y="110"/>
                    <a:pt x="1711" y="78"/>
                    <a:pt x="1698" y="47"/>
                  </a:cubicBezTo>
                  <a:cubicBezTo>
                    <a:pt x="1695" y="40"/>
                    <a:pt x="1691" y="32"/>
                    <a:pt x="1684" y="32"/>
                  </a:cubicBezTo>
                  <a:cubicBezTo>
                    <a:pt x="1675" y="13"/>
                    <a:pt x="1651" y="1"/>
                    <a:pt x="1628" y="1"/>
                  </a:cubicBezTo>
                  <a:close/>
                </a:path>
              </a:pathLst>
            </a:custGeom>
            <a:solidFill>
              <a:schemeClr val="dk2"/>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73" name="Google Shape;3925;p46">
              <a:extLst>
                <a:ext uri="{FF2B5EF4-FFF2-40B4-BE49-F238E27FC236}">
                  <a16:creationId xmlns:a16="http://schemas.microsoft.com/office/drawing/2014/main" id="{AA09546A-D87B-7EDF-E53B-1A7BC4245E20}"/>
                </a:ext>
              </a:extLst>
            </p:cNvPr>
            <p:cNvSpPr/>
            <p:nvPr/>
          </p:nvSpPr>
          <p:spPr>
            <a:xfrm rot="1586497" flipH="1">
              <a:off x="8729712" y="4461477"/>
              <a:ext cx="93357" cy="155903"/>
            </a:xfrm>
            <a:custGeom>
              <a:avLst/>
              <a:gdLst/>
              <a:ahLst/>
              <a:cxnLst/>
              <a:rect l="l" t="t" r="r" b="b"/>
              <a:pathLst>
                <a:path w="2685" h="4484" extrusionOk="0">
                  <a:moveTo>
                    <a:pt x="769" y="1"/>
                  </a:moveTo>
                  <a:cubicBezTo>
                    <a:pt x="759" y="1"/>
                    <a:pt x="748" y="3"/>
                    <a:pt x="738" y="7"/>
                  </a:cubicBezTo>
                  <a:lnTo>
                    <a:pt x="56" y="318"/>
                  </a:lnTo>
                  <a:cubicBezTo>
                    <a:pt x="18" y="335"/>
                    <a:pt x="0" y="381"/>
                    <a:pt x="18" y="419"/>
                  </a:cubicBezTo>
                  <a:lnTo>
                    <a:pt x="1846" y="4439"/>
                  </a:lnTo>
                  <a:cubicBezTo>
                    <a:pt x="1860" y="4466"/>
                    <a:pt x="1888" y="4483"/>
                    <a:pt x="1916" y="4483"/>
                  </a:cubicBezTo>
                  <a:cubicBezTo>
                    <a:pt x="1926" y="4483"/>
                    <a:pt x="1937" y="4481"/>
                    <a:pt x="1947" y="4476"/>
                  </a:cubicBezTo>
                  <a:lnTo>
                    <a:pt x="2630" y="4167"/>
                  </a:lnTo>
                  <a:cubicBezTo>
                    <a:pt x="2668" y="4150"/>
                    <a:pt x="2685" y="4104"/>
                    <a:pt x="2668" y="4066"/>
                  </a:cubicBezTo>
                  <a:lnTo>
                    <a:pt x="840" y="46"/>
                  </a:lnTo>
                  <a:cubicBezTo>
                    <a:pt x="826" y="17"/>
                    <a:pt x="798" y="1"/>
                    <a:pt x="769" y="1"/>
                  </a:cubicBezTo>
                  <a:close/>
                </a:path>
              </a:pathLst>
            </a:custGeom>
            <a:solidFill>
              <a:schemeClr val="dk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74" name="Google Shape;3926;p46">
              <a:extLst>
                <a:ext uri="{FF2B5EF4-FFF2-40B4-BE49-F238E27FC236}">
                  <a16:creationId xmlns:a16="http://schemas.microsoft.com/office/drawing/2014/main" id="{4E29A79A-FF6E-C4FB-DC56-B75C1BAFE78F}"/>
                </a:ext>
              </a:extLst>
            </p:cNvPr>
            <p:cNvSpPr/>
            <p:nvPr/>
          </p:nvSpPr>
          <p:spPr>
            <a:xfrm rot="1586497" flipH="1">
              <a:off x="8744088" y="4510035"/>
              <a:ext cx="179134" cy="183857"/>
            </a:xfrm>
            <a:custGeom>
              <a:avLst/>
              <a:gdLst/>
              <a:ahLst/>
              <a:cxnLst/>
              <a:rect l="l" t="t" r="r" b="b"/>
              <a:pathLst>
                <a:path w="5152" h="5288" extrusionOk="0">
                  <a:moveTo>
                    <a:pt x="2575" y="829"/>
                  </a:moveTo>
                  <a:lnTo>
                    <a:pt x="1965" y="1147"/>
                  </a:lnTo>
                  <a:lnTo>
                    <a:pt x="1941" y="1138"/>
                  </a:lnTo>
                  <a:cubicBezTo>
                    <a:pt x="1936" y="1127"/>
                    <a:pt x="1943" y="1116"/>
                    <a:pt x="1950" y="1113"/>
                  </a:cubicBezTo>
                  <a:lnTo>
                    <a:pt x="2575" y="829"/>
                  </a:lnTo>
                  <a:close/>
                  <a:moveTo>
                    <a:pt x="2310" y="2225"/>
                  </a:moveTo>
                  <a:lnTo>
                    <a:pt x="2321" y="2262"/>
                  </a:lnTo>
                  <a:cubicBezTo>
                    <a:pt x="2122" y="2318"/>
                    <a:pt x="1942" y="2429"/>
                    <a:pt x="1796" y="2576"/>
                  </a:cubicBezTo>
                  <a:lnTo>
                    <a:pt x="1767" y="2567"/>
                  </a:lnTo>
                  <a:cubicBezTo>
                    <a:pt x="1764" y="2561"/>
                    <a:pt x="1760" y="2554"/>
                    <a:pt x="1770" y="2546"/>
                  </a:cubicBezTo>
                  <a:cubicBezTo>
                    <a:pt x="1920" y="2398"/>
                    <a:pt x="2106" y="2284"/>
                    <a:pt x="2310" y="2225"/>
                  </a:cubicBezTo>
                  <a:close/>
                  <a:moveTo>
                    <a:pt x="3415" y="3412"/>
                  </a:moveTo>
                  <a:lnTo>
                    <a:pt x="2560" y="3692"/>
                  </a:lnTo>
                  <a:lnTo>
                    <a:pt x="2538" y="3681"/>
                  </a:lnTo>
                  <a:lnTo>
                    <a:pt x="2472" y="3711"/>
                  </a:lnTo>
                  <a:lnTo>
                    <a:pt x="2536" y="3677"/>
                  </a:lnTo>
                  <a:lnTo>
                    <a:pt x="3415" y="3412"/>
                  </a:lnTo>
                  <a:close/>
                  <a:moveTo>
                    <a:pt x="4176" y="3853"/>
                  </a:moveTo>
                  <a:lnTo>
                    <a:pt x="4192" y="3888"/>
                  </a:lnTo>
                  <a:lnTo>
                    <a:pt x="2932" y="4423"/>
                  </a:lnTo>
                  <a:lnTo>
                    <a:pt x="2909" y="4417"/>
                  </a:lnTo>
                  <a:lnTo>
                    <a:pt x="4176" y="3853"/>
                  </a:lnTo>
                  <a:close/>
                  <a:moveTo>
                    <a:pt x="3235" y="1"/>
                  </a:moveTo>
                  <a:cubicBezTo>
                    <a:pt x="3225" y="1"/>
                    <a:pt x="3214" y="3"/>
                    <a:pt x="3205" y="7"/>
                  </a:cubicBezTo>
                  <a:lnTo>
                    <a:pt x="807" y="1099"/>
                  </a:lnTo>
                  <a:cubicBezTo>
                    <a:pt x="765" y="1126"/>
                    <a:pt x="1" y="1636"/>
                    <a:pt x="541" y="3190"/>
                  </a:cubicBezTo>
                  <a:cubicBezTo>
                    <a:pt x="588" y="3332"/>
                    <a:pt x="650" y="3485"/>
                    <a:pt x="724" y="3648"/>
                  </a:cubicBezTo>
                  <a:cubicBezTo>
                    <a:pt x="1390" y="5110"/>
                    <a:pt x="2163" y="5288"/>
                    <a:pt x="2499" y="5288"/>
                  </a:cubicBezTo>
                  <a:cubicBezTo>
                    <a:pt x="2582" y="5288"/>
                    <a:pt x="2639" y="5277"/>
                    <a:pt x="2660" y="5272"/>
                  </a:cubicBezTo>
                  <a:lnTo>
                    <a:pt x="5097" y="4167"/>
                  </a:lnTo>
                  <a:cubicBezTo>
                    <a:pt x="5135" y="4150"/>
                    <a:pt x="5151" y="4104"/>
                    <a:pt x="5135" y="4066"/>
                  </a:cubicBezTo>
                  <a:lnTo>
                    <a:pt x="3305" y="45"/>
                  </a:lnTo>
                  <a:cubicBezTo>
                    <a:pt x="3293" y="17"/>
                    <a:pt x="3264" y="1"/>
                    <a:pt x="3235" y="1"/>
                  </a:cubicBezTo>
                  <a:close/>
                </a:path>
              </a:pathLst>
            </a:custGeom>
            <a:solidFill>
              <a:schemeClr val="accent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75" name="Google Shape;3927;p46">
              <a:extLst>
                <a:ext uri="{FF2B5EF4-FFF2-40B4-BE49-F238E27FC236}">
                  <a16:creationId xmlns:a16="http://schemas.microsoft.com/office/drawing/2014/main" id="{888D02AC-43B5-0182-CDE8-B9AD1B1A8040}"/>
                </a:ext>
              </a:extLst>
            </p:cNvPr>
            <p:cNvSpPr/>
            <p:nvPr/>
          </p:nvSpPr>
          <p:spPr>
            <a:xfrm rot="1586497" flipH="1">
              <a:off x="7854617" y="3882075"/>
              <a:ext cx="1022859" cy="493090"/>
            </a:xfrm>
            <a:custGeom>
              <a:avLst/>
              <a:gdLst/>
              <a:ahLst/>
              <a:cxnLst/>
              <a:rect l="l" t="t" r="r" b="b"/>
              <a:pathLst>
                <a:path w="29418" h="14182" extrusionOk="0">
                  <a:moveTo>
                    <a:pt x="28930" y="0"/>
                  </a:moveTo>
                  <a:cubicBezTo>
                    <a:pt x="28919" y="0"/>
                    <a:pt x="28909" y="3"/>
                    <a:pt x="28899" y="7"/>
                  </a:cubicBezTo>
                  <a:lnTo>
                    <a:pt x="55" y="13130"/>
                  </a:lnTo>
                  <a:cubicBezTo>
                    <a:pt x="18" y="13146"/>
                    <a:pt x="1" y="13192"/>
                    <a:pt x="18" y="13230"/>
                  </a:cubicBezTo>
                  <a:lnTo>
                    <a:pt x="430" y="14137"/>
                  </a:lnTo>
                  <a:cubicBezTo>
                    <a:pt x="442" y="14165"/>
                    <a:pt x="471" y="14182"/>
                    <a:pt x="500" y="14182"/>
                  </a:cubicBezTo>
                  <a:cubicBezTo>
                    <a:pt x="510" y="14182"/>
                    <a:pt x="521" y="14180"/>
                    <a:pt x="530" y="14175"/>
                  </a:cubicBezTo>
                  <a:lnTo>
                    <a:pt x="29371" y="1054"/>
                  </a:lnTo>
                  <a:cubicBezTo>
                    <a:pt x="29392" y="1046"/>
                    <a:pt x="29407" y="1027"/>
                    <a:pt x="29413" y="1005"/>
                  </a:cubicBezTo>
                  <a:cubicBezTo>
                    <a:pt x="29418" y="988"/>
                    <a:pt x="29416" y="969"/>
                    <a:pt x="29409" y="953"/>
                  </a:cubicBezTo>
                  <a:cubicBezTo>
                    <a:pt x="29407" y="948"/>
                    <a:pt x="29404" y="943"/>
                    <a:pt x="29401" y="939"/>
                  </a:cubicBezTo>
                  <a:cubicBezTo>
                    <a:pt x="29308" y="813"/>
                    <a:pt x="29228" y="677"/>
                    <a:pt x="29163" y="534"/>
                  </a:cubicBezTo>
                  <a:cubicBezTo>
                    <a:pt x="29095" y="384"/>
                    <a:pt x="29041" y="225"/>
                    <a:pt x="29004" y="60"/>
                  </a:cubicBezTo>
                  <a:cubicBezTo>
                    <a:pt x="29003" y="54"/>
                    <a:pt x="29002" y="50"/>
                    <a:pt x="28999" y="46"/>
                  </a:cubicBezTo>
                  <a:cubicBezTo>
                    <a:pt x="28993" y="30"/>
                    <a:pt x="28980" y="17"/>
                    <a:pt x="28965" y="9"/>
                  </a:cubicBezTo>
                  <a:cubicBezTo>
                    <a:pt x="28954" y="3"/>
                    <a:pt x="28942" y="0"/>
                    <a:pt x="28930" y="0"/>
                  </a:cubicBezTo>
                  <a:close/>
                </a:path>
              </a:pathLst>
            </a:custGeom>
            <a:solidFill>
              <a:schemeClr val="lt2"/>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76" name="Google Shape;3928;p46">
              <a:extLst>
                <a:ext uri="{FF2B5EF4-FFF2-40B4-BE49-F238E27FC236}">
                  <a16:creationId xmlns:a16="http://schemas.microsoft.com/office/drawing/2014/main" id="{135D77FA-0499-1D8C-DAD5-55E16C7B30BC}"/>
                </a:ext>
              </a:extLst>
            </p:cNvPr>
            <p:cNvSpPr/>
            <p:nvPr/>
          </p:nvSpPr>
          <p:spPr>
            <a:xfrm rot="1586497" flipH="1">
              <a:off x="7946784" y="3807126"/>
              <a:ext cx="1022650" cy="492985"/>
            </a:xfrm>
            <a:custGeom>
              <a:avLst/>
              <a:gdLst/>
              <a:ahLst/>
              <a:cxnLst/>
              <a:rect l="l" t="t" r="r" b="b"/>
              <a:pathLst>
                <a:path w="29412" h="14179" extrusionOk="0">
                  <a:moveTo>
                    <a:pt x="28921" y="0"/>
                  </a:moveTo>
                  <a:cubicBezTo>
                    <a:pt x="28910" y="0"/>
                    <a:pt x="28900" y="3"/>
                    <a:pt x="28890" y="8"/>
                  </a:cubicBezTo>
                  <a:lnTo>
                    <a:pt x="45" y="13126"/>
                  </a:lnTo>
                  <a:cubicBezTo>
                    <a:pt x="28" y="13134"/>
                    <a:pt x="14" y="13148"/>
                    <a:pt x="6" y="13169"/>
                  </a:cubicBezTo>
                  <a:cubicBezTo>
                    <a:pt x="2" y="13188"/>
                    <a:pt x="0" y="13210"/>
                    <a:pt x="7" y="13227"/>
                  </a:cubicBezTo>
                  <a:lnTo>
                    <a:pt x="421" y="14135"/>
                  </a:lnTo>
                  <a:cubicBezTo>
                    <a:pt x="422" y="14138"/>
                    <a:pt x="422" y="14138"/>
                    <a:pt x="427" y="14140"/>
                  </a:cubicBezTo>
                  <a:cubicBezTo>
                    <a:pt x="438" y="14164"/>
                    <a:pt x="463" y="14178"/>
                    <a:pt x="490" y="14178"/>
                  </a:cubicBezTo>
                  <a:cubicBezTo>
                    <a:pt x="500" y="14178"/>
                    <a:pt x="511" y="14176"/>
                    <a:pt x="520" y="14172"/>
                  </a:cubicBezTo>
                  <a:lnTo>
                    <a:pt x="29367" y="1048"/>
                  </a:lnTo>
                  <a:cubicBezTo>
                    <a:pt x="29388" y="1039"/>
                    <a:pt x="29400" y="1021"/>
                    <a:pt x="29407" y="1000"/>
                  </a:cubicBezTo>
                  <a:cubicBezTo>
                    <a:pt x="29412" y="984"/>
                    <a:pt x="29410" y="970"/>
                    <a:pt x="29407" y="954"/>
                  </a:cubicBezTo>
                  <a:cubicBezTo>
                    <a:pt x="29406" y="950"/>
                    <a:pt x="29406" y="950"/>
                    <a:pt x="29405" y="948"/>
                  </a:cubicBezTo>
                  <a:cubicBezTo>
                    <a:pt x="29402" y="944"/>
                    <a:pt x="29396" y="938"/>
                    <a:pt x="29395" y="935"/>
                  </a:cubicBezTo>
                  <a:cubicBezTo>
                    <a:pt x="29296" y="801"/>
                    <a:pt x="29213" y="655"/>
                    <a:pt x="29145" y="505"/>
                  </a:cubicBezTo>
                  <a:cubicBezTo>
                    <a:pt x="29078" y="360"/>
                    <a:pt x="29029" y="211"/>
                    <a:pt x="28993" y="60"/>
                  </a:cubicBezTo>
                  <a:cubicBezTo>
                    <a:pt x="28994" y="55"/>
                    <a:pt x="28992" y="49"/>
                    <a:pt x="28991" y="44"/>
                  </a:cubicBezTo>
                  <a:cubicBezTo>
                    <a:pt x="28983" y="28"/>
                    <a:pt x="28970" y="17"/>
                    <a:pt x="28952" y="8"/>
                  </a:cubicBezTo>
                  <a:cubicBezTo>
                    <a:pt x="28941" y="3"/>
                    <a:pt x="28931" y="0"/>
                    <a:pt x="28921" y="0"/>
                  </a:cubicBezTo>
                  <a:close/>
                </a:path>
              </a:pathLst>
            </a:custGeom>
            <a:solidFill>
              <a:schemeClr val="lt2"/>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77" name="Google Shape;3929;p46">
              <a:extLst>
                <a:ext uri="{FF2B5EF4-FFF2-40B4-BE49-F238E27FC236}">
                  <a16:creationId xmlns:a16="http://schemas.microsoft.com/office/drawing/2014/main" id="{F846388B-D6F6-797B-3CD0-55879D85BE86}"/>
                </a:ext>
              </a:extLst>
            </p:cNvPr>
            <p:cNvSpPr/>
            <p:nvPr/>
          </p:nvSpPr>
          <p:spPr>
            <a:xfrm rot="1586497" flipH="1">
              <a:off x="7903114" y="3839886"/>
              <a:ext cx="1023797" cy="509327"/>
            </a:xfrm>
            <a:custGeom>
              <a:avLst/>
              <a:gdLst/>
              <a:ahLst/>
              <a:cxnLst/>
              <a:rect l="l" t="t" r="r" b="b"/>
              <a:pathLst>
                <a:path w="29445" h="14649" extrusionOk="0">
                  <a:moveTo>
                    <a:pt x="28695" y="0"/>
                  </a:moveTo>
                  <a:cubicBezTo>
                    <a:pt x="28684" y="0"/>
                    <a:pt x="28674" y="2"/>
                    <a:pt x="28664" y="7"/>
                  </a:cubicBezTo>
                  <a:lnTo>
                    <a:pt x="55" y="13023"/>
                  </a:lnTo>
                  <a:cubicBezTo>
                    <a:pt x="17" y="13040"/>
                    <a:pt x="0" y="13085"/>
                    <a:pt x="17" y="13124"/>
                  </a:cubicBezTo>
                  <a:lnTo>
                    <a:pt x="691" y="14603"/>
                  </a:lnTo>
                  <a:cubicBezTo>
                    <a:pt x="704" y="14631"/>
                    <a:pt x="732" y="14648"/>
                    <a:pt x="761" y="14648"/>
                  </a:cubicBezTo>
                  <a:cubicBezTo>
                    <a:pt x="771" y="14648"/>
                    <a:pt x="782" y="14646"/>
                    <a:pt x="792" y="14642"/>
                  </a:cubicBezTo>
                  <a:lnTo>
                    <a:pt x="29401" y="1625"/>
                  </a:lnTo>
                  <a:cubicBezTo>
                    <a:pt x="29427" y="1613"/>
                    <a:pt x="29444" y="1588"/>
                    <a:pt x="29445" y="1560"/>
                  </a:cubicBezTo>
                  <a:cubicBezTo>
                    <a:pt x="29445" y="1546"/>
                    <a:pt x="29444" y="1535"/>
                    <a:pt x="29438" y="1524"/>
                  </a:cubicBezTo>
                  <a:cubicBezTo>
                    <a:pt x="29432" y="1510"/>
                    <a:pt x="29422" y="1498"/>
                    <a:pt x="29407" y="1491"/>
                  </a:cubicBezTo>
                  <a:cubicBezTo>
                    <a:pt x="29176" y="1358"/>
                    <a:pt x="28998" y="1154"/>
                    <a:pt x="28876" y="887"/>
                  </a:cubicBezTo>
                  <a:cubicBezTo>
                    <a:pt x="28754" y="620"/>
                    <a:pt x="28719" y="352"/>
                    <a:pt x="28770" y="92"/>
                  </a:cubicBezTo>
                  <a:cubicBezTo>
                    <a:pt x="28774" y="76"/>
                    <a:pt x="28772" y="60"/>
                    <a:pt x="28764" y="47"/>
                  </a:cubicBezTo>
                  <a:cubicBezTo>
                    <a:pt x="28761" y="36"/>
                    <a:pt x="28753" y="27"/>
                    <a:pt x="28742" y="16"/>
                  </a:cubicBezTo>
                  <a:cubicBezTo>
                    <a:pt x="28729" y="6"/>
                    <a:pt x="28712" y="0"/>
                    <a:pt x="28695" y="0"/>
                  </a:cubicBezTo>
                  <a:close/>
                </a:path>
              </a:pathLst>
            </a:custGeom>
            <a:solidFill>
              <a:schemeClr val="lt2"/>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78" name="Google Shape;3930;p46">
              <a:extLst>
                <a:ext uri="{FF2B5EF4-FFF2-40B4-BE49-F238E27FC236}">
                  <a16:creationId xmlns:a16="http://schemas.microsoft.com/office/drawing/2014/main" id="{E1669E70-6AB6-4586-72DE-2DF1AFDD82A0}"/>
                </a:ext>
              </a:extLst>
            </p:cNvPr>
            <p:cNvSpPr/>
            <p:nvPr/>
          </p:nvSpPr>
          <p:spPr>
            <a:xfrm rot="1586497" flipH="1">
              <a:off x="7915377" y="3543566"/>
              <a:ext cx="183272" cy="154721"/>
            </a:xfrm>
            <a:custGeom>
              <a:avLst/>
              <a:gdLst/>
              <a:ahLst/>
              <a:cxnLst/>
              <a:rect l="l" t="t" r="r" b="b"/>
              <a:pathLst>
                <a:path w="5271" h="4450" extrusionOk="0">
                  <a:moveTo>
                    <a:pt x="2790" y="1606"/>
                  </a:moveTo>
                  <a:lnTo>
                    <a:pt x="2813" y="1637"/>
                  </a:lnTo>
                  <a:lnTo>
                    <a:pt x="2219" y="2058"/>
                  </a:lnTo>
                  <a:lnTo>
                    <a:pt x="2185" y="2049"/>
                  </a:lnTo>
                  <a:cubicBezTo>
                    <a:pt x="2183" y="2045"/>
                    <a:pt x="2185" y="2032"/>
                    <a:pt x="2195" y="2026"/>
                  </a:cubicBezTo>
                  <a:lnTo>
                    <a:pt x="2790" y="1606"/>
                  </a:lnTo>
                  <a:close/>
                  <a:moveTo>
                    <a:pt x="3945" y="1578"/>
                  </a:moveTo>
                  <a:lnTo>
                    <a:pt x="2182" y="3117"/>
                  </a:lnTo>
                  <a:lnTo>
                    <a:pt x="2154" y="3109"/>
                  </a:lnTo>
                  <a:cubicBezTo>
                    <a:pt x="2150" y="3102"/>
                    <a:pt x="2150" y="3093"/>
                    <a:pt x="2156" y="3087"/>
                  </a:cubicBezTo>
                  <a:lnTo>
                    <a:pt x="3945" y="1578"/>
                  </a:lnTo>
                  <a:close/>
                  <a:moveTo>
                    <a:pt x="4704" y="0"/>
                  </a:moveTo>
                  <a:cubicBezTo>
                    <a:pt x="4703" y="0"/>
                    <a:pt x="4702" y="0"/>
                    <a:pt x="4701" y="0"/>
                  </a:cubicBezTo>
                  <a:lnTo>
                    <a:pt x="73" y="392"/>
                  </a:lnTo>
                  <a:cubicBezTo>
                    <a:pt x="52" y="393"/>
                    <a:pt x="31" y="402"/>
                    <a:pt x="20" y="420"/>
                  </a:cubicBezTo>
                  <a:cubicBezTo>
                    <a:pt x="6" y="439"/>
                    <a:pt x="1" y="462"/>
                    <a:pt x="5" y="481"/>
                  </a:cubicBezTo>
                  <a:cubicBezTo>
                    <a:pt x="34" y="627"/>
                    <a:pt x="83" y="771"/>
                    <a:pt x="146" y="910"/>
                  </a:cubicBezTo>
                  <a:cubicBezTo>
                    <a:pt x="236" y="1108"/>
                    <a:pt x="342" y="1259"/>
                    <a:pt x="415" y="1356"/>
                  </a:cubicBezTo>
                  <a:cubicBezTo>
                    <a:pt x="464" y="1417"/>
                    <a:pt x="502" y="1454"/>
                    <a:pt x="511" y="1463"/>
                  </a:cubicBezTo>
                  <a:cubicBezTo>
                    <a:pt x="513" y="1467"/>
                    <a:pt x="539" y="1505"/>
                    <a:pt x="540" y="1508"/>
                  </a:cubicBezTo>
                  <a:cubicBezTo>
                    <a:pt x="545" y="1519"/>
                    <a:pt x="548" y="1535"/>
                    <a:pt x="550" y="1550"/>
                  </a:cubicBezTo>
                  <a:lnTo>
                    <a:pt x="612" y="1622"/>
                  </a:lnTo>
                  <a:lnTo>
                    <a:pt x="541" y="1596"/>
                  </a:lnTo>
                  <a:lnTo>
                    <a:pt x="519" y="1632"/>
                  </a:lnTo>
                  <a:cubicBezTo>
                    <a:pt x="515" y="1642"/>
                    <a:pt x="166" y="2052"/>
                    <a:pt x="441" y="2659"/>
                  </a:cubicBezTo>
                  <a:cubicBezTo>
                    <a:pt x="712" y="3255"/>
                    <a:pt x="1241" y="3275"/>
                    <a:pt x="1262" y="3276"/>
                  </a:cubicBezTo>
                  <a:lnTo>
                    <a:pt x="1307" y="3209"/>
                  </a:lnTo>
                  <a:lnTo>
                    <a:pt x="1308" y="3284"/>
                  </a:lnTo>
                  <a:lnTo>
                    <a:pt x="1349" y="3307"/>
                  </a:lnTo>
                  <a:cubicBezTo>
                    <a:pt x="1358" y="3319"/>
                    <a:pt x="1369" y="3333"/>
                    <a:pt x="1375" y="3345"/>
                  </a:cubicBezTo>
                  <a:lnTo>
                    <a:pt x="1456" y="3359"/>
                  </a:lnTo>
                  <a:lnTo>
                    <a:pt x="1386" y="3390"/>
                  </a:lnTo>
                  <a:cubicBezTo>
                    <a:pt x="1390" y="3423"/>
                    <a:pt x="1416" y="3703"/>
                    <a:pt x="1565" y="4033"/>
                  </a:cubicBezTo>
                  <a:cubicBezTo>
                    <a:pt x="1628" y="4171"/>
                    <a:pt x="1706" y="4303"/>
                    <a:pt x="1795" y="4417"/>
                  </a:cubicBezTo>
                  <a:cubicBezTo>
                    <a:pt x="1808" y="4437"/>
                    <a:pt x="1829" y="4447"/>
                    <a:pt x="1851" y="4449"/>
                  </a:cubicBezTo>
                  <a:cubicBezTo>
                    <a:pt x="1872" y="4449"/>
                    <a:pt x="1894" y="4444"/>
                    <a:pt x="1909" y="4431"/>
                  </a:cubicBezTo>
                  <a:lnTo>
                    <a:pt x="5243" y="1193"/>
                  </a:lnTo>
                  <a:cubicBezTo>
                    <a:pt x="5264" y="1176"/>
                    <a:pt x="5270" y="1144"/>
                    <a:pt x="5263" y="1118"/>
                  </a:cubicBezTo>
                  <a:lnTo>
                    <a:pt x="5258" y="1108"/>
                  </a:lnTo>
                  <a:cubicBezTo>
                    <a:pt x="5248" y="1087"/>
                    <a:pt x="5229" y="1071"/>
                    <a:pt x="5206" y="1064"/>
                  </a:cubicBezTo>
                  <a:lnTo>
                    <a:pt x="4950" y="1016"/>
                  </a:lnTo>
                  <a:cubicBezTo>
                    <a:pt x="4814" y="994"/>
                    <a:pt x="4694" y="895"/>
                    <a:pt x="4630" y="753"/>
                  </a:cubicBezTo>
                  <a:cubicBezTo>
                    <a:pt x="4567" y="614"/>
                    <a:pt x="4571" y="457"/>
                    <a:pt x="4641" y="336"/>
                  </a:cubicBezTo>
                  <a:lnTo>
                    <a:pt x="4651" y="319"/>
                  </a:lnTo>
                  <a:lnTo>
                    <a:pt x="4772" y="118"/>
                  </a:lnTo>
                  <a:cubicBezTo>
                    <a:pt x="4787" y="94"/>
                    <a:pt x="4788" y="69"/>
                    <a:pt x="4776" y="45"/>
                  </a:cubicBezTo>
                  <a:cubicBezTo>
                    <a:pt x="4774" y="41"/>
                    <a:pt x="4774" y="41"/>
                    <a:pt x="4773" y="38"/>
                  </a:cubicBezTo>
                  <a:cubicBezTo>
                    <a:pt x="4758" y="13"/>
                    <a:pt x="4732" y="0"/>
                    <a:pt x="4704" y="0"/>
                  </a:cubicBezTo>
                  <a:close/>
                </a:path>
              </a:pathLst>
            </a:custGeom>
            <a:solidFill>
              <a:schemeClr val="accent2"/>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79" name="Google Shape;3931;p46">
              <a:extLst>
                <a:ext uri="{FF2B5EF4-FFF2-40B4-BE49-F238E27FC236}">
                  <a16:creationId xmlns:a16="http://schemas.microsoft.com/office/drawing/2014/main" id="{026E0E13-81F8-5E7D-B46C-5C914A23FC37}"/>
                </a:ext>
              </a:extLst>
            </p:cNvPr>
            <p:cNvSpPr/>
            <p:nvPr/>
          </p:nvSpPr>
          <p:spPr>
            <a:xfrm rot="1586497" flipH="1">
              <a:off x="8801211" y="4478241"/>
              <a:ext cx="43671" cy="46347"/>
            </a:xfrm>
            <a:custGeom>
              <a:avLst/>
              <a:gdLst/>
              <a:ahLst/>
              <a:cxnLst/>
              <a:rect l="l" t="t" r="r" b="b"/>
              <a:pathLst>
                <a:path w="1256" h="1333" extrusionOk="0">
                  <a:moveTo>
                    <a:pt x="769" y="1"/>
                  </a:moveTo>
                  <a:cubicBezTo>
                    <a:pt x="759" y="1"/>
                    <a:pt x="748" y="3"/>
                    <a:pt x="738" y="7"/>
                  </a:cubicBezTo>
                  <a:lnTo>
                    <a:pt x="56" y="317"/>
                  </a:lnTo>
                  <a:cubicBezTo>
                    <a:pt x="18" y="335"/>
                    <a:pt x="0" y="380"/>
                    <a:pt x="18" y="419"/>
                  </a:cubicBezTo>
                  <a:lnTo>
                    <a:pt x="433" y="1332"/>
                  </a:lnTo>
                  <a:lnTo>
                    <a:pt x="1255" y="959"/>
                  </a:lnTo>
                  <a:lnTo>
                    <a:pt x="838" y="44"/>
                  </a:lnTo>
                  <a:cubicBezTo>
                    <a:pt x="826" y="17"/>
                    <a:pt x="799" y="1"/>
                    <a:pt x="769" y="1"/>
                  </a:cubicBezTo>
                  <a:close/>
                </a:path>
              </a:pathLst>
            </a:custGeom>
            <a:solidFill>
              <a:srgbClr val="000000">
                <a:alpha val="13970"/>
              </a:srgbClr>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80" name="Google Shape;3932;p46">
              <a:extLst>
                <a:ext uri="{FF2B5EF4-FFF2-40B4-BE49-F238E27FC236}">
                  <a16:creationId xmlns:a16="http://schemas.microsoft.com/office/drawing/2014/main" id="{C6C4009A-99E3-0E15-98B8-6B4B617E8FEA}"/>
                </a:ext>
              </a:extLst>
            </p:cNvPr>
            <p:cNvSpPr/>
            <p:nvPr/>
          </p:nvSpPr>
          <p:spPr>
            <a:xfrm rot="1586497" flipH="1">
              <a:off x="7947269" y="3807273"/>
              <a:ext cx="1022580" cy="491664"/>
            </a:xfrm>
            <a:custGeom>
              <a:avLst/>
              <a:gdLst/>
              <a:ahLst/>
              <a:cxnLst/>
              <a:rect l="l" t="t" r="r" b="b"/>
              <a:pathLst>
                <a:path w="29410" h="14141" extrusionOk="0">
                  <a:moveTo>
                    <a:pt x="28923" y="0"/>
                  </a:moveTo>
                  <a:cubicBezTo>
                    <a:pt x="28912" y="0"/>
                    <a:pt x="28902" y="3"/>
                    <a:pt x="28892" y="8"/>
                  </a:cubicBezTo>
                  <a:lnTo>
                    <a:pt x="47" y="13126"/>
                  </a:lnTo>
                  <a:cubicBezTo>
                    <a:pt x="30" y="13134"/>
                    <a:pt x="16" y="13148"/>
                    <a:pt x="8" y="13169"/>
                  </a:cubicBezTo>
                  <a:cubicBezTo>
                    <a:pt x="4" y="13188"/>
                    <a:pt x="1" y="13210"/>
                    <a:pt x="9" y="13227"/>
                  </a:cubicBezTo>
                  <a:lnTo>
                    <a:pt x="423" y="14135"/>
                  </a:lnTo>
                  <a:cubicBezTo>
                    <a:pt x="424" y="14139"/>
                    <a:pt x="424" y="14139"/>
                    <a:pt x="429" y="14140"/>
                  </a:cubicBezTo>
                  <a:lnTo>
                    <a:pt x="29410" y="955"/>
                  </a:lnTo>
                  <a:cubicBezTo>
                    <a:pt x="29409" y="952"/>
                    <a:pt x="29409" y="952"/>
                    <a:pt x="29408" y="949"/>
                  </a:cubicBezTo>
                  <a:cubicBezTo>
                    <a:pt x="29405" y="945"/>
                    <a:pt x="29399" y="939"/>
                    <a:pt x="29398" y="937"/>
                  </a:cubicBezTo>
                  <a:cubicBezTo>
                    <a:pt x="29299" y="802"/>
                    <a:pt x="29216" y="656"/>
                    <a:pt x="29148" y="507"/>
                  </a:cubicBezTo>
                  <a:cubicBezTo>
                    <a:pt x="29081" y="362"/>
                    <a:pt x="29032" y="212"/>
                    <a:pt x="28996" y="62"/>
                  </a:cubicBezTo>
                  <a:cubicBezTo>
                    <a:pt x="28997" y="55"/>
                    <a:pt x="28994" y="48"/>
                    <a:pt x="28992" y="44"/>
                  </a:cubicBezTo>
                  <a:cubicBezTo>
                    <a:pt x="28985" y="28"/>
                    <a:pt x="28971" y="17"/>
                    <a:pt x="28954" y="8"/>
                  </a:cubicBezTo>
                  <a:cubicBezTo>
                    <a:pt x="28943" y="3"/>
                    <a:pt x="28933" y="0"/>
                    <a:pt x="28923" y="0"/>
                  </a:cubicBezTo>
                  <a:close/>
                </a:path>
              </a:pathLst>
            </a:custGeom>
            <a:solidFill>
              <a:srgbClr val="191919">
                <a:alpha val="17860"/>
              </a:srgbClr>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81" name="Google Shape;3933;p46">
              <a:extLst>
                <a:ext uri="{FF2B5EF4-FFF2-40B4-BE49-F238E27FC236}">
                  <a16:creationId xmlns:a16="http://schemas.microsoft.com/office/drawing/2014/main" id="{53F0328C-2086-A45E-0818-B52516D28105}"/>
                </a:ext>
              </a:extLst>
            </p:cNvPr>
            <p:cNvSpPr/>
            <p:nvPr/>
          </p:nvSpPr>
          <p:spPr>
            <a:xfrm rot="1586497" flipH="1">
              <a:off x="7955263" y="3552981"/>
              <a:ext cx="166478" cy="47146"/>
            </a:xfrm>
            <a:custGeom>
              <a:avLst/>
              <a:gdLst/>
              <a:ahLst/>
              <a:cxnLst/>
              <a:rect l="l" t="t" r="r" b="b"/>
              <a:pathLst>
                <a:path w="4788" h="1356" extrusionOk="0">
                  <a:moveTo>
                    <a:pt x="4704" y="0"/>
                  </a:moveTo>
                  <a:cubicBezTo>
                    <a:pt x="4703" y="0"/>
                    <a:pt x="4702" y="0"/>
                    <a:pt x="4701" y="0"/>
                  </a:cubicBezTo>
                  <a:lnTo>
                    <a:pt x="73" y="392"/>
                  </a:lnTo>
                  <a:cubicBezTo>
                    <a:pt x="52" y="393"/>
                    <a:pt x="31" y="402"/>
                    <a:pt x="18" y="421"/>
                  </a:cubicBezTo>
                  <a:cubicBezTo>
                    <a:pt x="6" y="439"/>
                    <a:pt x="1" y="463"/>
                    <a:pt x="5" y="481"/>
                  </a:cubicBezTo>
                  <a:cubicBezTo>
                    <a:pt x="33" y="627"/>
                    <a:pt x="83" y="772"/>
                    <a:pt x="146" y="910"/>
                  </a:cubicBezTo>
                  <a:cubicBezTo>
                    <a:pt x="236" y="1108"/>
                    <a:pt x="342" y="1259"/>
                    <a:pt x="415" y="1356"/>
                  </a:cubicBezTo>
                  <a:cubicBezTo>
                    <a:pt x="747" y="1276"/>
                    <a:pt x="2779" y="770"/>
                    <a:pt x="4651" y="319"/>
                  </a:cubicBezTo>
                  <a:lnTo>
                    <a:pt x="4772" y="119"/>
                  </a:lnTo>
                  <a:cubicBezTo>
                    <a:pt x="4787" y="94"/>
                    <a:pt x="4788" y="70"/>
                    <a:pt x="4775" y="45"/>
                  </a:cubicBezTo>
                  <a:cubicBezTo>
                    <a:pt x="4774" y="41"/>
                    <a:pt x="4774" y="41"/>
                    <a:pt x="4773" y="39"/>
                  </a:cubicBezTo>
                  <a:cubicBezTo>
                    <a:pt x="4758" y="14"/>
                    <a:pt x="4732" y="0"/>
                    <a:pt x="4704" y="0"/>
                  </a:cubicBezTo>
                  <a:close/>
                </a:path>
              </a:pathLst>
            </a:custGeom>
            <a:solidFill>
              <a:srgbClr val="000000">
                <a:alpha val="13970"/>
              </a:srgbClr>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82" name="Google Shape;3934;p46">
              <a:extLst>
                <a:ext uri="{FF2B5EF4-FFF2-40B4-BE49-F238E27FC236}">
                  <a16:creationId xmlns:a16="http://schemas.microsoft.com/office/drawing/2014/main" id="{773A2265-210F-0092-A6BD-E2EA62A3368F}"/>
                </a:ext>
              </a:extLst>
            </p:cNvPr>
            <p:cNvSpPr/>
            <p:nvPr/>
          </p:nvSpPr>
          <p:spPr>
            <a:xfrm rot="1586497" flipH="1">
              <a:off x="7918080" y="3498473"/>
              <a:ext cx="52224" cy="13351"/>
            </a:xfrm>
            <a:custGeom>
              <a:avLst/>
              <a:gdLst/>
              <a:ahLst/>
              <a:cxnLst/>
              <a:rect l="l" t="t" r="r" b="b"/>
              <a:pathLst>
                <a:path w="1502" h="384" extrusionOk="0">
                  <a:moveTo>
                    <a:pt x="1448" y="0"/>
                  </a:moveTo>
                  <a:cubicBezTo>
                    <a:pt x="1446" y="0"/>
                    <a:pt x="1443" y="1"/>
                    <a:pt x="1441" y="1"/>
                  </a:cubicBezTo>
                  <a:lnTo>
                    <a:pt x="205" y="107"/>
                  </a:lnTo>
                  <a:cubicBezTo>
                    <a:pt x="181" y="109"/>
                    <a:pt x="158" y="123"/>
                    <a:pt x="146" y="142"/>
                  </a:cubicBezTo>
                  <a:lnTo>
                    <a:pt x="1" y="384"/>
                  </a:lnTo>
                  <a:cubicBezTo>
                    <a:pt x="540" y="255"/>
                    <a:pt x="1054" y="134"/>
                    <a:pt x="1502" y="32"/>
                  </a:cubicBezTo>
                  <a:cubicBezTo>
                    <a:pt x="1493" y="13"/>
                    <a:pt x="1470" y="0"/>
                    <a:pt x="1448" y="0"/>
                  </a:cubicBezTo>
                  <a:close/>
                </a:path>
              </a:pathLst>
            </a:custGeom>
            <a:solidFill>
              <a:srgbClr val="000000">
                <a:alpha val="13970"/>
              </a:srgbClr>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83" name="Google Shape;3935;p46">
              <a:extLst>
                <a:ext uri="{FF2B5EF4-FFF2-40B4-BE49-F238E27FC236}">
                  <a16:creationId xmlns:a16="http://schemas.microsoft.com/office/drawing/2014/main" id="{C31AD0DB-B1F4-A592-ACBA-2EF6121E2FC3}"/>
                </a:ext>
              </a:extLst>
            </p:cNvPr>
            <p:cNvSpPr/>
            <p:nvPr/>
          </p:nvSpPr>
          <p:spPr>
            <a:xfrm rot="1586497" flipH="1">
              <a:off x="7899688" y="3824188"/>
              <a:ext cx="1214997" cy="626462"/>
            </a:xfrm>
            <a:custGeom>
              <a:avLst/>
              <a:gdLst/>
              <a:ahLst/>
              <a:cxnLst/>
              <a:rect l="l" t="t" r="r" b="b"/>
              <a:pathLst>
                <a:path w="34944" h="18018" extrusionOk="0">
                  <a:moveTo>
                    <a:pt x="34178" y="0"/>
                  </a:moveTo>
                  <a:cubicBezTo>
                    <a:pt x="34153" y="0"/>
                    <a:pt x="34129" y="5"/>
                    <a:pt x="34106" y="16"/>
                  </a:cubicBezTo>
                  <a:lnTo>
                    <a:pt x="1184" y="14996"/>
                  </a:lnTo>
                  <a:cubicBezTo>
                    <a:pt x="1135" y="15024"/>
                    <a:pt x="1" y="15740"/>
                    <a:pt x="991" y="17916"/>
                  </a:cubicBezTo>
                  <a:cubicBezTo>
                    <a:pt x="1020" y="17980"/>
                    <a:pt x="1083" y="18018"/>
                    <a:pt x="1148" y="18018"/>
                  </a:cubicBezTo>
                  <a:cubicBezTo>
                    <a:pt x="1173" y="18018"/>
                    <a:pt x="1196" y="18014"/>
                    <a:pt x="1217" y="18002"/>
                  </a:cubicBezTo>
                  <a:cubicBezTo>
                    <a:pt x="1305" y="17963"/>
                    <a:pt x="1343" y="17859"/>
                    <a:pt x="1304" y="17774"/>
                  </a:cubicBezTo>
                  <a:cubicBezTo>
                    <a:pt x="450" y="15896"/>
                    <a:pt x="1325" y="15315"/>
                    <a:pt x="1343" y="15302"/>
                  </a:cubicBezTo>
                  <a:lnTo>
                    <a:pt x="34038" y="427"/>
                  </a:lnTo>
                  <a:cubicBezTo>
                    <a:pt x="34140" y="925"/>
                    <a:pt x="34392" y="1287"/>
                    <a:pt x="34534" y="1458"/>
                  </a:cubicBezTo>
                  <a:cubicBezTo>
                    <a:pt x="34414" y="1664"/>
                    <a:pt x="34243" y="2104"/>
                    <a:pt x="34501" y="2669"/>
                  </a:cubicBezTo>
                  <a:cubicBezTo>
                    <a:pt x="34530" y="2734"/>
                    <a:pt x="34593" y="2771"/>
                    <a:pt x="34659" y="2771"/>
                  </a:cubicBezTo>
                  <a:cubicBezTo>
                    <a:pt x="34683" y="2771"/>
                    <a:pt x="34707" y="2766"/>
                    <a:pt x="34729" y="2756"/>
                  </a:cubicBezTo>
                  <a:cubicBezTo>
                    <a:pt x="34817" y="2716"/>
                    <a:pt x="34855" y="2614"/>
                    <a:pt x="34816" y="2527"/>
                  </a:cubicBezTo>
                  <a:cubicBezTo>
                    <a:pt x="34557" y="1956"/>
                    <a:pt x="34871" y="1572"/>
                    <a:pt x="34884" y="1556"/>
                  </a:cubicBezTo>
                  <a:cubicBezTo>
                    <a:pt x="34944" y="1486"/>
                    <a:pt x="34941" y="1384"/>
                    <a:pt x="34875" y="1319"/>
                  </a:cubicBezTo>
                  <a:cubicBezTo>
                    <a:pt x="34871" y="1314"/>
                    <a:pt x="34413" y="856"/>
                    <a:pt x="34350" y="157"/>
                  </a:cubicBezTo>
                  <a:cubicBezTo>
                    <a:pt x="34344" y="103"/>
                    <a:pt x="34313" y="51"/>
                    <a:pt x="34264" y="24"/>
                  </a:cubicBezTo>
                  <a:cubicBezTo>
                    <a:pt x="34237" y="8"/>
                    <a:pt x="34208" y="0"/>
                    <a:pt x="34178" y="0"/>
                  </a:cubicBezTo>
                  <a:close/>
                </a:path>
              </a:pathLst>
            </a:custGeom>
            <a:solidFill>
              <a:schemeClr val="accent4"/>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84" name="Google Shape;3936;p46">
              <a:extLst>
                <a:ext uri="{FF2B5EF4-FFF2-40B4-BE49-F238E27FC236}">
                  <a16:creationId xmlns:a16="http://schemas.microsoft.com/office/drawing/2014/main" id="{E61ABFD2-2EC2-B230-C686-7D2B57C4B2EF}"/>
                </a:ext>
              </a:extLst>
            </p:cNvPr>
            <p:cNvSpPr/>
            <p:nvPr/>
          </p:nvSpPr>
          <p:spPr>
            <a:xfrm rot="1586497" flipH="1">
              <a:off x="7823009" y="3882780"/>
              <a:ext cx="1230852" cy="601464"/>
            </a:xfrm>
            <a:custGeom>
              <a:avLst/>
              <a:gdLst/>
              <a:ahLst/>
              <a:cxnLst/>
              <a:rect l="l" t="t" r="r" b="b"/>
              <a:pathLst>
                <a:path w="35400" h="17299" extrusionOk="0">
                  <a:moveTo>
                    <a:pt x="33709" y="1"/>
                  </a:moveTo>
                  <a:cubicBezTo>
                    <a:pt x="33685" y="1"/>
                    <a:pt x="33661" y="6"/>
                    <a:pt x="33638" y="16"/>
                  </a:cubicBezTo>
                  <a:cubicBezTo>
                    <a:pt x="33550" y="56"/>
                    <a:pt x="33513" y="158"/>
                    <a:pt x="33551" y="245"/>
                  </a:cubicBezTo>
                  <a:cubicBezTo>
                    <a:pt x="33808" y="810"/>
                    <a:pt x="34253" y="969"/>
                    <a:pt x="34487" y="1015"/>
                  </a:cubicBezTo>
                  <a:cubicBezTo>
                    <a:pt x="34523" y="1234"/>
                    <a:pt x="34628" y="1663"/>
                    <a:pt x="34938" y="2067"/>
                  </a:cubicBezTo>
                  <a:lnTo>
                    <a:pt x="2263" y="16934"/>
                  </a:lnTo>
                  <a:cubicBezTo>
                    <a:pt x="2253" y="16938"/>
                    <a:pt x="2186" y="16956"/>
                    <a:pt x="2079" y="16956"/>
                  </a:cubicBezTo>
                  <a:cubicBezTo>
                    <a:pt x="1741" y="16956"/>
                    <a:pt x="1003" y="16772"/>
                    <a:pt x="354" y="15348"/>
                  </a:cubicBezTo>
                  <a:cubicBezTo>
                    <a:pt x="326" y="15283"/>
                    <a:pt x="262" y="15246"/>
                    <a:pt x="196" y="15246"/>
                  </a:cubicBezTo>
                  <a:cubicBezTo>
                    <a:pt x="172" y="15246"/>
                    <a:pt x="148" y="15251"/>
                    <a:pt x="126" y="15261"/>
                  </a:cubicBezTo>
                  <a:cubicBezTo>
                    <a:pt x="38" y="15301"/>
                    <a:pt x="0" y="15404"/>
                    <a:pt x="39" y="15490"/>
                  </a:cubicBezTo>
                  <a:cubicBezTo>
                    <a:pt x="755" y="17063"/>
                    <a:pt x="1625" y="17299"/>
                    <a:pt x="2079" y="17299"/>
                  </a:cubicBezTo>
                  <a:cubicBezTo>
                    <a:pt x="2253" y="17299"/>
                    <a:pt x="2366" y="17263"/>
                    <a:pt x="2388" y="17258"/>
                  </a:cubicBezTo>
                  <a:lnTo>
                    <a:pt x="35292" y="2288"/>
                  </a:lnTo>
                  <a:cubicBezTo>
                    <a:pt x="35342" y="2266"/>
                    <a:pt x="35379" y="2219"/>
                    <a:pt x="35389" y="2165"/>
                  </a:cubicBezTo>
                  <a:cubicBezTo>
                    <a:pt x="35400" y="2108"/>
                    <a:pt x="35383" y="2052"/>
                    <a:pt x="35345" y="2011"/>
                  </a:cubicBezTo>
                  <a:cubicBezTo>
                    <a:pt x="34860" y="1505"/>
                    <a:pt x="34816" y="858"/>
                    <a:pt x="34816" y="852"/>
                  </a:cubicBezTo>
                  <a:cubicBezTo>
                    <a:pt x="34808" y="762"/>
                    <a:pt x="34734" y="690"/>
                    <a:pt x="34644" y="689"/>
                  </a:cubicBezTo>
                  <a:cubicBezTo>
                    <a:pt x="34623" y="689"/>
                    <a:pt x="34126" y="673"/>
                    <a:pt x="33866" y="103"/>
                  </a:cubicBezTo>
                  <a:cubicBezTo>
                    <a:pt x="33838" y="38"/>
                    <a:pt x="33775" y="1"/>
                    <a:pt x="33709" y="1"/>
                  </a:cubicBezTo>
                  <a:close/>
                </a:path>
              </a:pathLst>
            </a:custGeom>
            <a:solidFill>
              <a:schemeClr val="accent4"/>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85" name="Google Shape;3937;p46">
              <a:extLst>
                <a:ext uri="{FF2B5EF4-FFF2-40B4-BE49-F238E27FC236}">
                  <a16:creationId xmlns:a16="http://schemas.microsoft.com/office/drawing/2014/main" id="{126D975A-5941-923F-C287-677BF3B41340}"/>
                </a:ext>
              </a:extLst>
            </p:cNvPr>
            <p:cNvSpPr/>
            <p:nvPr/>
          </p:nvSpPr>
          <p:spPr>
            <a:xfrm rot="1586497" flipH="1">
              <a:off x="7993954" y="3709270"/>
              <a:ext cx="35" cy="35"/>
            </a:xfrm>
            <a:custGeom>
              <a:avLst/>
              <a:gdLst/>
              <a:ahLst/>
              <a:cxnLst/>
              <a:rect l="l" t="t" r="r" b="b"/>
              <a:pathLst>
                <a:path w="1" h="1" fill="none" extrusionOk="0">
                  <a:moveTo>
                    <a:pt x="1" y="0"/>
                  </a:moveTo>
                  <a:close/>
                </a:path>
              </a:pathLst>
            </a:custGeom>
            <a:noFill/>
            <a:ln w="8650" cap="rnd" cmpd="sng">
              <a:solidFill>
                <a:srgbClr val="232323"/>
              </a:solidFill>
              <a:prstDash val="solid"/>
              <a:round/>
              <a:headEnd type="none" w="sm" len="sm"/>
              <a:tailEnd type="none" w="sm" len="sm"/>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86" name="Google Shape;3938;p46">
              <a:extLst>
                <a:ext uri="{FF2B5EF4-FFF2-40B4-BE49-F238E27FC236}">
                  <a16:creationId xmlns:a16="http://schemas.microsoft.com/office/drawing/2014/main" id="{FF77734D-3E4C-458F-187D-363ABFAD2938}"/>
                </a:ext>
              </a:extLst>
            </p:cNvPr>
            <p:cNvSpPr/>
            <p:nvPr/>
          </p:nvSpPr>
          <p:spPr>
            <a:xfrm rot="1586497" flipH="1">
              <a:off x="7856789" y="3499511"/>
              <a:ext cx="191721" cy="185109"/>
            </a:xfrm>
            <a:custGeom>
              <a:avLst/>
              <a:gdLst/>
              <a:ahLst/>
              <a:cxnLst/>
              <a:rect l="l" t="t" r="r" b="b"/>
              <a:pathLst>
                <a:path w="5514" h="5324" extrusionOk="0">
                  <a:moveTo>
                    <a:pt x="5321" y="0"/>
                  </a:moveTo>
                  <a:cubicBezTo>
                    <a:pt x="5278" y="0"/>
                    <a:pt x="5235" y="16"/>
                    <a:pt x="5202" y="49"/>
                  </a:cubicBezTo>
                  <a:lnTo>
                    <a:pt x="71" y="5026"/>
                  </a:lnTo>
                  <a:cubicBezTo>
                    <a:pt x="1" y="5093"/>
                    <a:pt x="0" y="5203"/>
                    <a:pt x="67" y="5271"/>
                  </a:cubicBezTo>
                  <a:cubicBezTo>
                    <a:pt x="101" y="5307"/>
                    <a:pt x="146" y="5324"/>
                    <a:pt x="192" y="5324"/>
                  </a:cubicBezTo>
                  <a:cubicBezTo>
                    <a:pt x="235" y="5324"/>
                    <a:pt x="279" y="5308"/>
                    <a:pt x="312" y="5276"/>
                  </a:cubicBezTo>
                  <a:lnTo>
                    <a:pt x="5442" y="297"/>
                  </a:lnTo>
                  <a:cubicBezTo>
                    <a:pt x="5512" y="231"/>
                    <a:pt x="5514" y="121"/>
                    <a:pt x="5447" y="53"/>
                  </a:cubicBezTo>
                  <a:cubicBezTo>
                    <a:pt x="5412" y="18"/>
                    <a:pt x="5367" y="0"/>
                    <a:pt x="5321" y="0"/>
                  </a:cubicBezTo>
                  <a:close/>
                </a:path>
              </a:pathLst>
            </a:custGeom>
            <a:solidFill>
              <a:schemeClr val="accent4"/>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87" name="Google Shape;3939;p46">
              <a:extLst>
                <a:ext uri="{FF2B5EF4-FFF2-40B4-BE49-F238E27FC236}">
                  <a16:creationId xmlns:a16="http://schemas.microsoft.com/office/drawing/2014/main" id="{964C7B2E-E799-5B04-B531-0D2E72293282}"/>
                </a:ext>
              </a:extLst>
            </p:cNvPr>
            <p:cNvSpPr/>
            <p:nvPr/>
          </p:nvSpPr>
          <p:spPr>
            <a:xfrm rot="1586497" flipH="1">
              <a:off x="7868470" y="3874964"/>
              <a:ext cx="1031099" cy="474940"/>
            </a:xfrm>
            <a:custGeom>
              <a:avLst/>
              <a:gdLst/>
              <a:ahLst/>
              <a:cxnLst/>
              <a:rect l="l" t="t" r="r" b="b"/>
              <a:pathLst>
                <a:path w="29655" h="13660" extrusionOk="0">
                  <a:moveTo>
                    <a:pt x="29458" y="1"/>
                  </a:moveTo>
                  <a:cubicBezTo>
                    <a:pt x="29434" y="1"/>
                    <a:pt x="29410" y="6"/>
                    <a:pt x="29387" y="17"/>
                  </a:cubicBezTo>
                  <a:lnTo>
                    <a:pt x="126" y="13328"/>
                  </a:lnTo>
                  <a:cubicBezTo>
                    <a:pt x="39" y="13368"/>
                    <a:pt x="0" y="13471"/>
                    <a:pt x="40" y="13558"/>
                  </a:cubicBezTo>
                  <a:cubicBezTo>
                    <a:pt x="68" y="13621"/>
                    <a:pt x="131" y="13659"/>
                    <a:pt x="197" y="13659"/>
                  </a:cubicBezTo>
                  <a:cubicBezTo>
                    <a:pt x="222" y="13659"/>
                    <a:pt x="245" y="13654"/>
                    <a:pt x="269" y="13643"/>
                  </a:cubicBezTo>
                  <a:lnTo>
                    <a:pt x="29529" y="333"/>
                  </a:lnTo>
                  <a:cubicBezTo>
                    <a:pt x="29617" y="293"/>
                    <a:pt x="29655" y="189"/>
                    <a:pt x="29616" y="103"/>
                  </a:cubicBezTo>
                  <a:cubicBezTo>
                    <a:pt x="29587" y="39"/>
                    <a:pt x="29523" y="1"/>
                    <a:pt x="29458" y="1"/>
                  </a:cubicBezTo>
                  <a:close/>
                </a:path>
              </a:pathLst>
            </a:custGeom>
            <a:solidFill>
              <a:schemeClr val="accent4"/>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88" name="Google Shape;3940;p46">
              <a:extLst>
                <a:ext uri="{FF2B5EF4-FFF2-40B4-BE49-F238E27FC236}">
                  <a16:creationId xmlns:a16="http://schemas.microsoft.com/office/drawing/2014/main" id="{D4EAE3A2-E38C-6586-3B86-BC0B16851F97}"/>
                </a:ext>
              </a:extLst>
            </p:cNvPr>
            <p:cNvSpPr/>
            <p:nvPr/>
          </p:nvSpPr>
          <p:spPr>
            <a:xfrm rot="1586497" flipH="1">
              <a:off x="7923104" y="3830575"/>
              <a:ext cx="1031134" cy="474906"/>
            </a:xfrm>
            <a:custGeom>
              <a:avLst/>
              <a:gdLst/>
              <a:ahLst/>
              <a:cxnLst/>
              <a:rect l="l" t="t" r="r" b="b"/>
              <a:pathLst>
                <a:path w="29656" h="13659" extrusionOk="0">
                  <a:moveTo>
                    <a:pt x="29459" y="0"/>
                  </a:moveTo>
                  <a:cubicBezTo>
                    <a:pt x="29435" y="0"/>
                    <a:pt x="29410" y="6"/>
                    <a:pt x="29387" y="16"/>
                  </a:cubicBezTo>
                  <a:lnTo>
                    <a:pt x="126" y="13328"/>
                  </a:lnTo>
                  <a:cubicBezTo>
                    <a:pt x="38" y="13367"/>
                    <a:pt x="1" y="13471"/>
                    <a:pt x="41" y="13557"/>
                  </a:cubicBezTo>
                  <a:cubicBezTo>
                    <a:pt x="69" y="13621"/>
                    <a:pt x="132" y="13659"/>
                    <a:pt x="198" y="13659"/>
                  </a:cubicBezTo>
                  <a:cubicBezTo>
                    <a:pt x="222" y="13659"/>
                    <a:pt x="246" y="13654"/>
                    <a:pt x="269" y="13643"/>
                  </a:cubicBezTo>
                  <a:lnTo>
                    <a:pt x="29530" y="331"/>
                  </a:lnTo>
                  <a:cubicBezTo>
                    <a:pt x="29618" y="293"/>
                    <a:pt x="29655" y="189"/>
                    <a:pt x="29616" y="103"/>
                  </a:cubicBezTo>
                  <a:cubicBezTo>
                    <a:pt x="29587" y="39"/>
                    <a:pt x="29524" y="0"/>
                    <a:pt x="29459" y="0"/>
                  </a:cubicBezTo>
                  <a:close/>
                </a:path>
              </a:pathLst>
            </a:custGeom>
            <a:solidFill>
              <a:schemeClr val="accent4"/>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89" name="Google Shape;3941;p46">
              <a:extLst>
                <a:ext uri="{FF2B5EF4-FFF2-40B4-BE49-F238E27FC236}">
                  <a16:creationId xmlns:a16="http://schemas.microsoft.com/office/drawing/2014/main" id="{A6A1CAAD-70BA-E9D8-D503-5C63A9A873BD}"/>
                </a:ext>
              </a:extLst>
            </p:cNvPr>
            <p:cNvSpPr/>
            <p:nvPr/>
          </p:nvSpPr>
          <p:spPr>
            <a:xfrm rot="1586497" flipH="1">
              <a:off x="8747362" y="4472661"/>
              <a:ext cx="83065" cy="164456"/>
            </a:xfrm>
            <a:custGeom>
              <a:avLst/>
              <a:gdLst/>
              <a:ahLst/>
              <a:cxnLst/>
              <a:rect l="l" t="t" r="r" b="b"/>
              <a:pathLst>
                <a:path w="2389" h="4730" extrusionOk="0">
                  <a:moveTo>
                    <a:pt x="198" y="1"/>
                  </a:moveTo>
                  <a:cubicBezTo>
                    <a:pt x="174" y="1"/>
                    <a:pt x="149" y="6"/>
                    <a:pt x="126" y="17"/>
                  </a:cubicBezTo>
                  <a:cubicBezTo>
                    <a:pt x="39" y="57"/>
                    <a:pt x="1" y="159"/>
                    <a:pt x="40" y="246"/>
                  </a:cubicBezTo>
                  <a:lnTo>
                    <a:pt x="2034" y="4627"/>
                  </a:lnTo>
                  <a:cubicBezTo>
                    <a:pt x="2062" y="4691"/>
                    <a:pt x="2125" y="4730"/>
                    <a:pt x="2191" y="4730"/>
                  </a:cubicBezTo>
                  <a:cubicBezTo>
                    <a:pt x="2214" y="4730"/>
                    <a:pt x="2239" y="4725"/>
                    <a:pt x="2263" y="4714"/>
                  </a:cubicBezTo>
                  <a:cubicBezTo>
                    <a:pt x="2350" y="4674"/>
                    <a:pt x="2389" y="4571"/>
                    <a:pt x="2349" y="4485"/>
                  </a:cubicBezTo>
                  <a:lnTo>
                    <a:pt x="355" y="104"/>
                  </a:lnTo>
                  <a:cubicBezTo>
                    <a:pt x="327" y="39"/>
                    <a:pt x="264" y="1"/>
                    <a:pt x="198" y="1"/>
                  </a:cubicBezTo>
                  <a:close/>
                </a:path>
              </a:pathLst>
            </a:custGeom>
            <a:solidFill>
              <a:schemeClr val="accent4"/>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90" name="Google Shape;3942;p46">
              <a:extLst>
                <a:ext uri="{FF2B5EF4-FFF2-40B4-BE49-F238E27FC236}">
                  <a16:creationId xmlns:a16="http://schemas.microsoft.com/office/drawing/2014/main" id="{CF6B5013-2AA4-3544-6503-F11C58C3C86F}"/>
                </a:ext>
              </a:extLst>
            </p:cNvPr>
            <p:cNvSpPr/>
            <p:nvPr/>
          </p:nvSpPr>
          <p:spPr>
            <a:xfrm rot="1586497" flipH="1">
              <a:off x="7957408" y="3589009"/>
              <a:ext cx="68670" cy="58238"/>
            </a:xfrm>
            <a:custGeom>
              <a:avLst/>
              <a:gdLst/>
              <a:ahLst/>
              <a:cxnLst/>
              <a:rect l="l" t="t" r="r" b="b"/>
              <a:pathLst>
                <a:path w="1975" h="1675" extrusionOk="0">
                  <a:moveTo>
                    <a:pt x="1882" y="1"/>
                  </a:moveTo>
                  <a:cubicBezTo>
                    <a:pt x="1864" y="1"/>
                    <a:pt x="1845" y="7"/>
                    <a:pt x="1830" y="20"/>
                  </a:cubicBezTo>
                  <a:lnTo>
                    <a:pt x="40" y="1529"/>
                  </a:lnTo>
                  <a:cubicBezTo>
                    <a:pt x="4" y="1557"/>
                    <a:pt x="0" y="1609"/>
                    <a:pt x="30" y="1645"/>
                  </a:cubicBezTo>
                  <a:cubicBezTo>
                    <a:pt x="45" y="1664"/>
                    <a:pt x="68" y="1674"/>
                    <a:pt x="92" y="1674"/>
                  </a:cubicBezTo>
                  <a:cubicBezTo>
                    <a:pt x="110" y="1674"/>
                    <a:pt x="130" y="1667"/>
                    <a:pt x="146" y="1655"/>
                  </a:cubicBezTo>
                  <a:lnTo>
                    <a:pt x="1935" y="147"/>
                  </a:lnTo>
                  <a:cubicBezTo>
                    <a:pt x="1970" y="118"/>
                    <a:pt x="1974" y="65"/>
                    <a:pt x="1946" y="31"/>
                  </a:cubicBezTo>
                  <a:cubicBezTo>
                    <a:pt x="1929" y="11"/>
                    <a:pt x="1906" y="1"/>
                    <a:pt x="1882" y="1"/>
                  </a:cubicBezTo>
                  <a:close/>
                </a:path>
              </a:pathLst>
            </a:custGeom>
            <a:solidFill>
              <a:schemeClr val="accent2"/>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91" name="Google Shape;3943;p46">
              <a:extLst>
                <a:ext uri="{FF2B5EF4-FFF2-40B4-BE49-F238E27FC236}">
                  <a16:creationId xmlns:a16="http://schemas.microsoft.com/office/drawing/2014/main" id="{959E649A-9722-A5CB-39F5-F730E789ADD3}"/>
                </a:ext>
              </a:extLst>
            </p:cNvPr>
            <p:cNvSpPr/>
            <p:nvPr/>
          </p:nvSpPr>
          <p:spPr>
            <a:xfrm rot="1586497" flipH="1">
              <a:off x="8003534" y="3600507"/>
              <a:ext cx="27329" cy="20409"/>
            </a:xfrm>
            <a:custGeom>
              <a:avLst/>
              <a:gdLst/>
              <a:ahLst/>
              <a:cxnLst/>
              <a:rect l="l" t="t" r="r" b="b"/>
              <a:pathLst>
                <a:path w="786" h="587" extrusionOk="0">
                  <a:moveTo>
                    <a:pt x="692" y="0"/>
                  </a:moveTo>
                  <a:cubicBezTo>
                    <a:pt x="675" y="0"/>
                    <a:pt x="659" y="5"/>
                    <a:pt x="644" y="15"/>
                  </a:cubicBezTo>
                  <a:lnTo>
                    <a:pt x="46" y="436"/>
                  </a:lnTo>
                  <a:cubicBezTo>
                    <a:pt x="9" y="462"/>
                    <a:pt x="1" y="514"/>
                    <a:pt x="27" y="551"/>
                  </a:cubicBezTo>
                  <a:cubicBezTo>
                    <a:pt x="44" y="575"/>
                    <a:pt x="69" y="587"/>
                    <a:pt x="95" y="587"/>
                  </a:cubicBezTo>
                  <a:cubicBezTo>
                    <a:pt x="112" y="587"/>
                    <a:pt x="127" y="582"/>
                    <a:pt x="142" y="571"/>
                  </a:cubicBezTo>
                  <a:lnTo>
                    <a:pt x="740" y="150"/>
                  </a:lnTo>
                  <a:cubicBezTo>
                    <a:pt x="776" y="124"/>
                    <a:pt x="786" y="73"/>
                    <a:pt x="760" y="35"/>
                  </a:cubicBezTo>
                  <a:cubicBezTo>
                    <a:pt x="743" y="13"/>
                    <a:pt x="718" y="0"/>
                    <a:pt x="692" y="0"/>
                  </a:cubicBezTo>
                  <a:close/>
                </a:path>
              </a:pathLst>
            </a:custGeom>
            <a:solidFill>
              <a:schemeClr val="accent2"/>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92" name="Google Shape;3944;p46">
              <a:extLst>
                <a:ext uri="{FF2B5EF4-FFF2-40B4-BE49-F238E27FC236}">
                  <a16:creationId xmlns:a16="http://schemas.microsoft.com/office/drawing/2014/main" id="{855A9085-9940-D560-5F23-FE963487DFC2}"/>
                </a:ext>
              </a:extLst>
            </p:cNvPr>
            <p:cNvSpPr/>
            <p:nvPr/>
          </p:nvSpPr>
          <p:spPr>
            <a:xfrm rot="1586497" flipH="1">
              <a:off x="8754854" y="4621166"/>
              <a:ext cx="50451" cy="24373"/>
            </a:xfrm>
            <a:custGeom>
              <a:avLst/>
              <a:gdLst/>
              <a:ahLst/>
              <a:cxnLst/>
              <a:rect l="l" t="t" r="r" b="b"/>
              <a:pathLst>
                <a:path w="1451" h="701" extrusionOk="0">
                  <a:moveTo>
                    <a:pt x="1355" y="0"/>
                  </a:moveTo>
                  <a:cubicBezTo>
                    <a:pt x="1345" y="0"/>
                    <a:pt x="1334" y="2"/>
                    <a:pt x="1324" y="6"/>
                  </a:cubicBezTo>
                  <a:lnTo>
                    <a:pt x="64" y="541"/>
                  </a:lnTo>
                  <a:cubicBezTo>
                    <a:pt x="21" y="559"/>
                    <a:pt x="1" y="608"/>
                    <a:pt x="20" y="650"/>
                  </a:cubicBezTo>
                  <a:cubicBezTo>
                    <a:pt x="32" y="682"/>
                    <a:pt x="64" y="700"/>
                    <a:pt x="95" y="700"/>
                  </a:cubicBezTo>
                  <a:cubicBezTo>
                    <a:pt x="108" y="700"/>
                    <a:pt x="118" y="698"/>
                    <a:pt x="129" y="694"/>
                  </a:cubicBezTo>
                  <a:lnTo>
                    <a:pt x="1388" y="159"/>
                  </a:lnTo>
                  <a:cubicBezTo>
                    <a:pt x="1432" y="140"/>
                    <a:pt x="1450" y="92"/>
                    <a:pt x="1433" y="50"/>
                  </a:cubicBezTo>
                  <a:cubicBezTo>
                    <a:pt x="1418" y="18"/>
                    <a:pt x="1387" y="0"/>
                    <a:pt x="1355" y="0"/>
                  </a:cubicBezTo>
                  <a:close/>
                </a:path>
              </a:pathLst>
            </a:custGeom>
            <a:solidFill>
              <a:schemeClr val="accent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93" name="Google Shape;3945;p46">
              <a:extLst>
                <a:ext uri="{FF2B5EF4-FFF2-40B4-BE49-F238E27FC236}">
                  <a16:creationId xmlns:a16="http://schemas.microsoft.com/office/drawing/2014/main" id="{51621C21-350C-E37B-3704-40C059C7FBEA}"/>
                </a:ext>
              </a:extLst>
            </p:cNvPr>
            <p:cNvSpPr/>
            <p:nvPr/>
          </p:nvSpPr>
          <p:spPr>
            <a:xfrm rot="1586497" flipH="1">
              <a:off x="8788500" y="4616744"/>
              <a:ext cx="36613" cy="14290"/>
            </a:xfrm>
            <a:custGeom>
              <a:avLst/>
              <a:gdLst/>
              <a:ahLst/>
              <a:cxnLst/>
              <a:rect l="l" t="t" r="r" b="b"/>
              <a:pathLst>
                <a:path w="1053" h="411" extrusionOk="0">
                  <a:moveTo>
                    <a:pt x="960" y="0"/>
                  </a:moveTo>
                  <a:cubicBezTo>
                    <a:pt x="953" y="0"/>
                    <a:pt x="945" y="1"/>
                    <a:pt x="937" y="3"/>
                  </a:cubicBezTo>
                  <a:lnTo>
                    <a:pt x="71" y="248"/>
                  </a:lnTo>
                  <a:cubicBezTo>
                    <a:pt x="27" y="261"/>
                    <a:pt x="0" y="306"/>
                    <a:pt x="13" y="350"/>
                  </a:cubicBezTo>
                  <a:cubicBezTo>
                    <a:pt x="23" y="386"/>
                    <a:pt x="57" y="410"/>
                    <a:pt x="94" y="410"/>
                  </a:cubicBezTo>
                  <a:cubicBezTo>
                    <a:pt x="101" y="410"/>
                    <a:pt x="109" y="408"/>
                    <a:pt x="117" y="406"/>
                  </a:cubicBezTo>
                  <a:lnTo>
                    <a:pt x="983" y="161"/>
                  </a:lnTo>
                  <a:cubicBezTo>
                    <a:pt x="1026" y="150"/>
                    <a:pt x="1052" y="104"/>
                    <a:pt x="1039" y="59"/>
                  </a:cubicBezTo>
                  <a:cubicBezTo>
                    <a:pt x="1029" y="23"/>
                    <a:pt x="997" y="0"/>
                    <a:pt x="960" y="0"/>
                  </a:cubicBezTo>
                  <a:close/>
                </a:path>
              </a:pathLst>
            </a:custGeom>
            <a:solidFill>
              <a:schemeClr val="accent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94" name="Google Shape;3946;p46">
              <a:extLst>
                <a:ext uri="{FF2B5EF4-FFF2-40B4-BE49-F238E27FC236}">
                  <a16:creationId xmlns:a16="http://schemas.microsoft.com/office/drawing/2014/main" id="{6F82E5C4-D1B0-A5EE-468F-C2470A4FD2DA}"/>
                </a:ext>
              </a:extLst>
            </p:cNvPr>
            <p:cNvSpPr/>
            <p:nvPr/>
          </p:nvSpPr>
          <p:spPr>
            <a:xfrm rot="1586497" flipH="1">
              <a:off x="8841264" y="4594144"/>
              <a:ext cx="24965" cy="16828"/>
            </a:xfrm>
            <a:custGeom>
              <a:avLst/>
              <a:gdLst/>
              <a:ahLst/>
              <a:cxnLst/>
              <a:rect l="l" t="t" r="r" b="b"/>
              <a:pathLst>
                <a:path w="718" h="484" extrusionOk="0">
                  <a:moveTo>
                    <a:pt x="624" y="0"/>
                  </a:moveTo>
                  <a:cubicBezTo>
                    <a:pt x="616" y="0"/>
                    <a:pt x="609" y="1"/>
                    <a:pt x="601" y="4"/>
                  </a:cubicBezTo>
                  <a:cubicBezTo>
                    <a:pt x="386" y="67"/>
                    <a:pt x="190" y="185"/>
                    <a:pt x="33" y="343"/>
                  </a:cubicBezTo>
                  <a:cubicBezTo>
                    <a:pt x="0" y="375"/>
                    <a:pt x="0" y="427"/>
                    <a:pt x="33" y="459"/>
                  </a:cubicBezTo>
                  <a:cubicBezTo>
                    <a:pt x="50" y="476"/>
                    <a:pt x="71" y="484"/>
                    <a:pt x="92" y="484"/>
                  </a:cubicBezTo>
                  <a:cubicBezTo>
                    <a:pt x="113" y="484"/>
                    <a:pt x="134" y="474"/>
                    <a:pt x="151" y="459"/>
                  </a:cubicBezTo>
                  <a:cubicBezTo>
                    <a:pt x="288" y="321"/>
                    <a:pt x="461" y="218"/>
                    <a:pt x="648" y="164"/>
                  </a:cubicBezTo>
                  <a:cubicBezTo>
                    <a:pt x="692" y="150"/>
                    <a:pt x="717" y="103"/>
                    <a:pt x="705" y="60"/>
                  </a:cubicBezTo>
                  <a:cubicBezTo>
                    <a:pt x="693" y="23"/>
                    <a:pt x="660" y="0"/>
                    <a:pt x="624" y="0"/>
                  </a:cubicBezTo>
                  <a:close/>
                </a:path>
              </a:pathLst>
            </a:custGeom>
            <a:solidFill>
              <a:schemeClr val="accent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95" name="Google Shape;3947;p46">
              <a:extLst>
                <a:ext uri="{FF2B5EF4-FFF2-40B4-BE49-F238E27FC236}">
                  <a16:creationId xmlns:a16="http://schemas.microsoft.com/office/drawing/2014/main" id="{EACF202C-1E01-A49D-CEE7-394CE49285C7}"/>
                </a:ext>
              </a:extLst>
            </p:cNvPr>
            <p:cNvSpPr/>
            <p:nvPr/>
          </p:nvSpPr>
          <p:spPr>
            <a:xfrm rot="1586497" flipH="1">
              <a:off x="8854760" y="4547285"/>
              <a:ext cx="28268" cy="15681"/>
            </a:xfrm>
            <a:custGeom>
              <a:avLst/>
              <a:gdLst/>
              <a:ahLst/>
              <a:cxnLst/>
              <a:rect l="l" t="t" r="r" b="b"/>
              <a:pathLst>
                <a:path w="813" h="451" extrusionOk="0">
                  <a:moveTo>
                    <a:pt x="717" y="1"/>
                  </a:moveTo>
                  <a:cubicBezTo>
                    <a:pt x="706" y="1"/>
                    <a:pt x="694" y="3"/>
                    <a:pt x="683" y="8"/>
                  </a:cubicBezTo>
                  <a:lnTo>
                    <a:pt x="60" y="292"/>
                  </a:lnTo>
                  <a:cubicBezTo>
                    <a:pt x="20" y="312"/>
                    <a:pt x="1" y="360"/>
                    <a:pt x="20" y="402"/>
                  </a:cubicBezTo>
                  <a:cubicBezTo>
                    <a:pt x="34" y="432"/>
                    <a:pt x="65" y="450"/>
                    <a:pt x="96" y="450"/>
                  </a:cubicBezTo>
                  <a:cubicBezTo>
                    <a:pt x="108" y="450"/>
                    <a:pt x="119" y="448"/>
                    <a:pt x="130" y="443"/>
                  </a:cubicBezTo>
                  <a:lnTo>
                    <a:pt x="752" y="158"/>
                  </a:lnTo>
                  <a:cubicBezTo>
                    <a:pt x="793" y="139"/>
                    <a:pt x="813" y="90"/>
                    <a:pt x="793" y="48"/>
                  </a:cubicBezTo>
                  <a:cubicBezTo>
                    <a:pt x="779" y="19"/>
                    <a:pt x="748" y="1"/>
                    <a:pt x="717" y="1"/>
                  </a:cubicBezTo>
                  <a:close/>
                </a:path>
              </a:pathLst>
            </a:custGeom>
            <a:solidFill>
              <a:schemeClr val="accent1"/>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96" name="Google Shape;3948;p46">
              <a:extLst>
                <a:ext uri="{FF2B5EF4-FFF2-40B4-BE49-F238E27FC236}">
                  <a16:creationId xmlns:a16="http://schemas.microsoft.com/office/drawing/2014/main" id="{D619266C-5E40-A416-0A42-450660DDF6C8}"/>
                </a:ext>
              </a:extLst>
            </p:cNvPr>
            <p:cNvSpPr/>
            <p:nvPr/>
          </p:nvSpPr>
          <p:spPr>
            <a:xfrm rot="1586497" flipH="1">
              <a:off x="8807458" y="4524897"/>
              <a:ext cx="129448" cy="110947"/>
            </a:xfrm>
            <a:custGeom>
              <a:avLst/>
              <a:gdLst/>
              <a:ahLst/>
              <a:cxnLst/>
              <a:rect l="l" t="t" r="r" b="b"/>
              <a:pathLst>
                <a:path w="3723" h="3191" extrusionOk="0">
                  <a:moveTo>
                    <a:pt x="3236" y="1"/>
                  </a:moveTo>
                  <a:cubicBezTo>
                    <a:pt x="3225" y="1"/>
                    <a:pt x="3215" y="3"/>
                    <a:pt x="3205" y="7"/>
                  </a:cubicBezTo>
                  <a:lnTo>
                    <a:pt x="807" y="1098"/>
                  </a:lnTo>
                  <a:cubicBezTo>
                    <a:pt x="765" y="1126"/>
                    <a:pt x="1" y="1636"/>
                    <a:pt x="541" y="3190"/>
                  </a:cubicBezTo>
                  <a:cubicBezTo>
                    <a:pt x="976" y="2603"/>
                    <a:pt x="1874" y="1818"/>
                    <a:pt x="3723" y="961"/>
                  </a:cubicBezTo>
                  <a:lnTo>
                    <a:pt x="3306" y="46"/>
                  </a:lnTo>
                  <a:cubicBezTo>
                    <a:pt x="3293" y="18"/>
                    <a:pt x="3265" y="1"/>
                    <a:pt x="3236" y="1"/>
                  </a:cubicBezTo>
                  <a:close/>
                </a:path>
              </a:pathLst>
            </a:custGeom>
            <a:solidFill>
              <a:srgbClr val="000000">
                <a:alpha val="13970"/>
              </a:srgbClr>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grpSp>
      <p:pic>
        <p:nvPicPr>
          <p:cNvPr id="128" name="Picture 127">
            <a:extLst>
              <a:ext uri="{FF2B5EF4-FFF2-40B4-BE49-F238E27FC236}">
                <a16:creationId xmlns:a16="http://schemas.microsoft.com/office/drawing/2014/main" id="{65C21C76-6373-0D8F-3414-0A35E6E7944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83812" y="5479927"/>
            <a:ext cx="1617612" cy="1357493"/>
          </a:xfrm>
          <a:prstGeom prst="rect">
            <a:avLst/>
          </a:prstGeom>
        </p:spPr>
      </p:pic>
      <p:sp>
        <p:nvSpPr>
          <p:cNvPr id="129" name="Rectangle 128">
            <a:extLst>
              <a:ext uri="{FF2B5EF4-FFF2-40B4-BE49-F238E27FC236}">
                <a16:creationId xmlns:a16="http://schemas.microsoft.com/office/drawing/2014/main" id="{65B32C8B-41F1-926F-F596-4C994D56F681}"/>
              </a:ext>
            </a:extLst>
          </p:cNvPr>
          <p:cNvSpPr/>
          <p:nvPr/>
        </p:nvSpPr>
        <p:spPr>
          <a:xfrm>
            <a:off x="2842520" y="2083659"/>
            <a:ext cx="7099100" cy="4467057"/>
          </a:xfrm>
          <a:prstGeom prst="rect">
            <a:avLst/>
          </a:prstGeom>
        </p:spPr>
        <p:txBody>
          <a:bodyPr wrap="square">
            <a:spAutoFit/>
          </a:bodyPr>
          <a:lstStyle/>
          <a:p>
            <a:pPr marL="380990" indent="-380990" algn="just">
              <a:lnSpc>
                <a:spcPct val="150000"/>
              </a:lnSpc>
              <a:buFont typeface="Wingdings" panose="05000000000000000000" pitchFamily="2" charset="2"/>
              <a:buChar char="Ø"/>
            </a:pPr>
            <a:r>
              <a:rPr lang="en-US" sz="2400" dirty="0" err="1">
                <a:latin typeface="UTM Avo" panose="02040603050506020204" pitchFamily="18" charset="0"/>
              </a:rPr>
              <a:t>Các</a:t>
            </a:r>
            <a:r>
              <a:rPr lang="en-US" sz="2400" dirty="0">
                <a:latin typeface="UTM Avo" panose="02040603050506020204" pitchFamily="18" charset="0"/>
              </a:rPr>
              <a:t> </a:t>
            </a:r>
            <a:r>
              <a:rPr lang="en-US" sz="2400" dirty="0" err="1">
                <a:latin typeface="UTM Avo" panose="02040603050506020204" pitchFamily="18" charset="0"/>
              </a:rPr>
              <a:t>bạn</a:t>
            </a:r>
            <a:r>
              <a:rPr lang="en-US" sz="2400" dirty="0">
                <a:latin typeface="UTM Avo" panose="02040603050506020204" pitchFamily="18" charset="0"/>
              </a:rPr>
              <a:t> </a:t>
            </a:r>
            <a:r>
              <a:rPr lang="en-US" sz="2400" dirty="0" err="1">
                <a:latin typeface="UTM Avo" panose="02040603050506020204" pitchFamily="18" charset="0"/>
              </a:rPr>
              <a:t>học</a:t>
            </a:r>
            <a:r>
              <a:rPr lang="en-US" sz="2400" dirty="0">
                <a:latin typeface="UTM Avo" panose="02040603050506020204" pitchFamily="18" charset="0"/>
              </a:rPr>
              <a:t> </a:t>
            </a:r>
            <a:r>
              <a:rPr lang="en-US" sz="2400" dirty="0" err="1">
                <a:latin typeface="UTM Avo" panose="02040603050506020204" pitchFamily="18" charset="0"/>
              </a:rPr>
              <a:t>sinh</a:t>
            </a:r>
            <a:r>
              <a:rPr lang="en-US" sz="2400" dirty="0">
                <a:latin typeface="UTM Avo" panose="02040603050506020204" pitchFamily="18" charset="0"/>
              </a:rPr>
              <a:t> ở </a:t>
            </a:r>
            <a:r>
              <a:rPr lang="en-US" sz="2400" dirty="0" err="1">
                <a:latin typeface="UTM Avo" panose="02040603050506020204" pitchFamily="18" charset="0"/>
              </a:rPr>
              <a:t>một</a:t>
            </a:r>
            <a:r>
              <a:rPr lang="en-US" sz="2400" dirty="0">
                <a:latin typeface="UTM Avo" panose="02040603050506020204" pitchFamily="18" charset="0"/>
              </a:rPr>
              <a:t> </a:t>
            </a:r>
            <a:r>
              <a:rPr lang="en-US" sz="2400" dirty="0" err="1">
                <a:latin typeface="UTM Avo" panose="02040603050506020204" pitchFamily="18" charset="0"/>
              </a:rPr>
              <a:t>số</a:t>
            </a:r>
            <a:r>
              <a:rPr lang="en-US" sz="2400" dirty="0">
                <a:latin typeface="UTM Avo" panose="02040603050506020204" pitchFamily="18" charset="0"/>
              </a:rPr>
              <a:t> </a:t>
            </a:r>
            <a:r>
              <a:rPr lang="en-US" sz="2400" dirty="0" err="1">
                <a:latin typeface="UTM Avo" panose="02040603050506020204" pitchFamily="18" charset="0"/>
              </a:rPr>
              <a:t>vùng</a:t>
            </a:r>
            <a:r>
              <a:rPr lang="en-US" sz="2400" dirty="0">
                <a:latin typeface="UTM Avo" panose="02040603050506020204" pitchFamily="18" charset="0"/>
              </a:rPr>
              <a:t> </a:t>
            </a:r>
            <a:r>
              <a:rPr lang="en-US" sz="2400" dirty="0" err="1">
                <a:latin typeface="UTM Avo" panose="02040603050506020204" pitchFamily="18" charset="0"/>
              </a:rPr>
              <a:t>miền</a:t>
            </a:r>
            <a:r>
              <a:rPr lang="en-US" sz="2400" dirty="0">
                <a:latin typeface="UTM Avo" panose="02040603050506020204" pitchFamily="18" charset="0"/>
              </a:rPr>
              <a:t> </a:t>
            </a:r>
            <a:r>
              <a:rPr lang="en-US" sz="2400" dirty="0" err="1">
                <a:latin typeface="UTM Avo" panose="02040603050506020204" pitchFamily="18" charset="0"/>
              </a:rPr>
              <a:t>núi</a:t>
            </a:r>
            <a:r>
              <a:rPr lang="en-US" sz="2400" dirty="0">
                <a:latin typeface="UTM Avo" panose="02040603050506020204" pitchFamily="18" charset="0"/>
              </a:rPr>
              <a:t>, </a:t>
            </a:r>
            <a:r>
              <a:rPr lang="en-US" sz="2400" dirty="0" err="1">
                <a:latin typeface="UTM Avo" panose="02040603050506020204" pitchFamily="18" charset="0"/>
              </a:rPr>
              <a:t>hải</a:t>
            </a:r>
            <a:r>
              <a:rPr lang="en-US" sz="2400" dirty="0">
                <a:latin typeface="UTM Avo" panose="02040603050506020204" pitchFamily="18" charset="0"/>
              </a:rPr>
              <a:t> </a:t>
            </a:r>
            <a:r>
              <a:rPr lang="en-US" sz="2400" dirty="0" err="1">
                <a:latin typeface="UTM Avo" panose="02040603050506020204" pitchFamily="18" charset="0"/>
              </a:rPr>
              <a:t>đảo</a:t>
            </a:r>
            <a:r>
              <a:rPr lang="en-US" sz="2400" dirty="0">
                <a:latin typeface="UTM Avo" panose="02040603050506020204" pitchFamily="18" charset="0"/>
              </a:rPr>
              <a:t> </a:t>
            </a:r>
            <a:r>
              <a:rPr lang="en-US" sz="2400" dirty="0" err="1">
                <a:latin typeface="UTM Avo" panose="02040603050506020204" pitchFamily="18" charset="0"/>
              </a:rPr>
              <a:t>xa</a:t>
            </a:r>
            <a:r>
              <a:rPr lang="en-US" sz="2400" dirty="0">
                <a:latin typeface="UTM Avo" panose="02040603050506020204" pitchFamily="18" charset="0"/>
              </a:rPr>
              <a:t> </a:t>
            </a:r>
            <a:r>
              <a:rPr lang="en-US" sz="2400" dirty="0" err="1">
                <a:latin typeface="UTM Avo" panose="02040603050506020204" pitchFamily="18" charset="0"/>
              </a:rPr>
              <a:t>xôi</a:t>
            </a:r>
            <a:r>
              <a:rPr lang="en-US" sz="2400" dirty="0">
                <a:latin typeface="UTM Avo" panose="02040603050506020204" pitchFamily="18" charset="0"/>
              </a:rPr>
              <a:t> </a:t>
            </a:r>
            <a:r>
              <a:rPr lang="en-US" sz="2400" dirty="0" err="1">
                <a:latin typeface="UTM Avo" panose="02040603050506020204" pitchFamily="18" charset="0"/>
              </a:rPr>
              <a:t>gặp</a:t>
            </a:r>
            <a:r>
              <a:rPr lang="en-US" sz="2400" dirty="0">
                <a:latin typeface="UTM Avo" panose="02040603050506020204" pitchFamily="18" charset="0"/>
              </a:rPr>
              <a:t> </a:t>
            </a:r>
            <a:r>
              <a:rPr lang="en-US" sz="2400" dirty="0" err="1">
                <a:latin typeface="UTM Avo" panose="02040603050506020204" pitchFamily="18" charset="0"/>
              </a:rPr>
              <a:t>rất</a:t>
            </a:r>
            <a:r>
              <a:rPr lang="en-US" sz="2400" dirty="0">
                <a:latin typeface="UTM Avo" panose="02040603050506020204" pitchFamily="18" charset="0"/>
              </a:rPr>
              <a:t> </a:t>
            </a:r>
            <a:r>
              <a:rPr lang="en-US" sz="2400" dirty="0" err="1">
                <a:latin typeface="UTM Avo" panose="02040603050506020204" pitchFamily="18" charset="0"/>
              </a:rPr>
              <a:t>nhiều</a:t>
            </a:r>
            <a:r>
              <a:rPr lang="en-US" sz="2400" dirty="0">
                <a:latin typeface="UTM Avo" panose="02040603050506020204" pitchFamily="18" charset="0"/>
              </a:rPr>
              <a:t> </a:t>
            </a:r>
            <a:r>
              <a:rPr lang="en-US" sz="2400" dirty="0" err="1">
                <a:latin typeface="UTM Avo" panose="02040603050506020204" pitchFamily="18" charset="0"/>
              </a:rPr>
              <a:t>khó</a:t>
            </a:r>
            <a:r>
              <a:rPr lang="en-US" sz="2400" dirty="0">
                <a:latin typeface="UTM Avo" panose="02040603050506020204" pitchFamily="18" charset="0"/>
              </a:rPr>
              <a:t> </a:t>
            </a:r>
            <a:r>
              <a:rPr lang="en-US" sz="2400" dirty="0" err="1">
                <a:latin typeface="UTM Avo" panose="02040603050506020204" pitchFamily="18" charset="0"/>
              </a:rPr>
              <a:t>khăn</a:t>
            </a:r>
            <a:r>
              <a:rPr lang="en-US" sz="2400" dirty="0">
                <a:latin typeface="UTM Avo" panose="02040603050506020204" pitchFamily="18" charset="0"/>
              </a:rPr>
              <a:t>, </a:t>
            </a:r>
            <a:r>
              <a:rPr lang="en-US" sz="2400" dirty="0" err="1">
                <a:latin typeface="UTM Avo" panose="02040603050506020204" pitchFamily="18" charset="0"/>
              </a:rPr>
              <a:t>vất</a:t>
            </a:r>
            <a:r>
              <a:rPr lang="en-US" sz="2400" dirty="0">
                <a:latin typeface="UTM Avo" panose="02040603050506020204" pitchFamily="18" charset="0"/>
              </a:rPr>
              <a:t> </a:t>
            </a:r>
            <a:r>
              <a:rPr lang="en-US" sz="2400" dirty="0" err="1">
                <a:latin typeface="UTM Avo" panose="02040603050506020204" pitchFamily="18" charset="0"/>
              </a:rPr>
              <a:t>vả</a:t>
            </a:r>
            <a:r>
              <a:rPr lang="en-US" sz="2400" dirty="0">
                <a:latin typeface="UTM Avo" panose="02040603050506020204" pitchFamily="18" charset="0"/>
              </a:rPr>
              <a:t> </a:t>
            </a:r>
            <a:r>
              <a:rPr lang="en-US" sz="2400" dirty="0" err="1">
                <a:latin typeface="UTM Avo" panose="02040603050506020204" pitchFamily="18" charset="0"/>
              </a:rPr>
              <a:t>trong</a:t>
            </a:r>
            <a:r>
              <a:rPr lang="en-US" sz="2400" dirty="0">
                <a:latin typeface="UTM Avo" panose="02040603050506020204" pitchFamily="18" charset="0"/>
              </a:rPr>
              <a:t> </a:t>
            </a:r>
            <a:r>
              <a:rPr lang="en-US" sz="2400" dirty="0" err="1">
                <a:latin typeface="UTM Avo" panose="02040603050506020204" pitchFamily="18" charset="0"/>
              </a:rPr>
              <a:t>học</a:t>
            </a:r>
            <a:r>
              <a:rPr lang="en-US" sz="2400" dirty="0">
                <a:latin typeface="UTM Avo" panose="02040603050506020204" pitchFamily="18" charset="0"/>
              </a:rPr>
              <a:t> </a:t>
            </a:r>
            <a:r>
              <a:rPr lang="en-US" sz="2400" dirty="0" err="1">
                <a:latin typeface="UTM Avo" panose="02040603050506020204" pitchFamily="18" charset="0"/>
              </a:rPr>
              <a:t>tập</a:t>
            </a:r>
            <a:r>
              <a:rPr lang="en-US" sz="2400" dirty="0">
                <a:latin typeface="UTM Avo" panose="02040603050506020204" pitchFamily="18" charset="0"/>
              </a:rPr>
              <a:t> </a:t>
            </a:r>
            <a:r>
              <a:rPr lang="en-US" sz="2400" dirty="0" err="1">
                <a:latin typeface="UTM Avo" panose="02040603050506020204" pitchFamily="18" charset="0"/>
              </a:rPr>
              <a:t>và</a:t>
            </a:r>
            <a:r>
              <a:rPr lang="en-US" sz="2400" dirty="0">
                <a:latin typeface="UTM Avo" panose="02040603050506020204" pitchFamily="18" charset="0"/>
              </a:rPr>
              <a:t> </a:t>
            </a:r>
            <a:r>
              <a:rPr lang="en-US" sz="2400" dirty="0" err="1">
                <a:latin typeface="UTM Avo" panose="02040603050506020204" pitchFamily="18" charset="0"/>
              </a:rPr>
              <a:t>cuộc</a:t>
            </a:r>
            <a:r>
              <a:rPr lang="en-US" sz="2400" dirty="0">
                <a:latin typeface="UTM Avo" panose="02040603050506020204" pitchFamily="18" charset="0"/>
              </a:rPr>
              <a:t> </a:t>
            </a:r>
            <a:r>
              <a:rPr lang="en-US" sz="2400" dirty="0" err="1">
                <a:latin typeface="UTM Avo" panose="02040603050506020204" pitchFamily="18" charset="0"/>
              </a:rPr>
              <a:t>sống</a:t>
            </a:r>
            <a:r>
              <a:rPr lang="en-US" sz="2400" dirty="0">
                <a:latin typeface="UTM Avo" panose="02040603050506020204" pitchFamily="18" charset="0"/>
              </a:rPr>
              <a:t>. </a:t>
            </a:r>
            <a:r>
              <a:rPr lang="en-US" sz="2400" dirty="0" err="1">
                <a:latin typeface="UTM Avo" panose="02040603050506020204" pitchFamily="18" charset="0"/>
              </a:rPr>
              <a:t>Các</a:t>
            </a:r>
            <a:r>
              <a:rPr lang="en-US" sz="2400" dirty="0">
                <a:latin typeface="UTM Avo" panose="02040603050506020204" pitchFamily="18" charset="0"/>
              </a:rPr>
              <a:t> </a:t>
            </a:r>
            <a:r>
              <a:rPr lang="en-US" sz="2400" dirty="0" err="1">
                <a:latin typeface="UTM Avo" panose="02040603050506020204" pitchFamily="18" charset="0"/>
              </a:rPr>
              <a:t>bạn</a:t>
            </a:r>
            <a:r>
              <a:rPr lang="en-US" sz="2400" dirty="0">
                <a:latin typeface="UTM Avo" panose="02040603050506020204" pitchFamily="18" charset="0"/>
              </a:rPr>
              <a:t> </a:t>
            </a:r>
            <a:r>
              <a:rPr lang="en-US" sz="2400" dirty="0" err="1">
                <a:latin typeface="UTM Avo" panose="02040603050506020204" pitchFamily="18" charset="0"/>
              </a:rPr>
              <a:t>rất</a:t>
            </a:r>
            <a:r>
              <a:rPr lang="en-US" sz="2400" dirty="0">
                <a:latin typeface="UTM Avo" panose="02040603050506020204" pitchFamily="18" charset="0"/>
              </a:rPr>
              <a:t> </a:t>
            </a:r>
            <a:r>
              <a:rPr lang="en-US" sz="2400" dirty="0" err="1">
                <a:latin typeface="UTM Avo" panose="02040603050506020204" pitchFamily="18" charset="0"/>
              </a:rPr>
              <a:t>cần</a:t>
            </a:r>
            <a:r>
              <a:rPr lang="en-US" sz="2400" dirty="0">
                <a:latin typeface="UTM Avo" panose="02040603050506020204" pitchFamily="18" charset="0"/>
              </a:rPr>
              <a:t> </a:t>
            </a:r>
            <a:r>
              <a:rPr lang="en-US" sz="2400" dirty="0" err="1">
                <a:latin typeface="UTM Avo" panose="02040603050506020204" pitchFamily="18" charset="0"/>
              </a:rPr>
              <a:t>chúng</a:t>
            </a:r>
            <a:r>
              <a:rPr lang="en-US" sz="2400" dirty="0">
                <a:latin typeface="UTM Avo" panose="02040603050506020204" pitchFamily="18" charset="0"/>
              </a:rPr>
              <a:t> ta </a:t>
            </a:r>
            <a:r>
              <a:rPr lang="en-US" sz="2400" dirty="0" err="1">
                <a:latin typeface="UTM Avo" panose="02040603050506020204" pitchFamily="18" charset="0"/>
              </a:rPr>
              <a:t>chung</a:t>
            </a:r>
            <a:r>
              <a:rPr lang="en-US" sz="2400" dirty="0">
                <a:latin typeface="UTM Avo" panose="02040603050506020204" pitchFamily="18" charset="0"/>
              </a:rPr>
              <a:t> </a:t>
            </a:r>
            <a:r>
              <a:rPr lang="en-US" sz="2400" dirty="0" err="1">
                <a:latin typeface="UTM Avo" panose="02040603050506020204" pitchFamily="18" charset="0"/>
              </a:rPr>
              <a:t>tay</a:t>
            </a:r>
            <a:r>
              <a:rPr lang="en-US" sz="2400" dirty="0">
                <a:latin typeface="UTM Avo" panose="02040603050506020204" pitchFamily="18" charset="0"/>
              </a:rPr>
              <a:t> </a:t>
            </a:r>
            <a:r>
              <a:rPr lang="en-US" sz="2400" dirty="0" err="1">
                <a:latin typeface="UTM Avo" panose="02040603050506020204" pitchFamily="18" charset="0"/>
              </a:rPr>
              <a:t>giúp</a:t>
            </a:r>
            <a:r>
              <a:rPr lang="en-US" sz="2400" dirty="0">
                <a:latin typeface="UTM Avo" panose="02040603050506020204" pitchFamily="18" charset="0"/>
              </a:rPr>
              <a:t> </a:t>
            </a:r>
            <a:r>
              <a:rPr lang="en-US" sz="2400" dirty="0" err="1">
                <a:latin typeface="UTM Avo" panose="02040603050506020204" pitchFamily="18" charset="0"/>
              </a:rPr>
              <a:t>sức</a:t>
            </a:r>
            <a:r>
              <a:rPr lang="en-US" sz="2400" dirty="0">
                <a:latin typeface="UTM Avo" panose="02040603050506020204" pitchFamily="18" charset="0"/>
              </a:rPr>
              <a:t>. </a:t>
            </a:r>
          </a:p>
          <a:p>
            <a:pPr marL="380990" indent="-380990" algn="just">
              <a:lnSpc>
                <a:spcPct val="150000"/>
              </a:lnSpc>
              <a:buFont typeface="Wingdings" panose="05000000000000000000" pitchFamily="2" charset="2"/>
              <a:buChar char="Ø"/>
            </a:pPr>
            <a:r>
              <a:rPr lang="en-US" sz="2400" dirty="0" err="1">
                <a:latin typeface="UTM Avo" panose="02040603050506020204" pitchFamily="18" charset="0"/>
              </a:rPr>
              <a:t>Chúng</a:t>
            </a:r>
            <a:r>
              <a:rPr lang="en-US" sz="2400" dirty="0">
                <a:latin typeface="UTM Avo" panose="02040603050506020204" pitchFamily="18" charset="0"/>
              </a:rPr>
              <a:t> ta </a:t>
            </a:r>
            <a:r>
              <a:rPr lang="en-US" sz="2400" dirty="0" err="1">
                <a:latin typeface="UTM Avo" panose="02040603050506020204" pitchFamily="18" charset="0"/>
              </a:rPr>
              <a:t>có</a:t>
            </a:r>
            <a:r>
              <a:rPr lang="en-US" sz="2400" dirty="0">
                <a:latin typeface="UTM Avo" panose="02040603050506020204" pitchFamily="18" charset="0"/>
              </a:rPr>
              <a:t> </a:t>
            </a:r>
            <a:r>
              <a:rPr lang="en-US" sz="2400" dirty="0" err="1">
                <a:latin typeface="UTM Avo" panose="02040603050506020204" pitchFamily="18" charset="0"/>
              </a:rPr>
              <a:t>thể</a:t>
            </a:r>
            <a:r>
              <a:rPr lang="en-US" sz="2400" dirty="0">
                <a:latin typeface="UTM Avo" panose="02040603050506020204" pitchFamily="18" charset="0"/>
              </a:rPr>
              <a:t> </a:t>
            </a:r>
            <a:r>
              <a:rPr lang="en-US" sz="2400" dirty="0" err="1">
                <a:latin typeface="UTM Avo" panose="02040603050506020204" pitchFamily="18" charset="0"/>
              </a:rPr>
              <a:t>giúp</a:t>
            </a:r>
            <a:r>
              <a:rPr lang="en-US" sz="2400" dirty="0">
                <a:latin typeface="UTM Avo" panose="02040603050506020204" pitchFamily="18" charset="0"/>
              </a:rPr>
              <a:t> </a:t>
            </a:r>
            <a:r>
              <a:rPr lang="en-US" sz="2400" dirty="0" err="1">
                <a:latin typeface="UTM Avo" panose="02040603050506020204" pitchFamily="18" charset="0"/>
              </a:rPr>
              <a:t>đỡ</a:t>
            </a:r>
            <a:r>
              <a:rPr lang="en-US" sz="2400" dirty="0">
                <a:latin typeface="UTM Avo" panose="02040603050506020204" pitchFamily="18" charset="0"/>
              </a:rPr>
              <a:t> </a:t>
            </a:r>
            <a:r>
              <a:rPr lang="en-US" sz="2400" dirty="0" err="1">
                <a:latin typeface="UTM Avo" panose="02040603050506020204" pitchFamily="18" charset="0"/>
              </a:rPr>
              <a:t>các</a:t>
            </a:r>
            <a:r>
              <a:rPr lang="en-US" sz="2400" dirty="0">
                <a:latin typeface="UTM Avo" panose="02040603050506020204" pitchFamily="18" charset="0"/>
              </a:rPr>
              <a:t> </a:t>
            </a:r>
            <a:r>
              <a:rPr lang="en-US" sz="2400" dirty="0" err="1">
                <a:latin typeface="UTM Avo" panose="02040603050506020204" pitchFamily="18" charset="0"/>
              </a:rPr>
              <a:t>bạn</a:t>
            </a:r>
            <a:r>
              <a:rPr lang="en-US" sz="2400" dirty="0">
                <a:latin typeface="UTM Avo" panose="02040603050506020204" pitchFamily="18" charset="0"/>
              </a:rPr>
              <a:t> </a:t>
            </a:r>
            <a:r>
              <a:rPr lang="en-US" sz="2400" dirty="0" err="1">
                <a:latin typeface="UTM Avo" panose="02040603050506020204" pitchFamily="18" charset="0"/>
              </a:rPr>
              <a:t>học</a:t>
            </a:r>
            <a:r>
              <a:rPr lang="en-US" sz="2400" dirty="0">
                <a:latin typeface="UTM Avo" panose="02040603050506020204" pitchFamily="18" charset="0"/>
              </a:rPr>
              <a:t> </a:t>
            </a:r>
            <a:r>
              <a:rPr lang="en-US" sz="2400" dirty="0" err="1">
                <a:latin typeface="UTM Avo" panose="02040603050506020204" pitchFamily="18" charset="0"/>
              </a:rPr>
              <a:t>sinh</a:t>
            </a:r>
            <a:r>
              <a:rPr lang="en-US" sz="2400" dirty="0">
                <a:latin typeface="UTM Avo" panose="02040603050506020204" pitchFamily="18" charset="0"/>
              </a:rPr>
              <a:t> </a:t>
            </a:r>
            <a:r>
              <a:rPr lang="en-US" sz="2400" dirty="0" err="1">
                <a:latin typeface="UTM Avo" panose="02040603050506020204" pitchFamily="18" charset="0"/>
              </a:rPr>
              <a:t>vùng</a:t>
            </a:r>
            <a:r>
              <a:rPr lang="en-US" sz="2400" dirty="0">
                <a:latin typeface="UTM Avo" panose="02040603050506020204" pitchFamily="18" charset="0"/>
              </a:rPr>
              <a:t> </a:t>
            </a:r>
            <a:r>
              <a:rPr lang="en-US" sz="2400" dirty="0" err="1">
                <a:latin typeface="UTM Avo" panose="02040603050506020204" pitchFamily="18" charset="0"/>
              </a:rPr>
              <a:t>khó</a:t>
            </a:r>
            <a:r>
              <a:rPr lang="en-US" sz="2400" dirty="0">
                <a:latin typeface="UTM Avo" panose="02040603050506020204" pitchFamily="18" charset="0"/>
              </a:rPr>
              <a:t> </a:t>
            </a:r>
            <a:r>
              <a:rPr lang="en-US" sz="2400" dirty="0" err="1">
                <a:latin typeface="UTM Avo" panose="02040603050506020204" pitchFamily="18" charset="0"/>
              </a:rPr>
              <a:t>khăn</a:t>
            </a:r>
            <a:r>
              <a:rPr lang="en-US" sz="2400" dirty="0">
                <a:latin typeface="UTM Avo" panose="02040603050506020204" pitchFamily="18" charset="0"/>
              </a:rPr>
              <a:t> </a:t>
            </a:r>
            <a:r>
              <a:rPr lang="en-US" sz="2400" dirty="0" err="1">
                <a:latin typeface="UTM Avo" panose="02040603050506020204" pitchFamily="18" charset="0"/>
              </a:rPr>
              <a:t>bằng</a:t>
            </a:r>
            <a:r>
              <a:rPr lang="en-US" sz="2400" dirty="0">
                <a:latin typeface="UTM Avo" panose="02040603050506020204" pitchFamily="18" charset="0"/>
              </a:rPr>
              <a:t> </a:t>
            </a:r>
            <a:r>
              <a:rPr lang="en-US" sz="2400" dirty="0" err="1">
                <a:latin typeface="UTM Avo" panose="02040603050506020204" pitchFamily="18" charset="0"/>
              </a:rPr>
              <a:t>cách</a:t>
            </a:r>
            <a:r>
              <a:rPr lang="en-US" sz="2400" dirty="0">
                <a:latin typeface="UTM Avo" panose="02040603050506020204" pitchFamily="18" charset="0"/>
              </a:rPr>
              <a:t> </a:t>
            </a:r>
            <a:r>
              <a:rPr lang="en-US" sz="2400" dirty="0" err="1">
                <a:latin typeface="UTM Avo" panose="02040603050506020204" pitchFamily="18" charset="0"/>
              </a:rPr>
              <a:t>quyên</a:t>
            </a:r>
            <a:r>
              <a:rPr lang="en-US" sz="2400" dirty="0">
                <a:latin typeface="UTM Avo" panose="02040603050506020204" pitchFamily="18" charset="0"/>
              </a:rPr>
              <a:t> </a:t>
            </a:r>
            <a:r>
              <a:rPr lang="en-US" sz="2400" dirty="0" err="1">
                <a:latin typeface="UTM Avo" panose="02040603050506020204" pitchFamily="18" charset="0"/>
              </a:rPr>
              <a:t>góp</a:t>
            </a:r>
            <a:r>
              <a:rPr lang="en-US" sz="2400" dirty="0">
                <a:latin typeface="UTM Avo" panose="02040603050506020204" pitchFamily="18" charset="0"/>
              </a:rPr>
              <a:t> </a:t>
            </a:r>
            <a:r>
              <a:rPr lang="en-US" sz="2400" dirty="0" err="1">
                <a:latin typeface="UTM Avo" panose="02040603050506020204" pitchFamily="18" charset="0"/>
              </a:rPr>
              <a:t>đồ</a:t>
            </a:r>
            <a:r>
              <a:rPr lang="en-US" sz="2400" dirty="0">
                <a:latin typeface="UTM Avo" panose="02040603050506020204" pitchFamily="18" charset="0"/>
              </a:rPr>
              <a:t> </a:t>
            </a:r>
            <a:r>
              <a:rPr lang="en-US" sz="2400" dirty="0" err="1">
                <a:latin typeface="UTM Avo" panose="02040603050506020204" pitchFamily="18" charset="0"/>
              </a:rPr>
              <a:t>dùng</a:t>
            </a:r>
            <a:r>
              <a:rPr lang="en-US" sz="2400" dirty="0">
                <a:latin typeface="UTM Avo" panose="02040603050506020204" pitchFamily="18" charset="0"/>
              </a:rPr>
              <a:t> </a:t>
            </a:r>
            <a:r>
              <a:rPr lang="en-US" sz="2400" dirty="0" err="1">
                <a:latin typeface="UTM Avo" panose="02040603050506020204" pitchFamily="18" charset="0"/>
              </a:rPr>
              <a:t>học</a:t>
            </a:r>
            <a:r>
              <a:rPr lang="en-US" sz="2400" dirty="0">
                <a:latin typeface="UTM Avo" panose="02040603050506020204" pitchFamily="18" charset="0"/>
              </a:rPr>
              <a:t> </a:t>
            </a:r>
            <a:r>
              <a:rPr lang="en-US" sz="2400" dirty="0" err="1">
                <a:latin typeface="UTM Avo" panose="02040603050506020204" pitchFamily="18" charset="0"/>
              </a:rPr>
              <a:t>tập</a:t>
            </a:r>
            <a:r>
              <a:rPr lang="en-US" sz="2400" dirty="0">
                <a:latin typeface="UTM Avo" panose="02040603050506020204" pitchFamily="18" charset="0"/>
              </a:rPr>
              <a:t>, </a:t>
            </a:r>
            <a:r>
              <a:rPr lang="en-US" sz="2400" dirty="0" err="1">
                <a:latin typeface="UTM Avo" panose="02040603050506020204" pitchFamily="18" charset="0"/>
              </a:rPr>
              <a:t>sách</a:t>
            </a:r>
            <a:r>
              <a:rPr lang="en-US" sz="2400" dirty="0">
                <a:latin typeface="UTM Avo" panose="02040603050506020204" pitchFamily="18" charset="0"/>
              </a:rPr>
              <a:t> </a:t>
            </a:r>
            <a:r>
              <a:rPr lang="en-US" sz="2400" dirty="0" err="1">
                <a:latin typeface="UTM Avo" panose="02040603050506020204" pitchFamily="18" charset="0"/>
              </a:rPr>
              <a:t>vở</a:t>
            </a:r>
            <a:r>
              <a:rPr lang="en-US" sz="2400" dirty="0">
                <a:latin typeface="UTM Avo" panose="02040603050506020204" pitchFamily="18" charset="0"/>
              </a:rPr>
              <a:t>, </a:t>
            </a:r>
            <a:r>
              <a:rPr lang="en-US" sz="2400" dirty="0" err="1">
                <a:latin typeface="UTM Avo" panose="02040603050506020204" pitchFamily="18" charset="0"/>
              </a:rPr>
              <a:t>quần</a:t>
            </a:r>
            <a:r>
              <a:rPr lang="en-US" sz="2400" dirty="0">
                <a:latin typeface="UTM Avo" panose="02040603050506020204" pitchFamily="18" charset="0"/>
              </a:rPr>
              <a:t> </a:t>
            </a:r>
            <a:r>
              <a:rPr lang="en-US" sz="2400" dirty="0" err="1">
                <a:latin typeface="UTM Avo" panose="02040603050506020204" pitchFamily="18" charset="0"/>
              </a:rPr>
              <a:t>áo</a:t>
            </a:r>
            <a:r>
              <a:rPr lang="en-US" sz="2400" dirty="0">
                <a:latin typeface="UTM Avo" panose="02040603050506020204" pitchFamily="18" charset="0"/>
              </a:rPr>
              <a:t>,... </a:t>
            </a:r>
            <a:r>
              <a:rPr lang="en-US" sz="2400" dirty="0" err="1">
                <a:latin typeface="UTM Avo" panose="02040603050506020204" pitchFamily="18" charset="0"/>
              </a:rPr>
              <a:t>để</a:t>
            </a:r>
            <a:r>
              <a:rPr lang="en-US" sz="2400" dirty="0">
                <a:latin typeface="UTM Avo" panose="02040603050506020204" pitchFamily="18" charset="0"/>
              </a:rPr>
              <a:t> </a:t>
            </a:r>
            <a:r>
              <a:rPr lang="en-US" sz="2400" dirty="0" err="1">
                <a:latin typeface="UTM Avo" panose="02040603050506020204" pitchFamily="18" charset="0"/>
              </a:rPr>
              <a:t>gửi</a:t>
            </a:r>
            <a:r>
              <a:rPr lang="en-US" sz="2400" dirty="0">
                <a:latin typeface="UTM Avo" panose="02040603050506020204" pitchFamily="18" charset="0"/>
              </a:rPr>
              <a:t> </a:t>
            </a:r>
            <a:r>
              <a:rPr lang="en-US" sz="2400" dirty="0" err="1">
                <a:latin typeface="UTM Avo" panose="02040603050506020204" pitchFamily="18" charset="0"/>
              </a:rPr>
              <a:t>tặng</a:t>
            </a:r>
            <a:r>
              <a:rPr lang="en-US" sz="2400" dirty="0">
                <a:latin typeface="UTM Avo" panose="02040603050506020204" pitchFamily="18" charset="0"/>
              </a:rPr>
              <a:t> </a:t>
            </a:r>
            <a:r>
              <a:rPr lang="en-US" sz="2400" dirty="0" err="1">
                <a:latin typeface="UTM Avo" panose="02040603050506020204" pitchFamily="18" charset="0"/>
              </a:rPr>
              <a:t>các</a:t>
            </a:r>
            <a:r>
              <a:rPr lang="en-US" sz="2400" dirty="0">
                <a:latin typeface="UTM Avo" panose="02040603050506020204" pitchFamily="18" charset="0"/>
              </a:rPr>
              <a:t> </a:t>
            </a:r>
            <a:r>
              <a:rPr lang="en-US" sz="2400" dirty="0" err="1">
                <a:latin typeface="UTM Avo" panose="02040603050506020204" pitchFamily="18" charset="0"/>
              </a:rPr>
              <a:t>bạn</a:t>
            </a:r>
            <a:r>
              <a:rPr lang="en-US" sz="2400" dirty="0">
                <a:latin typeface="UTM Avo" panose="02040603050506020204" pitchFamily="18" charset="0"/>
              </a:rPr>
              <a:t>.</a:t>
            </a:r>
          </a:p>
        </p:txBody>
      </p:sp>
      <p:sp>
        <p:nvSpPr>
          <p:cNvPr id="130" name="Rounded Rectangle 5">
            <a:extLst>
              <a:ext uri="{FF2B5EF4-FFF2-40B4-BE49-F238E27FC236}">
                <a16:creationId xmlns:a16="http://schemas.microsoft.com/office/drawing/2014/main" id="{5226CDF5-F189-06FC-C11D-3EACE6B12202}"/>
              </a:ext>
            </a:extLst>
          </p:cNvPr>
          <p:cNvSpPr/>
          <p:nvPr/>
        </p:nvSpPr>
        <p:spPr>
          <a:xfrm rot="21566917">
            <a:off x="4803739" y="1182816"/>
            <a:ext cx="2750523" cy="815000"/>
          </a:xfrm>
          <a:prstGeom prst="round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solidFill>
                  <a:schemeClr val="bg1"/>
                </a:solidFill>
                <a:latin typeface="UTM Avo" panose="02040603050506020204" pitchFamily="18" charset="0"/>
              </a:rPr>
              <a:t>TỔNG KẾT</a:t>
            </a:r>
          </a:p>
        </p:txBody>
      </p:sp>
    </p:spTree>
    <p:extLst>
      <p:ext uri="{BB962C8B-B14F-4D97-AF65-F5344CB8AC3E}">
        <p14:creationId xmlns:p14="http://schemas.microsoft.com/office/powerpoint/2010/main" val="88713468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ntr" presetSubtype="6" fill="hold" nodeType="clickEffect">
                                  <p:stCondLst>
                                    <p:cond delay="0"/>
                                  </p:stCondLst>
                                  <p:childTnLst>
                                    <p:set>
                                      <p:cBhvr>
                                        <p:cTn id="6" dur="1" fill="hold">
                                          <p:stCondLst>
                                            <p:cond delay="0"/>
                                          </p:stCondLst>
                                        </p:cTn>
                                        <p:tgtEl>
                                          <p:spTgt spid="129">
                                            <p:txEl>
                                              <p:pRg st="0" end="0"/>
                                            </p:txEl>
                                          </p:spTgt>
                                        </p:tgtEl>
                                        <p:attrNameLst>
                                          <p:attrName>style.visibility</p:attrName>
                                        </p:attrNameLst>
                                      </p:cBhvr>
                                      <p:to>
                                        <p:strVal val="visible"/>
                                      </p:to>
                                    </p:set>
                                    <p:animEffect transition="in" filter="strips(downRight)">
                                      <p:cBhvr>
                                        <p:cTn id="7" dur="500"/>
                                        <p:tgtEl>
                                          <p:spTgt spid="12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8" presetClass="entr" presetSubtype="6" fill="hold" nodeType="clickEffect">
                                  <p:stCondLst>
                                    <p:cond delay="0"/>
                                  </p:stCondLst>
                                  <p:childTnLst>
                                    <p:set>
                                      <p:cBhvr>
                                        <p:cTn id="11" dur="1" fill="hold">
                                          <p:stCondLst>
                                            <p:cond delay="0"/>
                                          </p:stCondLst>
                                        </p:cTn>
                                        <p:tgtEl>
                                          <p:spTgt spid="129">
                                            <p:txEl>
                                              <p:pRg st="1" end="1"/>
                                            </p:txEl>
                                          </p:spTgt>
                                        </p:tgtEl>
                                        <p:attrNameLst>
                                          <p:attrName>style.visibility</p:attrName>
                                        </p:attrNameLst>
                                      </p:cBhvr>
                                      <p:to>
                                        <p:strVal val="visible"/>
                                      </p:to>
                                    </p:set>
                                    <p:animEffect transition="in" filter="strips(downRight)">
                                      <p:cBhvr>
                                        <p:cTn id="12" dur="500"/>
                                        <p:tgtEl>
                                          <p:spTgt spid="12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B3D8F1FA-B21F-AFBA-50C4-5CC2FB777119}"/>
              </a:ext>
            </a:extLst>
          </p:cNvPr>
          <p:cNvGrpSpPr/>
          <p:nvPr/>
        </p:nvGrpSpPr>
        <p:grpSpPr>
          <a:xfrm>
            <a:off x="5018969" y="3112220"/>
            <a:ext cx="2736543" cy="1565232"/>
            <a:chOff x="608051" y="961374"/>
            <a:chExt cx="2878585" cy="1565232"/>
          </a:xfrm>
        </p:grpSpPr>
        <p:pic>
          <p:nvPicPr>
            <p:cNvPr id="3" name="Picture 2">
              <a:hlinkClick r:id="rId3"/>
              <a:extLst>
                <a:ext uri="{FF2B5EF4-FFF2-40B4-BE49-F238E27FC236}">
                  <a16:creationId xmlns:a16="http://schemas.microsoft.com/office/drawing/2014/main" id="{1E888763-6EDB-77BC-FCA9-683C6117C106}"/>
                </a:ext>
              </a:extLst>
            </p:cNvPr>
            <p:cNvPicPr>
              <a:picLocks noChangeAspect="1"/>
            </p:cNvPicPr>
            <p:nvPr/>
          </p:nvPicPr>
          <p:blipFill rotWithShape="1">
            <a:blip r:embed="rId4">
              <a:extLst>
                <a:ext uri="{BEBA8EAE-BF5A-486C-A8C5-ECC9F3942E4B}">
                  <a14:imgProps xmlns:a14="http://schemas.microsoft.com/office/drawing/2010/main">
                    <a14:imgLayer r:embed="rId5">
                      <a14:imgEffect>
                        <a14:backgroundRemoval t="10000" b="90000" l="10000" r="90000"/>
                      </a14:imgEffect>
                    </a14:imgLayer>
                  </a14:imgProps>
                </a:ext>
              </a:extLst>
            </a:blip>
            <a:srcRect l="7499" t="15368" r="7236" b="7264"/>
            <a:stretch/>
          </p:blipFill>
          <p:spPr>
            <a:xfrm>
              <a:off x="905522" y="1221589"/>
              <a:ext cx="1438182" cy="1305017"/>
            </a:xfrm>
            <a:prstGeom prst="rect">
              <a:avLst/>
            </a:prstGeom>
          </p:spPr>
        </p:pic>
        <p:sp>
          <p:nvSpPr>
            <p:cNvPr id="4" name="TextBox 3">
              <a:extLst>
                <a:ext uri="{FF2B5EF4-FFF2-40B4-BE49-F238E27FC236}">
                  <a16:creationId xmlns:a16="http://schemas.microsoft.com/office/drawing/2014/main" id="{5553AD17-BDE7-37DC-2776-21D4A6F943D8}"/>
                </a:ext>
              </a:extLst>
            </p:cNvPr>
            <p:cNvSpPr txBox="1"/>
            <p:nvPr/>
          </p:nvSpPr>
          <p:spPr>
            <a:xfrm>
              <a:off x="608051" y="961374"/>
              <a:ext cx="2878585" cy="369332"/>
            </a:xfrm>
            <a:prstGeom prst="rect">
              <a:avLst/>
            </a:prstGeom>
            <a:noFill/>
          </p:spPr>
          <p:txBody>
            <a:bodyPr wrap="square" rtlCol="0">
              <a:spAutoFit/>
            </a:bodyPr>
            <a:lstStyle/>
            <a:p>
              <a:r>
                <a:rPr lang="en-US" sz="1800" b="1" dirty="0" err="1">
                  <a:solidFill>
                    <a:schemeClr val="accent2"/>
                  </a:solidFill>
                  <a:latin typeface="UTM Avo" panose="02040603050506020204" pitchFamily="18" charset="0"/>
                </a:rPr>
                <a:t>Ấn</a:t>
              </a:r>
              <a:r>
                <a:rPr lang="en-US" sz="1800" b="1" dirty="0">
                  <a:solidFill>
                    <a:schemeClr val="accent2"/>
                  </a:solidFill>
                  <a:latin typeface="UTM Avo" panose="02040603050506020204" pitchFamily="18" charset="0"/>
                </a:rPr>
                <a:t> </a:t>
              </a:r>
              <a:r>
                <a:rPr lang="en-US" sz="1800" b="1" dirty="0" err="1">
                  <a:solidFill>
                    <a:schemeClr val="accent2"/>
                  </a:solidFill>
                  <a:latin typeface="UTM Avo" panose="02040603050506020204" pitchFamily="18" charset="0"/>
                </a:rPr>
                <a:t>để</a:t>
              </a:r>
              <a:r>
                <a:rPr lang="en-US" sz="1800" b="1" dirty="0">
                  <a:solidFill>
                    <a:schemeClr val="accent2"/>
                  </a:solidFill>
                  <a:latin typeface="UTM Avo" panose="02040603050506020204" pitchFamily="18" charset="0"/>
                </a:rPr>
                <a:t> </a:t>
              </a:r>
              <a:r>
                <a:rPr lang="en-US" sz="1800" b="1" dirty="0" err="1">
                  <a:solidFill>
                    <a:schemeClr val="accent2"/>
                  </a:solidFill>
                  <a:latin typeface="UTM Avo" panose="02040603050506020204" pitchFamily="18" charset="0"/>
                </a:rPr>
                <a:t>đến</a:t>
              </a:r>
              <a:r>
                <a:rPr lang="en-US" sz="1800" b="1" dirty="0">
                  <a:solidFill>
                    <a:schemeClr val="accent2"/>
                  </a:solidFill>
                  <a:latin typeface="UTM Avo" panose="02040603050506020204" pitchFamily="18" charset="0"/>
                </a:rPr>
                <a:t> </a:t>
              </a:r>
              <a:r>
                <a:rPr lang="en-US" sz="1800" b="1" dirty="0" err="1">
                  <a:solidFill>
                    <a:schemeClr val="accent2"/>
                  </a:solidFill>
                  <a:latin typeface="UTM Avo" panose="02040603050506020204" pitchFamily="18" charset="0"/>
                </a:rPr>
                <a:t>trang</a:t>
              </a:r>
              <a:r>
                <a:rPr lang="en-US" sz="1800" b="1" dirty="0">
                  <a:solidFill>
                    <a:schemeClr val="accent2"/>
                  </a:solidFill>
                  <a:latin typeface="UTM Avo" panose="02040603050506020204" pitchFamily="18" charset="0"/>
                </a:rPr>
                <a:t> </a:t>
              </a:r>
              <a:r>
                <a:rPr lang="en-US" sz="1800" b="1" dirty="0" err="1">
                  <a:solidFill>
                    <a:schemeClr val="accent2"/>
                  </a:solidFill>
                  <a:latin typeface="UTM Avo" panose="02040603050506020204" pitchFamily="18" charset="0"/>
                </a:rPr>
                <a:t>sách</a:t>
              </a:r>
              <a:endParaRPr lang="en-US" sz="1800" b="1" dirty="0">
                <a:solidFill>
                  <a:schemeClr val="accent2"/>
                </a:solidFill>
                <a:latin typeface="UTM Avo" panose="02040603050506020204" pitchFamily="18" charset="0"/>
              </a:endParaRPr>
            </a:p>
          </p:txBody>
        </p:sp>
      </p:grpSp>
    </p:spTree>
    <p:extLst>
      <p:ext uri="{BB962C8B-B14F-4D97-AF65-F5344CB8AC3E}">
        <p14:creationId xmlns:p14="http://schemas.microsoft.com/office/powerpoint/2010/main" val="4121275429"/>
      </p:ext>
    </p:extLst>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3E957AC-A9BD-8E48-4725-1B3BB6BA2976}"/>
              </a:ext>
            </a:extLst>
          </p:cNvPr>
          <p:cNvPicPr>
            <a:picLocks noChangeAspect="1"/>
          </p:cNvPicPr>
          <p:nvPr/>
        </p:nvPicPr>
        <p:blipFill rotWithShape="1">
          <a:blip r:embed="rId3" cstate="print">
            <a:extLst>
              <a:ext uri="{BEBA8EAE-BF5A-486C-A8C5-ECC9F3942E4B}">
                <a14:imgProps xmlns:a14="http://schemas.microsoft.com/office/drawing/2010/main">
                  <a14:imgLayer r:embed="rId4">
                    <a14:imgEffect>
                      <a14:sharpenSoften amount="50000"/>
                    </a14:imgEffect>
                  </a14:imgLayer>
                </a14:imgProps>
              </a:ext>
              <a:ext uri="{28A0092B-C50C-407E-A947-70E740481C1C}">
                <a14:useLocalDpi xmlns:a14="http://schemas.microsoft.com/office/drawing/2010/main" val="0"/>
              </a:ext>
            </a:extLst>
          </a:blip>
          <a:srcRect l="11526" t="30117" r="10850" b="6118"/>
          <a:stretch/>
        </p:blipFill>
        <p:spPr>
          <a:xfrm>
            <a:off x="7029692" y="2152891"/>
            <a:ext cx="5162308" cy="4705109"/>
          </a:xfrm>
          <a:prstGeom prst="rect">
            <a:avLst/>
          </a:prstGeom>
        </p:spPr>
      </p:pic>
      <p:sp>
        <p:nvSpPr>
          <p:cNvPr id="5" name="TextBox 4">
            <a:extLst>
              <a:ext uri="{FF2B5EF4-FFF2-40B4-BE49-F238E27FC236}">
                <a16:creationId xmlns:a16="http://schemas.microsoft.com/office/drawing/2014/main" id="{23E8105E-1F5B-C32B-8624-E97B0C3C1F92}"/>
              </a:ext>
            </a:extLst>
          </p:cNvPr>
          <p:cNvSpPr txBox="1"/>
          <p:nvPr/>
        </p:nvSpPr>
        <p:spPr>
          <a:xfrm>
            <a:off x="150470" y="1788287"/>
            <a:ext cx="7012330" cy="3898375"/>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sz="2400" b="1">
                <a:latin typeface="UTM Avo" panose="02040603050506020204" pitchFamily="18" charset="0"/>
              </a:rPr>
              <a:t>Xây dựng kế hoạch thăm hỏi, giúp đỡ gia đình thương binh, liệt sĩ theo gợi ý:</a:t>
            </a:r>
          </a:p>
          <a:p>
            <a:pPr>
              <a:lnSpc>
                <a:spcPct val="150000"/>
              </a:lnSpc>
            </a:pPr>
            <a:r>
              <a:rPr lang="en-US" sz="2300">
                <a:latin typeface="UTM Avo" panose="02040603050506020204" pitchFamily="18" charset="0"/>
              </a:rPr>
              <a:t>- Tên, địa chỉ gia đình thương binh, liệt sĩ;</a:t>
            </a:r>
          </a:p>
          <a:p>
            <a:pPr>
              <a:lnSpc>
                <a:spcPct val="150000"/>
              </a:lnSpc>
            </a:pPr>
            <a:r>
              <a:rPr lang="en-US" sz="2300">
                <a:latin typeface="UTM Avo" panose="02040603050506020204" pitchFamily="18" charset="0"/>
              </a:rPr>
              <a:t>- Khó khăn họ đang gặp phải;</a:t>
            </a:r>
          </a:p>
          <a:p>
            <a:pPr>
              <a:lnSpc>
                <a:spcPct val="150000"/>
              </a:lnSpc>
            </a:pPr>
            <a:r>
              <a:rPr lang="en-US" sz="2300">
                <a:latin typeface="UTM Avo" panose="02040603050506020204" pitchFamily="18" charset="0"/>
              </a:rPr>
              <a:t>- Những việc cần làm để thăm hỏi, giúp đỡ họ;</a:t>
            </a:r>
          </a:p>
          <a:p>
            <a:pPr>
              <a:lnSpc>
                <a:spcPct val="150000"/>
              </a:lnSpc>
            </a:pPr>
            <a:r>
              <a:rPr lang="en-US" sz="2300">
                <a:latin typeface="UTM Avo" panose="02040603050506020204" pitchFamily="18" charset="0"/>
              </a:rPr>
              <a:t>- Thời gian thực hiện.</a:t>
            </a:r>
          </a:p>
          <a:p>
            <a:pPr marL="285750" indent="-285750">
              <a:lnSpc>
                <a:spcPct val="150000"/>
              </a:lnSpc>
              <a:buFont typeface="Arial" panose="020B0604020202020204" pitchFamily="34" charset="0"/>
              <a:buChar char="•"/>
            </a:pPr>
            <a:r>
              <a:rPr lang="en-US" sz="2400" b="1">
                <a:latin typeface="UTM Avo" panose="02040603050506020204" pitchFamily="18" charset="0"/>
              </a:rPr>
              <a:t>Chia sẻ kế hoạch</a:t>
            </a:r>
          </a:p>
        </p:txBody>
      </p:sp>
      <p:pic>
        <p:nvPicPr>
          <p:cNvPr id="6" name="Picture 5">
            <a:extLst>
              <a:ext uri="{FF2B5EF4-FFF2-40B4-BE49-F238E27FC236}">
                <a16:creationId xmlns:a16="http://schemas.microsoft.com/office/drawing/2014/main" id="{421DB75B-0AF0-7A53-3918-42B6BCC63293}"/>
              </a:ext>
            </a:extLst>
          </p:cNvPr>
          <p:cNvPicPr>
            <a:picLocks noChangeAspect="1"/>
          </p:cNvPicPr>
          <p:nvPr/>
        </p:nvPicPr>
        <p:blipFill rotWithShape="1">
          <a:blip r:embed="rId5" cstate="print">
            <a:extLst>
              <a:ext uri="{BEBA8EAE-BF5A-486C-A8C5-ECC9F3942E4B}">
                <a14:imgProps xmlns:a14="http://schemas.microsoft.com/office/drawing/2010/main">
                  <a14:imgLayer r:embed="rId6">
                    <a14:imgEffect>
                      <a14:sharpenSoften amount="50000"/>
                    </a14:imgEffect>
                  </a14:imgLayer>
                </a14:imgProps>
              </a:ext>
              <a:ext uri="{28A0092B-C50C-407E-A947-70E740481C1C}">
                <a14:useLocalDpi xmlns:a14="http://schemas.microsoft.com/office/drawing/2010/main" val="0"/>
              </a:ext>
            </a:extLst>
          </a:blip>
          <a:srcRect r="13049" b="88291"/>
          <a:stretch/>
        </p:blipFill>
        <p:spPr>
          <a:xfrm>
            <a:off x="7029692" y="1423684"/>
            <a:ext cx="5162308" cy="729207"/>
          </a:xfrm>
          <a:prstGeom prst="rect">
            <a:avLst/>
          </a:prstGeom>
        </p:spPr>
      </p:pic>
    </p:spTree>
    <p:extLst>
      <p:ext uri="{BB962C8B-B14F-4D97-AF65-F5344CB8AC3E}">
        <p14:creationId xmlns:p14="http://schemas.microsoft.com/office/powerpoint/2010/main" val="522577783"/>
      </p:ext>
    </p:extLst>
  </p:cSld>
  <p:clrMapOvr>
    <a:masterClrMapping/>
  </p:clrMapOvr>
  <p:transition>
    <p:fade/>
  </p:transition>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2C4564FA-B240-F54D-FFA4-536164E7744E}"/>
              </a:ext>
            </a:extLst>
          </p:cNvPr>
          <p:cNvGrpSpPr/>
          <p:nvPr/>
        </p:nvGrpSpPr>
        <p:grpSpPr>
          <a:xfrm>
            <a:off x="5018969" y="3112220"/>
            <a:ext cx="2736543" cy="1565232"/>
            <a:chOff x="608051" y="961374"/>
            <a:chExt cx="2878585" cy="1565232"/>
          </a:xfrm>
        </p:grpSpPr>
        <p:pic>
          <p:nvPicPr>
            <p:cNvPr id="3" name="Picture 2">
              <a:hlinkClick r:id="rId3"/>
              <a:extLst>
                <a:ext uri="{FF2B5EF4-FFF2-40B4-BE49-F238E27FC236}">
                  <a16:creationId xmlns:a16="http://schemas.microsoft.com/office/drawing/2014/main" id="{702F34AB-347B-4219-75C0-94D7B531571C}"/>
                </a:ext>
              </a:extLst>
            </p:cNvPr>
            <p:cNvPicPr>
              <a:picLocks noChangeAspect="1"/>
            </p:cNvPicPr>
            <p:nvPr/>
          </p:nvPicPr>
          <p:blipFill rotWithShape="1">
            <a:blip r:embed="rId4">
              <a:extLst>
                <a:ext uri="{BEBA8EAE-BF5A-486C-A8C5-ECC9F3942E4B}">
                  <a14:imgProps xmlns:a14="http://schemas.microsoft.com/office/drawing/2010/main">
                    <a14:imgLayer r:embed="rId5">
                      <a14:imgEffect>
                        <a14:backgroundRemoval t="10000" b="90000" l="10000" r="90000"/>
                      </a14:imgEffect>
                    </a14:imgLayer>
                  </a14:imgProps>
                </a:ext>
              </a:extLst>
            </a:blip>
            <a:srcRect l="7499" t="15368" r="7236" b="7264"/>
            <a:stretch/>
          </p:blipFill>
          <p:spPr>
            <a:xfrm>
              <a:off x="905522" y="1221589"/>
              <a:ext cx="1438182" cy="1305017"/>
            </a:xfrm>
            <a:prstGeom prst="rect">
              <a:avLst/>
            </a:prstGeom>
          </p:spPr>
        </p:pic>
        <p:sp>
          <p:nvSpPr>
            <p:cNvPr id="4" name="TextBox 3">
              <a:extLst>
                <a:ext uri="{FF2B5EF4-FFF2-40B4-BE49-F238E27FC236}">
                  <a16:creationId xmlns:a16="http://schemas.microsoft.com/office/drawing/2014/main" id="{3D6DA75A-43B5-73CA-E018-C30DD1485FF6}"/>
                </a:ext>
              </a:extLst>
            </p:cNvPr>
            <p:cNvSpPr txBox="1"/>
            <p:nvPr/>
          </p:nvSpPr>
          <p:spPr>
            <a:xfrm>
              <a:off x="608051" y="961374"/>
              <a:ext cx="2878585" cy="369332"/>
            </a:xfrm>
            <a:prstGeom prst="rect">
              <a:avLst/>
            </a:prstGeom>
            <a:noFill/>
          </p:spPr>
          <p:txBody>
            <a:bodyPr wrap="square" rtlCol="0">
              <a:spAutoFit/>
            </a:bodyPr>
            <a:lstStyle/>
            <a:p>
              <a:r>
                <a:rPr lang="en-US" sz="1800" b="1" dirty="0" err="1">
                  <a:solidFill>
                    <a:schemeClr val="accent2"/>
                  </a:solidFill>
                  <a:latin typeface="UTM Avo" panose="02040603050506020204" pitchFamily="18" charset="0"/>
                </a:rPr>
                <a:t>Ấn</a:t>
              </a:r>
              <a:r>
                <a:rPr lang="en-US" sz="1800" b="1" dirty="0">
                  <a:solidFill>
                    <a:schemeClr val="accent2"/>
                  </a:solidFill>
                  <a:latin typeface="UTM Avo" panose="02040603050506020204" pitchFamily="18" charset="0"/>
                </a:rPr>
                <a:t> </a:t>
              </a:r>
              <a:r>
                <a:rPr lang="en-US" sz="1800" b="1" dirty="0" err="1">
                  <a:solidFill>
                    <a:schemeClr val="accent2"/>
                  </a:solidFill>
                  <a:latin typeface="UTM Avo" panose="02040603050506020204" pitchFamily="18" charset="0"/>
                </a:rPr>
                <a:t>để</a:t>
              </a:r>
              <a:r>
                <a:rPr lang="en-US" sz="1800" b="1" dirty="0">
                  <a:solidFill>
                    <a:schemeClr val="accent2"/>
                  </a:solidFill>
                  <a:latin typeface="UTM Avo" panose="02040603050506020204" pitchFamily="18" charset="0"/>
                </a:rPr>
                <a:t> </a:t>
              </a:r>
              <a:r>
                <a:rPr lang="en-US" sz="1800" b="1" dirty="0" err="1">
                  <a:solidFill>
                    <a:schemeClr val="accent2"/>
                  </a:solidFill>
                  <a:latin typeface="UTM Avo" panose="02040603050506020204" pitchFamily="18" charset="0"/>
                </a:rPr>
                <a:t>đến</a:t>
              </a:r>
              <a:r>
                <a:rPr lang="en-US" sz="1800" b="1" dirty="0">
                  <a:solidFill>
                    <a:schemeClr val="accent2"/>
                  </a:solidFill>
                  <a:latin typeface="UTM Avo" panose="02040603050506020204" pitchFamily="18" charset="0"/>
                </a:rPr>
                <a:t> </a:t>
              </a:r>
              <a:r>
                <a:rPr lang="en-US" sz="1800" b="1" dirty="0" err="1">
                  <a:solidFill>
                    <a:schemeClr val="accent2"/>
                  </a:solidFill>
                  <a:latin typeface="UTM Avo" panose="02040603050506020204" pitchFamily="18" charset="0"/>
                </a:rPr>
                <a:t>trang</a:t>
              </a:r>
              <a:r>
                <a:rPr lang="en-US" sz="1800" b="1" dirty="0">
                  <a:solidFill>
                    <a:schemeClr val="accent2"/>
                  </a:solidFill>
                  <a:latin typeface="UTM Avo" panose="02040603050506020204" pitchFamily="18" charset="0"/>
                </a:rPr>
                <a:t> </a:t>
              </a:r>
              <a:r>
                <a:rPr lang="en-US" sz="1800" b="1" dirty="0" err="1">
                  <a:solidFill>
                    <a:schemeClr val="accent2"/>
                  </a:solidFill>
                  <a:latin typeface="UTM Avo" panose="02040603050506020204" pitchFamily="18" charset="0"/>
                </a:rPr>
                <a:t>sách</a:t>
              </a:r>
              <a:endParaRPr lang="en-US" sz="1800" b="1" dirty="0">
                <a:solidFill>
                  <a:schemeClr val="accent2"/>
                </a:solidFill>
                <a:latin typeface="UTM Avo" panose="02040603050506020204" pitchFamily="18" charset="0"/>
              </a:endParaRPr>
            </a:p>
          </p:txBody>
        </p:sp>
      </p:grpSp>
    </p:spTree>
    <p:extLst>
      <p:ext uri="{BB962C8B-B14F-4D97-AF65-F5344CB8AC3E}">
        <p14:creationId xmlns:p14="http://schemas.microsoft.com/office/powerpoint/2010/main" val="292253843"/>
      </p:ext>
    </p:extLst>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97B28CC-C0F3-0569-4AC7-78553ABD847F}"/>
              </a:ext>
            </a:extLst>
          </p:cNvPr>
          <p:cNvPicPr>
            <a:picLocks noChangeAspect="1"/>
          </p:cNvPicPr>
          <p:nvPr/>
        </p:nvPicPr>
        <p:blipFill rotWithShape="1">
          <a:blip r:embed="rId3">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rcRect t="26557" b="41830"/>
          <a:stretch/>
        </p:blipFill>
        <p:spPr>
          <a:xfrm>
            <a:off x="0" y="2331720"/>
            <a:ext cx="12192000" cy="1356360"/>
          </a:xfrm>
          <a:prstGeom prst="rect">
            <a:avLst/>
          </a:prstGeom>
          <a:effectLst>
            <a:softEdge rad="127000"/>
          </a:effectLst>
        </p:spPr>
      </p:pic>
    </p:spTree>
    <p:extLst>
      <p:ext uri="{BB962C8B-B14F-4D97-AF65-F5344CB8AC3E}">
        <p14:creationId xmlns:p14="http://schemas.microsoft.com/office/powerpoint/2010/main" val="1567256950"/>
      </p:ext>
    </p:extLst>
  </p:cSld>
  <p:clrMapOvr>
    <a:masterClrMapping/>
  </p:clrMapOvr>
  <p:transition>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Learn 94+ about galaxy background wallpaper unmissable - in.daotaonec">
            <a:extLst>
              <a:ext uri="{FF2B5EF4-FFF2-40B4-BE49-F238E27FC236}">
                <a16:creationId xmlns:a16="http://schemas.microsoft.com/office/drawing/2014/main" id="{DBF743E1-FF2E-7A07-867E-D3E6DCB54FC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41" r="2241"/>
          <a:stretch/>
        </p:blipFill>
        <p:spPr bwMode="auto">
          <a:xfrm>
            <a:off x="1" y="-2689"/>
            <a:ext cx="12192000" cy="6860688"/>
          </a:xfrm>
          <a:prstGeom prst="rect">
            <a:avLst/>
          </a:prstGeom>
          <a:noFill/>
          <a:extLst>
            <a:ext uri="{909E8E84-426E-40DD-AFC4-6F175D3DCCD1}">
              <a14:hiddenFill xmlns:a14="http://schemas.microsoft.com/office/drawing/2010/main">
                <a:solidFill>
                  <a:srgbClr val="FFFFFF"/>
                </a:solidFill>
              </a14:hiddenFill>
            </a:ext>
          </a:extLst>
        </p:spPr>
      </p:pic>
      <p:sp>
        <p:nvSpPr>
          <p:cNvPr id="5" name="Rectángulo redondeado 4">
            <a:hlinkClick r:id="rId4" action="ppaction://hlinksldjump"/>
          </p:cNvPr>
          <p:cNvSpPr/>
          <p:nvPr/>
        </p:nvSpPr>
        <p:spPr>
          <a:xfrm>
            <a:off x="8171635" y="4179381"/>
            <a:ext cx="2410640" cy="1021976"/>
          </a:xfrm>
          <a:prstGeom prst="roundRect">
            <a:avLst/>
          </a:prstGeom>
          <a:ln/>
        </p:spPr>
        <p:style>
          <a:lnRef idx="1">
            <a:schemeClr val="accent2"/>
          </a:lnRef>
          <a:fillRef idx="2">
            <a:schemeClr val="accent2"/>
          </a:fillRef>
          <a:effectRef idx="1">
            <a:schemeClr val="accent2"/>
          </a:effectRef>
          <a:fontRef idx="minor">
            <a:schemeClr val="dk1"/>
          </a:fontRef>
        </p:style>
        <p:txBody>
          <a:bodyPr rtlCol="0" anchor="ctr"/>
          <a:lstStyle/>
          <a:p>
            <a:pPr algn="ctr"/>
            <a:r>
              <a:rPr lang="vi-VN" sz="3200" b="1" dirty="0">
                <a:latin typeface="UTM Avo" panose="02040603050506020204" pitchFamily="18" charset="0"/>
              </a:rPr>
              <a:t>BẮT ĐẦU</a:t>
            </a:r>
            <a:endParaRPr lang="es-CL" sz="3200" b="1" dirty="0">
              <a:latin typeface="UTM Avo" panose="02040603050506020204" pitchFamily="18" charset="0"/>
            </a:endParaRPr>
          </a:p>
        </p:txBody>
      </p:sp>
      <p:pic>
        <p:nvPicPr>
          <p:cNvPr id="7" name="PLANETA 3" descr="Resultado de imagen para PLANETA PNG"/>
          <p:cNvPicPr>
            <a:picLocks noChangeAspect="1" noChangeArrowheads="1"/>
          </p:cNvPicPr>
          <p:nvPr/>
        </p:nvPicPr>
        <p:blipFill>
          <a:blip r:embed="rId5">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7895783" y="489566"/>
            <a:ext cx="2267120" cy="1700340"/>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p:cNvPicPr>
            <a:picLocks noChangeAspect="1"/>
          </p:cNvPicPr>
          <p:nvPr/>
        </p:nvPicPr>
        <p:blipFill>
          <a:blip r:embed="rId6">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0" y="2670552"/>
            <a:ext cx="4367579" cy="4039634"/>
          </a:xfrm>
          <a:prstGeom prst="rect">
            <a:avLst/>
          </a:prstGeom>
        </p:spPr>
      </p:pic>
      <p:sp>
        <p:nvSpPr>
          <p:cNvPr id="8" name="TextBox 7"/>
          <p:cNvSpPr txBox="1"/>
          <p:nvPr/>
        </p:nvSpPr>
        <p:spPr>
          <a:xfrm>
            <a:off x="773723" y="703385"/>
            <a:ext cx="4114800" cy="664012"/>
          </a:xfrm>
          <a:prstGeom prst="roundRect">
            <a:avLst>
              <a:gd name="adj" fmla="val 21182"/>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pPr algn="ctr"/>
            <a:r>
              <a:rPr lang="vi-VN" sz="3300" b="1" dirty="0">
                <a:latin typeface="UTM Avo" panose="02040603050506020204" pitchFamily="18" charset="0"/>
                <a:cs typeface="Times New Roman" pitchFamily="18" charset="0"/>
              </a:rPr>
              <a:t>DU HÀNH VŨ TRỤ</a:t>
            </a:r>
            <a:endParaRPr lang="en-US" sz="3300" b="1" dirty="0">
              <a:latin typeface="UTM Avo" panose="02040603050506020204" pitchFamily="18" charset="0"/>
              <a:cs typeface="Times New Roman" pitchFamily="18" charset="0"/>
            </a:endParaRPr>
          </a:p>
        </p:txBody>
      </p:sp>
      <p:pic>
        <p:nvPicPr>
          <p:cNvPr id="9" name="Picture 8">
            <a:extLst>
              <a:ext uri="{FF2B5EF4-FFF2-40B4-BE49-F238E27FC236}">
                <a16:creationId xmlns:a16="http://schemas.microsoft.com/office/drawing/2014/main" id="{2B399AA4-2F17-4DF9-B515-EC9E6F8E2DFD}"/>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152" y="0"/>
            <a:ext cx="532297" cy="594019"/>
          </a:xfrm>
          <a:prstGeom prst="rect">
            <a:avLst/>
          </a:prstGeom>
        </p:spPr>
      </p:pic>
      <p:pic>
        <p:nvPicPr>
          <p:cNvPr id="11" name="Picture 10" descr="Logo, company name&#10;&#10;Description automatically generated">
            <a:extLst>
              <a:ext uri="{FF2B5EF4-FFF2-40B4-BE49-F238E27FC236}">
                <a16:creationId xmlns:a16="http://schemas.microsoft.com/office/drawing/2014/main" id="{F5275CC3-04DB-B4BD-714C-17CA52FF2746}"/>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0" y="1"/>
            <a:ext cx="614541" cy="685800"/>
          </a:xfrm>
          <a:prstGeom prst="rect">
            <a:avLst/>
          </a:prstGeom>
        </p:spPr>
      </p:pic>
    </p:spTree>
    <p:extLst>
      <p:ext uri="{BB962C8B-B14F-4D97-AF65-F5344CB8AC3E}">
        <p14:creationId xmlns:p14="http://schemas.microsoft.com/office/powerpoint/2010/main" val="45148750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withEffect">
                                  <p:stCondLst>
                                    <p:cond delay="0"/>
                                  </p:stCondLst>
                                  <p:childTnLst>
                                    <p:set>
                                      <p:cBhvr>
                                        <p:cTn id="6" dur="1" fill="hold">
                                          <p:stCondLst>
                                            <p:cond delay="0"/>
                                          </p:stCondLst>
                                        </p:cTn>
                                        <p:tgtEl>
                                          <p:spTgt spid="5">
                                            <p:bg/>
                                          </p:spTgt>
                                        </p:tgtEl>
                                        <p:attrNameLst>
                                          <p:attrName>style.visibility</p:attrName>
                                        </p:attrNameLst>
                                      </p:cBhvr>
                                      <p:to>
                                        <p:strVal val="visible"/>
                                      </p:to>
                                    </p:set>
                                    <p:animEffect transition="in" filter="dissolve">
                                      <p:cBhvr>
                                        <p:cTn id="7" dur="1500"/>
                                        <p:tgtEl>
                                          <p:spTgt spid="5">
                                            <p:bg/>
                                          </p:spTgt>
                                        </p:tgtEl>
                                      </p:cBhvr>
                                    </p:animEffect>
                                  </p:childTnLst>
                                </p:cTn>
                              </p:par>
                              <p:par>
                                <p:cTn id="8" presetID="9" presetClass="entr" presetSubtype="0" fill="hold" grpId="0" nodeType="withEffect">
                                  <p:stCondLst>
                                    <p:cond delay="0"/>
                                  </p:stCondLst>
                                  <p:childTnLst>
                                    <p:set>
                                      <p:cBhvr>
                                        <p:cTn id="9" dur="1" fill="hold">
                                          <p:stCondLst>
                                            <p:cond delay="0"/>
                                          </p:stCondLst>
                                        </p:cTn>
                                        <p:tgtEl>
                                          <p:spTgt spid="5">
                                            <p:txEl>
                                              <p:pRg st="0" end="0"/>
                                            </p:txEl>
                                          </p:spTgt>
                                        </p:tgtEl>
                                        <p:attrNameLst>
                                          <p:attrName>style.visibility</p:attrName>
                                        </p:attrNameLst>
                                      </p:cBhvr>
                                      <p:to>
                                        <p:strVal val="visible"/>
                                      </p:to>
                                    </p:set>
                                    <p:animEffect transition="in" filter="dissolve">
                                      <p:cBhvr>
                                        <p:cTn id="10" dur="10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Blue Galaxy Wallpapers - Top Những Hình Ảnh Đẹp">
            <a:extLst>
              <a:ext uri="{FF2B5EF4-FFF2-40B4-BE49-F238E27FC236}">
                <a16:creationId xmlns:a16="http://schemas.microsoft.com/office/drawing/2014/main" id="{00847E67-F754-5B4E-261A-14229F03C780}"/>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grpSp>
        <p:nvGrpSpPr>
          <p:cNvPr id="4" name="NAVE"/>
          <p:cNvGrpSpPr/>
          <p:nvPr/>
        </p:nvGrpSpPr>
        <p:grpSpPr>
          <a:xfrm>
            <a:off x="-24180" y="4301908"/>
            <a:ext cx="2565771" cy="2327491"/>
            <a:chOff x="473051" y="4548249"/>
            <a:chExt cx="1634866" cy="1630483"/>
          </a:xfrm>
        </p:grpSpPr>
        <p:pic>
          <p:nvPicPr>
            <p:cNvPr id="5" name="Picture 4" descr="Resultado de imagen para ovni 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73051" y="4548249"/>
              <a:ext cx="1634866" cy="1630483"/>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6" descr="Resultado de imagen para marciano  png"/>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b="35936"/>
            <a:stretch/>
          </p:blipFill>
          <p:spPr bwMode="auto">
            <a:xfrm>
              <a:off x="977431" y="4823225"/>
              <a:ext cx="626106" cy="540265"/>
            </a:xfrm>
            <a:prstGeom prst="rect">
              <a:avLst/>
            </a:prstGeom>
            <a:noFill/>
            <a:extLst>
              <a:ext uri="{909E8E84-426E-40DD-AFC4-6F175D3DCCD1}">
                <a14:hiddenFill xmlns:a14="http://schemas.microsoft.com/office/drawing/2010/main">
                  <a:solidFill>
                    <a:srgbClr val="FFFFFF"/>
                  </a:solidFill>
                </a14:hiddenFill>
              </a:ext>
            </a:extLst>
          </p:spPr>
        </p:pic>
      </p:grpSp>
      <p:pic>
        <p:nvPicPr>
          <p:cNvPr id="3074" name="PLANETA 1" descr="Resultado de imagen para PLANETA PNG"/>
          <p:cNvPicPr>
            <a:picLocks noChangeAspect="1" noChangeArrowheads="1"/>
          </p:cNvPicPr>
          <p:nvPr/>
        </p:nvPicPr>
        <p:blipFill>
          <a:blip r:embed="rId6" cstate="print">
            <a:duotone>
              <a:prstClr val="black"/>
              <a:schemeClr val="accent1">
                <a:tint val="45000"/>
                <a:satMod val="400000"/>
              </a:schemeClr>
            </a:duotone>
            <a:extLst>
              <a:ext uri="{28A0092B-C50C-407E-A947-70E740481C1C}">
                <a14:useLocalDpi xmlns:a14="http://schemas.microsoft.com/office/drawing/2010/main" val="0"/>
              </a:ext>
            </a:extLst>
          </a:blip>
          <a:srcRect/>
          <a:stretch>
            <a:fillRect/>
          </a:stretch>
        </p:blipFill>
        <p:spPr bwMode="auto">
          <a:xfrm>
            <a:off x="618978" y="940239"/>
            <a:ext cx="1717478" cy="1279963"/>
          </a:xfrm>
          <a:prstGeom prst="rect">
            <a:avLst/>
          </a:prstGeom>
          <a:noFill/>
          <a:effectLst>
            <a:glow rad="228600">
              <a:schemeClr val="accent1">
                <a:satMod val="175000"/>
                <a:alpha val="40000"/>
              </a:schemeClr>
            </a:glow>
          </a:effectLst>
          <a:extLst>
            <a:ext uri="{909E8E84-426E-40DD-AFC4-6F175D3DCCD1}">
              <a14:hiddenFill xmlns:a14="http://schemas.microsoft.com/office/drawing/2010/main">
                <a:solidFill>
                  <a:srgbClr val="FFFFFF"/>
                </a:solidFill>
              </a14:hiddenFill>
            </a:ext>
          </a:extLst>
        </p:spPr>
      </p:pic>
      <p:pic>
        <p:nvPicPr>
          <p:cNvPr id="3076" name="PLANETA 2" descr="Resultado de imagen para PLANETA PNG"/>
          <p:cNvPicPr>
            <a:picLocks noChangeAspect="1" noChangeArrowheads="1"/>
          </p:cNvPicPr>
          <p:nvPr/>
        </p:nvPicPr>
        <p:blipFill>
          <a:blip r:embed="rId6">
            <a:duotone>
              <a:prstClr val="black"/>
              <a:schemeClr val="accent6">
                <a:tint val="45000"/>
                <a:satMod val="400000"/>
              </a:schemeClr>
            </a:duotone>
            <a:extLst>
              <a:ext uri="{28A0092B-C50C-407E-A947-70E740481C1C}">
                <a14:useLocalDpi xmlns:a14="http://schemas.microsoft.com/office/drawing/2010/main" val="0"/>
              </a:ext>
            </a:extLst>
          </a:blip>
          <a:srcRect/>
          <a:stretch>
            <a:fillRect/>
          </a:stretch>
        </p:blipFill>
        <p:spPr bwMode="auto">
          <a:xfrm>
            <a:off x="4878537" y="665682"/>
            <a:ext cx="2072692" cy="1554519"/>
          </a:xfrm>
          <a:prstGeom prst="rect">
            <a:avLst/>
          </a:prstGeom>
          <a:noFill/>
          <a:effectLst>
            <a:glow rad="228600">
              <a:schemeClr val="accent6">
                <a:satMod val="175000"/>
                <a:alpha val="40000"/>
              </a:schemeClr>
            </a:glow>
          </a:effectLst>
          <a:extLst>
            <a:ext uri="{909E8E84-426E-40DD-AFC4-6F175D3DCCD1}">
              <a14:hiddenFill xmlns:a14="http://schemas.microsoft.com/office/drawing/2010/main">
                <a:solidFill>
                  <a:srgbClr val="FFFFFF"/>
                </a:solidFill>
              </a14:hiddenFill>
            </a:ext>
          </a:extLst>
        </p:spPr>
      </p:pic>
      <p:pic>
        <p:nvPicPr>
          <p:cNvPr id="9" name="PLANETA 3" descr="Resultado de imagen para PLANETA PNG">
            <a:hlinkClick r:id="rId7" action="ppaction://hlinksldjump"/>
          </p:cNvPr>
          <p:cNvPicPr>
            <a:picLocks noChangeAspect="1" noChangeArrowheads="1"/>
          </p:cNvPicPr>
          <p:nvPr/>
        </p:nvPicPr>
        <p:blipFill>
          <a:blip r:embed="rId6">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6658982" y="4301909"/>
            <a:ext cx="2267120" cy="1700340"/>
          </a:xfrm>
          <a:prstGeom prst="rect">
            <a:avLst/>
          </a:prstGeom>
          <a:noFill/>
          <a:effectLst>
            <a:glow rad="228600">
              <a:schemeClr val="accent3">
                <a:satMod val="175000"/>
                <a:alpha val="40000"/>
              </a:schemeClr>
            </a:glow>
          </a:effectLst>
          <a:extLst>
            <a:ext uri="{909E8E84-426E-40DD-AFC4-6F175D3DCCD1}">
              <a14:hiddenFill xmlns:a14="http://schemas.microsoft.com/office/drawing/2010/main">
                <a:solidFill>
                  <a:srgbClr val="FFFFFF"/>
                </a:solidFill>
              </a14:hiddenFill>
            </a:ext>
          </a:extLst>
        </p:spPr>
      </p:pic>
      <p:pic>
        <p:nvPicPr>
          <p:cNvPr id="10" name="PLANETA 4" descr="Resultado de imagen para PLANETA PNG"/>
          <p:cNvPicPr>
            <a:picLocks noChangeAspect="1" noChangeArrowheads="1"/>
          </p:cNvPicPr>
          <p:nvPr/>
        </p:nvPicPr>
        <p:blipFill>
          <a:blip r:embed="rId6" cstate="print">
            <a:duotone>
              <a:schemeClr val="accent4">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9470571" y="687344"/>
            <a:ext cx="1821036" cy="1365777"/>
          </a:xfrm>
          <a:prstGeom prst="rect">
            <a:avLst/>
          </a:prstGeom>
          <a:noFill/>
          <a:effectLst>
            <a:glow rad="228600">
              <a:schemeClr val="accent4">
                <a:satMod val="175000"/>
                <a:alpha val="40000"/>
              </a:schemeClr>
            </a:glow>
          </a:effectLst>
          <a:extLst>
            <a:ext uri="{909E8E84-426E-40DD-AFC4-6F175D3DCCD1}">
              <a14:hiddenFill xmlns:a14="http://schemas.microsoft.com/office/drawing/2010/main">
                <a:solidFill>
                  <a:srgbClr val="FFFFFF"/>
                </a:solidFill>
              </a14:hiddenFill>
            </a:ext>
          </a:extLst>
        </p:spPr>
      </p:pic>
      <p:sp>
        <p:nvSpPr>
          <p:cNvPr id="7" name="Elipse 6">
            <a:hlinkClick r:id="rId8" action="ppaction://hlinksldjump"/>
          </p:cNvPr>
          <p:cNvSpPr/>
          <p:nvPr/>
        </p:nvSpPr>
        <p:spPr>
          <a:xfrm>
            <a:off x="990679" y="1153121"/>
            <a:ext cx="907264" cy="900000"/>
          </a:xfrm>
          <a:prstGeom prst="ellipse">
            <a:avLst/>
          </a:prstGeom>
          <a:solidFill>
            <a:srgbClr val="5C819C"/>
          </a:solidFill>
          <a:ln w="7620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s-MX" sz="1600" b="1" dirty="0">
                <a:latin typeface="UTM Avo" panose="02040603050506020204" pitchFamily="18" charset="0"/>
              </a:rPr>
              <a:t>Sao Kim</a:t>
            </a:r>
            <a:endParaRPr lang="es-CL" sz="1600" b="1" dirty="0">
              <a:latin typeface="UTM Avo" panose="02040603050506020204" pitchFamily="18" charset="0"/>
            </a:endParaRPr>
          </a:p>
        </p:txBody>
      </p:sp>
      <p:sp>
        <p:nvSpPr>
          <p:cNvPr id="13" name="Elipse 12">
            <a:hlinkClick r:id="rId9" action="ppaction://hlinksldjump"/>
          </p:cNvPr>
          <p:cNvSpPr/>
          <p:nvPr/>
        </p:nvSpPr>
        <p:spPr>
          <a:xfrm>
            <a:off x="5375850" y="984460"/>
            <a:ext cx="967800" cy="958639"/>
          </a:xfrm>
          <a:prstGeom prst="ellipse">
            <a:avLst/>
          </a:prstGeom>
          <a:solidFill>
            <a:srgbClr val="8EBC7A"/>
          </a:solidFill>
          <a:ln w="7620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s-MX" sz="1600" b="1" dirty="0">
                <a:latin typeface="UTM Avo" panose="02040603050506020204" pitchFamily="18" charset="0"/>
              </a:rPr>
              <a:t>Sao </a:t>
            </a:r>
            <a:r>
              <a:rPr lang="es-MX" sz="1600" b="1" dirty="0" err="1">
                <a:latin typeface="UTM Avo" panose="02040603050506020204" pitchFamily="18" charset="0"/>
              </a:rPr>
              <a:t>Mộc</a:t>
            </a:r>
            <a:endParaRPr lang="es-CL" sz="1600" b="1" dirty="0">
              <a:latin typeface="UTM Avo" panose="02040603050506020204" pitchFamily="18" charset="0"/>
            </a:endParaRPr>
          </a:p>
        </p:txBody>
      </p:sp>
      <p:sp>
        <p:nvSpPr>
          <p:cNvPr id="11" name="Elipse 10">
            <a:hlinkClick r:id="rId7" action="ppaction://hlinksldjump"/>
          </p:cNvPr>
          <p:cNvSpPr/>
          <p:nvPr/>
        </p:nvSpPr>
        <p:spPr>
          <a:xfrm>
            <a:off x="7264817" y="4702078"/>
            <a:ext cx="1012408" cy="955771"/>
          </a:xfrm>
          <a:prstGeom prst="ellipse">
            <a:avLst/>
          </a:prstGeom>
          <a:solidFill>
            <a:srgbClr val="969CA8"/>
          </a:solidFill>
          <a:ln w="7620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s-MX" sz="1600" b="1" dirty="0">
                <a:latin typeface="UTM Avo" panose="02040603050506020204" pitchFamily="18" charset="0"/>
              </a:rPr>
              <a:t>Sao </a:t>
            </a:r>
            <a:r>
              <a:rPr lang="es-MX" sz="1600" b="1" dirty="0" err="1">
                <a:latin typeface="UTM Avo" panose="02040603050506020204" pitchFamily="18" charset="0"/>
              </a:rPr>
              <a:t>Thủy</a:t>
            </a:r>
            <a:endParaRPr lang="es-MX" sz="1600" b="1" dirty="0">
              <a:latin typeface="UTM Avo" panose="02040603050506020204" pitchFamily="18" charset="0"/>
            </a:endParaRPr>
          </a:p>
        </p:txBody>
      </p:sp>
      <p:sp>
        <p:nvSpPr>
          <p:cNvPr id="12" name="Elipse 11">
            <a:hlinkClick r:id="rId10" action="ppaction://hlinksldjump"/>
          </p:cNvPr>
          <p:cNvSpPr/>
          <p:nvPr/>
        </p:nvSpPr>
        <p:spPr>
          <a:xfrm>
            <a:off x="9886950" y="920232"/>
            <a:ext cx="1021864" cy="946668"/>
          </a:xfrm>
          <a:prstGeom prst="ellipse">
            <a:avLst/>
          </a:prstGeom>
          <a:solidFill>
            <a:srgbClr val="DBAA34"/>
          </a:solidFill>
          <a:ln w="7620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s-MX" sz="1600" b="1" dirty="0">
                <a:latin typeface="UTM Avo" panose="02040603050506020204" pitchFamily="18" charset="0"/>
              </a:rPr>
              <a:t>Sao </a:t>
            </a:r>
            <a:r>
              <a:rPr lang="es-MX" sz="1600" b="1" dirty="0" err="1">
                <a:latin typeface="UTM Avo" panose="02040603050506020204" pitchFamily="18" charset="0"/>
              </a:rPr>
              <a:t>Hỏa</a:t>
            </a:r>
            <a:endParaRPr lang="es-CL" sz="1600" b="1" dirty="0">
              <a:latin typeface="UTM Avo" panose="02040603050506020204" pitchFamily="18" charset="0"/>
            </a:endParaRPr>
          </a:p>
        </p:txBody>
      </p:sp>
      <p:pic>
        <p:nvPicPr>
          <p:cNvPr id="17" name="Picture 16" descr="Logo, company name&#10;&#10;Description automatically generated">
            <a:extLst>
              <a:ext uri="{FF2B5EF4-FFF2-40B4-BE49-F238E27FC236}">
                <a16:creationId xmlns:a16="http://schemas.microsoft.com/office/drawing/2014/main" id="{F5275CC3-04DB-B4BD-714C-17CA52FF2746}"/>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0" y="1"/>
            <a:ext cx="614541" cy="685800"/>
          </a:xfrm>
          <a:prstGeom prst="rect">
            <a:avLst/>
          </a:prstGeom>
        </p:spPr>
      </p:pic>
      <p:sp>
        <p:nvSpPr>
          <p:cNvPr id="3" name="Star: 4 Points 2">
            <a:hlinkClick r:id="rId12" action="ppaction://hlinksldjump" highlightClick="1"/>
            <a:extLst>
              <a:ext uri="{FF2B5EF4-FFF2-40B4-BE49-F238E27FC236}">
                <a16:creationId xmlns:a16="http://schemas.microsoft.com/office/drawing/2014/main" id="{891082D8-EE20-B081-9E66-CCF2819692C2}"/>
              </a:ext>
            </a:extLst>
          </p:cNvPr>
          <p:cNvSpPr/>
          <p:nvPr/>
        </p:nvSpPr>
        <p:spPr>
          <a:xfrm>
            <a:off x="10256521" y="5001531"/>
            <a:ext cx="1935479" cy="1700339"/>
          </a:xfrm>
          <a:prstGeom prst="star4">
            <a:avLst/>
          </a:prstGeom>
          <a:solidFill>
            <a:schemeClr val="accent4">
              <a:lumMod val="20000"/>
              <a:lumOff val="80000"/>
            </a:schemeClr>
          </a:solidFill>
          <a:ln>
            <a:solidFill>
              <a:schemeClr val="accent2">
                <a:lumMod val="50000"/>
              </a:schemeClr>
            </a:solidFill>
          </a:ln>
          <a:effectLst>
            <a:glow rad="139700">
              <a:schemeClr val="accent2">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ffectLst>
                <a:glow rad="139700">
                  <a:schemeClr val="accent2">
                    <a:satMod val="175000"/>
                    <a:alpha val="40000"/>
                  </a:schemeClr>
                </a:glow>
              </a:effectLst>
            </a:endParaRPr>
          </a:p>
        </p:txBody>
      </p:sp>
    </p:spTree>
    <p:extLst>
      <p:ext uri="{BB962C8B-B14F-4D97-AF65-F5344CB8AC3E}">
        <p14:creationId xmlns:p14="http://schemas.microsoft.com/office/powerpoint/2010/main" val="1265106025"/>
      </p:ext>
    </p:extLst>
  </p:cSld>
  <p:clrMapOvr>
    <a:masterClrMapping/>
  </p:clrMapOvr>
  <p:transition advClick="0">
    <p:fade/>
  </p:transition>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64" presetClass="path" presetSubtype="0" accel="50000" decel="50000" fill="hold" nodeType="withEffect">
                                  <p:stCondLst>
                                    <p:cond delay="0"/>
                                  </p:stCondLst>
                                  <p:childTnLst>
                                    <p:animMotion origin="layout" path="M 4.79167E-6 -7.40741E-7 L 0.00195 -0.35069 " pathEditMode="relative" rAng="0" ptsTypes="AA">
                                      <p:cBhvr>
                                        <p:cTn id="6" dur="2000" fill="hold"/>
                                        <p:tgtEl>
                                          <p:spTgt spid="4"/>
                                        </p:tgtEl>
                                        <p:attrNameLst>
                                          <p:attrName>ppt_x</p:attrName>
                                          <p:attrName>ppt_y</p:attrName>
                                        </p:attrNameLst>
                                      </p:cBhvr>
                                      <p:rCtr x="91" y="-17546"/>
                                    </p:animMotion>
                                  </p:childTnLst>
                                </p:cTn>
                              </p:par>
                              <p:par>
                                <p:cTn id="7" presetID="53" presetClass="entr" presetSubtype="16" fill="hold" grpId="0" nodeType="withEffect">
                                  <p:stCondLst>
                                    <p:cond delay="0"/>
                                  </p:stCondLst>
                                  <p:childTnLst>
                                    <p:set>
                                      <p:cBhvr>
                                        <p:cTn id="8" dur="1" fill="hold">
                                          <p:stCondLst>
                                            <p:cond delay="0"/>
                                          </p:stCondLst>
                                        </p:cTn>
                                        <p:tgtEl>
                                          <p:spTgt spid="7"/>
                                        </p:tgtEl>
                                        <p:attrNameLst>
                                          <p:attrName>style.visibility</p:attrName>
                                        </p:attrNameLst>
                                      </p:cBhvr>
                                      <p:to>
                                        <p:strVal val="visible"/>
                                      </p:to>
                                    </p:set>
                                    <p:anim calcmode="lin" valueType="num">
                                      <p:cBhvr>
                                        <p:cTn id="9" dur="500" fill="hold"/>
                                        <p:tgtEl>
                                          <p:spTgt spid="7"/>
                                        </p:tgtEl>
                                        <p:attrNameLst>
                                          <p:attrName>ppt_w</p:attrName>
                                        </p:attrNameLst>
                                      </p:cBhvr>
                                      <p:tavLst>
                                        <p:tav tm="0">
                                          <p:val>
                                            <p:fltVal val="0"/>
                                          </p:val>
                                        </p:tav>
                                        <p:tav tm="100000">
                                          <p:val>
                                            <p:strVal val="#ppt_w"/>
                                          </p:val>
                                        </p:tav>
                                      </p:tavLst>
                                    </p:anim>
                                    <p:anim calcmode="lin" valueType="num">
                                      <p:cBhvr>
                                        <p:cTn id="10" dur="500" fill="hold"/>
                                        <p:tgtEl>
                                          <p:spTgt spid="7"/>
                                        </p:tgtEl>
                                        <p:attrNameLst>
                                          <p:attrName>ppt_h</p:attrName>
                                        </p:attrNameLst>
                                      </p:cBhvr>
                                      <p:tavLst>
                                        <p:tav tm="0">
                                          <p:val>
                                            <p:fltVal val="0"/>
                                          </p:val>
                                        </p:tav>
                                        <p:tav tm="100000">
                                          <p:val>
                                            <p:strVal val="#ppt_h"/>
                                          </p:val>
                                        </p:tav>
                                      </p:tavLst>
                                    </p:anim>
                                    <p:animEffect transition="in" filter="fade">
                                      <p:cBhvr>
                                        <p:cTn id="11" dur="500"/>
                                        <p:tgtEl>
                                          <p:spTgt spid="7"/>
                                        </p:tgtEl>
                                      </p:cBhvr>
                                    </p:animEffect>
                                  </p:childTnLst>
                                </p:cTn>
                              </p:par>
                            </p:childTnLst>
                          </p:cTn>
                        </p:par>
                      </p:childTnLst>
                    </p:cTn>
                  </p:par>
                  <p:par>
                    <p:cTn id="12" fill="hold">
                      <p:stCondLst>
                        <p:cond delay="indefinite"/>
                      </p:stCondLst>
                      <p:childTnLst>
                        <p:par>
                          <p:cTn id="13" fill="hold">
                            <p:stCondLst>
                              <p:cond delay="0"/>
                            </p:stCondLst>
                            <p:childTnLst>
                              <p:par>
                                <p:cTn id="14" presetID="42" presetClass="path" presetSubtype="0" accel="50000" decel="50000" fill="hold" nodeType="clickEffect">
                                  <p:stCondLst>
                                    <p:cond delay="0"/>
                                  </p:stCondLst>
                                  <p:childTnLst>
                                    <p:animMotion origin="layout" path="M 0.00195 -0.35069 L 0.24713 -0.48171 " pathEditMode="relative" rAng="0" ptsTypes="AA">
                                      <p:cBhvr>
                                        <p:cTn id="15" dur="2000" fill="hold"/>
                                        <p:tgtEl>
                                          <p:spTgt spid="4"/>
                                        </p:tgtEl>
                                        <p:attrNameLst>
                                          <p:attrName>ppt_x</p:attrName>
                                          <p:attrName>ppt_y</p:attrName>
                                        </p:attrNameLst>
                                      </p:cBhvr>
                                      <p:rCtr x="12253" y="-6551"/>
                                    </p:animMotion>
                                  </p:childTnLst>
                                </p:cTn>
                              </p:par>
                              <p:par>
                                <p:cTn id="16" presetID="53" presetClass="entr" presetSubtype="16" fill="hold" grpId="0" nodeType="withEffect">
                                  <p:stCondLst>
                                    <p:cond delay="0"/>
                                  </p:stCondLst>
                                  <p:childTnLst>
                                    <p:set>
                                      <p:cBhvr>
                                        <p:cTn id="17" dur="1" fill="hold">
                                          <p:stCondLst>
                                            <p:cond delay="0"/>
                                          </p:stCondLst>
                                        </p:cTn>
                                        <p:tgtEl>
                                          <p:spTgt spid="13"/>
                                        </p:tgtEl>
                                        <p:attrNameLst>
                                          <p:attrName>style.visibility</p:attrName>
                                        </p:attrNameLst>
                                      </p:cBhvr>
                                      <p:to>
                                        <p:strVal val="visible"/>
                                      </p:to>
                                    </p:set>
                                    <p:anim calcmode="lin" valueType="num">
                                      <p:cBhvr>
                                        <p:cTn id="18" dur="500" fill="hold"/>
                                        <p:tgtEl>
                                          <p:spTgt spid="13"/>
                                        </p:tgtEl>
                                        <p:attrNameLst>
                                          <p:attrName>ppt_w</p:attrName>
                                        </p:attrNameLst>
                                      </p:cBhvr>
                                      <p:tavLst>
                                        <p:tav tm="0">
                                          <p:val>
                                            <p:fltVal val="0"/>
                                          </p:val>
                                        </p:tav>
                                        <p:tav tm="100000">
                                          <p:val>
                                            <p:strVal val="#ppt_w"/>
                                          </p:val>
                                        </p:tav>
                                      </p:tavLst>
                                    </p:anim>
                                    <p:anim calcmode="lin" valueType="num">
                                      <p:cBhvr>
                                        <p:cTn id="19" dur="500" fill="hold"/>
                                        <p:tgtEl>
                                          <p:spTgt spid="13"/>
                                        </p:tgtEl>
                                        <p:attrNameLst>
                                          <p:attrName>ppt_h</p:attrName>
                                        </p:attrNameLst>
                                      </p:cBhvr>
                                      <p:tavLst>
                                        <p:tav tm="0">
                                          <p:val>
                                            <p:fltVal val="0"/>
                                          </p:val>
                                        </p:tav>
                                        <p:tav tm="100000">
                                          <p:val>
                                            <p:strVal val="#ppt_h"/>
                                          </p:val>
                                        </p:tav>
                                      </p:tavLst>
                                    </p:anim>
                                    <p:animEffect transition="in" filter="fade">
                                      <p:cBhvr>
                                        <p:cTn id="20" dur="500"/>
                                        <p:tgtEl>
                                          <p:spTgt spid="13"/>
                                        </p:tgtEl>
                                      </p:cBhvr>
                                    </p:animEffect>
                                  </p:childTnLst>
                                </p:cTn>
                              </p:par>
                            </p:childTnLst>
                          </p:cTn>
                        </p:par>
                      </p:childTnLst>
                    </p:cTn>
                  </p:par>
                  <p:par>
                    <p:cTn id="21" fill="hold">
                      <p:stCondLst>
                        <p:cond delay="indefinite"/>
                      </p:stCondLst>
                      <p:childTnLst>
                        <p:par>
                          <p:cTn id="22" fill="hold">
                            <p:stCondLst>
                              <p:cond delay="0"/>
                            </p:stCondLst>
                            <p:childTnLst>
                              <p:par>
                                <p:cTn id="23" presetID="0" presetClass="path" presetSubtype="0" accel="50000" decel="50000" fill="hold" nodeType="clickEffect">
                                  <p:stCondLst>
                                    <p:cond delay="0"/>
                                  </p:stCondLst>
                                  <p:childTnLst>
                                    <p:animMotion origin="layout" path="M 0.24713 -0.48171 L 0.24713 -0.48148 C 0.25117 -0.47593 0.25559 -0.46968 0.26002 -0.46389 C 0.26197 -0.46134 0.26484 -0.45949 0.26679 -0.45694 C 0.26848 -0.45486 0.26848 -0.45231 0.27005 -0.45 C 0.27408 -0.44537 0.2789 -0.44097 0.28346 -0.43657 L 0.28984 -0.42963 C 0.2983 -0.4125 0.28697 -0.4338 0.3 -0.4162 C 0.30156 -0.41389 0.30156 -0.41157 0.30312 -0.40926 C 0.30716 -0.40463 0.3121 -0.4 0.31653 -0.39583 L 0.32291 -0.38889 L 0.32981 -0.38171 C 0.3375 -0.3662 0.32747 -0.38588 0.33997 -0.3662 C 0.34114 -0.36389 0.34153 -0.36157 0.34309 -0.35926 C 0.35169 -0.3456 0.34674 -0.35486 0.35651 -0.34375 C 0.35885 -0.34051 0.36054 -0.33727 0.36289 -0.33449 C 0.36289 -0.33426 0.37942 -0.31736 0.38268 -0.31412 L 0.38958 -0.30718 C 0.39075 -0.30509 0.39114 -0.30255 0.39283 -0.30023 C 0.39687 -0.2956 0.40612 -0.2868 0.40612 -0.28657 C 0.41184 -0.27477 0.40729 -0.28194 0.42265 -0.26643 L 0.42916 -0.25949 L 0.43606 -0.25255 C 0.44362 -0.23657 0.43281 -0.25625 0.44934 -0.23912 C 0.45898 -0.22917 0.44166 -0.22963 0.46588 -0.21875 L 0.47604 -0.21389 " pathEditMode="relative" rAng="0" ptsTypes="AAAAAAAAAAAAAAAAAAAAAAAAAA">
                                      <p:cBhvr>
                                        <p:cTn id="24" dur="2000" fill="hold"/>
                                        <p:tgtEl>
                                          <p:spTgt spid="4"/>
                                        </p:tgtEl>
                                        <p:attrNameLst>
                                          <p:attrName>ppt_x</p:attrName>
                                          <p:attrName>ppt_y</p:attrName>
                                        </p:attrNameLst>
                                      </p:cBhvr>
                                      <p:rCtr x="11445" y="13380"/>
                                    </p:animMotion>
                                  </p:childTnLst>
                                </p:cTn>
                              </p:par>
                              <p:par>
                                <p:cTn id="25" presetID="53" presetClass="entr" presetSubtype="16" fill="hold" grpId="0" nodeType="withEffect">
                                  <p:stCondLst>
                                    <p:cond delay="0"/>
                                  </p:stCondLst>
                                  <p:childTnLst>
                                    <p:set>
                                      <p:cBhvr>
                                        <p:cTn id="26" dur="1" fill="hold">
                                          <p:stCondLst>
                                            <p:cond delay="0"/>
                                          </p:stCondLst>
                                        </p:cTn>
                                        <p:tgtEl>
                                          <p:spTgt spid="11"/>
                                        </p:tgtEl>
                                        <p:attrNameLst>
                                          <p:attrName>style.visibility</p:attrName>
                                        </p:attrNameLst>
                                      </p:cBhvr>
                                      <p:to>
                                        <p:strVal val="visible"/>
                                      </p:to>
                                    </p:set>
                                    <p:anim calcmode="lin" valueType="num">
                                      <p:cBhvr>
                                        <p:cTn id="27" dur="500" fill="hold"/>
                                        <p:tgtEl>
                                          <p:spTgt spid="11"/>
                                        </p:tgtEl>
                                        <p:attrNameLst>
                                          <p:attrName>ppt_w</p:attrName>
                                        </p:attrNameLst>
                                      </p:cBhvr>
                                      <p:tavLst>
                                        <p:tav tm="0">
                                          <p:val>
                                            <p:fltVal val="0"/>
                                          </p:val>
                                        </p:tav>
                                        <p:tav tm="100000">
                                          <p:val>
                                            <p:strVal val="#ppt_w"/>
                                          </p:val>
                                        </p:tav>
                                      </p:tavLst>
                                    </p:anim>
                                    <p:anim calcmode="lin" valueType="num">
                                      <p:cBhvr>
                                        <p:cTn id="28" dur="500" fill="hold"/>
                                        <p:tgtEl>
                                          <p:spTgt spid="11"/>
                                        </p:tgtEl>
                                        <p:attrNameLst>
                                          <p:attrName>ppt_h</p:attrName>
                                        </p:attrNameLst>
                                      </p:cBhvr>
                                      <p:tavLst>
                                        <p:tav tm="0">
                                          <p:val>
                                            <p:fltVal val="0"/>
                                          </p:val>
                                        </p:tav>
                                        <p:tav tm="100000">
                                          <p:val>
                                            <p:strVal val="#ppt_h"/>
                                          </p:val>
                                        </p:tav>
                                      </p:tavLst>
                                    </p:anim>
                                    <p:animEffect transition="in" filter="fade">
                                      <p:cBhvr>
                                        <p:cTn id="29" dur="500"/>
                                        <p:tgtEl>
                                          <p:spTgt spid="11"/>
                                        </p:tgtEl>
                                      </p:cBhvr>
                                    </p:animEffect>
                                  </p:childTnLst>
                                </p:cTn>
                              </p:par>
                            </p:childTnLst>
                          </p:cTn>
                        </p:par>
                      </p:childTnLst>
                    </p:cTn>
                  </p:par>
                  <p:par>
                    <p:cTn id="30" fill="hold">
                      <p:stCondLst>
                        <p:cond delay="indefinite"/>
                      </p:stCondLst>
                      <p:childTnLst>
                        <p:par>
                          <p:cTn id="31" fill="hold">
                            <p:stCondLst>
                              <p:cond delay="0"/>
                            </p:stCondLst>
                            <p:childTnLst>
                              <p:par>
                                <p:cTn id="32" presetID="0" presetClass="path" presetSubtype="0" accel="50000" decel="50000" fill="hold" nodeType="clickEffect">
                                  <p:stCondLst>
                                    <p:cond delay="0"/>
                                  </p:stCondLst>
                                  <p:childTnLst>
                                    <p:animMotion origin="layout" path="M 0.47604 -0.21412 L 0.47604 -0.21366 C 0.49674 -0.23241 0.4776 -0.21736 0.49622 -0.22893 C 0.49856 -0.23055 0.50026 -0.23264 0.50273 -0.23403 C 0.50468 -0.23495 0.50768 -0.23542 0.5095 -0.23657 C 0.5177 -0.2412 0.51445 -0.2412 0.5207 -0.24514 C 0.52265 -0.24653 0.52539 -0.24768 0.5276 -0.24907 C 0.52994 -0.25046 0.5319 -0.25231 0.53411 -0.25393 C 0.53567 -0.25532 0.53684 -0.25648 0.53867 -0.25787 C 0.54283 -0.26042 0.54778 -0.26273 0.55208 -0.26528 L 0.55885 -0.26921 C 0.56106 -0.27268 0.5608 -0.27338 0.56575 -0.27662 C 0.5677 -0.27778 0.57031 -0.27917 0.57226 -0.28032 C 0.57421 -0.28125 0.575 -0.28287 0.57695 -0.28403 C 0.58216 -0.2875 0.58593 -0.28889 0.59244 -0.29143 C 0.59791 -0.29606 0.60117 -0.2993 0.61041 -0.30278 L 0.62382 -0.30764 C 0.6345 -0.31551 0.62799 -0.31134 0.64401 -0.32037 C 0.64648 -0.3213 0.64947 -0.32245 0.65091 -0.32407 C 0.65937 -0.33356 0.65091 -0.325 0.66197 -0.33264 C 0.67161 -0.33935 0.66093 -0.33449 0.67317 -0.33935 C 0.6789 -0.34838 0.67083 -0.33727 0.68229 -0.34514 C 0.68385 -0.3463 0.68333 -0.34792 0.68437 -0.34884 C 0.68632 -0.35046 0.68932 -0.35139 0.69127 -0.35301 C 0.69283 -0.35393 0.69401 -0.35532 0.69583 -0.35648 C 0.69778 -0.35787 0.70052 -0.3588 0.70247 -0.36018 C 0.70429 -0.36134 0.7052 -0.36273 0.70703 -0.36389 C 0.70898 -0.36528 0.71171 -0.36643 0.71354 -0.36759 C 0.71549 -0.36898 0.71627 -0.37037 0.71822 -0.37153 C 0.72018 -0.37245 0.72265 -0.37315 0.725 -0.37384 C 0.72565 -0.37523 0.72565 -0.37662 0.72721 -0.37778 C 0.73463 -0.38287 0.73385 -0.37801 0.73385 -0.38125 " pathEditMode="relative" rAng="0" ptsTypes="AAAAAAAAAAAAAAAAAAAAAAAAAAAAAAAA">
                                      <p:cBhvr>
                                        <p:cTn id="33" dur="2000" fill="hold"/>
                                        <p:tgtEl>
                                          <p:spTgt spid="4"/>
                                        </p:tgtEl>
                                        <p:attrNameLst>
                                          <p:attrName>ppt_x</p:attrName>
                                          <p:attrName>ppt_y</p:attrName>
                                        </p:attrNameLst>
                                      </p:cBhvr>
                                      <p:rCtr x="12891" y="-8333"/>
                                    </p:animMotion>
                                  </p:childTnLst>
                                </p:cTn>
                              </p:par>
                              <p:par>
                                <p:cTn id="34" presetID="53" presetClass="entr" presetSubtype="16" fill="hold" grpId="0" nodeType="withEffect">
                                  <p:stCondLst>
                                    <p:cond delay="0"/>
                                  </p:stCondLst>
                                  <p:childTnLst>
                                    <p:set>
                                      <p:cBhvr>
                                        <p:cTn id="35" dur="1" fill="hold">
                                          <p:stCondLst>
                                            <p:cond delay="0"/>
                                          </p:stCondLst>
                                        </p:cTn>
                                        <p:tgtEl>
                                          <p:spTgt spid="12"/>
                                        </p:tgtEl>
                                        <p:attrNameLst>
                                          <p:attrName>style.visibility</p:attrName>
                                        </p:attrNameLst>
                                      </p:cBhvr>
                                      <p:to>
                                        <p:strVal val="visible"/>
                                      </p:to>
                                    </p:set>
                                    <p:anim calcmode="lin" valueType="num">
                                      <p:cBhvr>
                                        <p:cTn id="36" dur="500" fill="hold"/>
                                        <p:tgtEl>
                                          <p:spTgt spid="12"/>
                                        </p:tgtEl>
                                        <p:attrNameLst>
                                          <p:attrName>ppt_w</p:attrName>
                                        </p:attrNameLst>
                                      </p:cBhvr>
                                      <p:tavLst>
                                        <p:tav tm="0">
                                          <p:val>
                                            <p:fltVal val="0"/>
                                          </p:val>
                                        </p:tav>
                                        <p:tav tm="100000">
                                          <p:val>
                                            <p:strVal val="#ppt_w"/>
                                          </p:val>
                                        </p:tav>
                                      </p:tavLst>
                                    </p:anim>
                                    <p:anim calcmode="lin" valueType="num">
                                      <p:cBhvr>
                                        <p:cTn id="37" dur="500" fill="hold"/>
                                        <p:tgtEl>
                                          <p:spTgt spid="12"/>
                                        </p:tgtEl>
                                        <p:attrNameLst>
                                          <p:attrName>ppt_h</p:attrName>
                                        </p:attrNameLst>
                                      </p:cBhvr>
                                      <p:tavLst>
                                        <p:tav tm="0">
                                          <p:val>
                                            <p:fltVal val="0"/>
                                          </p:val>
                                        </p:tav>
                                        <p:tav tm="100000">
                                          <p:val>
                                            <p:strVal val="#ppt_h"/>
                                          </p:val>
                                        </p:tav>
                                      </p:tavLst>
                                    </p:anim>
                                    <p:animEffect transition="in" filter="fade">
                                      <p:cBhvr>
                                        <p:cTn id="38" dur="500"/>
                                        <p:tgtEl>
                                          <p:spTgt spid="12"/>
                                        </p:tgtEl>
                                      </p:cBhvr>
                                    </p:animEffect>
                                  </p:childTnLst>
                                </p:cTn>
                              </p:par>
                            </p:childTnLst>
                          </p:cTn>
                        </p:par>
                      </p:childTnLst>
                    </p:cTn>
                  </p:par>
                </p:childTnLst>
              </p:cTn>
              <p:nextCondLst>
                <p:cond evt="onClick" delay="0">
                  <p:tgtEl>
                    <p:spTgt spid="4"/>
                  </p:tgtEl>
                </p:cond>
              </p:nextCondLst>
            </p:seq>
          </p:childTnLst>
        </p:cTn>
      </p:par>
    </p:tnLst>
    <p:bldLst>
      <p:bldP spid="7" grpId="0" animBg="1"/>
      <p:bldP spid="13" grpId="0" animBg="1"/>
      <p:bldP spid="11" grpId="0" animBg="1"/>
      <p:bldP spid="12"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here are More Than 85,000 Volcanoes on Venus | Discover Magazine">
            <a:extLst>
              <a:ext uri="{FF2B5EF4-FFF2-40B4-BE49-F238E27FC236}">
                <a16:creationId xmlns:a16="http://schemas.microsoft.com/office/drawing/2014/main" id="{CAADC958-3227-46F8-B887-56DB6AA5DD69}"/>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7130" b="7130"/>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Resultado de imagen para marciano  pn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18710" y="3429000"/>
            <a:ext cx="2251696" cy="3032897"/>
          </a:xfrm>
          <a:prstGeom prst="rect">
            <a:avLst/>
          </a:prstGeom>
          <a:noFill/>
          <a:extLst>
            <a:ext uri="{909E8E84-426E-40DD-AFC4-6F175D3DCCD1}">
              <a14:hiddenFill xmlns:a14="http://schemas.microsoft.com/office/drawing/2010/main">
                <a:solidFill>
                  <a:srgbClr val="FFFFFF"/>
                </a:solidFill>
              </a14:hiddenFill>
            </a:ext>
          </a:extLst>
        </p:spPr>
      </p:pic>
      <p:sp>
        <p:nvSpPr>
          <p:cNvPr id="8" name="CuadroTexto 7"/>
          <p:cNvSpPr txBox="1"/>
          <p:nvPr/>
        </p:nvSpPr>
        <p:spPr>
          <a:xfrm>
            <a:off x="2145595" y="225351"/>
            <a:ext cx="7730491" cy="2154562"/>
          </a:xfrm>
          <a:prstGeom prst="roundRect">
            <a:avLst/>
          </a:prstGeom>
          <a:solidFill>
            <a:srgbClr val="0070C0"/>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rtlCol="0">
            <a:spAutoFit/>
          </a:bodyPr>
          <a:lstStyle/>
          <a:p>
            <a:pPr algn="just">
              <a:lnSpc>
                <a:spcPct val="150000"/>
              </a:lnSpc>
            </a:pPr>
            <a:r>
              <a:rPr lang="en-US" sz="2800" b="1">
                <a:solidFill>
                  <a:schemeClr val="bg1"/>
                </a:solidFill>
                <a:latin typeface="UTM Avo" panose="02040603050506020204" pitchFamily="18" charset="0"/>
              </a:rPr>
              <a:t>Câu 1: Hàng ngày làm việc tốt, tránh làm việc xấu, giúp đỡ các bạn có hoàn cảnh khó khăn. Đúng hay sai?</a:t>
            </a:r>
            <a:endParaRPr lang="en-US" sz="2800" b="1" dirty="0">
              <a:solidFill>
                <a:schemeClr val="bg1"/>
              </a:solidFill>
              <a:latin typeface="UTM Avo" panose="02040603050506020204" pitchFamily="18" charset="0"/>
            </a:endParaRPr>
          </a:p>
        </p:txBody>
      </p:sp>
      <p:sp>
        <p:nvSpPr>
          <p:cNvPr id="9" name="BUENO"/>
          <p:cNvSpPr/>
          <p:nvPr/>
        </p:nvSpPr>
        <p:spPr>
          <a:xfrm>
            <a:off x="1779240" y="2740152"/>
            <a:ext cx="3889718" cy="1143000"/>
          </a:xfrm>
          <a:prstGeom prst="roundRect">
            <a:avLst/>
          </a:prstGeom>
          <a:solidFill>
            <a:schemeClr val="accent4">
              <a:lumMod val="40000"/>
              <a:lumOff val="60000"/>
            </a:schemeClr>
          </a:solidFill>
          <a:ln w="76200">
            <a:solidFill>
              <a:schemeClr val="accent4">
                <a:lumMod val="40000"/>
                <a:lumOff val="60000"/>
              </a:schemeClr>
            </a:solid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s-MX" sz="3200" b="1">
                <a:solidFill>
                  <a:schemeClr val="tx1"/>
                </a:solidFill>
                <a:latin typeface="UTM Avo" panose="02040603050506020204" pitchFamily="18" charset="0"/>
              </a:rPr>
              <a:t>A. Đúng</a:t>
            </a:r>
            <a:endParaRPr lang="es-CL" sz="3200" b="1" dirty="0">
              <a:solidFill>
                <a:schemeClr val="tx1"/>
              </a:solidFill>
              <a:latin typeface="UTM Avo" panose="02040603050506020204" pitchFamily="18" charset="0"/>
            </a:endParaRPr>
          </a:p>
        </p:txBody>
      </p:sp>
      <p:sp>
        <p:nvSpPr>
          <p:cNvPr id="14" name="MALO2"/>
          <p:cNvSpPr/>
          <p:nvPr/>
        </p:nvSpPr>
        <p:spPr>
          <a:xfrm>
            <a:off x="6247467" y="2740152"/>
            <a:ext cx="3889717" cy="1143000"/>
          </a:xfrm>
          <a:prstGeom prst="roundRect">
            <a:avLst/>
          </a:prstGeom>
          <a:solidFill>
            <a:schemeClr val="accent4">
              <a:lumMod val="40000"/>
              <a:lumOff val="60000"/>
            </a:schemeClr>
          </a:solidFill>
          <a:ln w="76200">
            <a:solidFill>
              <a:schemeClr val="accent4">
                <a:lumMod val="40000"/>
                <a:lumOff val="60000"/>
              </a:schemeClr>
            </a:solid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s-MX" sz="3200" b="1">
                <a:solidFill>
                  <a:schemeClr val="tx1"/>
                </a:solidFill>
                <a:latin typeface="UTM Avo" panose="02040603050506020204" pitchFamily="18" charset="0"/>
              </a:rPr>
              <a:t>B. Sai</a:t>
            </a:r>
            <a:endParaRPr lang="es-CL" sz="3200" b="1" dirty="0">
              <a:solidFill>
                <a:schemeClr val="tx1"/>
              </a:solidFill>
              <a:latin typeface="UTM Avo" panose="02040603050506020204" pitchFamily="18" charset="0"/>
            </a:endParaRPr>
          </a:p>
        </p:txBody>
      </p:sp>
      <p:pic>
        <p:nvPicPr>
          <p:cNvPr id="11" name="MARCIANO2" descr="Resultado de imagen para marciano pn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9292952" y="2579678"/>
            <a:ext cx="692765" cy="1256717"/>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15" descr="Logo, company name&#10;&#10;Description automatically generated">
            <a:extLst>
              <a:ext uri="{FF2B5EF4-FFF2-40B4-BE49-F238E27FC236}">
                <a16:creationId xmlns:a16="http://schemas.microsoft.com/office/drawing/2014/main" id="{F5275CC3-04DB-B4BD-714C-17CA52FF2746}"/>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0" y="1"/>
            <a:ext cx="614541" cy="685800"/>
          </a:xfrm>
          <a:prstGeom prst="rect">
            <a:avLst/>
          </a:prstGeom>
        </p:spPr>
      </p:pic>
      <p:pic>
        <p:nvPicPr>
          <p:cNvPr id="12" name="Picture 11">
            <a:hlinkClick r:id="rId9" action="ppaction://hlinksldjump"/>
          </p:cNvPr>
          <p:cNvPicPr>
            <a:picLocks noChangeAspect="1"/>
          </p:cNvPicPr>
          <p:nvPr/>
        </p:nvPicPr>
        <p:blipFill>
          <a:blip r:embed="rId10">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8636204" y="3442138"/>
            <a:ext cx="3396840" cy="3141784"/>
          </a:xfrm>
          <a:prstGeom prst="rect">
            <a:avLst/>
          </a:prstGeom>
        </p:spPr>
      </p:pic>
    </p:spTree>
    <p:extLst>
      <p:ext uri="{BB962C8B-B14F-4D97-AF65-F5344CB8AC3E}">
        <p14:creationId xmlns:p14="http://schemas.microsoft.com/office/powerpoint/2010/main" val="206014626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withEffect">
                                  <p:stCondLst>
                                    <p:cond delay="0"/>
                                  </p:stCondLst>
                                  <p:childTnLst>
                                    <p:set>
                                      <p:cBhvr>
                                        <p:cTn id="6" dur="1" fill="hold">
                                          <p:stCondLst>
                                            <p:cond delay="0"/>
                                          </p:stCondLst>
                                        </p:cTn>
                                        <p:tgtEl>
                                          <p:spTgt spid="2050"/>
                                        </p:tgtEl>
                                        <p:attrNameLst>
                                          <p:attrName>style.visibility</p:attrName>
                                        </p:attrNameLst>
                                      </p:cBhvr>
                                      <p:to>
                                        <p:strVal val="visible"/>
                                      </p:to>
                                    </p:set>
                                    <p:anim calcmode="lin" valueType="num">
                                      <p:cBhvr additive="base">
                                        <p:cTn id="7" dur="3000" fill="hold"/>
                                        <p:tgtEl>
                                          <p:spTgt spid="2050"/>
                                        </p:tgtEl>
                                        <p:attrNameLst>
                                          <p:attrName>ppt_x</p:attrName>
                                        </p:attrNameLst>
                                      </p:cBhvr>
                                      <p:tavLst>
                                        <p:tav tm="0">
                                          <p:val>
                                            <p:strVal val="0-#ppt_w/2"/>
                                          </p:val>
                                        </p:tav>
                                        <p:tav tm="100000">
                                          <p:val>
                                            <p:strVal val="#ppt_x"/>
                                          </p:val>
                                        </p:tav>
                                      </p:tavLst>
                                    </p:anim>
                                    <p:anim calcmode="lin" valueType="num">
                                      <p:cBhvr additive="base">
                                        <p:cTn id="8" dur="3000" fill="hold"/>
                                        <p:tgtEl>
                                          <p:spTgt spid="2050"/>
                                        </p:tgtEl>
                                        <p:attrNameLst>
                                          <p:attrName>ppt_y</p:attrName>
                                        </p:attrNameLst>
                                      </p:cBhvr>
                                      <p:tavLst>
                                        <p:tav tm="0">
                                          <p:val>
                                            <p:strVal val="#ppt_y"/>
                                          </p:val>
                                        </p:tav>
                                        <p:tav tm="100000">
                                          <p:val>
                                            <p:strVal val="#ppt_y"/>
                                          </p:val>
                                        </p:tav>
                                      </p:tavLst>
                                    </p:anim>
                                  </p:childTnLst>
                                </p:cTn>
                              </p:par>
                              <p:par>
                                <p:cTn id="9" presetID="42" presetClass="entr" presetSubtype="0" fill="hold" grpId="0" nodeType="with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fade">
                                      <p:cBhvr>
                                        <p:cTn id="11" dur="2000"/>
                                        <p:tgtEl>
                                          <p:spTgt spid="8"/>
                                        </p:tgtEl>
                                      </p:cBhvr>
                                    </p:animEffect>
                                    <p:anim calcmode="lin" valueType="num">
                                      <p:cBhvr>
                                        <p:cTn id="12" dur="2000" fill="hold"/>
                                        <p:tgtEl>
                                          <p:spTgt spid="8"/>
                                        </p:tgtEl>
                                        <p:attrNameLst>
                                          <p:attrName>ppt_x</p:attrName>
                                        </p:attrNameLst>
                                      </p:cBhvr>
                                      <p:tavLst>
                                        <p:tav tm="0">
                                          <p:val>
                                            <p:strVal val="#ppt_x"/>
                                          </p:val>
                                        </p:tav>
                                        <p:tav tm="100000">
                                          <p:val>
                                            <p:strVal val="#ppt_x"/>
                                          </p:val>
                                        </p:tav>
                                      </p:tavLst>
                                    </p:anim>
                                    <p:anim calcmode="lin" valueType="num">
                                      <p:cBhvr>
                                        <p:cTn id="13" dur="2000" fill="hold"/>
                                        <p:tgtEl>
                                          <p:spTgt spid="8"/>
                                        </p:tgtEl>
                                        <p:attrNameLst>
                                          <p:attrName>ppt_y</p:attrName>
                                        </p:attrNameLst>
                                      </p:cBhvr>
                                      <p:tavLst>
                                        <p:tav tm="0">
                                          <p:val>
                                            <p:strVal val="#ppt_y+.1"/>
                                          </p:val>
                                        </p:tav>
                                        <p:tav tm="100000">
                                          <p:val>
                                            <p:strVal val="#ppt_y"/>
                                          </p:val>
                                        </p:tav>
                                      </p:tavLst>
                                    </p:anim>
                                  </p:childTnLst>
                                </p:cTn>
                              </p:par>
                              <p:par>
                                <p:cTn id="14" presetID="2" presetClass="entr" presetSubtype="4" fill="hold" grpId="0" nodeType="withEffect">
                                  <p:stCondLst>
                                    <p:cond delay="0"/>
                                  </p:stCondLst>
                                  <p:childTnLst>
                                    <p:set>
                                      <p:cBhvr>
                                        <p:cTn id="15" dur="1" fill="hold">
                                          <p:stCondLst>
                                            <p:cond delay="0"/>
                                          </p:stCondLst>
                                        </p:cTn>
                                        <p:tgtEl>
                                          <p:spTgt spid="9"/>
                                        </p:tgtEl>
                                        <p:attrNameLst>
                                          <p:attrName>style.visibility</p:attrName>
                                        </p:attrNameLst>
                                      </p:cBhvr>
                                      <p:to>
                                        <p:strVal val="visible"/>
                                      </p:to>
                                    </p:set>
                                    <p:anim calcmode="lin" valueType="num">
                                      <p:cBhvr additive="base">
                                        <p:cTn id="16" dur="2000" fill="hold"/>
                                        <p:tgtEl>
                                          <p:spTgt spid="9"/>
                                        </p:tgtEl>
                                        <p:attrNameLst>
                                          <p:attrName>ppt_x</p:attrName>
                                        </p:attrNameLst>
                                      </p:cBhvr>
                                      <p:tavLst>
                                        <p:tav tm="0">
                                          <p:val>
                                            <p:strVal val="#ppt_x"/>
                                          </p:val>
                                        </p:tav>
                                        <p:tav tm="100000">
                                          <p:val>
                                            <p:strVal val="#ppt_x"/>
                                          </p:val>
                                        </p:tav>
                                      </p:tavLst>
                                    </p:anim>
                                    <p:anim calcmode="lin" valueType="num">
                                      <p:cBhvr additive="base">
                                        <p:cTn id="17" dur="2000" fill="hold"/>
                                        <p:tgtEl>
                                          <p:spTgt spid="9"/>
                                        </p:tgtEl>
                                        <p:attrNameLst>
                                          <p:attrName>ppt_y</p:attrName>
                                        </p:attrNameLst>
                                      </p:cBhvr>
                                      <p:tavLst>
                                        <p:tav tm="0">
                                          <p:val>
                                            <p:strVal val="1+#ppt_h/2"/>
                                          </p:val>
                                        </p:tav>
                                        <p:tav tm="100000">
                                          <p:val>
                                            <p:strVal val="#ppt_y"/>
                                          </p:val>
                                        </p:tav>
                                      </p:tavLst>
                                    </p:anim>
                                  </p:childTnLst>
                                </p:cTn>
                              </p:par>
                              <p:par>
                                <p:cTn id="18" presetID="2" presetClass="entr" presetSubtype="4" fill="hold" grpId="0" nodeType="withEffect">
                                  <p:stCondLst>
                                    <p:cond delay="0"/>
                                  </p:stCondLst>
                                  <p:childTnLst>
                                    <p:set>
                                      <p:cBhvr>
                                        <p:cTn id="19" dur="1" fill="hold">
                                          <p:stCondLst>
                                            <p:cond delay="0"/>
                                          </p:stCondLst>
                                        </p:cTn>
                                        <p:tgtEl>
                                          <p:spTgt spid="14"/>
                                        </p:tgtEl>
                                        <p:attrNameLst>
                                          <p:attrName>style.visibility</p:attrName>
                                        </p:attrNameLst>
                                      </p:cBhvr>
                                      <p:to>
                                        <p:strVal val="visible"/>
                                      </p:to>
                                    </p:set>
                                    <p:anim calcmode="lin" valueType="num">
                                      <p:cBhvr additive="base">
                                        <p:cTn id="20" dur="2000" fill="hold"/>
                                        <p:tgtEl>
                                          <p:spTgt spid="14"/>
                                        </p:tgtEl>
                                        <p:attrNameLst>
                                          <p:attrName>ppt_x</p:attrName>
                                        </p:attrNameLst>
                                      </p:cBhvr>
                                      <p:tavLst>
                                        <p:tav tm="0">
                                          <p:val>
                                            <p:strVal val="#ppt_x"/>
                                          </p:val>
                                        </p:tav>
                                        <p:tav tm="100000">
                                          <p:val>
                                            <p:strVal val="#ppt_x"/>
                                          </p:val>
                                        </p:tav>
                                      </p:tavLst>
                                    </p:anim>
                                    <p:anim calcmode="lin" valueType="num">
                                      <p:cBhvr additive="base">
                                        <p:cTn id="21" dur="20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22" restart="whenNotActive" fill="hold" evtFilter="cancelBubble" nodeType="interactiveSeq">
                <p:stCondLst>
                  <p:cond evt="onClick" delay="0">
                    <p:tgtEl>
                      <p:spTgt spid="14"/>
                    </p:tgtEl>
                  </p:cond>
                </p:stCondLst>
                <p:endSync evt="end" delay="0">
                  <p:rtn val="all"/>
                </p:endSync>
                <p:childTnLst>
                  <p:par>
                    <p:cTn id="23" fill="hold">
                      <p:stCondLst>
                        <p:cond delay="0"/>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subTnLst>
                                    <p:audio>
                                      <p:cMediaNode>
                                        <p:cTn display="0" masterRel="sameClick">
                                          <p:stCondLst>
                                            <p:cond evt="begin" delay="0">
                                              <p:tn val="25"/>
                                            </p:cond>
                                          </p:stCondLst>
                                          <p:endCondLst>
                                            <p:cond evt="onStopAudio" delay="0">
                                              <p:tgtEl>
                                                <p:sldTgt/>
                                              </p:tgtEl>
                                            </p:cond>
                                          </p:endCondLst>
                                        </p:cTn>
                                        <p:tgtEl>
                                          <p:sndTgt r:embed="rId3" name="Sai1.wav"/>
                                        </p:tgtEl>
                                      </p:cMediaNode>
                                    </p:audio>
                                  </p:subTnLst>
                                </p:cTn>
                              </p:par>
                              <p:par>
                                <p:cTn id="27" presetID="1" presetClass="emph" presetSubtype="2" fill="hold" nodeType="withEffect">
                                  <p:stCondLst>
                                    <p:cond delay="0"/>
                                  </p:stCondLst>
                                  <p:childTnLst>
                                    <p:animClr clrSpc="rgb" dir="cw">
                                      <p:cBhvr>
                                        <p:cTn id="28" dur="2000" fill="hold"/>
                                        <p:tgtEl>
                                          <p:spTgt spid="14"/>
                                        </p:tgtEl>
                                        <p:attrNameLst>
                                          <p:attrName>fillcolor</p:attrName>
                                        </p:attrNameLst>
                                      </p:cBhvr>
                                      <p:to>
                                        <a:srgbClr val="FF0000"/>
                                      </p:to>
                                    </p:animClr>
                                    <p:set>
                                      <p:cBhvr>
                                        <p:cTn id="29" dur="2000" fill="hold"/>
                                        <p:tgtEl>
                                          <p:spTgt spid="14"/>
                                        </p:tgtEl>
                                        <p:attrNameLst>
                                          <p:attrName>fill.type</p:attrName>
                                        </p:attrNameLst>
                                      </p:cBhvr>
                                      <p:to>
                                        <p:strVal val="solid"/>
                                      </p:to>
                                    </p:set>
                                    <p:set>
                                      <p:cBhvr>
                                        <p:cTn id="30" dur="2000" fill="hold"/>
                                        <p:tgtEl>
                                          <p:spTgt spid="14"/>
                                        </p:tgtEl>
                                        <p:attrNameLst>
                                          <p:attrName>fill.on</p:attrName>
                                        </p:attrNameLst>
                                      </p:cBhvr>
                                      <p:to>
                                        <p:strVal val="true"/>
                                      </p:to>
                                    </p:set>
                                  </p:childTnLst>
                                </p:cTn>
                              </p:par>
                            </p:childTnLst>
                          </p:cTn>
                        </p:par>
                      </p:childTnLst>
                    </p:cTn>
                  </p:par>
                </p:childTnLst>
              </p:cTn>
              <p:nextCondLst>
                <p:cond evt="onClick" delay="0">
                  <p:tgtEl>
                    <p:spTgt spid="14"/>
                  </p:tgtEl>
                </p:cond>
              </p:nextCondLst>
            </p:seq>
            <p:seq concurrent="1" nextAc="seek">
              <p:cTn id="31" restart="whenNotActive" fill="hold" evtFilter="cancelBubble" nodeType="interactiveSeq">
                <p:stCondLst>
                  <p:cond evt="onClick" delay="0">
                    <p:tgtEl>
                      <p:spTgt spid="9"/>
                    </p:tgtEl>
                  </p:cond>
                </p:stCondLst>
                <p:endSync evt="end" delay="0">
                  <p:rtn val="all"/>
                </p:endSync>
                <p:childTnLst>
                  <p:par>
                    <p:cTn id="32" fill="hold">
                      <p:stCondLst>
                        <p:cond delay="0"/>
                      </p:stCondLst>
                      <p:childTnLst>
                        <p:par>
                          <p:cTn id="33" fill="hold">
                            <p:stCondLst>
                              <p:cond delay="0"/>
                            </p:stCondLst>
                            <p:childTnLst>
                              <p:par>
                                <p:cTn id="34" presetID="14" presetClass="entr" presetSubtype="10" fill="hold" nodeType="clickEffect">
                                  <p:stCondLst>
                                    <p:cond delay="0"/>
                                  </p:stCondLst>
                                  <p:childTnLst>
                                    <p:set>
                                      <p:cBhvr>
                                        <p:cTn id="35" dur="1" fill="hold">
                                          <p:stCondLst>
                                            <p:cond delay="0"/>
                                          </p:stCondLst>
                                        </p:cTn>
                                        <p:tgtEl>
                                          <p:spTgt spid="12"/>
                                        </p:tgtEl>
                                        <p:attrNameLst>
                                          <p:attrName>style.visibility</p:attrName>
                                        </p:attrNameLst>
                                      </p:cBhvr>
                                      <p:to>
                                        <p:strVal val="visible"/>
                                      </p:to>
                                    </p:set>
                                    <p:animEffect transition="in" filter="randombar(horizontal)">
                                      <p:cBhvr>
                                        <p:cTn id="36" dur="500"/>
                                        <p:tgtEl>
                                          <p:spTgt spid="12"/>
                                        </p:tgtEl>
                                      </p:cBhvr>
                                    </p:animEffect>
                                  </p:childTnLst>
                                  <p:subTnLst>
                                    <p:audio>
                                      <p:cMediaNode>
                                        <p:cTn display="0" masterRel="sameClick">
                                          <p:stCondLst>
                                            <p:cond evt="begin" delay="0">
                                              <p:tn val="34"/>
                                            </p:cond>
                                          </p:stCondLst>
                                          <p:endCondLst>
                                            <p:cond evt="onStopAudio" delay="0">
                                              <p:tgtEl>
                                                <p:sldTgt/>
                                              </p:tgtEl>
                                            </p:cond>
                                          </p:endCondLst>
                                        </p:cTn>
                                        <p:tgtEl>
                                          <p:sndTgt r:embed="rId4" name="applause.wav"/>
                                        </p:tgtEl>
                                      </p:cMediaNode>
                                    </p:audio>
                                  </p:subTnLst>
                                </p:cTn>
                              </p:par>
                              <p:par>
                                <p:cTn id="37" presetID="1" presetClass="emph" presetSubtype="2" fill="hold" nodeType="withEffect">
                                  <p:stCondLst>
                                    <p:cond delay="0"/>
                                  </p:stCondLst>
                                  <p:childTnLst>
                                    <p:animClr clrSpc="rgb" dir="cw">
                                      <p:cBhvr>
                                        <p:cTn id="38" dur="2000" fill="hold"/>
                                        <p:tgtEl>
                                          <p:spTgt spid="9"/>
                                        </p:tgtEl>
                                        <p:attrNameLst>
                                          <p:attrName>fillcolor</p:attrName>
                                        </p:attrNameLst>
                                      </p:cBhvr>
                                      <p:to>
                                        <a:srgbClr val="00B050"/>
                                      </p:to>
                                    </p:animClr>
                                    <p:set>
                                      <p:cBhvr>
                                        <p:cTn id="39" dur="2000" fill="hold"/>
                                        <p:tgtEl>
                                          <p:spTgt spid="9"/>
                                        </p:tgtEl>
                                        <p:attrNameLst>
                                          <p:attrName>fill.type</p:attrName>
                                        </p:attrNameLst>
                                      </p:cBhvr>
                                      <p:to>
                                        <p:strVal val="solid"/>
                                      </p:to>
                                    </p:set>
                                    <p:set>
                                      <p:cBhvr>
                                        <p:cTn id="40" dur="2000" fill="hold"/>
                                        <p:tgtEl>
                                          <p:spTgt spid="9"/>
                                        </p:tgtEl>
                                        <p:attrNameLst>
                                          <p:attrName>fill.on</p:attrName>
                                        </p:attrNameLst>
                                      </p:cBhvr>
                                      <p:to>
                                        <p:strVal val="true"/>
                                      </p:to>
                                    </p:set>
                                  </p:childTnLst>
                                </p:cTn>
                              </p:par>
                            </p:childTnLst>
                          </p:cTn>
                        </p:par>
                      </p:childTnLst>
                    </p:cTn>
                  </p:par>
                </p:childTnLst>
              </p:cTn>
              <p:nextCondLst>
                <p:cond evt="onClick" delay="0">
                  <p:tgtEl>
                    <p:spTgt spid="9"/>
                  </p:tgtEl>
                </p:cond>
              </p:nextCondLst>
            </p:seq>
          </p:childTnLst>
        </p:cTn>
      </p:par>
    </p:tnLst>
    <p:bldLst>
      <p:bldP spid="8" grpId="0" animBg="1"/>
      <p:bldP spid="9" grpId="0" animBg="1"/>
      <p:bldP spid="14"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ao Mộc sắp đến gần Trái Đất nhất trong 70 năm">
            <a:extLst>
              <a:ext uri="{FF2B5EF4-FFF2-40B4-BE49-F238E27FC236}">
                <a16:creationId xmlns:a16="http://schemas.microsoft.com/office/drawing/2014/main" id="{7EAF8088-F452-47F7-A937-177ED2A9C6DD}"/>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2812" b="2812"/>
          <a:stretch/>
        </p:blipFill>
        <p:spPr bwMode="auto">
          <a:xfrm>
            <a:off x="0" y="-41246"/>
            <a:ext cx="12192000" cy="6903720"/>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Resultado de imagen para marciano  pn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3428999"/>
            <a:ext cx="2251696" cy="3032897"/>
          </a:xfrm>
          <a:prstGeom prst="rect">
            <a:avLst/>
          </a:prstGeom>
          <a:noFill/>
          <a:extLst>
            <a:ext uri="{909E8E84-426E-40DD-AFC4-6F175D3DCCD1}">
              <a14:hiddenFill xmlns:a14="http://schemas.microsoft.com/office/drawing/2010/main">
                <a:solidFill>
                  <a:srgbClr val="FFFFFF"/>
                </a:solidFill>
              </a14:hiddenFill>
            </a:ext>
          </a:extLst>
        </p:spPr>
      </p:pic>
      <p:sp>
        <p:nvSpPr>
          <p:cNvPr id="8" name="CuadroTexto 7"/>
          <p:cNvSpPr txBox="1"/>
          <p:nvPr/>
        </p:nvSpPr>
        <p:spPr>
          <a:xfrm>
            <a:off x="1597199" y="74904"/>
            <a:ext cx="8780152" cy="2154562"/>
          </a:xfrm>
          <a:prstGeom prst="roundRect">
            <a:avLst/>
          </a:prstGeom>
          <a:solidFill>
            <a:srgbClr val="0070C0"/>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rtlCol="0">
            <a:spAutoFit/>
          </a:bodyPr>
          <a:lstStyle/>
          <a:p>
            <a:pPr algn="just">
              <a:lnSpc>
                <a:spcPct val="150000"/>
              </a:lnSpc>
            </a:pPr>
            <a:r>
              <a:rPr lang="en-US" sz="2800" b="1">
                <a:solidFill>
                  <a:schemeClr val="bg1"/>
                </a:solidFill>
                <a:latin typeface="UTM Avo" panose="02040603050506020204" pitchFamily="18" charset="0"/>
              </a:rPr>
              <a:t>Câu 2: Câu thành ngữ “Lá lành đùm lá rách” nói về truyền thống tương thân tương ái của người Việt Nam. Đúng hay sai?</a:t>
            </a:r>
            <a:endParaRPr lang="en-US" sz="2800" b="1" dirty="0">
              <a:solidFill>
                <a:schemeClr val="bg1"/>
              </a:solidFill>
              <a:latin typeface="UTM Avo" panose="02040603050506020204" pitchFamily="18" charset="0"/>
            </a:endParaRPr>
          </a:p>
        </p:txBody>
      </p:sp>
      <p:sp>
        <p:nvSpPr>
          <p:cNvPr id="9" name="BUENO"/>
          <p:cNvSpPr/>
          <p:nvPr/>
        </p:nvSpPr>
        <p:spPr>
          <a:xfrm>
            <a:off x="1644185" y="2833303"/>
            <a:ext cx="3562947" cy="1143000"/>
          </a:xfrm>
          <a:prstGeom prst="roundRect">
            <a:avLst/>
          </a:prstGeom>
          <a:solidFill>
            <a:schemeClr val="accent4">
              <a:lumMod val="40000"/>
              <a:lumOff val="60000"/>
            </a:schemeClr>
          </a:solidFill>
          <a:ln w="7620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s-MX" sz="3200" b="1" dirty="0">
                <a:solidFill>
                  <a:schemeClr val="tx1"/>
                </a:solidFill>
                <a:latin typeface="UTM Avo" panose="02040603050506020204" pitchFamily="18" charset="0"/>
                <a:cs typeface="Times New Roman" pitchFamily="18" charset="0"/>
              </a:rPr>
              <a:t>A</a:t>
            </a:r>
            <a:r>
              <a:rPr lang="es-MX" sz="3200" b="1">
                <a:solidFill>
                  <a:schemeClr val="tx1"/>
                </a:solidFill>
                <a:latin typeface="UTM Avo" panose="02040603050506020204" pitchFamily="18" charset="0"/>
                <a:cs typeface="Times New Roman" pitchFamily="18" charset="0"/>
              </a:rPr>
              <a:t>. Đúng</a:t>
            </a:r>
            <a:endParaRPr lang="es-CL" sz="3200" b="1" dirty="0">
              <a:solidFill>
                <a:schemeClr val="tx1"/>
              </a:solidFill>
              <a:latin typeface="UTM Avo" panose="02040603050506020204" pitchFamily="18" charset="0"/>
              <a:cs typeface="Times New Roman" pitchFamily="18" charset="0"/>
            </a:endParaRPr>
          </a:p>
        </p:txBody>
      </p:sp>
      <p:sp>
        <p:nvSpPr>
          <p:cNvPr id="13" name="MALO1"/>
          <p:cNvSpPr/>
          <p:nvPr/>
        </p:nvSpPr>
        <p:spPr>
          <a:xfrm>
            <a:off x="6681003" y="2833303"/>
            <a:ext cx="3562946" cy="1143000"/>
          </a:xfrm>
          <a:prstGeom prst="roundRect">
            <a:avLst/>
          </a:prstGeom>
          <a:solidFill>
            <a:schemeClr val="accent4">
              <a:lumMod val="40000"/>
              <a:lumOff val="60000"/>
            </a:schemeClr>
          </a:solidFill>
          <a:ln w="7620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s-MX" sz="3200" b="1" dirty="0">
                <a:solidFill>
                  <a:schemeClr val="tx1"/>
                </a:solidFill>
                <a:latin typeface="UTM Avo" panose="02040603050506020204" pitchFamily="18" charset="0"/>
                <a:cs typeface="Times New Roman" pitchFamily="18" charset="0"/>
              </a:rPr>
              <a:t>B</a:t>
            </a:r>
            <a:r>
              <a:rPr lang="es-MX" sz="3200" b="1">
                <a:solidFill>
                  <a:schemeClr val="tx1"/>
                </a:solidFill>
                <a:latin typeface="UTM Avo" panose="02040603050506020204" pitchFamily="18" charset="0"/>
                <a:cs typeface="Times New Roman" pitchFamily="18" charset="0"/>
              </a:rPr>
              <a:t>. Sai</a:t>
            </a:r>
            <a:endParaRPr lang="es-CL" sz="3200" b="1" dirty="0">
              <a:solidFill>
                <a:schemeClr val="tx1"/>
              </a:solidFill>
              <a:latin typeface="UTM Avo" panose="02040603050506020204" pitchFamily="18" charset="0"/>
              <a:cs typeface="Times New Roman" pitchFamily="18" charset="0"/>
            </a:endParaRPr>
          </a:p>
        </p:txBody>
      </p:sp>
      <p:pic>
        <p:nvPicPr>
          <p:cNvPr id="1026" name="MARCIANO1" descr="Resultado de imagen para marciano pn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9263242" y="2229466"/>
            <a:ext cx="1091867" cy="1980711"/>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hlinkClick r:id="rId8" action="ppaction://hlinksldjump"/>
          </p:cNvPr>
          <p:cNvPicPr>
            <a:picLocks noChangeAspect="1"/>
          </p:cNvPicPr>
          <p:nvPr/>
        </p:nvPicPr>
        <p:blipFill>
          <a:blip r:embed="rId9">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7288837" y="3448070"/>
            <a:ext cx="3493477" cy="3231165"/>
          </a:xfrm>
          <a:prstGeom prst="rect">
            <a:avLst/>
          </a:prstGeom>
        </p:spPr>
      </p:pic>
      <p:pic>
        <p:nvPicPr>
          <p:cNvPr id="12" name="Picture 11" descr="Logo, company name&#10;&#10;Description automatically generated">
            <a:extLst>
              <a:ext uri="{FF2B5EF4-FFF2-40B4-BE49-F238E27FC236}">
                <a16:creationId xmlns:a16="http://schemas.microsoft.com/office/drawing/2014/main" id="{F5275CC3-04DB-B4BD-714C-17CA52FF2746}"/>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0" y="1"/>
            <a:ext cx="614541" cy="685800"/>
          </a:xfrm>
          <a:prstGeom prst="rect">
            <a:avLst/>
          </a:prstGeom>
        </p:spPr>
      </p:pic>
    </p:spTree>
    <p:extLst>
      <p:ext uri="{BB962C8B-B14F-4D97-AF65-F5344CB8AC3E}">
        <p14:creationId xmlns:p14="http://schemas.microsoft.com/office/powerpoint/2010/main" val="176086957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withEffect">
                                  <p:stCondLst>
                                    <p:cond delay="0"/>
                                  </p:stCondLst>
                                  <p:childTnLst>
                                    <p:set>
                                      <p:cBhvr>
                                        <p:cTn id="6" dur="1" fill="hold">
                                          <p:stCondLst>
                                            <p:cond delay="0"/>
                                          </p:stCondLst>
                                        </p:cTn>
                                        <p:tgtEl>
                                          <p:spTgt spid="2050"/>
                                        </p:tgtEl>
                                        <p:attrNameLst>
                                          <p:attrName>style.visibility</p:attrName>
                                        </p:attrNameLst>
                                      </p:cBhvr>
                                      <p:to>
                                        <p:strVal val="visible"/>
                                      </p:to>
                                    </p:set>
                                    <p:anim calcmode="lin" valueType="num">
                                      <p:cBhvr additive="base">
                                        <p:cTn id="7" dur="3000" fill="hold"/>
                                        <p:tgtEl>
                                          <p:spTgt spid="2050"/>
                                        </p:tgtEl>
                                        <p:attrNameLst>
                                          <p:attrName>ppt_x</p:attrName>
                                        </p:attrNameLst>
                                      </p:cBhvr>
                                      <p:tavLst>
                                        <p:tav tm="0">
                                          <p:val>
                                            <p:strVal val="0-#ppt_w/2"/>
                                          </p:val>
                                        </p:tav>
                                        <p:tav tm="100000">
                                          <p:val>
                                            <p:strVal val="#ppt_x"/>
                                          </p:val>
                                        </p:tav>
                                      </p:tavLst>
                                    </p:anim>
                                    <p:anim calcmode="lin" valueType="num">
                                      <p:cBhvr additive="base">
                                        <p:cTn id="8" dur="3000" fill="hold"/>
                                        <p:tgtEl>
                                          <p:spTgt spid="2050"/>
                                        </p:tgtEl>
                                        <p:attrNameLst>
                                          <p:attrName>ppt_y</p:attrName>
                                        </p:attrNameLst>
                                      </p:cBhvr>
                                      <p:tavLst>
                                        <p:tav tm="0">
                                          <p:val>
                                            <p:strVal val="#ppt_y"/>
                                          </p:val>
                                        </p:tav>
                                        <p:tav tm="100000">
                                          <p:val>
                                            <p:strVal val="#ppt_y"/>
                                          </p:val>
                                        </p:tav>
                                      </p:tavLst>
                                    </p:anim>
                                  </p:childTnLst>
                                </p:cTn>
                              </p:par>
                              <p:par>
                                <p:cTn id="9" presetID="42" presetClass="entr" presetSubtype="0" fill="hold" grpId="0" nodeType="with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fade">
                                      <p:cBhvr>
                                        <p:cTn id="11" dur="2000"/>
                                        <p:tgtEl>
                                          <p:spTgt spid="8"/>
                                        </p:tgtEl>
                                      </p:cBhvr>
                                    </p:animEffect>
                                    <p:anim calcmode="lin" valueType="num">
                                      <p:cBhvr>
                                        <p:cTn id="12" dur="2000" fill="hold"/>
                                        <p:tgtEl>
                                          <p:spTgt spid="8"/>
                                        </p:tgtEl>
                                        <p:attrNameLst>
                                          <p:attrName>ppt_x</p:attrName>
                                        </p:attrNameLst>
                                      </p:cBhvr>
                                      <p:tavLst>
                                        <p:tav tm="0">
                                          <p:val>
                                            <p:strVal val="#ppt_x"/>
                                          </p:val>
                                        </p:tav>
                                        <p:tav tm="100000">
                                          <p:val>
                                            <p:strVal val="#ppt_x"/>
                                          </p:val>
                                        </p:tav>
                                      </p:tavLst>
                                    </p:anim>
                                    <p:anim calcmode="lin" valueType="num">
                                      <p:cBhvr>
                                        <p:cTn id="13" dur="2000" fill="hold"/>
                                        <p:tgtEl>
                                          <p:spTgt spid="8"/>
                                        </p:tgtEl>
                                        <p:attrNameLst>
                                          <p:attrName>ppt_y</p:attrName>
                                        </p:attrNameLst>
                                      </p:cBhvr>
                                      <p:tavLst>
                                        <p:tav tm="0">
                                          <p:val>
                                            <p:strVal val="#ppt_y+.1"/>
                                          </p:val>
                                        </p:tav>
                                        <p:tav tm="100000">
                                          <p:val>
                                            <p:strVal val="#ppt_y"/>
                                          </p:val>
                                        </p:tav>
                                      </p:tavLst>
                                    </p:anim>
                                  </p:childTnLst>
                                </p:cTn>
                              </p:par>
                              <p:par>
                                <p:cTn id="14" presetID="2" presetClass="entr" presetSubtype="4" fill="hold" grpId="0" nodeType="withEffect">
                                  <p:stCondLst>
                                    <p:cond delay="0"/>
                                  </p:stCondLst>
                                  <p:childTnLst>
                                    <p:set>
                                      <p:cBhvr>
                                        <p:cTn id="15" dur="1" fill="hold">
                                          <p:stCondLst>
                                            <p:cond delay="0"/>
                                          </p:stCondLst>
                                        </p:cTn>
                                        <p:tgtEl>
                                          <p:spTgt spid="9"/>
                                        </p:tgtEl>
                                        <p:attrNameLst>
                                          <p:attrName>style.visibility</p:attrName>
                                        </p:attrNameLst>
                                      </p:cBhvr>
                                      <p:to>
                                        <p:strVal val="visible"/>
                                      </p:to>
                                    </p:set>
                                    <p:anim calcmode="lin" valueType="num">
                                      <p:cBhvr additive="base">
                                        <p:cTn id="16" dur="2000" fill="hold"/>
                                        <p:tgtEl>
                                          <p:spTgt spid="9"/>
                                        </p:tgtEl>
                                        <p:attrNameLst>
                                          <p:attrName>ppt_x</p:attrName>
                                        </p:attrNameLst>
                                      </p:cBhvr>
                                      <p:tavLst>
                                        <p:tav tm="0">
                                          <p:val>
                                            <p:strVal val="#ppt_x"/>
                                          </p:val>
                                        </p:tav>
                                        <p:tav tm="100000">
                                          <p:val>
                                            <p:strVal val="#ppt_x"/>
                                          </p:val>
                                        </p:tav>
                                      </p:tavLst>
                                    </p:anim>
                                    <p:anim calcmode="lin" valueType="num">
                                      <p:cBhvr additive="base">
                                        <p:cTn id="17" dur="2000" fill="hold"/>
                                        <p:tgtEl>
                                          <p:spTgt spid="9"/>
                                        </p:tgtEl>
                                        <p:attrNameLst>
                                          <p:attrName>ppt_y</p:attrName>
                                        </p:attrNameLst>
                                      </p:cBhvr>
                                      <p:tavLst>
                                        <p:tav tm="0">
                                          <p:val>
                                            <p:strVal val="1+#ppt_h/2"/>
                                          </p:val>
                                        </p:tav>
                                        <p:tav tm="100000">
                                          <p:val>
                                            <p:strVal val="#ppt_y"/>
                                          </p:val>
                                        </p:tav>
                                      </p:tavLst>
                                    </p:anim>
                                  </p:childTnLst>
                                </p:cTn>
                              </p:par>
                              <p:par>
                                <p:cTn id="18" presetID="2" presetClass="entr" presetSubtype="4" fill="hold" grpId="0" nodeType="withEffect">
                                  <p:stCondLst>
                                    <p:cond delay="0"/>
                                  </p:stCondLst>
                                  <p:childTnLst>
                                    <p:set>
                                      <p:cBhvr>
                                        <p:cTn id="19" dur="1" fill="hold">
                                          <p:stCondLst>
                                            <p:cond delay="0"/>
                                          </p:stCondLst>
                                        </p:cTn>
                                        <p:tgtEl>
                                          <p:spTgt spid="13"/>
                                        </p:tgtEl>
                                        <p:attrNameLst>
                                          <p:attrName>style.visibility</p:attrName>
                                        </p:attrNameLst>
                                      </p:cBhvr>
                                      <p:to>
                                        <p:strVal val="visible"/>
                                      </p:to>
                                    </p:set>
                                    <p:anim calcmode="lin" valueType="num">
                                      <p:cBhvr additive="base">
                                        <p:cTn id="20" dur="2000" fill="hold"/>
                                        <p:tgtEl>
                                          <p:spTgt spid="13"/>
                                        </p:tgtEl>
                                        <p:attrNameLst>
                                          <p:attrName>ppt_x</p:attrName>
                                        </p:attrNameLst>
                                      </p:cBhvr>
                                      <p:tavLst>
                                        <p:tav tm="0">
                                          <p:val>
                                            <p:strVal val="#ppt_x"/>
                                          </p:val>
                                        </p:tav>
                                        <p:tav tm="100000">
                                          <p:val>
                                            <p:strVal val="#ppt_x"/>
                                          </p:val>
                                        </p:tav>
                                      </p:tavLst>
                                    </p:anim>
                                    <p:anim calcmode="lin" valueType="num">
                                      <p:cBhvr additive="base">
                                        <p:cTn id="21" dur="20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22" restart="whenNotActive" fill="hold" evtFilter="cancelBubble" nodeType="interactiveSeq">
                <p:stCondLst>
                  <p:cond evt="onClick" delay="0">
                    <p:tgtEl>
                      <p:spTgt spid="13"/>
                    </p:tgtEl>
                  </p:cond>
                </p:stCondLst>
                <p:endSync evt="end" delay="0">
                  <p:rtn val="all"/>
                </p:endSync>
                <p:childTnLst>
                  <p:par>
                    <p:cTn id="23" fill="hold">
                      <p:stCondLst>
                        <p:cond delay="0"/>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026"/>
                                        </p:tgtEl>
                                        <p:attrNameLst>
                                          <p:attrName>style.visibility</p:attrName>
                                        </p:attrNameLst>
                                      </p:cBhvr>
                                      <p:to>
                                        <p:strVal val="visible"/>
                                      </p:to>
                                    </p:set>
                                  </p:childTnLst>
                                  <p:subTnLst>
                                    <p:audio>
                                      <p:cMediaNode>
                                        <p:cTn display="0" masterRel="sameClick">
                                          <p:stCondLst>
                                            <p:cond evt="begin" delay="0">
                                              <p:tn val="25"/>
                                            </p:cond>
                                          </p:stCondLst>
                                          <p:endCondLst>
                                            <p:cond evt="onStopAudio" delay="0">
                                              <p:tgtEl>
                                                <p:sldTgt/>
                                              </p:tgtEl>
                                            </p:cond>
                                          </p:endCondLst>
                                        </p:cTn>
                                        <p:tgtEl>
                                          <p:sndTgt r:embed="rId3" name="Sai1.wav"/>
                                        </p:tgtEl>
                                      </p:cMediaNode>
                                    </p:audio>
                                  </p:subTnLst>
                                </p:cTn>
                              </p:par>
                              <p:par>
                                <p:cTn id="27" presetID="1" presetClass="emph" presetSubtype="2" fill="hold" nodeType="withEffect">
                                  <p:stCondLst>
                                    <p:cond delay="0"/>
                                  </p:stCondLst>
                                  <p:childTnLst>
                                    <p:animClr clrSpc="rgb" dir="cw">
                                      <p:cBhvr>
                                        <p:cTn id="28" dur="2000" fill="hold"/>
                                        <p:tgtEl>
                                          <p:spTgt spid="13"/>
                                        </p:tgtEl>
                                        <p:attrNameLst>
                                          <p:attrName>fillcolor</p:attrName>
                                        </p:attrNameLst>
                                      </p:cBhvr>
                                      <p:to>
                                        <a:srgbClr val="FF0000"/>
                                      </p:to>
                                    </p:animClr>
                                    <p:set>
                                      <p:cBhvr>
                                        <p:cTn id="29" dur="2000" fill="hold"/>
                                        <p:tgtEl>
                                          <p:spTgt spid="13"/>
                                        </p:tgtEl>
                                        <p:attrNameLst>
                                          <p:attrName>fill.type</p:attrName>
                                        </p:attrNameLst>
                                      </p:cBhvr>
                                      <p:to>
                                        <p:strVal val="solid"/>
                                      </p:to>
                                    </p:set>
                                    <p:set>
                                      <p:cBhvr>
                                        <p:cTn id="30" dur="2000" fill="hold"/>
                                        <p:tgtEl>
                                          <p:spTgt spid="13"/>
                                        </p:tgtEl>
                                        <p:attrNameLst>
                                          <p:attrName>fill.on</p:attrName>
                                        </p:attrNameLst>
                                      </p:cBhvr>
                                      <p:to>
                                        <p:strVal val="true"/>
                                      </p:to>
                                    </p:set>
                                  </p:childTnLst>
                                </p:cTn>
                              </p:par>
                            </p:childTnLst>
                          </p:cTn>
                        </p:par>
                      </p:childTnLst>
                    </p:cTn>
                  </p:par>
                </p:childTnLst>
              </p:cTn>
              <p:nextCondLst>
                <p:cond evt="onClick" delay="0">
                  <p:tgtEl>
                    <p:spTgt spid="13"/>
                  </p:tgtEl>
                </p:cond>
              </p:nextCondLst>
            </p:seq>
            <p:seq concurrent="1" nextAc="seek">
              <p:cTn id="31" restart="whenNotActive" fill="hold" evtFilter="cancelBubble" nodeType="interactiveSeq">
                <p:stCondLst>
                  <p:cond evt="onClick" delay="0">
                    <p:tgtEl>
                      <p:spTgt spid="9"/>
                    </p:tgtEl>
                  </p:cond>
                </p:stCondLst>
                <p:endSync evt="end" delay="0">
                  <p:rtn val="all"/>
                </p:endSync>
                <p:childTnLst>
                  <p:par>
                    <p:cTn id="32" fill="hold">
                      <p:stCondLst>
                        <p:cond delay="0"/>
                      </p:stCondLst>
                      <p:childTnLst>
                        <p:par>
                          <p:cTn id="33" fill="hold">
                            <p:stCondLst>
                              <p:cond delay="0"/>
                            </p:stCondLst>
                            <p:childTnLst>
                              <p:par>
                                <p:cTn id="34" presetID="14" presetClass="entr" presetSubtype="10" fill="hold" nodeType="clickEffect">
                                  <p:stCondLst>
                                    <p:cond delay="0"/>
                                  </p:stCondLst>
                                  <p:childTnLst>
                                    <p:set>
                                      <p:cBhvr>
                                        <p:cTn id="35" dur="1" fill="hold">
                                          <p:stCondLst>
                                            <p:cond delay="0"/>
                                          </p:stCondLst>
                                        </p:cTn>
                                        <p:tgtEl>
                                          <p:spTgt spid="11"/>
                                        </p:tgtEl>
                                        <p:attrNameLst>
                                          <p:attrName>style.visibility</p:attrName>
                                        </p:attrNameLst>
                                      </p:cBhvr>
                                      <p:to>
                                        <p:strVal val="visible"/>
                                      </p:to>
                                    </p:set>
                                    <p:animEffect transition="in" filter="randombar(horizontal)">
                                      <p:cBhvr>
                                        <p:cTn id="36" dur="500"/>
                                        <p:tgtEl>
                                          <p:spTgt spid="11"/>
                                        </p:tgtEl>
                                      </p:cBhvr>
                                    </p:animEffect>
                                  </p:childTnLst>
                                  <p:subTnLst>
                                    <p:audio>
                                      <p:cMediaNode>
                                        <p:cTn display="0" masterRel="sameClick">
                                          <p:stCondLst>
                                            <p:cond evt="begin" delay="0">
                                              <p:tn val="34"/>
                                            </p:cond>
                                          </p:stCondLst>
                                          <p:endCondLst>
                                            <p:cond evt="onStopAudio" delay="0">
                                              <p:tgtEl>
                                                <p:sldTgt/>
                                              </p:tgtEl>
                                            </p:cond>
                                          </p:endCondLst>
                                        </p:cTn>
                                        <p:tgtEl>
                                          <p:sndTgt r:embed="rId4" name="applause.wav"/>
                                        </p:tgtEl>
                                      </p:cMediaNode>
                                    </p:audio>
                                  </p:subTnLst>
                                </p:cTn>
                              </p:par>
                              <p:par>
                                <p:cTn id="37" presetID="1" presetClass="emph" presetSubtype="2" fill="hold" nodeType="withEffect">
                                  <p:stCondLst>
                                    <p:cond delay="0"/>
                                  </p:stCondLst>
                                  <p:childTnLst>
                                    <p:animClr clrSpc="rgb" dir="cw">
                                      <p:cBhvr>
                                        <p:cTn id="38" dur="2000" fill="hold"/>
                                        <p:tgtEl>
                                          <p:spTgt spid="9"/>
                                        </p:tgtEl>
                                        <p:attrNameLst>
                                          <p:attrName>fillcolor</p:attrName>
                                        </p:attrNameLst>
                                      </p:cBhvr>
                                      <p:to>
                                        <a:srgbClr val="00B050"/>
                                      </p:to>
                                    </p:animClr>
                                    <p:set>
                                      <p:cBhvr>
                                        <p:cTn id="39" dur="2000" fill="hold"/>
                                        <p:tgtEl>
                                          <p:spTgt spid="9"/>
                                        </p:tgtEl>
                                        <p:attrNameLst>
                                          <p:attrName>fill.type</p:attrName>
                                        </p:attrNameLst>
                                      </p:cBhvr>
                                      <p:to>
                                        <p:strVal val="solid"/>
                                      </p:to>
                                    </p:set>
                                    <p:set>
                                      <p:cBhvr>
                                        <p:cTn id="40" dur="2000" fill="hold"/>
                                        <p:tgtEl>
                                          <p:spTgt spid="9"/>
                                        </p:tgtEl>
                                        <p:attrNameLst>
                                          <p:attrName>fill.on</p:attrName>
                                        </p:attrNameLst>
                                      </p:cBhvr>
                                      <p:to>
                                        <p:strVal val="true"/>
                                      </p:to>
                                    </p:set>
                                  </p:childTnLst>
                                </p:cTn>
                              </p:par>
                            </p:childTnLst>
                          </p:cTn>
                        </p:par>
                      </p:childTnLst>
                    </p:cTn>
                  </p:par>
                </p:childTnLst>
              </p:cTn>
              <p:nextCondLst>
                <p:cond evt="onClick" delay="0">
                  <p:tgtEl>
                    <p:spTgt spid="9"/>
                  </p:tgtEl>
                </p:cond>
              </p:nextCondLst>
            </p:seq>
          </p:childTnLst>
        </p:cTn>
      </p:par>
    </p:tnLst>
    <p:bldLst>
      <p:bldP spid="8" grpId="0" animBg="1"/>
      <p:bldP spid="9" grpId="0" animBg="1"/>
      <p:bldP spid="13"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2" descr="Hệ mặt trời là gì có bao nhiêu hành tinh - Quan sát hệ mặt trời">
            <a:extLst>
              <a:ext uri="{FF2B5EF4-FFF2-40B4-BE49-F238E27FC236}">
                <a16:creationId xmlns:a16="http://schemas.microsoft.com/office/drawing/2014/main" id="{BF9CA451-21AE-46A7-BCDF-03D14821FE66}"/>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a:stretch/>
        </p:blipFill>
        <p:spPr bwMode="auto">
          <a:xfrm>
            <a:off x="0" y="-1"/>
            <a:ext cx="12192000" cy="6864096"/>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Resultado de imagen para marciano  pn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68584" y="3012244"/>
            <a:ext cx="2251696" cy="3032897"/>
          </a:xfrm>
          <a:prstGeom prst="rect">
            <a:avLst/>
          </a:prstGeom>
          <a:noFill/>
          <a:extLst>
            <a:ext uri="{909E8E84-426E-40DD-AFC4-6F175D3DCCD1}">
              <a14:hiddenFill xmlns:a14="http://schemas.microsoft.com/office/drawing/2010/main">
                <a:solidFill>
                  <a:srgbClr val="FFFFFF"/>
                </a:solidFill>
              </a14:hiddenFill>
            </a:ext>
          </a:extLst>
        </p:spPr>
      </p:pic>
      <p:sp>
        <p:nvSpPr>
          <p:cNvPr id="8" name="CuadroTexto 7"/>
          <p:cNvSpPr txBox="1"/>
          <p:nvPr/>
        </p:nvSpPr>
        <p:spPr>
          <a:xfrm>
            <a:off x="2017867" y="169998"/>
            <a:ext cx="7543800" cy="1439473"/>
          </a:xfrm>
          <a:prstGeom prst="roundRect">
            <a:avLst/>
          </a:prstGeom>
          <a:solidFill>
            <a:srgbClr val="0070C0"/>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rtlCol="0">
            <a:spAutoFit/>
          </a:bodyPr>
          <a:lstStyle/>
          <a:p>
            <a:pPr algn="just">
              <a:lnSpc>
                <a:spcPct val="150000"/>
              </a:lnSpc>
            </a:pPr>
            <a:r>
              <a:rPr lang="en-US" sz="2800" b="1">
                <a:solidFill>
                  <a:schemeClr val="bg1"/>
                </a:solidFill>
                <a:latin typeface="UTM Avo" panose="02040603050506020204" pitchFamily="18" charset="0"/>
              </a:rPr>
              <a:t>Câu 3: Nam chọc ghẹo Minh vì bạn mồ côi cha mẹ. Đúng hay sai?</a:t>
            </a:r>
            <a:endParaRPr lang="en-US" sz="2800" b="1" dirty="0">
              <a:solidFill>
                <a:schemeClr val="bg1"/>
              </a:solidFill>
              <a:latin typeface="UTM Avo" panose="02040603050506020204" pitchFamily="18" charset="0"/>
            </a:endParaRPr>
          </a:p>
        </p:txBody>
      </p:sp>
      <p:sp>
        <p:nvSpPr>
          <p:cNvPr id="9" name="BUENO"/>
          <p:cNvSpPr/>
          <p:nvPr/>
        </p:nvSpPr>
        <p:spPr>
          <a:xfrm>
            <a:off x="6404738" y="2549833"/>
            <a:ext cx="3156929" cy="1143000"/>
          </a:xfrm>
          <a:prstGeom prst="roundRect">
            <a:avLst/>
          </a:prstGeom>
          <a:solidFill>
            <a:schemeClr val="accent4">
              <a:lumMod val="40000"/>
              <a:lumOff val="60000"/>
            </a:schemeClr>
          </a:solidFill>
          <a:ln w="7620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s-MX" sz="3200" b="1">
                <a:solidFill>
                  <a:schemeClr val="tx1"/>
                </a:solidFill>
                <a:latin typeface="UTM Avo" panose="02040603050506020204" pitchFamily="18" charset="0"/>
              </a:rPr>
              <a:t>B. Sai</a:t>
            </a:r>
            <a:endParaRPr lang="es-CL" sz="3200" b="1" dirty="0">
              <a:solidFill>
                <a:schemeClr val="tx1"/>
              </a:solidFill>
              <a:latin typeface="UTM Avo" panose="02040603050506020204" pitchFamily="18" charset="0"/>
            </a:endParaRPr>
          </a:p>
        </p:txBody>
      </p:sp>
      <p:sp>
        <p:nvSpPr>
          <p:cNvPr id="13" name="MALO1"/>
          <p:cNvSpPr/>
          <p:nvPr/>
        </p:nvSpPr>
        <p:spPr>
          <a:xfrm>
            <a:off x="2026761" y="2471803"/>
            <a:ext cx="3156930" cy="1143000"/>
          </a:xfrm>
          <a:prstGeom prst="roundRect">
            <a:avLst/>
          </a:prstGeom>
          <a:solidFill>
            <a:schemeClr val="accent4">
              <a:lumMod val="40000"/>
              <a:lumOff val="60000"/>
            </a:schemeClr>
          </a:solidFill>
          <a:ln w="7620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s-MX" sz="3200" b="1">
                <a:solidFill>
                  <a:schemeClr val="tx1"/>
                </a:solidFill>
                <a:latin typeface="UTM Avo" panose="02040603050506020204" pitchFamily="18" charset="0"/>
              </a:rPr>
              <a:t>A. Đúng</a:t>
            </a:r>
            <a:endParaRPr lang="es-CL" sz="3200" b="1" dirty="0">
              <a:solidFill>
                <a:schemeClr val="tx1"/>
              </a:solidFill>
              <a:latin typeface="UTM Avo" panose="02040603050506020204" pitchFamily="18" charset="0"/>
            </a:endParaRPr>
          </a:p>
        </p:txBody>
      </p:sp>
      <p:pic>
        <p:nvPicPr>
          <p:cNvPr id="10" name="MARCIANO2" descr="Resultado de imagen para marciano pn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4637757" y="1559478"/>
            <a:ext cx="1091867" cy="1980711"/>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hlinkClick r:id="rId8" action="ppaction://hlinksldjump"/>
          </p:cNvPr>
          <p:cNvPicPr>
            <a:picLocks noChangeAspect="1"/>
          </p:cNvPicPr>
          <p:nvPr/>
        </p:nvPicPr>
        <p:blipFill>
          <a:blip r:embed="rId9">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7045155" y="3121333"/>
            <a:ext cx="4003845" cy="3703211"/>
          </a:xfrm>
          <a:prstGeom prst="rect">
            <a:avLst/>
          </a:prstGeom>
        </p:spPr>
      </p:pic>
      <p:pic>
        <p:nvPicPr>
          <p:cNvPr id="18" name="Picture 17" descr="Logo, company name&#10;&#10;Description automatically generated">
            <a:extLst>
              <a:ext uri="{FF2B5EF4-FFF2-40B4-BE49-F238E27FC236}">
                <a16:creationId xmlns:a16="http://schemas.microsoft.com/office/drawing/2014/main" id="{F5275CC3-04DB-B4BD-714C-17CA52FF2746}"/>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0" y="1"/>
            <a:ext cx="614541" cy="685800"/>
          </a:xfrm>
          <a:prstGeom prst="rect">
            <a:avLst/>
          </a:prstGeom>
        </p:spPr>
      </p:pic>
    </p:spTree>
    <p:extLst>
      <p:ext uri="{BB962C8B-B14F-4D97-AF65-F5344CB8AC3E}">
        <p14:creationId xmlns:p14="http://schemas.microsoft.com/office/powerpoint/2010/main" val="388977464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withEffect">
                                  <p:stCondLst>
                                    <p:cond delay="0"/>
                                  </p:stCondLst>
                                  <p:childTnLst>
                                    <p:set>
                                      <p:cBhvr>
                                        <p:cTn id="6" dur="1" fill="hold">
                                          <p:stCondLst>
                                            <p:cond delay="0"/>
                                          </p:stCondLst>
                                        </p:cTn>
                                        <p:tgtEl>
                                          <p:spTgt spid="2050"/>
                                        </p:tgtEl>
                                        <p:attrNameLst>
                                          <p:attrName>style.visibility</p:attrName>
                                        </p:attrNameLst>
                                      </p:cBhvr>
                                      <p:to>
                                        <p:strVal val="visible"/>
                                      </p:to>
                                    </p:set>
                                    <p:anim calcmode="lin" valueType="num">
                                      <p:cBhvr additive="base">
                                        <p:cTn id="7" dur="3000" fill="hold"/>
                                        <p:tgtEl>
                                          <p:spTgt spid="2050"/>
                                        </p:tgtEl>
                                        <p:attrNameLst>
                                          <p:attrName>ppt_x</p:attrName>
                                        </p:attrNameLst>
                                      </p:cBhvr>
                                      <p:tavLst>
                                        <p:tav tm="0">
                                          <p:val>
                                            <p:strVal val="0-#ppt_w/2"/>
                                          </p:val>
                                        </p:tav>
                                        <p:tav tm="100000">
                                          <p:val>
                                            <p:strVal val="#ppt_x"/>
                                          </p:val>
                                        </p:tav>
                                      </p:tavLst>
                                    </p:anim>
                                    <p:anim calcmode="lin" valueType="num">
                                      <p:cBhvr additive="base">
                                        <p:cTn id="8" dur="3000" fill="hold"/>
                                        <p:tgtEl>
                                          <p:spTgt spid="2050"/>
                                        </p:tgtEl>
                                        <p:attrNameLst>
                                          <p:attrName>ppt_y</p:attrName>
                                        </p:attrNameLst>
                                      </p:cBhvr>
                                      <p:tavLst>
                                        <p:tav tm="0">
                                          <p:val>
                                            <p:strVal val="#ppt_y"/>
                                          </p:val>
                                        </p:tav>
                                        <p:tav tm="100000">
                                          <p:val>
                                            <p:strVal val="#ppt_y"/>
                                          </p:val>
                                        </p:tav>
                                      </p:tavLst>
                                    </p:anim>
                                  </p:childTnLst>
                                </p:cTn>
                              </p:par>
                              <p:par>
                                <p:cTn id="9" presetID="42" presetClass="entr" presetSubtype="0" fill="hold" grpId="0" nodeType="with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fade">
                                      <p:cBhvr>
                                        <p:cTn id="11" dur="2000"/>
                                        <p:tgtEl>
                                          <p:spTgt spid="8"/>
                                        </p:tgtEl>
                                      </p:cBhvr>
                                    </p:animEffect>
                                    <p:anim calcmode="lin" valueType="num">
                                      <p:cBhvr>
                                        <p:cTn id="12" dur="2000" fill="hold"/>
                                        <p:tgtEl>
                                          <p:spTgt spid="8"/>
                                        </p:tgtEl>
                                        <p:attrNameLst>
                                          <p:attrName>ppt_x</p:attrName>
                                        </p:attrNameLst>
                                      </p:cBhvr>
                                      <p:tavLst>
                                        <p:tav tm="0">
                                          <p:val>
                                            <p:strVal val="#ppt_x"/>
                                          </p:val>
                                        </p:tav>
                                        <p:tav tm="100000">
                                          <p:val>
                                            <p:strVal val="#ppt_x"/>
                                          </p:val>
                                        </p:tav>
                                      </p:tavLst>
                                    </p:anim>
                                    <p:anim calcmode="lin" valueType="num">
                                      <p:cBhvr>
                                        <p:cTn id="13" dur="2000" fill="hold"/>
                                        <p:tgtEl>
                                          <p:spTgt spid="8"/>
                                        </p:tgtEl>
                                        <p:attrNameLst>
                                          <p:attrName>ppt_y</p:attrName>
                                        </p:attrNameLst>
                                      </p:cBhvr>
                                      <p:tavLst>
                                        <p:tav tm="0">
                                          <p:val>
                                            <p:strVal val="#ppt_y+.1"/>
                                          </p:val>
                                        </p:tav>
                                        <p:tav tm="100000">
                                          <p:val>
                                            <p:strVal val="#ppt_y"/>
                                          </p:val>
                                        </p:tav>
                                      </p:tavLst>
                                    </p:anim>
                                  </p:childTnLst>
                                </p:cTn>
                              </p:par>
                              <p:par>
                                <p:cTn id="14" presetID="2" presetClass="entr" presetSubtype="4" fill="hold" grpId="0" nodeType="withEffect">
                                  <p:stCondLst>
                                    <p:cond delay="0"/>
                                  </p:stCondLst>
                                  <p:childTnLst>
                                    <p:set>
                                      <p:cBhvr>
                                        <p:cTn id="15" dur="1" fill="hold">
                                          <p:stCondLst>
                                            <p:cond delay="0"/>
                                          </p:stCondLst>
                                        </p:cTn>
                                        <p:tgtEl>
                                          <p:spTgt spid="9"/>
                                        </p:tgtEl>
                                        <p:attrNameLst>
                                          <p:attrName>style.visibility</p:attrName>
                                        </p:attrNameLst>
                                      </p:cBhvr>
                                      <p:to>
                                        <p:strVal val="visible"/>
                                      </p:to>
                                    </p:set>
                                    <p:anim calcmode="lin" valueType="num">
                                      <p:cBhvr additive="base">
                                        <p:cTn id="16" dur="2000" fill="hold"/>
                                        <p:tgtEl>
                                          <p:spTgt spid="9"/>
                                        </p:tgtEl>
                                        <p:attrNameLst>
                                          <p:attrName>ppt_x</p:attrName>
                                        </p:attrNameLst>
                                      </p:cBhvr>
                                      <p:tavLst>
                                        <p:tav tm="0">
                                          <p:val>
                                            <p:strVal val="#ppt_x"/>
                                          </p:val>
                                        </p:tav>
                                        <p:tav tm="100000">
                                          <p:val>
                                            <p:strVal val="#ppt_x"/>
                                          </p:val>
                                        </p:tav>
                                      </p:tavLst>
                                    </p:anim>
                                    <p:anim calcmode="lin" valueType="num">
                                      <p:cBhvr additive="base">
                                        <p:cTn id="17" dur="2000" fill="hold"/>
                                        <p:tgtEl>
                                          <p:spTgt spid="9"/>
                                        </p:tgtEl>
                                        <p:attrNameLst>
                                          <p:attrName>ppt_y</p:attrName>
                                        </p:attrNameLst>
                                      </p:cBhvr>
                                      <p:tavLst>
                                        <p:tav tm="0">
                                          <p:val>
                                            <p:strVal val="1+#ppt_h/2"/>
                                          </p:val>
                                        </p:tav>
                                        <p:tav tm="100000">
                                          <p:val>
                                            <p:strVal val="#ppt_y"/>
                                          </p:val>
                                        </p:tav>
                                      </p:tavLst>
                                    </p:anim>
                                  </p:childTnLst>
                                </p:cTn>
                              </p:par>
                              <p:par>
                                <p:cTn id="18" presetID="2" presetClass="entr" presetSubtype="4" fill="hold" grpId="0" nodeType="withEffect">
                                  <p:stCondLst>
                                    <p:cond delay="0"/>
                                  </p:stCondLst>
                                  <p:childTnLst>
                                    <p:set>
                                      <p:cBhvr>
                                        <p:cTn id="19" dur="1" fill="hold">
                                          <p:stCondLst>
                                            <p:cond delay="0"/>
                                          </p:stCondLst>
                                        </p:cTn>
                                        <p:tgtEl>
                                          <p:spTgt spid="13"/>
                                        </p:tgtEl>
                                        <p:attrNameLst>
                                          <p:attrName>style.visibility</p:attrName>
                                        </p:attrNameLst>
                                      </p:cBhvr>
                                      <p:to>
                                        <p:strVal val="visible"/>
                                      </p:to>
                                    </p:set>
                                    <p:anim calcmode="lin" valueType="num">
                                      <p:cBhvr additive="base">
                                        <p:cTn id="20" dur="2000" fill="hold"/>
                                        <p:tgtEl>
                                          <p:spTgt spid="13"/>
                                        </p:tgtEl>
                                        <p:attrNameLst>
                                          <p:attrName>ppt_x</p:attrName>
                                        </p:attrNameLst>
                                      </p:cBhvr>
                                      <p:tavLst>
                                        <p:tav tm="0">
                                          <p:val>
                                            <p:strVal val="#ppt_x"/>
                                          </p:val>
                                        </p:tav>
                                        <p:tav tm="100000">
                                          <p:val>
                                            <p:strVal val="#ppt_x"/>
                                          </p:val>
                                        </p:tav>
                                      </p:tavLst>
                                    </p:anim>
                                    <p:anim calcmode="lin" valueType="num">
                                      <p:cBhvr additive="base">
                                        <p:cTn id="21" dur="20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22" restart="whenNotActive" fill="hold" evtFilter="cancelBubble" nodeType="interactiveSeq">
                <p:stCondLst>
                  <p:cond evt="onClick" delay="0">
                    <p:tgtEl>
                      <p:spTgt spid="13"/>
                    </p:tgtEl>
                  </p:cond>
                </p:stCondLst>
                <p:endSync evt="end" delay="0">
                  <p:rtn val="all"/>
                </p:endSync>
                <p:childTnLst>
                  <p:par>
                    <p:cTn id="23" fill="hold">
                      <p:stCondLst>
                        <p:cond delay="0"/>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subTnLst>
                                    <p:audio>
                                      <p:cMediaNode>
                                        <p:cTn display="0" masterRel="sameClick">
                                          <p:stCondLst>
                                            <p:cond evt="begin" delay="0">
                                              <p:tn val="25"/>
                                            </p:cond>
                                          </p:stCondLst>
                                          <p:endCondLst>
                                            <p:cond evt="onStopAudio" delay="0">
                                              <p:tgtEl>
                                                <p:sldTgt/>
                                              </p:tgtEl>
                                            </p:cond>
                                          </p:endCondLst>
                                        </p:cTn>
                                        <p:tgtEl>
                                          <p:sndTgt r:embed="rId3" name="Sai1.wav"/>
                                        </p:tgtEl>
                                      </p:cMediaNode>
                                    </p:audio>
                                  </p:subTnLst>
                                </p:cTn>
                              </p:par>
                              <p:par>
                                <p:cTn id="27" presetID="1" presetClass="emph" presetSubtype="2" fill="hold" nodeType="withEffect">
                                  <p:stCondLst>
                                    <p:cond delay="0"/>
                                  </p:stCondLst>
                                  <p:childTnLst>
                                    <p:animClr clrSpc="rgb" dir="cw">
                                      <p:cBhvr>
                                        <p:cTn id="28" dur="2000" fill="hold"/>
                                        <p:tgtEl>
                                          <p:spTgt spid="13"/>
                                        </p:tgtEl>
                                        <p:attrNameLst>
                                          <p:attrName>fillcolor</p:attrName>
                                        </p:attrNameLst>
                                      </p:cBhvr>
                                      <p:to>
                                        <a:srgbClr val="FF0000"/>
                                      </p:to>
                                    </p:animClr>
                                    <p:set>
                                      <p:cBhvr>
                                        <p:cTn id="29" dur="2000" fill="hold"/>
                                        <p:tgtEl>
                                          <p:spTgt spid="13"/>
                                        </p:tgtEl>
                                        <p:attrNameLst>
                                          <p:attrName>fill.type</p:attrName>
                                        </p:attrNameLst>
                                      </p:cBhvr>
                                      <p:to>
                                        <p:strVal val="solid"/>
                                      </p:to>
                                    </p:set>
                                    <p:set>
                                      <p:cBhvr>
                                        <p:cTn id="30" dur="2000" fill="hold"/>
                                        <p:tgtEl>
                                          <p:spTgt spid="13"/>
                                        </p:tgtEl>
                                        <p:attrNameLst>
                                          <p:attrName>fill.on</p:attrName>
                                        </p:attrNameLst>
                                      </p:cBhvr>
                                      <p:to>
                                        <p:strVal val="true"/>
                                      </p:to>
                                    </p:set>
                                  </p:childTnLst>
                                </p:cTn>
                              </p:par>
                            </p:childTnLst>
                          </p:cTn>
                        </p:par>
                      </p:childTnLst>
                    </p:cTn>
                  </p:par>
                </p:childTnLst>
              </p:cTn>
              <p:nextCondLst>
                <p:cond evt="onClick" delay="0">
                  <p:tgtEl>
                    <p:spTgt spid="13"/>
                  </p:tgtEl>
                </p:cond>
              </p:nextCondLst>
            </p:seq>
            <p:seq concurrent="1" nextAc="seek">
              <p:cTn id="31" restart="whenNotActive" fill="hold" evtFilter="cancelBubble" nodeType="interactiveSeq">
                <p:stCondLst>
                  <p:cond evt="onClick" delay="0">
                    <p:tgtEl>
                      <p:spTgt spid="9"/>
                    </p:tgtEl>
                  </p:cond>
                </p:stCondLst>
                <p:endSync evt="end" delay="0">
                  <p:rtn val="all"/>
                </p:endSync>
                <p:childTnLst>
                  <p:par>
                    <p:cTn id="32" fill="hold">
                      <p:stCondLst>
                        <p:cond delay="0"/>
                      </p:stCondLst>
                      <p:childTnLst>
                        <p:par>
                          <p:cTn id="33" fill="hold">
                            <p:stCondLst>
                              <p:cond delay="0"/>
                            </p:stCondLst>
                            <p:childTnLst>
                              <p:par>
                                <p:cTn id="34" presetID="14" presetClass="entr" presetSubtype="10" fill="hold" nodeType="clickEffect">
                                  <p:stCondLst>
                                    <p:cond delay="0"/>
                                  </p:stCondLst>
                                  <p:childTnLst>
                                    <p:set>
                                      <p:cBhvr>
                                        <p:cTn id="35" dur="1" fill="hold">
                                          <p:stCondLst>
                                            <p:cond delay="0"/>
                                          </p:stCondLst>
                                        </p:cTn>
                                        <p:tgtEl>
                                          <p:spTgt spid="12"/>
                                        </p:tgtEl>
                                        <p:attrNameLst>
                                          <p:attrName>style.visibility</p:attrName>
                                        </p:attrNameLst>
                                      </p:cBhvr>
                                      <p:to>
                                        <p:strVal val="visible"/>
                                      </p:to>
                                    </p:set>
                                    <p:animEffect transition="in" filter="randombar(horizontal)">
                                      <p:cBhvr>
                                        <p:cTn id="36" dur="500"/>
                                        <p:tgtEl>
                                          <p:spTgt spid="12"/>
                                        </p:tgtEl>
                                      </p:cBhvr>
                                    </p:animEffect>
                                  </p:childTnLst>
                                  <p:subTnLst>
                                    <p:audio>
                                      <p:cMediaNode>
                                        <p:cTn display="0" masterRel="sameClick">
                                          <p:stCondLst>
                                            <p:cond evt="begin" delay="0">
                                              <p:tn val="34"/>
                                            </p:cond>
                                          </p:stCondLst>
                                          <p:endCondLst>
                                            <p:cond evt="onStopAudio" delay="0">
                                              <p:tgtEl>
                                                <p:sldTgt/>
                                              </p:tgtEl>
                                            </p:cond>
                                          </p:endCondLst>
                                        </p:cTn>
                                        <p:tgtEl>
                                          <p:sndTgt r:embed="rId4" name="applause.wav"/>
                                        </p:tgtEl>
                                      </p:cMediaNode>
                                    </p:audio>
                                  </p:subTnLst>
                                </p:cTn>
                              </p:par>
                              <p:par>
                                <p:cTn id="37" presetID="1" presetClass="emph" presetSubtype="2" fill="hold" nodeType="withEffect">
                                  <p:stCondLst>
                                    <p:cond delay="0"/>
                                  </p:stCondLst>
                                  <p:childTnLst>
                                    <p:animClr clrSpc="rgb" dir="cw">
                                      <p:cBhvr>
                                        <p:cTn id="38" dur="2000" fill="hold"/>
                                        <p:tgtEl>
                                          <p:spTgt spid="9"/>
                                        </p:tgtEl>
                                        <p:attrNameLst>
                                          <p:attrName>fillcolor</p:attrName>
                                        </p:attrNameLst>
                                      </p:cBhvr>
                                      <p:to>
                                        <a:srgbClr val="00B050"/>
                                      </p:to>
                                    </p:animClr>
                                    <p:set>
                                      <p:cBhvr>
                                        <p:cTn id="39" dur="2000" fill="hold"/>
                                        <p:tgtEl>
                                          <p:spTgt spid="9"/>
                                        </p:tgtEl>
                                        <p:attrNameLst>
                                          <p:attrName>fill.type</p:attrName>
                                        </p:attrNameLst>
                                      </p:cBhvr>
                                      <p:to>
                                        <p:strVal val="solid"/>
                                      </p:to>
                                    </p:set>
                                    <p:set>
                                      <p:cBhvr>
                                        <p:cTn id="40" dur="2000" fill="hold"/>
                                        <p:tgtEl>
                                          <p:spTgt spid="9"/>
                                        </p:tgtEl>
                                        <p:attrNameLst>
                                          <p:attrName>fill.on</p:attrName>
                                        </p:attrNameLst>
                                      </p:cBhvr>
                                      <p:to>
                                        <p:strVal val="true"/>
                                      </p:to>
                                    </p:set>
                                  </p:childTnLst>
                                </p:cTn>
                              </p:par>
                            </p:childTnLst>
                          </p:cTn>
                        </p:par>
                      </p:childTnLst>
                    </p:cTn>
                  </p:par>
                </p:childTnLst>
              </p:cTn>
              <p:nextCondLst>
                <p:cond evt="onClick" delay="0">
                  <p:tgtEl>
                    <p:spTgt spid="9"/>
                  </p:tgtEl>
                </p:cond>
              </p:nextCondLst>
            </p:seq>
          </p:childTnLst>
        </p:cTn>
      </p:par>
    </p:tnLst>
    <p:bldLst>
      <p:bldP spid="8" grpId="0" animBg="1"/>
      <p:bldP spid="9" grpId="0" animBg="1"/>
      <p:bldP spid="13"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2" descr="32 hình ảnh sao hỏa chân thực nhất được vệ tinh chụp lại">
            <a:extLst>
              <a:ext uri="{FF2B5EF4-FFF2-40B4-BE49-F238E27FC236}">
                <a16:creationId xmlns:a16="http://schemas.microsoft.com/office/drawing/2014/main" id="{C83D6371-9EF0-46A2-9326-18B156FFC8C2}"/>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12500" b="12500"/>
          <a:stretch/>
        </p:blipFill>
        <p:spPr bwMode="auto">
          <a:xfrm>
            <a:off x="0" y="1"/>
            <a:ext cx="12192000" cy="6857999"/>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Resultado de imagen para marciano  pn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50921" y="3583744"/>
            <a:ext cx="2251696" cy="3032897"/>
          </a:xfrm>
          <a:prstGeom prst="rect">
            <a:avLst/>
          </a:prstGeom>
          <a:noFill/>
          <a:extLst>
            <a:ext uri="{909E8E84-426E-40DD-AFC4-6F175D3DCCD1}">
              <a14:hiddenFill xmlns:a14="http://schemas.microsoft.com/office/drawing/2010/main">
                <a:solidFill>
                  <a:srgbClr val="FFFFFF"/>
                </a:solidFill>
              </a14:hiddenFill>
            </a:ext>
          </a:extLst>
        </p:spPr>
      </p:pic>
      <p:sp>
        <p:nvSpPr>
          <p:cNvPr id="8" name="CuadroTexto 7"/>
          <p:cNvSpPr txBox="1"/>
          <p:nvPr/>
        </p:nvSpPr>
        <p:spPr>
          <a:xfrm>
            <a:off x="1619378" y="342901"/>
            <a:ext cx="8953244" cy="1439473"/>
          </a:xfrm>
          <a:prstGeom prst="roundRect">
            <a:avLst/>
          </a:prstGeom>
          <a:solidFill>
            <a:srgbClr val="0070C0"/>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rtlCol="0">
            <a:spAutoFit/>
          </a:bodyPr>
          <a:lstStyle/>
          <a:p>
            <a:pPr algn="just">
              <a:lnSpc>
                <a:spcPct val="150000"/>
              </a:lnSpc>
            </a:pPr>
            <a:r>
              <a:rPr lang="en-US" sz="2800" b="1">
                <a:solidFill>
                  <a:schemeClr val="bg1"/>
                </a:solidFill>
                <a:latin typeface="UTM Avo" panose="02040603050506020204" pitchFamily="18" charset="0"/>
              </a:rPr>
              <a:t>Câu 4: Quyên góp sách, truyện cho các bạn nhỏ ở vùng sâu, vùng xa. Đúng hay sai?</a:t>
            </a:r>
            <a:endParaRPr lang="en-US" sz="2800" b="1" dirty="0">
              <a:solidFill>
                <a:schemeClr val="bg1"/>
              </a:solidFill>
              <a:latin typeface="UTM Avo" panose="02040603050506020204" pitchFamily="18" charset="0"/>
            </a:endParaRPr>
          </a:p>
        </p:txBody>
      </p:sp>
      <p:sp>
        <p:nvSpPr>
          <p:cNvPr id="9" name="BUENO"/>
          <p:cNvSpPr/>
          <p:nvPr/>
        </p:nvSpPr>
        <p:spPr>
          <a:xfrm>
            <a:off x="1738987" y="2489444"/>
            <a:ext cx="3162450" cy="1143000"/>
          </a:xfrm>
          <a:prstGeom prst="roundRect">
            <a:avLst/>
          </a:prstGeom>
          <a:solidFill>
            <a:schemeClr val="accent4">
              <a:lumMod val="40000"/>
              <a:lumOff val="60000"/>
            </a:schemeClr>
          </a:solidFill>
          <a:ln w="7620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s-MX" sz="3200" b="1">
                <a:solidFill>
                  <a:schemeClr val="tx1"/>
                </a:solidFill>
                <a:latin typeface="UTM Avo" panose="02040603050506020204" pitchFamily="18" charset="0"/>
              </a:rPr>
              <a:t>A. Đúng</a:t>
            </a:r>
            <a:endParaRPr lang="es-CL" sz="3200" b="1" dirty="0">
              <a:solidFill>
                <a:schemeClr val="tx1"/>
              </a:solidFill>
              <a:latin typeface="UTM Avo" panose="02040603050506020204" pitchFamily="18" charset="0"/>
            </a:endParaRPr>
          </a:p>
        </p:txBody>
      </p:sp>
      <p:sp>
        <p:nvSpPr>
          <p:cNvPr id="13" name="MALO1"/>
          <p:cNvSpPr/>
          <p:nvPr/>
        </p:nvSpPr>
        <p:spPr>
          <a:xfrm>
            <a:off x="7447594" y="2489444"/>
            <a:ext cx="3125028" cy="1143000"/>
          </a:xfrm>
          <a:prstGeom prst="roundRect">
            <a:avLst/>
          </a:prstGeom>
          <a:solidFill>
            <a:schemeClr val="accent4">
              <a:lumMod val="40000"/>
              <a:lumOff val="60000"/>
            </a:schemeClr>
          </a:solidFill>
          <a:ln w="7620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s-MX" sz="3200" b="1">
                <a:solidFill>
                  <a:schemeClr val="tx1"/>
                </a:solidFill>
                <a:latin typeface="UTM Avo" panose="02040603050506020204" pitchFamily="18" charset="0"/>
              </a:rPr>
              <a:t>B. Sai</a:t>
            </a:r>
            <a:endParaRPr lang="es-CL" sz="3200" b="1" dirty="0">
              <a:solidFill>
                <a:schemeClr val="tx1"/>
              </a:solidFill>
              <a:latin typeface="UTM Avo" panose="02040603050506020204" pitchFamily="18" charset="0"/>
            </a:endParaRPr>
          </a:p>
        </p:txBody>
      </p:sp>
      <p:pic>
        <p:nvPicPr>
          <p:cNvPr id="11" name="MARCIANO1" descr="Resultado de imagen para marciano pn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0192858" y="2287153"/>
            <a:ext cx="741592" cy="1345291"/>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hlinkClick r:id="rId8" action="ppaction://hlinksldjump"/>
          </p:cNvPr>
          <p:cNvPicPr>
            <a:picLocks noChangeAspect="1"/>
          </p:cNvPicPr>
          <p:nvPr/>
        </p:nvPicPr>
        <p:blipFill>
          <a:blip r:embed="rId9">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6553200" y="3210914"/>
            <a:ext cx="3781018" cy="3497116"/>
          </a:xfrm>
          <a:prstGeom prst="rect">
            <a:avLst/>
          </a:prstGeom>
        </p:spPr>
      </p:pic>
      <p:pic>
        <p:nvPicPr>
          <p:cNvPr id="15" name="Picture 14">
            <a:extLst>
              <a:ext uri="{FF2B5EF4-FFF2-40B4-BE49-F238E27FC236}">
                <a16:creationId xmlns:a16="http://schemas.microsoft.com/office/drawing/2014/main" id="{D62AC3F3-C442-4DBD-A6FB-F48650B238BB}"/>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152" y="0"/>
            <a:ext cx="532297" cy="594019"/>
          </a:xfrm>
          <a:prstGeom prst="rect">
            <a:avLst/>
          </a:prstGeom>
        </p:spPr>
      </p:pic>
      <p:pic>
        <p:nvPicPr>
          <p:cNvPr id="17" name="Picture 16" descr="Logo, company name&#10;&#10;Description automatically generated">
            <a:extLst>
              <a:ext uri="{FF2B5EF4-FFF2-40B4-BE49-F238E27FC236}">
                <a16:creationId xmlns:a16="http://schemas.microsoft.com/office/drawing/2014/main" id="{F5275CC3-04DB-B4BD-714C-17CA52FF2746}"/>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0" y="1"/>
            <a:ext cx="614541" cy="685800"/>
          </a:xfrm>
          <a:prstGeom prst="rect">
            <a:avLst/>
          </a:prstGeom>
        </p:spPr>
      </p:pic>
    </p:spTree>
    <p:extLst>
      <p:ext uri="{BB962C8B-B14F-4D97-AF65-F5344CB8AC3E}">
        <p14:creationId xmlns:p14="http://schemas.microsoft.com/office/powerpoint/2010/main" val="97755397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withEffect">
                                  <p:stCondLst>
                                    <p:cond delay="0"/>
                                  </p:stCondLst>
                                  <p:childTnLst>
                                    <p:set>
                                      <p:cBhvr>
                                        <p:cTn id="6" dur="1" fill="hold">
                                          <p:stCondLst>
                                            <p:cond delay="0"/>
                                          </p:stCondLst>
                                        </p:cTn>
                                        <p:tgtEl>
                                          <p:spTgt spid="2050"/>
                                        </p:tgtEl>
                                        <p:attrNameLst>
                                          <p:attrName>style.visibility</p:attrName>
                                        </p:attrNameLst>
                                      </p:cBhvr>
                                      <p:to>
                                        <p:strVal val="visible"/>
                                      </p:to>
                                    </p:set>
                                    <p:anim calcmode="lin" valueType="num">
                                      <p:cBhvr additive="base">
                                        <p:cTn id="7" dur="3000" fill="hold"/>
                                        <p:tgtEl>
                                          <p:spTgt spid="2050"/>
                                        </p:tgtEl>
                                        <p:attrNameLst>
                                          <p:attrName>ppt_x</p:attrName>
                                        </p:attrNameLst>
                                      </p:cBhvr>
                                      <p:tavLst>
                                        <p:tav tm="0">
                                          <p:val>
                                            <p:strVal val="0-#ppt_w/2"/>
                                          </p:val>
                                        </p:tav>
                                        <p:tav tm="100000">
                                          <p:val>
                                            <p:strVal val="#ppt_x"/>
                                          </p:val>
                                        </p:tav>
                                      </p:tavLst>
                                    </p:anim>
                                    <p:anim calcmode="lin" valueType="num">
                                      <p:cBhvr additive="base">
                                        <p:cTn id="8" dur="3000" fill="hold"/>
                                        <p:tgtEl>
                                          <p:spTgt spid="2050"/>
                                        </p:tgtEl>
                                        <p:attrNameLst>
                                          <p:attrName>ppt_y</p:attrName>
                                        </p:attrNameLst>
                                      </p:cBhvr>
                                      <p:tavLst>
                                        <p:tav tm="0">
                                          <p:val>
                                            <p:strVal val="#ppt_y"/>
                                          </p:val>
                                        </p:tav>
                                        <p:tav tm="100000">
                                          <p:val>
                                            <p:strVal val="#ppt_y"/>
                                          </p:val>
                                        </p:tav>
                                      </p:tavLst>
                                    </p:anim>
                                  </p:childTnLst>
                                </p:cTn>
                              </p:par>
                              <p:par>
                                <p:cTn id="9" presetID="42" presetClass="entr" presetSubtype="0" fill="hold" grpId="0" nodeType="with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fade">
                                      <p:cBhvr>
                                        <p:cTn id="11" dur="2000"/>
                                        <p:tgtEl>
                                          <p:spTgt spid="8"/>
                                        </p:tgtEl>
                                      </p:cBhvr>
                                    </p:animEffect>
                                    <p:anim calcmode="lin" valueType="num">
                                      <p:cBhvr>
                                        <p:cTn id="12" dur="2000" fill="hold"/>
                                        <p:tgtEl>
                                          <p:spTgt spid="8"/>
                                        </p:tgtEl>
                                        <p:attrNameLst>
                                          <p:attrName>ppt_x</p:attrName>
                                        </p:attrNameLst>
                                      </p:cBhvr>
                                      <p:tavLst>
                                        <p:tav tm="0">
                                          <p:val>
                                            <p:strVal val="#ppt_x"/>
                                          </p:val>
                                        </p:tav>
                                        <p:tav tm="100000">
                                          <p:val>
                                            <p:strVal val="#ppt_x"/>
                                          </p:val>
                                        </p:tav>
                                      </p:tavLst>
                                    </p:anim>
                                    <p:anim calcmode="lin" valueType="num">
                                      <p:cBhvr>
                                        <p:cTn id="13" dur="2000" fill="hold"/>
                                        <p:tgtEl>
                                          <p:spTgt spid="8"/>
                                        </p:tgtEl>
                                        <p:attrNameLst>
                                          <p:attrName>ppt_y</p:attrName>
                                        </p:attrNameLst>
                                      </p:cBhvr>
                                      <p:tavLst>
                                        <p:tav tm="0">
                                          <p:val>
                                            <p:strVal val="#ppt_y+.1"/>
                                          </p:val>
                                        </p:tav>
                                        <p:tav tm="100000">
                                          <p:val>
                                            <p:strVal val="#ppt_y"/>
                                          </p:val>
                                        </p:tav>
                                      </p:tavLst>
                                    </p:anim>
                                  </p:childTnLst>
                                </p:cTn>
                              </p:par>
                              <p:par>
                                <p:cTn id="14" presetID="2" presetClass="entr" presetSubtype="4" fill="hold" grpId="0" nodeType="withEffect">
                                  <p:stCondLst>
                                    <p:cond delay="0"/>
                                  </p:stCondLst>
                                  <p:childTnLst>
                                    <p:set>
                                      <p:cBhvr>
                                        <p:cTn id="15" dur="1" fill="hold">
                                          <p:stCondLst>
                                            <p:cond delay="0"/>
                                          </p:stCondLst>
                                        </p:cTn>
                                        <p:tgtEl>
                                          <p:spTgt spid="9"/>
                                        </p:tgtEl>
                                        <p:attrNameLst>
                                          <p:attrName>style.visibility</p:attrName>
                                        </p:attrNameLst>
                                      </p:cBhvr>
                                      <p:to>
                                        <p:strVal val="visible"/>
                                      </p:to>
                                    </p:set>
                                    <p:anim calcmode="lin" valueType="num">
                                      <p:cBhvr additive="base">
                                        <p:cTn id="16" dur="2000" fill="hold"/>
                                        <p:tgtEl>
                                          <p:spTgt spid="9"/>
                                        </p:tgtEl>
                                        <p:attrNameLst>
                                          <p:attrName>ppt_x</p:attrName>
                                        </p:attrNameLst>
                                      </p:cBhvr>
                                      <p:tavLst>
                                        <p:tav tm="0">
                                          <p:val>
                                            <p:strVal val="#ppt_x"/>
                                          </p:val>
                                        </p:tav>
                                        <p:tav tm="100000">
                                          <p:val>
                                            <p:strVal val="#ppt_x"/>
                                          </p:val>
                                        </p:tav>
                                      </p:tavLst>
                                    </p:anim>
                                    <p:anim calcmode="lin" valueType="num">
                                      <p:cBhvr additive="base">
                                        <p:cTn id="17" dur="2000" fill="hold"/>
                                        <p:tgtEl>
                                          <p:spTgt spid="9"/>
                                        </p:tgtEl>
                                        <p:attrNameLst>
                                          <p:attrName>ppt_y</p:attrName>
                                        </p:attrNameLst>
                                      </p:cBhvr>
                                      <p:tavLst>
                                        <p:tav tm="0">
                                          <p:val>
                                            <p:strVal val="1+#ppt_h/2"/>
                                          </p:val>
                                        </p:tav>
                                        <p:tav tm="100000">
                                          <p:val>
                                            <p:strVal val="#ppt_y"/>
                                          </p:val>
                                        </p:tav>
                                      </p:tavLst>
                                    </p:anim>
                                  </p:childTnLst>
                                </p:cTn>
                              </p:par>
                              <p:par>
                                <p:cTn id="18" presetID="2" presetClass="entr" presetSubtype="4" fill="hold" grpId="0" nodeType="withEffect">
                                  <p:stCondLst>
                                    <p:cond delay="0"/>
                                  </p:stCondLst>
                                  <p:childTnLst>
                                    <p:set>
                                      <p:cBhvr>
                                        <p:cTn id="19" dur="1" fill="hold">
                                          <p:stCondLst>
                                            <p:cond delay="0"/>
                                          </p:stCondLst>
                                        </p:cTn>
                                        <p:tgtEl>
                                          <p:spTgt spid="13"/>
                                        </p:tgtEl>
                                        <p:attrNameLst>
                                          <p:attrName>style.visibility</p:attrName>
                                        </p:attrNameLst>
                                      </p:cBhvr>
                                      <p:to>
                                        <p:strVal val="visible"/>
                                      </p:to>
                                    </p:set>
                                    <p:anim calcmode="lin" valueType="num">
                                      <p:cBhvr additive="base">
                                        <p:cTn id="20" dur="2000" fill="hold"/>
                                        <p:tgtEl>
                                          <p:spTgt spid="13"/>
                                        </p:tgtEl>
                                        <p:attrNameLst>
                                          <p:attrName>ppt_x</p:attrName>
                                        </p:attrNameLst>
                                      </p:cBhvr>
                                      <p:tavLst>
                                        <p:tav tm="0">
                                          <p:val>
                                            <p:strVal val="#ppt_x"/>
                                          </p:val>
                                        </p:tav>
                                        <p:tav tm="100000">
                                          <p:val>
                                            <p:strVal val="#ppt_x"/>
                                          </p:val>
                                        </p:tav>
                                      </p:tavLst>
                                    </p:anim>
                                    <p:anim calcmode="lin" valueType="num">
                                      <p:cBhvr additive="base">
                                        <p:cTn id="21" dur="20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22" restart="whenNotActive" fill="hold" evtFilter="cancelBubble" nodeType="interactiveSeq">
                <p:stCondLst>
                  <p:cond evt="onClick" delay="0">
                    <p:tgtEl>
                      <p:spTgt spid="13"/>
                    </p:tgtEl>
                  </p:cond>
                </p:stCondLst>
                <p:endSync evt="end" delay="0">
                  <p:rtn val="all"/>
                </p:endSync>
                <p:childTnLst>
                  <p:par>
                    <p:cTn id="23" fill="hold">
                      <p:stCondLst>
                        <p:cond delay="0"/>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subTnLst>
                                    <p:audio>
                                      <p:cMediaNode>
                                        <p:cTn display="0" masterRel="sameClick">
                                          <p:stCondLst>
                                            <p:cond evt="begin" delay="0">
                                              <p:tn val="25"/>
                                            </p:cond>
                                          </p:stCondLst>
                                          <p:endCondLst>
                                            <p:cond evt="onStopAudio" delay="0">
                                              <p:tgtEl>
                                                <p:sldTgt/>
                                              </p:tgtEl>
                                            </p:cond>
                                          </p:endCondLst>
                                        </p:cTn>
                                        <p:tgtEl>
                                          <p:sndTgt r:embed="rId3" name="Sai1.wav"/>
                                        </p:tgtEl>
                                      </p:cMediaNode>
                                    </p:audio>
                                  </p:subTnLst>
                                </p:cTn>
                              </p:par>
                              <p:par>
                                <p:cTn id="27" presetID="1" presetClass="emph" presetSubtype="2" fill="hold" nodeType="withEffect">
                                  <p:stCondLst>
                                    <p:cond delay="0"/>
                                  </p:stCondLst>
                                  <p:childTnLst>
                                    <p:animClr clrSpc="rgb" dir="cw">
                                      <p:cBhvr>
                                        <p:cTn id="28" dur="2000" fill="hold"/>
                                        <p:tgtEl>
                                          <p:spTgt spid="13"/>
                                        </p:tgtEl>
                                        <p:attrNameLst>
                                          <p:attrName>fillcolor</p:attrName>
                                        </p:attrNameLst>
                                      </p:cBhvr>
                                      <p:to>
                                        <a:srgbClr val="FF0000"/>
                                      </p:to>
                                    </p:animClr>
                                    <p:set>
                                      <p:cBhvr>
                                        <p:cTn id="29" dur="2000" fill="hold"/>
                                        <p:tgtEl>
                                          <p:spTgt spid="13"/>
                                        </p:tgtEl>
                                        <p:attrNameLst>
                                          <p:attrName>fill.type</p:attrName>
                                        </p:attrNameLst>
                                      </p:cBhvr>
                                      <p:to>
                                        <p:strVal val="solid"/>
                                      </p:to>
                                    </p:set>
                                    <p:set>
                                      <p:cBhvr>
                                        <p:cTn id="30" dur="2000" fill="hold"/>
                                        <p:tgtEl>
                                          <p:spTgt spid="13"/>
                                        </p:tgtEl>
                                        <p:attrNameLst>
                                          <p:attrName>fill.on</p:attrName>
                                        </p:attrNameLst>
                                      </p:cBhvr>
                                      <p:to>
                                        <p:strVal val="true"/>
                                      </p:to>
                                    </p:set>
                                  </p:childTnLst>
                                </p:cTn>
                              </p:par>
                            </p:childTnLst>
                          </p:cTn>
                        </p:par>
                      </p:childTnLst>
                    </p:cTn>
                  </p:par>
                </p:childTnLst>
              </p:cTn>
              <p:nextCondLst>
                <p:cond evt="onClick" delay="0">
                  <p:tgtEl>
                    <p:spTgt spid="13"/>
                  </p:tgtEl>
                </p:cond>
              </p:nextCondLst>
            </p:seq>
            <p:seq concurrent="1" nextAc="seek">
              <p:cTn id="31" restart="whenNotActive" fill="hold" evtFilter="cancelBubble" nodeType="interactiveSeq">
                <p:stCondLst>
                  <p:cond evt="onClick" delay="0">
                    <p:tgtEl>
                      <p:spTgt spid="9"/>
                    </p:tgtEl>
                  </p:cond>
                </p:stCondLst>
                <p:endSync evt="end" delay="0">
                  <p:rtn val="all"/>
                </p:endSync>
                <p:childTnLst>
                  <p:par>
                    <p:cTn id="32" fill="hold">
                      <p:stCondLst>
                        <p:cond delay="0"/>
                      </p:stCondLst>
                      <p:childTnLst>
                        <p:par>
                          <p:cTn id="33" fill="hold">
                            <p:stCondLst>
                              <p:cond delay="0"/>
                            </p:stCondLst>
                            <p:childTnLst>
                              <p:par>
                                <p:cTn id="34" presetID="14" presetClass="entr" presetSubtype="10" fill="hold" nodeType="clickEffect">
                                  <p:stCondLst>
                                    <p:cond delay="0"/>
                                  </p:stCondLst>
                                  <p:childTnLst>
                                    <p:set>
                                      <p:cBhvr>
                                        <p:cTn id="35" dur="1" fill="hold">
                                          <p:stCondLst>
                                            <p:cond delay="0"/>
                                          </p:stCondLst>
                                        </p:cTn>
                                        <p:tgtEl>
                                          <p:spTgt spid="12"/>
                                        </p:tgtEl>
                                        <p:attrNameLst>
                                          <p:attrName>style.visibility</p:attrName>
                                        </p:attrNameLst>
                                      </p:cBhvr>
                                      <p:to>
                                        <p:strVal val="visible"/>
                                      </p:to>
                                    </p:set>
                                    <p:animEffect transition="in" filter="randombar(horizontal)">
                                      <p:cBhvr>
                                        <p:cTn id="36" dur="500"/>
                                        <p:tgtEl>
                                          <p:spTgt spid="12"/>
                                        </p:tgtEl>
                                      </p:cBhvr>
                                    </p:animEffect>
                                  </p:childTnLst>
                                  <p:subTnLst>
                                    <p:audio>
                                      <p:cMediaNode>
                                        <p:cTn display="0" masterRel="sameClick">
                                          <p:stCondLst>
                                            <p:cond evt="begin" delay="0">
                                              <p:tn val="34"/>
                                            </p:cond>
                                          </p:stCondLst>
                                          <p:endCondLst>
                                            <p:cond evt="onStopAudio" delay="0">
                                              <p:tgtEl>
                                                <p:sldTgt/>
                                              </p:tgtEl>
                                            </p:cond>
                                          </p:endCondLst>
                                        </p:cTn>
                                        <p:tgtEl>
                                          <p:sndTgt r:embed="rId4" name="applause.wav"/>
                                        </p:tgtEl>
                                      </p:cMediaNode>
                                    </p:audio>
                                  </p:subTnLst>
                                </p:cTn>
                              </p:par>
                              <p:par>
                                <p:cTn id="37" presetID="1" presetClass="emph" presetSubtype="2" fill="hold" nodeType="withEffect">
                                  <p:stCondLst>
                                    <p:cond delay="0"/>
                                  </p:stCondLst>
                                  <p:childTnLst>
                                    <p:animClr clrSpc="rgb" dir="cw">
                                      <p:cBhvr>
                                        <p:cTn id="38" dur="2000" fill="hold"/>
                                        <p:tgtEl>
                                          <p:spTgt spid="9"/>
                                        </p:tgtEl>
                                        <p:attrNameLst>
                                          <p:attrName>fillcolor</p:attrName>
                                        </p:attrNameLst>
                                      </p:cBhvr>
                                      <p:to>
                                        <a:srgbClr val="00B050"/>
                                      </p:to>
                                    </p:animClr>
                                    <p:set>
                                      <p:cBhvr>
                                        <p:cTn id="39" dur="2000" fill="hold"/>
                                        <p:tgtEl>
                                          <p:spTgt spid="9"/>
                                        </p:tgtEl>
                                        <p:attrNameLst>
                                          <p:attrName>fill.type</p:attrName>
                                        </p:attrNameLst>
                                      </p:cBhvr>
                                      <p:to>
                                        <p:strVal val="solid"/>
                                      </p:to>
                                    </p:set>
                                    <p:set>
                                      <p:cBhvr>
                                        <p:cTn id="40" dur="2000" fill="hold"/>
                                        <p:tgtEl>
                                          <p:spTgt spid="9"/>
                                        </p:tgtEl>
                                        <p:attrNameLst>
                                          <p:attrName>fill.on</p:attrName>
                                        </p:attrNameLst>
                                      </p:cBhvr>
                                      <p:to>
                                        <p:strVal val="true"/>
                                      </p:to>
                                    </p:set>
                                  </p:childTnLst>
                                </p:cTn>
                              </p:par>
                            </p:childTnLst>
                          </p:cTn>
                        </p:par>
                      </p:childTnLst>
                    </p:cTn>
                  </p:par>
                </p:childTnLst>
              </p:cTn>
              <p:nextCondLst>
                <p:cond evt="onClick" delay="0">
                  <p:tgtEl>
                    <p:spTgt spid="9"/>
                  </p:tgtEl>
                </p:cond>
              </p:nextCondLst>
            </p:seq>
          </p:childTnLst>
        </p:cTn>
      </p:par>
    </p:tnLst>
    <p:bldLst>
      <p:bldP spid="8" grpId="0" animBg="1"/>
      <p:bldP spid="9" grpId="0" animBg="1"/>
      <p:bldP spid="13"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Những hình ảnh thiên hà vũ trụ tuyệt đẹp">
            <a:extLst>
              <a:ext uri="{FF2B5EF4-FFF2-40B4-BE49-F238E27FC236}">
                <a16:creationId xmlns:a16="http://schemas.microsoft.com/office/drawing/2014/main" id="{D0B57CA5-D4B5-488A-8ACD-563D835C5A4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5000" b="5000"/>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Resultado de imagen para ARBOL PNG"/>
          <p:cNvPicPr>
            <a:picLocks noChangeAspect="1" noChangeArrowheads="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9532" y="3768303"/>
            <a:ext cx="2717725" cy="2738426"/>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descr="Resultado de imagen para marciano  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11420" y="3621068"/>
            <a:ext cx="2251696" cy="3032897"/>
          </a:xfrm>
          <a:prstGeom prst="rect">
            <a:avLst/>
          </a:prstGeom>
          <a:noFill/>
          <a:extLst>
            <a:ext uri="{909E8E84-426E-40DD-AFC4-6F175D3DCCD1}">
              <a14:hiddenFill xmlns:a14="http://schemas.microsoft.com/office/drawing/2010/main">
                <a:solidFill>
                  <a:srgbClr val="FFFFFF"/>
                </a:solidFill>
              </a14:hiddenFill>
            </a:ext>
          </a:extLst>
        </p:spPr>
      </p:pic>
      <p:grpSp>
        <p:nvGrpSpPr>
          <p:cNvPr id="9" name="Grupo 8"/>
          <p:cNvGrpSpPr/>
          <p:nvPr/>
        </p:nvGrpSpPr>
        <p:grpSpPr>
          <a:xfrm>
            <a:off x="7186518" y="1045689"/>
            <a:ext cx="3021288" cy="2912425"/>
            <a:chOff x="7198843" y="1036948"/>
            <a:chExt cx="3021288" cy="2912425"/>
          </a:xfrm>
        </p:grpSpPr>
        <p:pic>
          <p:nvPicPr>
            <p:cNvPr id="6" name="Picture 4" descr="Resultado de imagen para ovni 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198843" y="1036948"/>
              <a:ext cx="3021288" cy="2912425"/>
            </a:xfrm>
            <a:prstGeom prst="rect">
              <a:avLst/>
            </a:prstGeom>
            <a:noFill/>
            <a:extLst>
              <a:ext uri="{909E8E84-426E-40DD-AFC4-6F175D3DCCD1}">
                <a14:hiddenFill xmlns:a14="http://schemas.microsoft.com/office/drawing/2010/main">
                  <a:solidFill>
                    <a:srgbClr val="FFFFFF"/>
                  </a:solidFill>
                </a14:hiddenFill>
              </a:ext>
            </a:extLst>
          </p:spPr>
        </p:pic>
        <p:pic>
          <p:nvPicPr>
            <p:cNvPr id="8" name="MARCIANO2" descr="Resultado de imagen para marciano png"/>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b="29857"/>
            <a:stretch/>
          </p:blipFill>
          <p:spPr bwMode="auto">
            <a:xfrm>
              <a:off x="8229600" y="1428520"/>
              <a:ext cx="876530" cy="1115326"/>
            </a:xfrm>
            <a:prstGeom prst="rect">
              <a:avLst/>
            </a:prstGeom>
            <a:noFill/>
            <a:extLst>
              <a:ext uri="{909E8E84-426E-40DD-AFC4-6F175D3DCCD1}">
                <a14:hiddenFill xmlns:a14="http://schemas.microsoft.com/office/drawing/2010/main">
                  <a:solidFill>
                    <a:srgbClr val="FFFFFF"/>
                  </a:solidFill>
                </a14:hiddenFill>
              </a:ext>
            </a:extLst>
          </p:spPr>
        </p:pic>
      </p:grpSp>
      <p:pic>
        <p:nvPicPr>
          <p:cNvPr id="10" name="MARCIANO2" descr="Resultado de imagen para marciano pn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6652909" y="4673254"/>
            <a:ext cx="1091867" cy="1980711"/>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2" descr="Resultado de imagen para ARBOL PNG"/>
          <p:cNvPicPr>
            <a:picLocks noChangeAspect="1" noChangeArrowheads="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9259540" y="3465513"/>
            <a:ext cx="2717725" cy="2738426"/>
          </a:xfrm>
          <a:prstGeom prst="rect">
            <a:avLst/>
          </a:prstGeom>
          <a:noFill/>
          <a:extLst>
            <a:ext uri="{909E8E84-426E-40DD-AFC4-6F175D3DCCD1}">
              <a14:hiddenFill xmlns:a14="http://schemas.microsoft.com/office/drawing/2010/main">
                <a:solidFill>
                  <a:srgbClr val="FFFFFF"/>
                </a:solidFill>
              </a14:hiddenFill>
            </a:ext>
          </a:extLst>
        </p:spPr>
      </p:pic>
      <p:sp>
        <p:nvSpPr>
          <p:cNvPr id="11" name="CuadroTexto 10"/>
          <p:cNvSpPr txBox="1"/>
          <p:nvPr/>
        </p:nvSpPr>
        <p:spPr>
          <a:xfrm>
            <a:off x="1084549" y="330549"/>
            <a:ext cx="7313294" cy="1200329"/>
          </a:xfrm>
          <a:prstGeom prst="rect">
            <a:avLst/>
          </a:prstGeom>
        </p:spPr>
        <p:style>
          <a:lnRef idx="1">
            <a:schemeClr val="accent6"/>
          </a:lnRef>
          <a:fillRef idx="3">
            <a:schemeClr val="accent6"/>
          </a:fillRef>
          <a:effectRef idx="2">
            <a:schemeClr val="accent6"/>
          </a:effectRef>
          <a:fontRef idx="minor">
            <a:schemeClr val="lt1"/>
          </a:fontRef>
        </p:style>
        <p:txBody>
          <a:bodyPr wrap="square" rtlCol="0">
            <a:spAutoFit/>
          </a:bodyPr>
          <a:lstStyle/>
          <a:p>
            <a:pPr algn="ctr"/>
            <a:r>
              <a:rPr lang="vi-VN" sz="3600" dirty="0">
                <a:ln w="0"/>
                <a:solidFill>
                  <a:schemeClr val="bg1"/>
                </a:solidFill>
                <a:effectLst>
                  <a:outerShdw blurRad="38100" dist="19050" dir="2700000" algn="tl" rotWithShape="0">
                    <a:schemeClr val="dk1">
                      <a:alpha val="40000"/>
                    </a:schemeClr>
                  </a:outerShdw>
                </a:effectLst>
                <a:latin typeface="UTM Avo" panose="02040603050506020204" pitchFamily="18" charset="0"/>
                <a:cs typeface="Times New Roman" pitchFamily="18" charset="0"/>
              </a:rPr>
              <a:t>Chào mừng bạn đã đến với hành tinh của chúng mình.</a:t>
            </a:r>
            <a:endParaRPr lang="es-CL" sz="3600" dirty="0">
              <a:ln w="0"/>
              <a:solidFill>
                <a:schemeClr val="bg1"/>
              </a:solidFill>
              <a:effectLst>
                <a:outerShdw blurRad="38100" dist="19050" dir="2700000" algn="tl" rotWithShape="0">
                  <a:schemeClr val="dk1">
                    <a:alpha val="40000"/>
                  </a:schemeClr>
                </a:outerShdw>
              </a:effectLst>
              <a:latin typeface="UTM Avo" panose="02040603050506020204" pitchFamily="18" charset="0"/>
              <a:cs typeface="Times New Roman" pitchFamily="18" charset="0"/>
            </a:endParaRPr>
          </a:p>
        </p:txBody>
      </p:sp>
      <p:pic>
        <p:nvPicPr>
          <p:cNvPr id="13" name="Picture 12" descr="Logo, company name&#10;&#10;Description automatically generated">
            <a:extLst>
              <a:ext uri="{FF2B5EF4-FFF2-40B4-BE49-F238E27FC236}">
                <a16:creationId xmlns:a16="http://schemas.microsoft.com/office/drawing/2014/main" id="{F5275CC3-04DB-B4BD-714C-17CA52FF2746}"/>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0" y="1"/>
            <a:ext cx="614541" cy="685800"/>
          </a:xfrm>
          <a:prstGeom prst="rect">
            <a:avLst/>
          </a:prstGeom>
        </p:spPr>
      </p:pic>
    </p:spTree>
    <p:extLst>
      <p:ext uri="{BB962C8B-B14F-4D97-AF65-F5344CB8AC3E}">
        <p14:creationId xmlns:p14="http://schemas.microsoft.com/office/powerpoint/2010/main" val="224376262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grpId="0" nodeType="withEffect">
                                  <p:stCondLst>
                                    <p:cond delay="0"/>
                                  </p:stCondLst>
                                  <p:iterate type="lt">
                                    <p:tmPct val="10000"/>
                                  </p:iterate>
                                  <p:childTnLst>
                                    <p:set>
                                      <p:cBhvr>
                                        <p:cTn id="6" dur="1" fill="hold">
                                          <p:stCondLst>
                                            <p:cond delay="0"/>
                                          </p:stCondLst>
                                        </p:cTn>
                                        <p:tgtEl>
                                          <p:spTgt spid="11"/>
                                        </p:tgtEl>
                                        <p:attrNameLst>
                                          <p:attrName>style.visibility</p:attrName>
                                        </p:attrNameLst>
                                      </p:cBhvr>
                                      <p:to>
                                        <p:strVal val="visible"/>
                                      </p:to>
                                    </p:set>
                                    <p:anim calcmode="lin" valueType="num">
                                      <p:cBhvr>
                                        <p:cTn id="7" dur="250" fill="hold"/>
                                        <p:tgtEl>
                                          <p:spTgt spid="11"/>
                                        </p:tgtEl>
                                        <p:attrNameLst>
                                          <p:attrName>ppt_x</p:attrName>
                                        </p:attrNameLst>
                                      </p:cBhvr>
                                      <p:tavLst>
                                        <p:tav tm="0">
                                          <p:val>
                                            <p:strVal val="#ppt_x"/>
                                          </p:val>
                                        </p:tav>
                                        <p:tav tm="50000">
                                          <p:val>
                                            <p:strVal val="#ppt_x+.1"/>
                                          </p:val>
                                        </p:tav>
                                        <p:tav tm="100000">
                                          <p:val>
                                            <p:strVal val="#ppt_x"/>
                                          </p:val>
                                        </p:tav>
                                      </p:tavLst>
                                    </p:anim>
                                    <p:anim calcmode="lin" valueType="num">
                                      <p:cBhvr>
                                        <p:cTn id="8" dur="250" fill="hold"/>
                                        <p:tgtEl>
                                          <p:spTgt spid="11"/>
                                        </p:tgtEl>
                                        <p:attrNameLst>
                                          <p:attrName>ppt_y</p:attrName>
                                        </p:attrNameLst>
                                      </p:cBhvr>
                                      <p:tavLst>
                                        <p:tav tm="0">
                                          <p:val>
                                            <p:strVal val="#ppt_y"/>
                                          </p:val>
                                        </p:tav>
                                        <p:tav tm="100000">
                                          <p:val>
                                            <p:strVal val="#ppt_y"/>
                                          </p:val>
                                        </p:tav>
                                      </p:tavLst>
                                    </p:anim>
                                    <p:anim calcmode="lin" valueType="num">
                                      <p:cBhvr>
                                        <p:cTn id="9" dur="250" fill="hold"/>
                                        <p:tgtEl>
                                          <p:spTgt spid="11"/>
                                        </p:tgtEl>
                                        <p:attrNameLst>
                                          <p:attrName>ppt_h</p:attrName>
                                        </p:attrNameLst>
                                      </p:cBhvr>
                                      <p:tavLst>
                                        <p:tav tm="0">
                                          <p:val>
                                            <p:strVal val="#ppt_h/10"/>
                                          </p:val>
                                        </p:tav>
                                        <p:tav tm="50000">
                                          <p:val>
                                            <p:strVal val="#ppt_h+.01"/>
                                          </p:val>
                                        </p:tav>
                                        <p:tav tm="100000">
                                          <p:val>
                                            <p:strVal val="#ppt_h"/>
                                          </p:val>
                                        </p:tav>
                                      </p:tavLst>
                                    </p:anim>
                                    <p:anim calcmode="lin" valueType="num">
                                      <p:cBhvr>
                                        <p:cTn id="10" dur="250" fill="hold"/>
                                        <p:tgtEl>
                                          <p:spTgt spid="11"/>
                                        </p:tgtEl>
                                        <p:attrNameLst>
                                          <p:attrName>ppt_w</p:attrName>
                                        </p:attrNameLst>
                                      </p:cBhvr>
                                      <p:tavLst>
                                        <p:tav tm="0">
                                          <p:val>
                                            <p:strVal val="#ppt_w/10"/>
                                          </p:val>
                                        </p:tav>
                                        <p:tav tm="50000">
                                          <p:val>
                                            <p:strVal val="#ppt_w+.01"/>
                                          </p:val>
                                        </p:tav>
                                        <p:tav tm="100000">
                                          <p:val>
                                            <p:strVal val="#ppt_w"/>
                                          </p:val>
                                        </p:tav>
                                      </p:tavLst>
                                    </p:anim>
                                    <p:animEffect transition="in" filter="fade">
                                      <p:cBhvr>
                                        <p:cTn id="11" dur="250" tmFilter="0,0; .5, 1; 1, 1"/>
                                        <p:tgtEl>
                                          <p:spTgt spid="11"/>
                                        </p:tgtEl>
                                      </p:cBhvr>
                                    </p:animEffect>
                                  </p:childTnLst>
                                </p:cTn>
                              </p:par>
                              <p:par>
                                <p:cTn id="12" presetID="2" presetClass="entr" presetSubtype="8" fill="hold" nodeType="withEffect">
                                  <p:stCondLst>
                                    <p:cond delay="0"/>
                                  </p:stCondLst>
                                  <p:childTnLst>
                                    <p:set>
                                      <p:cBhvr>
                                        <p:cTn id="13" dur="1" fill="hold">
                                          <p:stCondLst>
                                            <p:cond delay="0"/>
                                          </p:stCondLst>
                                        </p:cTn>
                                        <p:tgtEl>
                                          <p:spTgt spid="4"/>
                                        </p:tgtEl>
                                        <p:attrNameLst>
                                          <p:attrName>style.visibility</p:attrName>
                                        </p:attrNameLst>
                                      </p:cBhvr>
                                      <p:to>
                                        <p:strVal val="visible"/>
                                      </p:to>
                                    </p:set>
                                    <p:anim calcmode="lin" valueType="num">
                                      <p:cBhvr additive="base">
                                        <p:cTn id="14" dur="1000" fill="hold"/>
                                        <p:tgtEl>
                                          <p:spTgt spid="4"/>
                                        </p:tgtEl>
                                        <p:attrNameLst>
                                          <p:attrName>ppt_x</p:attrName>
                                        </p:attrNameLst>
                                      </p:cBhvr>
                                      <p:tavLst>
                                        <p:tav tm="0">
                                          <p:val>
                                            <p:strVal val="0-#ppt_w/2"/>
                                          </p:val>
                                        </p:tav>
                                        <p:tav tm="100000">
                                          <p:val>
                                            <p:strVal val="#ppt_x"/>
                                          </p:val>
                                        </p:tav>
                                      </p:tavLst>
                                    </p:anim>
                                    <p:anim calcmode="lin" valueType="num">
                                      <p:cBhvr additive="base">
                                        <p:cTn id="15" dur="1000" fill="hold"/>
                                        <p:tgtEl>
                                          <p:spTgt spid="4"/>
                                        </p:tgtEl>
                                        <p:attrNameLst>
                                          <p:attrName>ppt_y</p:attrName>
                                        </p:attrNameLst>
                                      </p:cBhvr>
                                      <p:tavLst>
                                        <p:tav tm="0">
                                          <p:val>
                                            <p:strVal val="#ppt_y"/>
                                          </p:val>
                                        </p:tav>
                                        <p:tav tm="100000">
                                          <p:val>
                                            <p:strVal val="#ppt_y"/>
                                          </p:val>
                                        </p:tav>
                                      </p:tavLst>
                                    </p:anim>
                                  </p:childTnLst>
                                </p:cTn>
                              </p:par>
                              <p:par>
                                <p:cTn id="16" presetID="2" presetClass="entr" presetSubtype="8" fill="hold" nodeType="withEffect">
                                  <p:stCondLst>
                                    <p:cond delay="0"/>
                                  </p:stCondLst>
                                  <p:childTnLst>
                                    <p:set>
                                      <p:cBhvr>
                                        <p:cTn id="17" dur="1" fill="hold">
                                          <p:stCondLst>
                                            <p:cond delay="0"/>
                                          </p:stCondLst>
                                        </p:cTn>
                                        <p:tgtEl>
                                          <p:spTgt spid="10"/>
                                        </p:tgtEl>
                                        <p:attrNameLst>
                                          <p:attrName>style.visibility</p:attrName>
                                        </p:attrNameLst>
                                      </p:cBhvr>
                                      <p:to>
                                        <p:strVal val="visible"/>
                                      </p:to>
                                    </p:set>
                                    <p:anim calcmode="lin" valueType="num">
                                      <p:cBhvr additive="base">
                                        <p:cTn id="18" dur="1000" fill="hold"/>
                                        <p:tgtEl>
                                          <p:spTgt spid="10"/>
                                        </p:tgtEl>
                                        <p:attrNameLst>
                                          <p:attrName>ppt_x</p:attrName>
                                        </p:attrNameLst>
                                      </p:cBhvr>
                                      <p:tavLst>
                                        <p:tav tm="0">
                                          <p:val>
                                            <p:strVal val="0-#ppt_w/2"/>
                                          </p:val>
                                        </p:tav>
                                        <p:tav tm="100000">
                                          <p:val>
                                            <p:strVal val="#ppt_x"/>
                                          </p:val>
                                        </p:tav>
                                      </p:tavLst>
                                    </p:anim>
                                    <p:anim calcmode="lin" valueType="num">
                                      <p:cBhvr additive="base">
                                        <p:cTn id="19" dur="1000" fill="hold"/>
                                        <p:tgtEl>
                                          <p:spTgt spid="10"/>
                                        </p:tgtEl>
                                        <p:attrNameLst>
                                          <p:attrName>ppt_y</p:attrName>
                                        </p:attrNameLst>
                                      </p:cBhvr>
                                      <p:tavLst>
                                        <p:tav tm="0">
                                          <p:val>
                                            <p:strVal val="#ppt_y"/>
                                          </p:val>
                                        </p:tav>
                                        <p:tav tm="100000">
                                          <p:val>
                                            <p:strVal val="#ppt_y"/>
                                          </p:val>
                                        </p:tav>
                                      </p:tavLst>
                                    </p:anim>
                                  </p:childTnLst>
                                </p:cTn>
                              </p:par>
                              <p:par>
                                <p:cTn id="20" presetID="2" presetClass="entr" presetSubtype="8" fill="hold" nodeType="withEffect">
                                  <p:stCondLst>
                                    <p:cond delay="0"/>
                                  </p:stCondLst>
                                  <p:childTnLst>
                                    <p:set>
                                      <p:cBhvr>
                                        <p:cTn id="21" dur="1" fill="hold">
                                          <p:stCondLst>
                                            <p:cond delay="0"/>
                                          </p:stCondLst>
                                        </p:cTn>
                                        <p:tgtEl>
                                          <p:spTgt spid="9"/>
                                        </p:tgtEl>
                                        <p:attrNameLst>
                                          <p:attrName>style.visibility</p:attrName>
                                        </p:attrNameLst>
                                      </p:cBhvr>
                                      <p:to>
                                        <p:strVal val="visible"/>
                                      </p:to>
                                    </p:set>
                                    <p:anim calcmode="lin" valueType="num">
                                      <p:cBhvr additive="base">
                                        <p:cTn id="22" dur="1000" fill="hold"/>
                                        <p:tgtEl>
                                          <p:spTgt spid="9"/>
                                        </p:tgtEl>
                                        <p:attrNameLst>
                                          <p:attrName>ppt_x</p:attrName>
                                        </p:attrNameLst>
                                      </p:cBhvr>
                                      <p:tavLst>
                                        <p:tav tm="0">
                                          <p:val>
                                            <p:strVal val="0-#ppt_w/2"/>
                                          </p:val>
                                        </p:tav>
                                        <p:tav tm="100000">
                                          <p:val>
                                            <p:strVal val="#ppt_x"/>
                                          </p:val>
                                        </p:tav>
                                      </p:tavLst>
                                    </p:anim>
                                    <p:anim calcmode="lin" valueType="num">
                                      <p:cBhvr additive="base">
                                        <p:cTn id="23" dur="1000" fill="hold"/>
                                        <p:tgtEl>
                                          <p:spTgt spid="9"/>
                                        </p:tgtEl>
                                        <p:attrNameLst>
                                          <p:attrName>ppt_y</p:attrName>
                                        </p:attrNameLst>
                                      </p:cBhvr>
                                      <p:tavLst>
                                        <p:tav tm="0">
                                          <p:val>
                                            <p:strVal val="#ppt_y"/>
                                          </p:val>
                                        </p:tav>
                                        <p:tav tm="100000">
                                          <p:val>
                                            <p:strVal val="#ppt_y"/>
                                          </p:val>
                                        </p:tav>
                                      </p:tavLst>
                                    </p:anim>
                                  </p:childTnLst>
                                </p:cTn>
                              </p:par>
                              <p:par>
                                <p:cTn id="24" presetID="53" presetClass="exit" presetSubtype="32" fill="hold" nodeType="withEffect">
                                  <p:stCondLst>
                                    <p:cond delay="4000"/>
                                  </p:stCondLst>
                                  <p:childTnLst>
                                    <p:anim calcmode="lin" valueType="num">
                                      <p:cBhvr>
                                        <p:cTn id="25" dur="5000"/>
                                        <p:tgtEl>
                                          <p:spTgt spid="9"/>
                                        </p:tgtEl>
                                        <p:attrNameLst>
                                          <p:attrName>ppt_w</p:attrName>
                                        </p:attrNameLst>
                                      </p:cBhvr>
                                      <p:tavLst>
                                        <p:tav tm="0">
                                          <p:val>
                                            <p:strVal val="ppt_w"/>
                                          </p:val>
                                        </p:tav>
                                        <p:tav tm="100000">
                                          <p:val>
                                            <p:fltVal val="0"/>
                                          </p:val>
                                        </p:tav>
                                      </p:tavLst>
                                    </p:anim>
                                    <p:anim calcmode="lin" valueType="num">
                                      <p:cBhvr>
                                        <p:cTn id="26" dur="5000"/>
                                        <p:tgtEl>
                                          <p:spTgt spid="9"/>
                                        </p:tgtEl>
                                        <p:attrNameLst>
                                          <p:attrName>ppt_h</p:attrName>
                                        </p:attrNameLst>
                                      </p:cBhvr>
                                      <p:tavLst>
                                        <p:tav tm="0">
                                          <p:val>
                                            <p:strVal val="ppt_h"/>
                                          </p:val>
                                        </p:tav>
                                        <p:tav tm="100000">
                                          <p:val>
                                            <p:fltVal val="0"/>
                                          </p:val>
                                        </p:tav>
                                      </p:tavLst>
                                    </p:anim>
                                    <p:animEffect transition="out" filter="fade">
                                      <p:cBhvr>
                                        <p:cTn id="27" dur="5000"/>
                                        <p:tgtEl>
                                          <p:spTgt spid="9"/>
                                        </p:tgtEl>
                                      </p:cBhvr>
                                    </p:animEffect>
                                    <p:set>
                                      <p:cBhvr>
                                        <p:cTn id="28" dur="1" fill="hold">
                                          <p:stCondLst>
                                            <p:cond delay="4999"/>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grpSp>
        <p:nvGrpSpPr>
          <p:cNvPr id="2" name="Google Shape;2599;p34">
            <a:extLst>
              <a:ext uri="{FF2B5EF4-FFF2-40B4-BE49-F238E27FC236}">
                <a16:creationId xmlns:a16="http://schemas.microsoft.com/office/drawing/2014/main" id="{9CAF7439-D274-944A-CFB7-8A28A1ADD262}"/>
              </a:ext>
            </a:extLst>
          </p:cNvPr>
          <p:cNvGrpSpPr/>
          <p:nvPr/>
        </p:nvGrpSpPr>
        <p:grpSpPr>
          <a:xfrm>
            <a:off x="1174226" y="2563164"/>
            <a:ext cx="3907033" cy="2768700"/>
            <a:chOff x="1292375" y="1831375"/>
            <a:chExt cx="2930275" cy="2076525"/>
          </a:xfrm>
        </p:grpSpPr>
        <p:sp>
          <p:nvSpPr>
            <p:cNvPr id="3" name="Google Shape;2600;p34">
              <a:extLst>
                <a:ext uri="{FF2B5EF4-FFF2-40B4-BE49-F238E27FC236}">
                  <a16:creationId xmlns:a16="http://schemas.microsoft.com/office/drawing/2014/main" id="{29C6A4B6-DF99-0DD4-8F99-5076BF2E2061}"/>
                </a:ext>
              </a:extLst>
            </p:cNvPr>
            <p:cNvSpPr/>
            <p:nvPr/>
          </p:nvSpPr>
          <p:spPr>
            <a:xfrm>
              <a:off x="1292375" y="1831375"/>
              <a:ext cx="2904201" cy="26075"/>
            </a:xfrm>
            <a:custGeom>
              <a:avLst/>
              <a:gdLst/>
              <a:ahLst/>
              <a:cxnLst/>
              <a:rect l="l" t="t" r="r" b="b"/>
              <a:pathLst>
                <a:path w="139709" h="1043" extrusionOk="0">
                  <a:moveTo>
                    <a:pt x="139709" y="0"/>
                  </a:moveTo>
                  <a:cubicBezTo>
                    <a:pt x="93138" y="0"/>
                    <a:pt x="46571" y="1043"/>
                    <a:pt x="0" y="1043"/>
                  </a:cubicBezTo>
                </a:path>
              </a:pathLst>
            </a:custGeom>
            <a:noFill/>
            <a:ln w="19050" cap="flat" cmpd="sng">
              <a:solidFill>
                <a:srgbClr val="00B050"/>
              </a:solidFill>
              <a:prstDash val="solid"/>
              <a:round/>
              <a:headEnd type="none" w="med" len="med"/>
              <a:tailEnd type="none" w="med" len="med"/>
            </a:ln>
          </p:spPr>
          <p:txBody>
            <a:bodyPr/>
            <a:lstStyle/>
            <a:p>
              <a:endParaRPr lang="en-US"/>
            </a:p>
          </p:txBody>
        </p:sp>
        <p:sp>
          <p:nvSpPr>
            <p:cNvPr id="4" name="Google Shape;2601;p34">
              <a:extLst>
                <a:ext uri="{FF2B5EF4-FFF2-40B4-BE49-F238E27FC236}">
                  <a16:creationId xmlns:a16="http://schemas.microsoft.com/office/drawing/2014/main" id="{B562C11D-D713-E625-ECFA-3E3F22CBD036}"/>
                </a:ext>
              </a:extLst>
            </p:cNvPr>
            <p:cNvSpPr/>
            <p:nvPr/>
          </p:nvSpPr>
          <p:spPr>
            <a:xfrm>
              <a:off x="1292375" y="3881825"/>
              <a:ext cx="2904201" cy="26075"/>
            </a:xfrm>
            <a:custGeom>
              <a:avLst/>
              <a:gdLst/>
              <a:ahLst/>
              <a:cxnLst/>
              <a:rect l="l" t="t" r="r" b="b"/>
              <a:pathLst>
                <a:path w="139709" h="1043" extrusionOk="0">
                  <a:moveTo>
                    <a:pt x="139709" y="0"/>
                  </a:moveTo>
                  <a:cubicBezTo>
                    <a:pt x="93138" y="0"/>
                    <a:pt x="46571" y="1043"/>
                    <a:pt x="0" y="1043"/>
                  </a:cubicBezTo>
                </a:path>
              </a:pathLst>
            </a:custGeom>
            <a:noFill/>
            <a:ln w="19050" cap="flat" cmpd="sng">
              <a:solidFill>
                <a:srgbClr val="00B050"/>
              </a:solidFill>
              <a:prstDash val="solid"/>
              <a:round/>
              <a:headEnd type="none" w="med" len="med"/>
              <a:tailEnd type="none" w="med" len="med"/>
            </a:ln>
          </p:spPr>
          <p:txBody>
            <a:bodyPr/>
            <a:lstStyle/>
            <a:p>
              <a:endParaRPr lang="en-US"/>
            </a:p>
          </p:txBody>
        </p:sp>
        <p:sp>
          <p:nvSpPr>
            <p:cNvPr id="5" name="Google Shape;2602;p34">
              <a:extLst>
                <a:ext uri="{FF2B5EF4-FFF2-40B4-BE49-F238E27FC236}">
                  <a16:creationId xmlns:a16="http://schemas.microsoft.com/office/drawing/2014/main" id="{935BD637-941B-83D0-CCB4-D6E05895C582}"/>
                </a:ext>
              </a:extLst>
            </p:cNvPr>
            <p:cNvSpPr/>
            <p:nvPr/>
          </p:nvSpPr>
          <p:spPr>
            <a:xfrm rot="5400000">
              <a:off x="3178385" y="2849568"/>
              <a:ext cx="2062454" cy="26075"/>
            </a:xfrm>
            <a:custGeom>
              <a:avLst/>
              <a:gdLst/>
              <a:ahLst/>
              <a:cxnLst/>
              <a:rect l="l" t="t" r="r" b="b"/>
              <a:pathLst>
                <a:path w="139709" h="1043" extrusionOk="0">
                  <a:moveTo>
                    <a:pt x="139709" y="0"/>
                  </a:moveTo>
                  <a:cubicBezTo>
                    <a:pt x="93138" y="0"/>
                    <a:pt x="46571" y="1043"/>
                    <a:pt x="0" y="1043"/>
                  </a:cubicBezTo>
                </a:path>
              </a:pathLst>
            </a:custGeom>
            <a:noFill/>
            <a:ln w="19050" cap="flat" cmpd="sng">
              <a:solidFill>
                <a:srgbClr val="00B050"/>
              </a:solidFill>
              <a:prstDash val="solid"/>
              <a:round/>
              <a:headEnd type="none" w="med" len="med"/>
              <a:tailEnd type="none" w="med" len="med"/>
            </a:ln>
          </p:spPr>
          <p:txBody>
            <a:bodyPr/>
            <a:lstStyle/>
            <a:p>
              <a:endParaRPr lang="en-US"/>
            </a:p>
          </p:txBody>
        </p:sp>
        <p:sp>
          <p:nvSpPr>
            <p:cNvPr id="6" name="Google Shape;2603;p34">
              <a:extLst>
                <a:ext uri="{FF2B5EF4-FFF2-40B4-BE49-F238E27FC236}">
                  <a16:creationId xmlns:a16="http://schemas.microsoft.com/office/drawing/2014/main" id="{B665CA1D-BFD4-5830-2CF3-85B9B3F532C2}"/>
                </a:ext>
              </a:extLst>
            </p:cNvPr>
            <p:cNvSpPr/>
            <p:nvPr/>
          </p:nvSpPr>
          <p:spPr>
            <a:xfrm rot="5400000">
              <a:off x="274185" y="2849568"/>
              <a:ext cx="2062454" cy="26075"/>
            </a:xfrm>
            <a:custGeom>
              <a:avLst/>
              <a:gdLst/>
              <a:ahLst/>
              <a:cxnLst/>
              <a:rect l="l" t="t" r="r" b="b"/>
              <a:pathLst>
                <a:path w="139709" h="1043" extrusionOk="0">
                  <a:moveTo>
                    <a:pt x="139709" y="0"/>
                  </a:moveTo>
                  <a:cubicBezTo>
                    <a:pt x="93138" y="0"/>
                    <a:pt x="46571" y="1043"/>
                    <a:pt x="0" y="1043"/>
                  </a:cubicBezTo>
                </a:path>
              </a:pathLst>
            </a:custGeom>
            <a:noFill/>
            <a:ln w="19050" cap="flat" cmpd="sng">
              <a:solidFill>
                <a:srgbClr val="00B050"/>
              </a:solidFill>
              <a:prstDash val="solid"/>
              <a:round/>
              <a:headEnd type="none" w="med" len="med"/>
              <a:tailEnd type="none" w="med" len="med"/>
            </a:ln>
          </p:spPr>
          <p:txBody>
            <a:bodyPr/>
            <a:lstStyle/>
            <a:p>
              <a:endParaRPr lang="en-US"/>
            </a:p>
          </p:txBody>
        </p:sp>
      </p:grpSp>
      <p:grpSp>
        <p:nvGrpSpPr>
          <p:cNvPr id="7" name="Google Shape;2604;p34">
            <a:extLst>
              <a:ext uri="{FF2B5EF4-FFF2-40B4-BE49-F238E27FC236}">
                <a16:creationId xmlns:a16="http://schemas.microsoft.com/office/drawing/2014/main" id="{4D47A960-11C8-6E12-009B-8AE5A26B4345}"/>
              </a:ext>
            </a:extLst>
          </p:cNvPr>
          <p:cNvGrpSpPr/>
          <p:nvPr/>
        </p:nvGrpSpPr>
        <p:grpSpPr>
          <a:xfrm rot="10800000">
            <a:off x="5433591" y="2563160"/>
            <a:ext cx="4734456" cy="2768700"/>
            <a:chOff x="1292375" y="1831375"/>
            <a:chExt cx="2930275" cy="2076525"/>
          </a:xfrm>
          <a:solidFill>
            <a:schemeClr val="accent6">
              <a:lumMod val="20000"/>
              <a:lumOff val="80000"/>
            </a:schemeClr>
          </a:solidFill>
        </p:grpSpPr>
        <p:sp>
          <p:nvSpPr>
            <p:cNvPr id="8" name="Google Shape;2605;p34">
              <a:extLst>
                <a:ext uri="{FF2B5EF4-FFF2-40B4-BE49-F238E27FC236}">
                  <a16:creationId xmlns:a16="http://schemas.microsoft.com/office/drawing/2014/main" id="{D1EBAC6D-4A9A-DB3C-EEEA-7F2E68577F6A}"/>
                </a:ext>
              </a:extLst>
            </p:cNvPr>
            <p:cNvSpPr/>
            <p:nvPr/>
          </p:nvSpPr>
          <p:spPr>
            <a:xfrm>
              <a:off x="1292375" y="1831375"/>
              <a:ext cx="2904201" cy="26075"/>
            </a:xfrm>
            <a:custGeom>
              <a:avLst/>
              <a:gdLst/>
              <a:ahLst/>
              <a:cxnLst/>
              <a:rect l="l" t="t" r="r" b="b"/>
              <a:pathLst>
                <a:path w="139709" h="1043" extrusionOk="0">
                  <a:moveTo>
                    <a:pt x="139709" y="0"/>
                  </a:moveTo>
                  <a:cubicBezTo>
                    <a:pt x="93138" y="0"/>
                    <a:pt x="46571" y="1043"/>
                    <a:pt x="0" y="1043"/>
                  </a:cubicBezTo>
                </a:path>
              </a:pathLst>
            </a:custGeom>
            <a:grpFill/>
            <a:ln w="19050" cap="flat" cmpd="sng">
              <a:solidFill>
                <a:schemeClr val="accent2">
                  <a:lumMod val="60000"/>
                  <a:lumOff val="40000"/>
                </a:schemeClr>
              </a:solidFill>
              <a:prstDash val="solid"/>
              <a:round/>
              <a:headEnd type="none" w="med" len="med"/>
              <a:tailEnd type="none" w="med" len="med"/>
            </a:ln>
          </p:spPr>
          <p:txBody>
            <a:bodyPr/>
            <a:lstStyle/>
            <a:p>
              <a:endParaRPr lang="en-US"/>
            </a:p>
          </p:txBody>
        </p:sp>
        <p:sp>
          <p:nvSpPr>
            <p:cNvPr id="9" name="Google Shape;2606;p34">
              <a:extLst>
                <a:ext uri="{FF2B5EF4-FFF2-40B4-BE49-F238E27FC236}">
                  <a16:creationId xmlns:a16="http://schemas.microsoft.com/office/drawing/2014/main" id="{2F71BA18-82AA-AC46-7AC1-3B71D7E44C7E}"/>
                </a:ext>
              </a:extLst>
            </p:cNvPr>
            <p:cNvSpPr/>
            <p:nvPr/>
          </p:nvSpPr>
          <p:spPr>
            <a:xfrm>
              <a:off x="1292375" y="3881825"/>
              <a:ext cx="2904201" cy="26075"/>
            </a:xfrm>
            <a:custGeom>
              <a:avLst/>
              <a:gdLst/>
              <a:ahLst/>
              <a:cxnLst/>
              <a:rect l="l" t="t" r="r" b="b"/>
              <a:pathLst>
                <a:path w="139709" h="1043" extrusionOk="0">
                  <a:moveTo>
                    <a:pt x="139709" y="0"/>
                  </a:moveTo>
                  <a:cubicBezTo>
                    <a:pt x="93138" y="0"/>
                    <a:pt x="46571" y="1043"/>
                    <a:pt x="0" y="1043"/>
                  </a:cubicBezTo>
                </a:path>
              </a:pathLst>
            </a:custGeom>
            <a:grpFill/>
            <a:ln w="19050" cap="flat" cmpd="sng">
              <a:solidFill>
                <a:schemeClr val="accent2">
                  <a:lumMod val="60000"/>
                  <a:lumOff val="40000"/>
                </a:schemeClr>
              </a:solidFill>
              <a:prstDash val="solid"/>
              <a:round/>
              <a:headEnd type="none" w="med" len="med"/>
              <a:tailEnd type="none" w="med" len="med"/>
            </a:ln>
          </p:spPr>
          <p:txBody>
            <a:bodyPr/>
            <a:lstStyle/>
            <a:p>
              <a:endParaRPr lang="en-US"/>
            </a:p>
          </p:txBody>
        </p:sp>
        <p:sp>
          <p:nvSpPr>
            <p:cNvPr id="10" name="Google Shape;2607;p34">
              <a:extLst>
                <a:ext uri="{FF2B5EF4-FFF2-40B4-BE49-F238E27FC236}">
                  <a16:creationId xmlns:a16="http://schemas.microsoft.com/office/drawing/2014/main" id="{08F43D6A-7B0E-DA73-F73A-495B40F053B0}"/>
                </a:ext>
              </a:extLst>
            </p:cNvPr>
            <p:cNvSpPr/>
            <p:nvPr/>
          </p:nvSpPr>
          <p:spPr>
            <a:xfrm rot="5400000">
              <a:off x="3178385" y="2849568"/>
              <a:ext cx="2062454" cy="26075"/>
            </a:xfrm>
            <a:custGeom>
              <a:avLst/>
              <a:gdLst/>
              <a:ahLst/>
              <a:cxnLst/>
              <a:rect l="l" t="t" r="r" b="b"/>
              <a:pathLst>
                <a:path w="139709" h="1043" extrusionOk="0">
                  <a:moveTo>
                    <a:pt x="139709" y="0"/>
                  </a:moveTo>
                  <a:cubicBezTo>
                    <a:pt x="93138" y="0"/>
                    <a:pt x="46571" y="1043"/>
                    <a:pt x="0" y="1043"/>
                  </a:cubicBezTo>
                </a:path>
              </a:pathLst>
            </a:custGeom>
            <a:grpFill/>
            <a:ln w="19050" cap="flat" cmpd="sng">
              <a:solidFill>
                <a:schemeClr val="accent2">
                  <a:lumMod val="60000"/>
                  <a:lumOff val="40000"/>
                </a:schemeClr>
              </a:solidFill>
              <a:prstDash val="solid"/>
              <a:round/>
              <a:headEnd type="none" w="med" len="med"/>
              <a:tailEnd type="none" w="med" len="med"/>
            </a:ln>
          </p:spPr>
          <p:txBody>
            <a:bodyPr/>
            <a:lstStyle/>
            <a:p>
              <a:endParaRPr lang="en-US"/>
            </a:p>
          </p:txBody>
        </p:sp>
        <p:sp>
          <p:nvSpPr>
            <p:cNvPr id="11" name="Google Shape;2608;p34">
              <a:extLst>
                <a:ext uri="{FF2B5EF4-FFF2-40B4-BE49-F238E27FC236}">
                  <a16:creationId xmlns:a16="http://schemas.microsoft.com/office/drawing/2014/main" id="{EFFF0611-35B6-0032-0ED4-0702605BD05C}"/>
                </a:ext>
              </a:extLst>
            </p:cNvPr>
            <p:cNvSpPr/>
            <p:nvPr/>
          </p:nvSpPr>
          <p:spPr>
            <a:xfrm rot="5400000">
              <a:off x="274185" y="2849568"/>
              <a:ext cx="2062454" cy="26075"/>
            </a:xfrm>
            <a:custGeom>
              <a:avLst/>
              <a:gdLst/>
              <a:ahLst/>
              <a:cxnLst/>
              <a:rect l="l" t="t" r="r" b="b"/>
              <a:pathLst>
                <a:path w="139709" h="1043" extrusionOk="0">
                  <a:moveTo>
                    <a:pt x="139709" y="0"/>
                  </a:moveTo>
                  <a:cubicBezTo>
                    <a:pt x="93138" y="0"/>
                    <a:pt x="46571" y="1043"/>
                    <a:pt x="0" y="1043"/>
                  </a:cubicBezTo>
                </a:path>
              </a:pathLst>
            </a:custGeom>
            <a:grpFill/>
            <a:ln w="19050" cap="flat" cmpd="sng">
              <a:solidFill>
                <a:schemeClr val="accent2">
                  <a:lumMod val="60000"/>
                  <a:lumOff val="40000"/>
                </a:schemeClr>
              </a:solidFill>
              <a:prstDash val="solid"/>
              <a:round/>
              <a:headEnd type="none" w="med" len="med"/>
              <a:tailEnd type="none" w="med" len="med"/>
            </a:ln>
          </p:spPr>
          <p:txBody>
            <a:bodyPr/>
            <a:lstStyle/>
            <a:p>
              <a:endParaRPr lang="en-US"/>
            </a:p>
          </p:txBody>
        </p:sp>
      </p:grpSp>
      <p:sp>
        <p:nvSpPr>
          <p:cNvPr id="12" name="Google Shape;2613;p34">
            <a:extLst>
              <a:ext uri="{FF2B5EF4-FFF2-40B4-BE49-F238E27FC236}">
                <a16:creationId xmlns:a16="http://schemas.microsoft.com/office/drawing/2014/main" id="{89184C0D-C028-9E84-EFD2-62A3EB79B2A1}"/>
              </a:ext>
            </a:extLst>
          </p:cNvPr>
          <p:cNvSpPr/>
          <p:nvPr/>
        </p:nvSpPr>
        <p:spPr>
          <a:xfrm>
            <a:off x="9633667" y="5743701"/>
            <a:ext cx="40933" cy="61833"/>
          </a:xfrm>
          <a:custGeom>
            <a:avLst/>
            <a:gdLst/>
            <a:ahLst/>
            <a:cxnLst/>
            <a:rect l="l" t="t" r="r" b="b"/>
            <a:pathLst>
              <a:path w="1228" h="1855" extrusionOk="0">
                <a:moveTo>
                  <a:pt x="1228" y="0"/>
                </a:moveTo>
                <a:cubicBezTo>
                  <a:pt x="640" y="381"/>
                  <a:pt x="237" y="664"/>
                  <a:pt x="55" y="792"/>
                </a:cubicBezTo>
                <a:lnTo>
                  <a:pt x="49" y="799"/>
                </a:lnTo>
                <a:cubicBezTo>
                  <a:pt x="38" y="810"/>
                  <a:pt x="30" y="825"/>
                  <a:pt x="30" y="843"/>
                </a:cubicBezTo>
                <a:lnTo>
                  <a:pt x="1" y="1789"/>
                </a:lnTo>
                <a:cubicBezTo>
                  <a:pt x="1" y="1811"/>
                  <a:pt x="11" y="1831"/>
                  <a:pt x="27" y="1843"/>
                </a:cubicBezTo>
                <a:cubicBezTo>
                  <a:pt x="39" y="1850"/>
                  <a:pt x="54" y="1855"/>
                  <a:pt x="67" y="1855"/>
                </a:cubicBezTo>
                <a:cubicBezTo>
                  <a:pt x="74" y="1855"/>
                  <a:pt x="81" y="1853"/>
                  <a:pt x="87" y="1851"/>
                </a:cubicBezTo>
                <a:lnTo>
                  <a:pt x="1181" y="1422"/>
                </a:lnTo>
                <a:lnTo>
                  <a:pt x="1228" y="0"/>
                </a:lnTo>
                <a:close/>
              </a:path>
            </a:pathLst>
          </a:custGeom>
          <a:solidFill>
            <a:srgbClr val="191919">
              <a:alpha val="17860"/>
            </a:srgbClr>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grpSp>
        <p:nvGrpSpPr>
          <p:cNvPr id="117" name="Google Shape;2718;p34">
            <a:extLst>
              <a:ext uri="{FF2B5EF4-FFF2-40B4-BE49-F238E27FC236}">
                <a16:creationId xmlns:a16="http://schemas.microsoft.com/office/drawing/2014/main" id="{8198DE27-CCF1-2909-2233-DD2658DC0690}"/>
              </a:ext>
            </a:extLst>
          </p:cNvPr>
          <p:cNvGrpSpPr/>
          <p:nvPr/>
        </p:nvGrpSpPr>
        <p:grpSpPr>
          <a:xfrm>
            <a:off x="1798367" y="863437"/>
            <a:ext cx="4780784" cy="4988415"/>
            <a:chOff x="1348775" y="647577"/>
            <a:chExt cx="3585588" cy="3741311"/>
          </a:xfrm>
        </p:grpSpPr>
        <p:grpSp>
          <p:nvGrpSpPr>
            <p:cNvPr id="118" name="Google Shape;2719;p34">
              <a:extLst>
                <a:ext uri="{FF2B5EF4-FFF2-40B4-BE49-F238E27FC236}">
                  <a16:creationId xmlns:a16="http://schemas.microsoft.com/office/drawing/2014/main" id="{1D54A0CF-4F60-E5B5-DE39-F68BD35FEDBC}"/>
                </a:ext>
              </a:extLst>
            </p:cNvPr>
            <p:cNvGrpSpPr/>
            <p:nvPr/>
          </p:nvGrpSpPr>
          <p:grpSpPr>
            <a:xfrm>
              <a:off x="1348775" y="4273013"/>
              <a:ext cx="103900" cy="115875"/>
              <a:chOff x="1385075" y="3682325"/>
              <a:chExt cx="103900" cy="115875"/>
            </a:xfrm>
          </p:grpSpPr>
          <p:sp>
            <p:nvSpPr>
              <p:cNvPr id="125" name="Google Shape;2720;p34">
                <a:extLst>
                  <a:ext uri="{FF2B5EF4-FFF2-40B4-BE49-F238E27FC236}">
                    <a16:creationId xmlns:a16="http://schemas.microsoft.com/office/drawing/2014/main" id="{127D5364-8AD8-6619-A290-806C9F8DAEFE}"/>
                  </a:ext>
                </a:extLst>
              </p:cNvPr>
              <p:cNvSpPr/>
              <p:nvPr/>
            </p:nvSpPr>
            <p:spPr>
              <a:xfrm>
                <a:off x="1399350" y="3682325"/>
                <a:ext cx="86200" cy="115875"/>
              </a:xfrm>
              <a:custGeom>
                <a:avLst/>
                <a:gdLst/>
                <a:ahLst/>
                <a:cxnLst/>
                <a:rect l="l" t="t" r="r" b="b"/>
                <a:pathLst>
                  <a:path w="3448" h="4635" fill="none" extrusionOk="0">
                    <a:moveTo>
                      <a:pt x="0" y="1"/>
                    </a:moveTo>
                    <a:cubicBezTo>
                      <a:pt x="1073" y="1599"/>
                      <a:pt x="2215" y="3128"/>
                      <a:pt x="3447" y="4634"/>
                    </a:cubicBezTo>
                  </a:path>
                </a:pathLst>
              </a:custGeom>
              <a:noFill/>
              <a:ln w="19050" cap="rnd" cmpd="sng">
                <a:solidFill>
                  <a:schemeClr val="lt2"/>
                </a:solidFill>
                <a:prstDash val="solid"/>
                <a:round/>
                <a:headEnd type="none" w="sm" len="sm"/>
                <a:tailEnd type="none" w="sm" len="sm"/>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26" name="Google Shape;2721;p34">
                <a:extLst>
                  <a:ext uri="{FF2B5EF4-FFF2-40B4-BE49-F238E27FC236}">
                    <a16:creationId xmlns:a16="http://schemas.microsoft.com/office/drawing/2014/main" id="{83B59E11-67A6-CA0E-ADAD-1DCCF90C7A1F}"/>
                  </a:ext>
                </a:extLst>
              </p:cNvPr>
              <p:cNvSpPr/>
              <p:nvPr/>
            </p:nvSpPr>
            <p:spPr>
              <a:xfrm>
                <a:off x="1385075" y="3685200"/>
                <a:ext cx="103900" cy="110725"/>
              </a:xfrm>
              <a:custGeom>
                <a:avLst/>
                <a:gdLst/>
                <a:ahLst/>
                <a:cxnLst/>
                <a:rect l="l" t="t" r="r" b="b"/>
                <a:pathLst>
                  <a:path w="4156" h="4429" fill="none" extrusionOk="0">
                    <a:moveTo>
                      <a:pt x="1" y="4428"/>
                    </a:moveTo>
                    <a:cubicBezTo>
                      <a:pt x="1644" y="2785"/>
                      <a:pt x="2534" y="1666"/>
                      <a:pt x="4155" y="0"/>
                    </a:cubicBezTo>
                  </a:path>
                </a:pathLst>
              </a:custGeom>
              <a:noFill/>
              <a:ln w="19050" cap="rnd" cmpd="sng">
                <a:solidFill>
                  <a:schemeClr val="lt2"/>
                </a:solidFill>
                <a:prstDash val="solid"/>
                <a:round/>
                <a:headEnd type="none" w="sm" len="sm"/>
                <a:tailEnd type="none" w="sm" len="sm"/>
              </a:ln>
            </p:spPr>
            <p:txBody>
              <a:bodyPr spcFirstLastPara="1" wrap="square" lIns="121900" tIns="121900" rIns="121900" bIns="121900" anchor="ctr" anchorCtr="0">
                <a:noAutofit/>
              </a:bodyPr>
              <a:lstStyle/>
              <a:p>
                <a:endParaRPr sz="2400">
                  <a:latin typeface="UTM Avo" panose="02040603050506020204" pitchFamily="18" charset="0"/>
                </a:endParaRPr>
              </a:p>
            </p:txBody>
          </p:sp>
        </p:grpSp>
        <p:sp>
          <p:nvSpPr>
            <p:cNvPr id="119" name="Google Shape;2722;p34">
              <a:extLst>
                <a:ext uri="{FF2B5EF4-FFF2-40B4-BE49-F238E27FC236}">
                  <a16:creationId xmlns:a16="http://schemas.microsoft.com/office/drawing/2014/main" id="{B64FDB8B-44E4-BC5E-1EBF-A6C4433D50EE}"/>
                </a:ext>
              </a:extLst>
            </p:cNvPr>
            <p:cNvSpPr/>
            <p:nvPr/>
          </p:nvSpPr>
          <p:spPr>
            <a:xfrm>
              <a:off x="4739288" y="4142638"/>
              <a:ext cx="195075" cy="211500"/>
            </a:xfrm>
            <a:custGeom>
              <a:avLst/>
              <a:gdLst/>
              <a:ahLst/>
              <a:cxnLst/>
              <a:rect l="l" t="t" r="r" b="b"/>
              <a:pathLst>
                <a:path w="7803" h="8460" extrusionOk="0">
                  <a:moveTo>
                    <a:pt x="5958" y="1015"/>
                  </a:moveTo>
                  <a:lnTo>
                    <a:pt x="5270" y="3433"/>
                  </a:lnTo>
                  <a:lnTo>
                    <a:pt x="3993" y="2794"/>
                  </a:lnTo>
                  <a:lnTo>
                    <a:pt x="5958" y="1015"/>
                  </a:lnTo>
                  <a:close/>
                  <a:moveTo>
                    <a:pt x="1414" y="2059"/>
                  </a:moveTo>
                  <a:lnTo>
                    <a:pt x="3117" y="2912"/>
                  </a:lnTo>
                  <a:lnTo>
                    <a:pt x="2229" y="3716"/>
                  </a:lnTo>
                  <a:lnTo>
                    <a:pt x="1414" y="2059"/>
                  </a:lnTo>
                  <a:close/>
                  <a:moveTo>
                    <a:pt x="5584" y="4146"/>
                  </a:moveTo>
                  <a:lnTo>
                    <a:pt x="6706" y="4710"/>
                  </a:lnTo>
                  <a:lnTo>
                    <a:pt x="5373" y="4888"/>
                  </a:lnTo>
                  <a:lnTo>
                    <a:pt x="5584" y="4146"/>
                  </a:lnTo>
                  <a:close/>
                  <a:moveTo>
                    <a:pt x="3595" y="3151"/>
                  </a:moveTo>
                  <a:lnTo>
                    <a:pt x="5130" y="3919"/>
                  </a:lnTo>
                  <a:lnTo>
                    <a:pt x="4834" y="4958"/>
                  </a:lnTo>
                  <a:lnTo>
                    <a:pt x="2964" y="5208"/>
                  </a:lnTo>
                  <a:lnTo>
                    <a:pt x="2457" y="4179"/>
                  </a:lnTo>
                  <a:lnTo>
                    <a:pt x="3595" y="3151"/>
                  </a:lnTo>
                  <a:close/>
                  <a:moveTo>
                    <a:pt x="2074" y="4528"/>
                  </a:moveTo>
                  <a:lnTo>
                    <a:pt x="2445" y="5280"/>
                  </a:lnTo>
                  <a:lnTo>
                    <a:pt x="1034" y="5469"/>
                  </a:lnTo>
                  <a:lnTo>
                    <a:pt x="2074" y="4528"/>
                  </a:lnTo>
                  <a:close/>
                  <a:moveTo>
                    <a:pt x="4686" y="5480"/>
                  </a:moveTo>
                  <a:lnTo>
                    <a:pt x="4104" y="7522"/>
                  </a:lnTo>
                  <a:lnTo>
                    <a:pt x="3197" y="5680"/>
                  </a:lnTo>
                  <a:lnTo>
                    <a:pt x="4686" y="5480"/>
                  </a:lnTo>
                  <a:close/>
                  <a:moveTo>
                    <a:pt x="6436" y="1"/>
                  </a:moveTo>
                  <a:cubicBezTo>
                    <a:pt x="6376" y="1"/>
                    <a:pt x="6316" y="23"/>
                    <a:pt x="6269" y="65"/>
                  </a:cubicBezTo>
                  <a:lnTo>
                    <a:pt x="3515" y="2555"/>
                  </a:lnTo>
                  <a:lnTo>
                    <a:pt x="975" y="1283"/>
                  </a:lnTo>
                  <a:cubicBezTo>
                    <a:pt x="940" y="1266"/>
                    <a:pt x="901" y="1257"/>
                    <a:pt x="863" y="1257"/>
                  </a:cubicBezTo>
                  <a:cubicBezTo>
                    <a:pt x="799" y="1257"/>
                    <a:pt x="736" y="1282"/>
                    <a:pt x="688" y="1329"/>
                  </a:cubicBezTo>
                  <a:cubicBezTo>
                    <a:pt x="613" y="1405"/>
                    <a:pt x="593" y="1520"/>
                    <a:pt x="640" y="1616"/>
                  </a:cubicBezTo>
                  <a:lnTo>
                    <a:pt x="1845" y="4063"/>
                  </a:lnTo>
                  <a:lnTo>
                    <a:pt x="105" y="5636"/>
                  </a:lnTo>
                  <a:cubicBezTo>
                    <a:pt x="23" y="5709"/>
                    <a:pt x="0" y="5827"/>
                    <a:pt x="46" y="5925"/>
                  </a:cubicBezTo>
                  <a:cubicBezTo>
                    <a:pt x="86" y="6011"/>
                    <a:pt x="170" y="6070"/>
                    <a:pt x="263" y="6070"/>
                  </a:cubicBezTo>
                  <a:cubicBezTo>
                    <a:pt x="277" y="6070"/>
                    <a:pt x="291" y="6069"/>
                    <a:pt x="305" y="6066"/>
                  </a:cubicBezTo>
                  <a:lnTo>
                    <a:pt x="2676" y="5749"/>
                  </a:lnTo>
                  <a:lnTo>
                    <a:pt x="3943" y="8321"/>
                  </a:lnTo>
                  <a:cubicBezTo>
                    <a:pt x="3986" y="8406"/>
                    <a:pt x="4073" y="8460"/>
                    <a:pt x="4167" y="8460"/>
                  </a:cubicBezTo>
                  <a:lnTo>
                    <a:pt x="4189" y="8460"/>
                  </a:lnTo>
                  <a:cubicBezTo>
                    <a:pt x="4292" y="8450"/>
                    <a:pt x="4377" y="8380"/>
                    <a:pt x="4405" y="8281"/>
                  </a:cubicBezTo>
                  <a:lnTo>
                    <a:pt x="5224" y="5409"/>
                  </a:lnTo>
                  <a:lnTo>
                    <a:pt x="7574" y="5095"/>
                  </a:lnTo>
                  <a:cubicBezTo>
                    <a:pt x="7681" y="5081"/>
                    <a:pt x="7768" y="4998"/>
                    <a:pt x="7786" y="4890"/>
                  </a:cubicBezTo>
                  <a:cubicBezTo>
                    <a:pt x="7802" y="4783"/>
                    <a:pt x="7749" y="4676"/>
                    <a:pt x="7651" y="4627"/>
                  </a:cubicBezTo>
                  <a:lnTo>
                    <a:pt x="5722" y="3661"/>
                  </a:lnTo>
                  <a:lnTo>
                    <a:pt x="6675" y="319"/>
                  </a:lnTo>
                  <a:cubicBezTo>
                    <a:pt x="6706" y="211"/>
                    <a:pt x="6661" y="98"/>
                    <a:pt x="6567" y="39"/>
                  </a:cubicBezTo>
                  <a:cubicBezTo>
                    <a:pt x="6527" y="13"/>
                    <a:pt x="6482" y="1"/>
                    <a:pt x="6436" y="1"/>
                  </a:cubicBezTo>
                  <a:close/>
                </a:path>
              </a:pathLst>
            </a:custGeom>
            <a:solidFill>
              <a:schemeClr val="lt2"/>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grpSp>
          <p:nvGrpSpPr>
            <p:cNvPr id="120" name="Google Shape;2723;p34">
              <a:extLst>
                <a:ext uri="{FF2B5EF4-FFF2-40B4-BE49-F238E27FC236}">
                  <a16:creationId xmlns:a16="http://schemas.microsoft.com/office/drawing/2014/main" id="{B1A5D4DC-F1F0-0F5D-7D8D-332FE09FE43D}"/>
                </a:ext>
              </a:extLst>
            </p:cNvPr>
            <p:cNvGrpSpPr/>
            <p:nvPr/>
          </p:nvGrpSpPr>
          <p:grpSpPr>
            <a:xfrm>
              <a:off x="3125072" y="647577"/>
              <a:ext cx="195076" cy="215146"/>
              <a:chOff x="3080000" y="3727500"/>
              <a:chExt cx="99625" cy="109875"/>
            </a:xfrm>
          </p:grpSpPr>
          <p:sp>
            <p:nvSpPr>
              <p:cNvPr id="121" name="Google Shape;2724;p34">
                <a:extLst>
                  <a:ext uri="{FF2B5EF4-FFF2-40B4-BE49-F238E27FC236}">
                    <a16:creationId xmlns:a16="http://schemas.microsoft.com/office/drawing/2014/main" id="{CF1EA711-A96F-6C4E-F2B2-D2FEF9F67A5C}"/>
                  </a:ext>
                </a:extLst>
              </p:cNvPr>
              <p:cNvSpPr/>
              <p:nvPr/>
            </p:nvSpPr>
            <p:spPr>
              <a:xfrm>
                <a:off x="3096775" y="3751800"/>
                <a:ext cx="60225" cy="59975"/>
              </a:xfrm>
              <a:custGeom>
                <a:avLst/>
                <a:gdLst/>
                <a:ahLst/>
                <a:cxnLst/>
                <a:rect l="l" t="t" r="r" b="b"/>
                <a:pathLst>
                  <a:path w="2409" h="2399" extrusionOk="0">
                    <a:moveTo>
                      <a:pt x="187" y="0"/>
                    </a:moveTo>
                    <a:cubicBezTo>
                      <a:pt x="137" y="0"/>
                      <a:pt x="88" y="23"/>
                      <a:pt x="56" y="66"/>
                    </a:cubicBezTo>
                    <a:cubicBezTo>
                      <a:pt x="1" y="139"/>
                      <a:pt x="15" y="243"/>
                      <a:pt x="89" y="298"/>
                    </a:cubicBezTo>
                    <a:cubicBezTo>
                      <a:pt x="853" y="875"/>
                      <a:pt x="1524" y="1560"/>
                      <a:pt x="2089" y="2331"/>
                    </a:cubicBezTo>
                    <a:cubicBezTo>
                      <a:pt x="2121" y="2376"/>
                      <a:pt x="2171" y="2399"/>
                      <a:pt x="2223" y="2399"/>
                    </a:cubicBezTo>
                    <a:cubicBezTo>
                      <a:pt x="2256" y="2399"/>
                      <a:pt x="2291" y="2388"/>
                      <a:pt x="2319" y="2369"/>
                    </a:cubicBezTo>
                    <a:cubicBezTo>
                      <a:pt x="2393" y="2315"/>
                      <a:pt x="2409" y="2211"/>
                      <a:pt x="2355" y="2137"/>
                    </a:cubicBezTo>
                    <a:cubicBezTo>
                      <a:pt x="1773" y="1340"/>
                      <a:pt x="1077" y="631"/>
                      <a:pt x="287" y="35"/>
                    </a:cubicBezTo>
                    <a:cubicBezTo>
                      <a:pt x="257" y="11"/>
                      <a:pt x="222" y="0"/>
                      <a:pt x="187" y="0"/>
                    </a:cubicBezTo>
                    <a:close/>
                  </a:path>
                </a:pathLst>
              </a:custGeom>
              <a:solidFill>
                <a:schemeClr val="lt2"/>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22" name="Google Shape;2725;p34">
                <a:extLst>
                  <a:ext uri="{FF2B5EF4-FFF2-40B4-BE49-F238E27FC236}">
                    <a16:creationId xmlns:a16="http://schemas.microsoft.com/office/drawing/2014/main" id="{66CA94FB-5CB3-F331-9D20-87A013E63713}"/>
                  </a:ext>
                </a:extLst>
              </p:cNvPr>
              <p:cNvSpPr/>
              <p:nvPr/>
            </p:nvSpPr>
            <p:spPr>
              <a:xfrm>
                <a:off x="3106225" y="3744750"/>
                <a:ext cx="45925" cy="73150"/>
              </a:xfrm>
              <a:custGeom>
                <a:avLst/>
                <a:gdLst/>
                <a:ahLst/>
                <a:cxnLst/>
                <a:rect l="l" t="t" r="r" b="b"/>
                <a:pathLst>
                  <a:path w="1837" h="2926" extrusionOk="0">
                    <a:moveTo>
                      <a:pt x="1648" y="1"/>
                    </a:moveTo>
                    <a:cubicBezTo>
                      <a:pt x="1590" y="1"/>
                      <a:pt x="1534" y="31"/>
                      <a:pt x="1504" y="85"/>
                    </a:cubicBezTo>
                    <a:lnTo>
                      <a:pt x="45" y="2680"/>
                    </a:lnTo>
                    <a:cubicBezTo>
                      <a:pt x="0" y="2759"/>
                      <a:pt x="29" y="2860"/>
                      <a:pt x="108" y="2905"/>
                    </a:cubicBezTo>
                    <a:cubicBezTo>
                      <a:pt x="134" y="2920"/>
                      <a:pt x="162" y="2926"/>
                      <a:pt x="189" y="2926"/>
                    </a:cubicBezTo>
                    <a:cubicBezTo>
                      <a:pt x="246" y="2926"/>
                      <a:pt x="303" y="2895"/>
                      <a:pt x="333" y="2842"/>
                    </a:cubicBezTo>
                    <a:lnTo>
                      <a:pt x="1792" y="248"/>
                    </a:lnTo>
                    <a:cubicBezTo>
                      <a:pt x="1836" y="168"/>
                      <a:pt x="1809" y="68"/>
                      <a:pt x="1729" y="23"/>
                    </a:cubicBezTo>
                    <a:cubicBezTo>
                      <a:pt x="1703" y="8"/>
                      <a:pt x="1675" y="1"/>
                      <a:pt x="1648" y="1"/>
                    </a:cubicBezTo>
                    <a:close/>
                  </a:path>
                </a:pathLst>
              </a:custGeom>
              <a:solidFill>
                <a:schemeClr val="lt2"/>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23" name="Google Shape;2726;p34">
                <a:extLst>
                  <a:ext uri="{FF2B5EF4-FFF2-40B4-BE49-F238E27FC236}">
                    <a16:creationId xmlns:a16="http://schemas.microsoft.com/office/drawing/2014/main" id="{8F36A524-6DA5-91E4-E735-99C993A8276F}"/>
                  </a:ext>
                </a:extLst>
              </p:cNvPr>
              <p:cNvSpPr/>
              <p:nvPr/>
            </p:nvSpPr>
            <p:spPr>
              <a:xfrm>
                <a:off x="3080000" y="3775125"/>
                <a:ext cx="99625" cy="14400"/>
              </a:xfrm>
              <a:custGeom>
                <a:avLst/>
                <a:gdLst/>
                <a:ahLst/>
                <a:cxnLst/>
                <a:rect l="l" t="t" r="r" b="b"/>
                <a:pathLst>
                  <a:path w="3985" h="576" extrusionOk="0">
                    <a:moveTo>
                      <a:pt x="3405" y="1"/>
                    </a:moveTo>
                    <a:cubicBezTo>
                      <a:pt x="2317" y="1"/>
                      <a:pt x="1225" y="84"/>
                      <a:pt x="152" y="247"/>
                    </a:cubicBezTo>
                    <a:cubicBezTo>
                      <a:pt x="62" y="260"/>
                      <a:pt x="1" y="345"/>
                      <a:pt x="13" y="435"/>
                    </a:cubicBezTo>
                    <a:cubicBezTo>
                      <a:pt x="27" y="517"/>
                      <a:pt x="97" y="575"/>
                      <a:pt x="178" y="575"/>
                    </a:cubicBezTo>
                    <a:cubicBezTo>
                      <a:pt x="185" y="575"/>
                      <a:pt x="194" y="574"/>
                      <a:pt x="202" y="574"/>
                    </a:cubicBezTo>
                    <a:cubicBezTo>
                      <a:pt x="1260" y="413"/>
                      <a:pt x="2338" y="332"/>
                      <a:pt x="3411" y="332"/>
                    </a:cubicBezTo>
                    <a:cubicBezTo>
                      <a:pt x="3546" y="332"/>
                      <a:pt x="3680" y="333"/>
                      <a:pt x="3815" y="336"/>
                    </a:cubicBezTo>
                    <a:cubicBezTo>
                      <a:pt x="3904" y="331"/>
                      <a:pt x="3982" y="264"/>
                      <a:pt x="3983" y="173"/>
                    </a:cubicBezTo>
                    <a:cubicBezTo>
                      <a:pt x="3984" y="81"/>
                      <a:pt x="3912" y="6"/>
                      <a:pt x="3821" y="5"/>
                    </a:cubicBezTo>
                    <a:cubicBezTo>
                      <a:pt x="3682" y="2"/>
                      <a:pt x="3543" y="1"/>
                      <a:pt x="3405" y="1"/>
                    </a:cubicBezTo>
                    <a:close/>
                  </a:path>
                </a:pathLst>
              </a:custGeom>
              <a:solidFill>
                <a:schemeClr val="lt2"/>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sp>
            <p:nvSpPr>
              <p:cNvPr id="124" name="Google Shape;2727;p34">
                <a:extLst>
                  <a:ext uri="{FF2B5EF4-FFF2-40B4-BE49-F238E27FC236}">
                    <a16:creationId xmlns:a16="http://schemas.microsoft.com/office/drawing/2014/main" id="{7B3DCA3C-F2D7-1DB6-5405-DBA98B564E90}"/>
                  </a:ext>
                </a:extLst>
              </p:cNvPr>
              <p:cNvSpPr/>
              <p:nvPr/>
            </p:nvSpPr>
            <p:spPr>
              <a:xfrm>
                <a:off x="3124475" y="3727500"/>
                <a:ext cx="10275" cy="109875"/>
              </a:xfrm>
              <a:custGeom>
                <a:avLst/>
                <a:gdLst/>
                <a:ahLst/>
                <a:cxnLst/>
                <a:rect l="l" t="t" r="r" b="b"/>
                <a:pathLst>
                  <a:path w="411" h="4395" extrusionOk="0">
                    <a:moveTo>
                      <a:pt x="174" y="0"/>
                    </a:moveTo>
                    <a:cubicBezTo>
                      <a:pt x="171" y="0"/>
                      <a:pt x="167" y="1"/>
                      <a:pt x="164" y="1"/>
                    </a:cubicBezTo>
                    <a:cubicBezTo>
                      <a:pt x="73" y="4"/>
                      <a:pt x="1" y="78"/>
                      <a:pt x="2" y="169"/>
                    </a:cubicBezTo>
                    <a:lnTo>
                      <a:pt x="78" y="4232"/>
                    </a:lnTo>
                    <a:cubicBezTo>
                      <a:pt x="79" y="4322"/>
                      <a:pt x="153" y="4394"/>
                      <a:pt x="243" y="4394"/>
                    </a:cubicBezTo>
                    <a:cubicBezTo>
                      <a:pt x="243" y="4394"/>
                      <a:pt x="244" y="4394"/>
                      <a:pt x="247" y="4392"/>
                    </a:cubicBezTo>
                    <a:cubicBezTo>
                      <a:pt x="338" y="4391"/>
                      <a:pt x="410" y="4316"/>
                      <a:pt x="409" y="4224"/>
                    </a:cubicBezTo>
                    <a:lnTo>
                      <a:pt x="333" y="163"/>
                    </a:lnTo>
                    <a:cubicBezTo>
                      <a:pt x="331" y="75"/>
                      <a:pt x="254" y="0"/>
                      <a:pt x="174" y="0"/>
                    </a:cubicBezTo>
                    <a:close/>
                  </a:path>
                </a:pathLst>
              </a:custGeom>
              <a:solidFill>
                <a:schemeClr val="lt2"/>
              </a:solidFill>
              <a:ln>
                <a:noFill/>
              </a:ln>
            </p:spPr>
            <p:txBody>
              <a:bodyPr spcFirstLastPara="1" wrap="square" lIns="121900" tIns="121900" rIns="121900" bIns="121900" anchor="ctr" anchorCtr="0">
                <a:noAutofit/>
              </a:bodyPr>
              <a:lstStyle/>
              <a:p>
                <a:endParaRPr sz="2400">
                  <a:latin typeface="UTM Avo" panose="02040603050506020204" pitchFamily="18" charset="0"/>
                </a:endParaRPr>
              </a:p>
            </p:txBody>
          </p:sp>
        </p:grpSp>
      </p:grpSp>
      <p:sp>
        <p:nvSpPr>
          <p:cNvPr id="127" name="TextBox 126">
            <a:extLst>
              <a:ext uri="{FF2B5EF4-FFF2-40B4-BE49-F238E27FC236}">
                <a16:creationId xmlns:a16="http://schemas.microsoft.com/office/drawing/2014/main" id="{53BA6A64-CF68-C99F-30BD-F17B2695CBF1}"/>
              </a:ext>
            </a:extLst>
          </p:cNvPr>
          <p:cNvSpPr txBox="1"/>
          <p:nvPr/>
        </p:nvSpPr>
        <p:spPr>
          <a:xfrm>
            <a:off x="2768324" y="1362503"/>
            <a:ext cx="6033817" cy="748988"/>
          </a:xfrm>
          <a:prstGeom prst="rect">
            <a:avLst/>
          </a:prstGeom>
          <a:noFill/>
        </p:spPr>
        <p:txBody>
          <a:bodyPr wrap="square" rtlCol="0">
            <a:spAutoFit/>
          </a:bodyPr>
          <a:lstStyle/>
          <a:p>
            <a:pPr algn="ctr"/>
            <a:r>
              <a:rPr lang="en-US" sz="4267" b="1" dirty="0">
                <a:solidFill>
                  <a:schemeClr val="accent4">
                    <a:lumMod val="60000"/>
                    <a:lumOff val="40000"/>
                  </a:schemeClr>
                </a:solidFill>
                <a:effectLst>
                  <a:outerShdw blurRad="50800" dist="38100" dir="2700000" algn="tl" rotWithShape="0">
                    <a:prstClr val="black">
                      <a:alpha val="40000"/>
                    </a:prstClr>
                  </a:outerShdw>
                </a:effectLst>
                <a:latin typeface="UTM Avo" panose="02040603050506020204" pitchFamily="18" charset="0"/>
              </a:rPr>
              <a:t>HƯỚNG DẪN VỀ NHÀ</a:t>
            </a:r>
          </a:p>
        </p:txBody>
      </p:sp>
      <p:sp>
        <p:nvSpPr>
          <p:cNvPr id="128" name="Google Shape;1723;p45">
            <a:extLst>
              <a:ext uri="{FF2B5EF4-FFF2-40B4-BE49-F238E27FC236}">
                <a16:creationId xmlns:a16="http://schemas.microsoft.com/office/drawing/2014/main" id="{DA25608C-3C66-DEA1-70AB-D4A5F3BFD450}"/>
              </a:ext>
            </a:extLst>
          </p:cNvPr>
          <p:cNvSpPr txBox="1">
            <a:spLocks/>
          </p:cNvSpPr>
          <p:nvPr/>
        </p:nvSpPr>
        <p:spPr>
          <a:xfrm flipH="1">
            <a:off x="1797965" y="3138550"/>
            <a:ext cx="2854067" cy="1362703"/>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L="457200" marR="0" lvl="0" indent="-342900" algn="ctr" rtl="0">
              <a:lnSpc>
                <a:spcPct val="100000"/>
              </a:lnSpc>
              <a:spcBef>
                <a:spcPts val="0"/>
              </a:spcBef>
              <a:spcAft>
                <a:spcPts val="0"/>
              </a:spcAft>
              <a:buClr>
                <a:schemeClr val="dk1"/>
              </a:buClr>
              <a:buSzPts val="1800"/>
              <a:buFont typeface="Didact Gothic"/>
              <a:buNone/>
              <a:defRPr sz="1600" b="0" i="0" u="none" strike="noStrike" cap="none">
                <a:solidFill>
                  <a:schemeClr val="dk1"/>
                </a:solidFill>
                <a:latin typeface="Didact Gothic"/>
                <a:ea typeface="Didact Gothic"/>
                <a:cs typeface="Didact Gothic"/>
                <a:sym typeface="Didact Gothic"/>
              </a:defRPr>
            </a:lvl1pPr>
            <a:lvl2pPr marL="914400" marR="0" lvl="1" indent="-317500" algn="ctr" rtl="0">
              <a:lnSpc>
                <a:spcPct val="100000"/>
              </a:lnSpc>
              <a:spcBef>
                <a:spcPts val="0"/>
              </a:spcBef>
              <a:spcAft>
                <a:spcPts val="0"/>
              </a:spcAft>
              <a:buClr>
                <a:schemeClr val="dk1"/>
              </a:buClr>
              <a:buSzPts val="1400"/>
              <a:buFont typeface="Didact Gothic"/>
              <a:buNone/>
              <a:defRPr sz="1400" b="0" i="0" u="none" strike="noStrike" cap="none">
                <a:solidFill>
                  <a:schemeClr val="dk1"/>
                </a:solidFill>
                <a:latin typeface="Didact Gothic"/>
                <a:ea typeface="Didact Gothic"/>
                <a:cs typeface="Didact Gothic"/>
                <a:sym typeface="Didact Gothic"/>
              </a:defRPr>
            </a:lvl2pPr>
            <a:lvl3pPr marL="1371600" marR="0" lvl="2" indent="-317500" algn="ctr" rtl="0">
              <a:lnSpc>
                <a:spcPct val="100000"/>
              </a:lnSpc>
              <a:spcBef>
                <a:spcPts val="0"/>
              </a:spcBef>
              <a:spcAft>
                <a:spcPts val="0"/>
              </a:spcAft>
              <a:buClr>
                <a:schemeClr val="dk1"/>
              </a:buClr>
              <a:buSzPts val="1400"/>
              <a:buFont typeface="Didact Gothic"/>
              <a:buNone/>
              <a:defRPr sz="1400" b="0" i="0" u="none" strike="noStrike" cap="none">
                <a:solidFill>
                  <a:schemeClr val="dk1"/>
                </a:solidFill>
                <a:latin typeface="Didact Gothic"/>
                <a:ea typeface="Didact Gothic"/>
                <a:cs typeface="Didact Gothic"/>
                <a:sym typeface="Didact Gothic"/>
              </a:defRPr>
            </a:lvl3pPr>
            <a:lvl4pPr marL="1828800" marR="0" lvl="3" indent="-317500" algn="ctr" rtl="0">
              <a:lnSpc>
                <a:spcPct val="100000"/>
              </a:lnSpc>
              <a:spcBef>
                <a:spcPts val="0"/>
              </a:spcBef>
              <a:spcAft>
                <a:spcPts val="0"/>
              </a:spcAft>
              <a:buClr>
                <a:schemeClr val="dk1"/>
              </a:buClr>
              <a:buSzPts val="1400"/>
              <a:buFont typeface="Didact Gothic"/>
              <a:buNone/>
              <a:defRPr sz="1400" b="0" i="0" u="none" strike="noStrike" cap="none">
                <a:solidFill>
                  <a:schemeClr val="dk1"/>
                </a:solidFill>
                <a:latin typeface="Didact Gothic"/>
                <a:ea typeface="Didact Gothic"/>
                <a:cs typeface="Didact Gothic"/>
                <a:sym typeface="Didact Gothic"/>
              </a:defRPr>
            </a:lvl4pPr>
            <a:lvl5pPr marL="2286000" marR="0" lvl="4" indent="-317500" algn="ctr" rtl="0">
              <a:lnSpc>
                <a:spcPct val="100000"/>
              </a:lnSpc>
              <a:spcBef>
                <a:spcPts val="0"/>
              </a:spcBef>
              <a:spcAft>
                <a:spcPts val="0"/>
              </a:spcAft>
              <a:buClr>
                <a:schemeClr val="dk1"/>
              </a:buClr>
              <a:buSzPts val="1400"/>
              <a:buFont typeface="Didact Gothic"/>
              <a:buNone/>
              <a:defRPr sz="1400" b="0" i="0" u="none" strike="noStrike" cap="none">
                <a:solidFill>
                  <a:schemeClr val="dk1"/>
                </a:solidFill>
                <a:latin typeface="Didact Gothic"/>
                <a:ea typeface="Didact Gothic"/>
                <a:cs typeface="Didact Gothic"/>
                <a:sym typeface="Didact Gothic"/>
              </a:defRPr>
            </a:lvl5pPr>
            <a:lvl6pPr marL="2743200" marR="0" lvl="5" indent="-317500" algn="ctr" rtl="0">
              <a:lnSpc>
                <a:spcPct val="100000"/>
              </a:lnSpc>
              <a:spcBef>
                <a:spcPts val="0"/>
              </a:spcBef>
              <a:spcAft>
                <a:spcPts val="0"/>
              </a:spcAft>
              <a:buClr>
                <a:schemeClr val="dk1"/>
              </a:buClr>
              <a:buSzPts val="1400"/>
              <a:buFont typeface="Didact Gothic"/>
              <a:buNone/>
              <a:defRPr sz="1400" b="0" i="0" u="none" strike="noStrike" cap="none">
                <a:solidFill>
                  <a:schemeClr val="dk1"/>
                </a:solidFill>
                <a:latin typeface="Didact Gothic"/>
                <a:ea typeface="Didact Gothic"/>
                <a:cs typeface="Didact Gothic"/>
                <a:sym typeface="Didact Gothic"/>
              </a:defRPr>
            </a:lvl6pPr>
            <a:lvl7pPr marL="3200400" marR="0" lvl="6" indent="-317500" algn="ctr" rtl="0">
              <a:lnSpc>
                <a:spcPct val="100000"/>
              </a:lnSpc>
              <a:spcBef>
                <a:spcPts val="0"/>
              </a:spcBef>
              <a:spcAft>
                <a:spcPts val="0"/>
              </a:spcAft>
              <a:buClr>
                <a:schemeClr val="dk1"/>
              </a:buClr>
              <a:buSzPts val="1400"/>
              <a:buFont typeface="Didact Gothic"/>
              <a:buNone/>
              <a:defRPr sz="1400" b="0" i="0" u="none" strike="noStrike" cap="none">
                <a:solidFill>
                  <a:schemeClr val="dk1"/>
                </a:solidFill>
                <a:latin typeface="Didact Gothic"/>
                <a:ea typeface="Didact Gothic"/>
                <a:cs typeface="Didact Gothic"/>
                <a:sym typeface="Didact Gothic"/>
              </a:defRPr>
            </a:lvl7pPr>
            <a:lvl8pPr marL="3657600" marR="0" lvl="7" indent="-317500" algn="ctr" rtl="0">
              <a:lnSpc>
                <a:spcPct val="100000"/>
              </a:lnSpc>
              <a:spcBef>
                <a:spcPts val="0"/>
              </a:spcBef>
              <a:spcAft>
                <a:spcPts val="0"/>
              </a:spcAft>
              <a:buClr>
                <a:schemeClr val="dk1"/>
              </a:buClr>
              <a:buSzPts val="1400"/>
              <a:buFont typeface="Didact Gothic"/>
              <a:buNone/>
              <a:defRPr sz="1400" b="0" i="0" u="none" strike="noStrike" cap="none">
                <a:solidFill>
                  <a:schemeClr val="dk1"/>
                </a:solidFill>
                <a:latin typeface="Didact Gothic"/>
                <a:ea typeface="Didact Gothic"/>
                <a:cs typeface="Didact Gothic"/>
                <a:sym typeface="Didact Gothic"/>
              </a:defRPr>
            </a:lvl8pPr>
            <a:lvl9pPr marL="4114800" marR="0" lvl="8" indent="-317500" algn="ctr" rtl="0">
              <a:lnSpc>
                <a:spcPct val="100000"/>
              </a:lnSpc>
              <a:spcBef>
                <a:spcPts val="0"/>
              </a:spcBef>
              <a:spcAft>
                <a:spcPts val="0"/>
              </a:spcAft>
              <a:buClr>
                <a:schemeClr val="dk1"/>
              </a:buClr>
              <a:buSzPts val="1400"/>
              <a:buFont typeface="Didact Gothic"/>
              <a:buNone/>
              <a:defRPr sz="1400" b="0" i="0" u="none" strike="noStrike" cap="none">
                <a:solidFill>
                  <a:schemeClr val="dk1"/>
                </a:solidFill>
                <a:latin typeface="Didact Gothic"/>
                <a:ea typeface="Didact Gothic"/>
                <a:cs typeface="Didact Gothic"/>
                <a:sym typeface="Didact Gothic"/>
              </a:defRPr>
            </a:lvl9pPr>
          </a:lstStyle>
          <a:p>
            <a:pPr marL="0" indent="0" defTabSz="1219170">
              <a:lnSpc>
                <a:spcPct val="150000"/>
              </a:lnSpc>
              <a:buClr>
                <a:srgbClr val="434343"/>
              </a:buClr>
              <a:defRPr/>
            </a:pPr>
            <a:r>
              <a:rPr lang="en-US" sz="2400" kern="0" dirty="0" err="1">
                <a:solidFill>
                  <a:sysClr val="windowText" lastClr="000000"/>
                </a:solidFill>
                <a:latin typeface="UTM Avo" panose="02040603050506020204" pitchFamily="18" charset="0"/>
              </a:rPr>
              <a:t>Hoàn</a:t>
            </a:r>
            <a:r>
              <a:rPr lang="en-US" sz="2400" kern="0" dirty="0">
                <a:solidFill>
                  <a:sysClr val="windowText" lastClr="000000"/>
                </a:solidFill>
                <a:latin typeface="UTM Avo" panose="02040603050506020204" pitchFamily="18" charset="0"/>
              </a:rPr>
              <a:t> </a:t>
            </a:r>
            <a:r>
              <a:rPr lang="en-US" sz="2400" kern="0" dirty="0" err="1">
                <a:solidFill>
                  <a:sysClr val="windowText" lastClr="000000"/>
                </a:solidFill>
                <a:latin typeface="UTM Avo" panose="02040603050506020204" pitchFamily="18" charset="0"/>
              </a:rPr>
              <a:t>thành</a:t>
            </a:r>
            <a:r>
              <a:rPr lang="en-US" sz="2400" kern="0" dirty="0">
                <a:solidFill>
                  <a:sysClr val="windowText" lastClr="000000"/>
                </a:solidFill>
                <a:latin typeface="UTM Avo" panose="02040603050506020204" pitchFamily="18" charset="0"/>
              </a:rPr>
              <a:t> </a:t>
            </a:r>
            <a:r>
              <a:rPr lang="en-US" sz="2400" kern="0" dirty="0" err="1">
                <a:solidFill>
                  <a:sysClr val="windowText" lastClr="000000"/>
                </a:solidFill>
                <a:latin typeface="UTM Avo" panose="02040603050506020204" pitchFamily="18" charset="0"/>
              </a:rPr>
              <a:t>bài</a:t>
            </a:r>
            <a:r>
              <a:rPr lang="en-US" sz="2400" kern="0" dirty="0">
                <a:solidFill>
                  <a:sysClr val="windowText" lastClr="000000"/>
                </a:solidFill>
                <a:latin typeface="UTM Avo" panose="02040603050506020204" pitchFamily="18" charset="0"/>
              </a:rPr>
              <a:t> </a:t>
            </a:r>
            <a:r>
              <a:rPr lang="en-US" sz="2400" kern="0" dirty="0" err="1">
                <a:solidFill>
                  <a:sysClr val="windowText" lastClr="000000"/>
                </a:solidFill>
                <a:latin typeface="UTM Avo" panose="02040603050506020204" pitchFamily="18" charset="0"/>
              </a:rPr>
              <a:t>tập</a:t>
            </a:r>
            <a:r>
              <a:rPr lang="en-US" sz="2400" kern="0" dirty="0">
                <a:solidFill>
                  <a:sysClr val="windowText" lastClr="000000"/>
                </a:solidFill>
                <a:latin typeface="UTM Avo" panose="02040603050506020204" pitchFamily="18" charset="0"/>
              </a:rPr>
              <a:t> </a:t>
            </a:r>
            <a:r>
              <a:rPr lang="en-US" sz="2400" kern="0" dirty="0" err="1">
                <a:solidFill>
                  <a:sysClr val="windowText" lastClr="000000"/>
                </a:solidFill>
                <a:latin typeface="UTM Avo" panose="02040603050506020204" pitchFamily="18" charset="0"/>
              </a:rPr>
              <a:t>vận</a:t>
            </a:r>
            <a:r>
              <a:rPr lang="en-US" sz="2400" kern="0" dirty="0">
                <a:solidFill>
                  <a:sysClr val="windowText" lastClr="000000"/>
                </a:solidFill>
                <a:latin typeface="UTM Avo" panose="02040603050506020204" pitchFamily="18" charset="0"/>
              </a:rPr>
              <a:t> </a:t>
            </a:r>
            <a:r>
              <a:rPr lang="en-US" sz="2400" kern="0" dirty="0" err="1">
                <a:solidFill>
                  <a:sysClr val="windowText" lastClr="000000"/>
                </a:solidFill>
                <a:latin typeface="UTM Avo" panose="02040603050506020204" pitchFamily="18" charset="0"/>
              </a:rPr>
              <a:t>dụng</a:t>
            </a:r>
            <a:r>
              <a:rPr lang="en-US" sz="2400" kern="0" dirty="0">
                <a:solidFill>
                  <a:sysClr val="windowText" lastClr="000000"/>
                </a:solidFill>
                <a:latin typeface="UTM Avo" panose="02040603050506020204" pitchFamily="18" charset="0"/>
              </a:rPr>
              <a:t>.</a:t>
            </a:r>
          </a:p>
        </p:txBody>
      </p:sp>
      <p:sp>
        <p:nvSpPr>
          <p:cNvPr id="129" name="Google Shape;1723;p45">
            <a:extLst>
              <a:ext uri="{FF2B5EF4-FFF2-40B4-BE49-F238E27FC236}">
                <a16:creationId xmlns:a16="http://schemas.microsoft.com/office/drawing/2014/main" id="{716F3C32-B968-4FE4-1495-B6AECEA37850}"/>
              </a:ext>
            </a:extLst>
          </p:cNvPr>
          <p:cNvSpPr txBox="1">
            <a:spLocks/>
          </p:cNvSpPr>
          <p:nvPr/>
        </p:nvSpPr>
        <p:spPr>
          <a:xfrm flipH="1">
            <a:off x="5685448" y="2700463"/>
            <a:ext cx="4214725" cy="2238879"/>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L="457200" marR="0" lvl="0" indent="-342900" algn="ctr" rtl="0">
              <a:lnSpc>
                <a:spcPct val="100000"/>
              </a:lnSpc>
              <a:spcBef>
                <a:spcPts val="0"/>
              </a:spcBef>
              <a:spcAft>
                <a:spcPts val="0"/>
              </a:spcAft>
              <a:buClr>
                <a:schemeClr val="dk1"/>
              </a:buClr>
              <a:buSzPts val="1800"/>
              <a:buFont typeface="Didact Gothic"/>
              <a:buNone/>
              <a:defRPr sz="1600" b="0" i="0" u="none" strike="noStrike" cap="none">
                <a:solidFill>
                  <a:schemeClr val="dk1"/>
                </a:solidFill>
                <a:latin typeface="Didact Gothic"/>
                <a:ea typeface="Didact Gothic"/>
                <a:cs typeface="Didact Gothic"/>
                <a:sym typeface="Didact Gothic"/>
              </a:defRPr>
            </a:lvl1pPr>
            <a:lvl2pPr marL="914400" marR="0" lvl="1" indent="-317500" algn="ctr" rtl="0">
              <a:lnSpc>
                <a:spcPct val="100000"/>
              </a:lnSpc>
              <a:spcBef>
                <a:spcPts val="0"/>
              </a:spcBef>
              <a:spcAft>
                <a:spcPts val="0"/>
              </a:spcAft>
              <a:buClr>
                <a:schemeClr val="dk1"/>
              </a:buClr>
              <a:buSzPts val="1400"/>
              <a:buFont typeface="Didact Gothic"/>
              <a:buNone/>
              <a:defRPr sz="1400" b="0" i="0" u="none" strike="noStrike" cap="none">
                <a:solidFill>
                  <a:schemeClr val="dk1"/>
                </a:solidFill>
                <a:latin typeface="Didact Gothic"/>
                <a:ea typeface="Didact Gothic"/>
                <a:cs typeface="Didact Gothic"/>
                <a:sym typeface="Didact Gothic"/>
              </a:defRPr>
            </a:lvl2pPr>
            <a:lvl3pPr marL="1371600" marR="0" lvl="2" indent="-317500" algn="ctr" rtl="0">
              <a:lnSpc>
                <a:spcPct val="100000"/>
              </a:lnSpc>
              <a:spcBef>
                <a:spcPts val="0"/>
              </a:spcBef>
              <a:spcAft>
                <a:spcPts val="0"/>
              </a:spcAft>
              <a:buClr>
                <a:schemeClr val="dk1"/>
              </a:buClr>
              <a:buSzPts val="1400"/>
              <a:buFont typeface="Didact Gothic"/>
              <a:buNone/>
              <a:defRPr sz="1400" b="0" i="0" u="none" strike="noStrike" cap="none">
                <a:solidFill>
                  <a:schemeClr val="dk1"/>
                </a:solidFill>
                <a:latin typeface="Didact Gothic"/>
                <a:ea typeface="Didact Gothic"/>
                <a:cs typeface="Didact Gothic"/>
                <a:sym typeface="Didact Gothic"/>
              </a:defRPr>
            </a:lvl3pPr>
            <a:lvl4pPr marL="1828800" marR="0" lvl="3" indent="-317500" algn="ctr" rtl="0">
              <a:lnSpc>
                <a:spcPct val="100000"/>
              </a:lnSpc>
              <a:spcBef>
                <a:spcPts val="0"/>
              </a:spcBef>
              <a:spcAft>
                <a:spcPts val="0"/>
              </a:spcAft>
              <a:buClr>
                <a:schemeClr val="dk1"/>
              </a:buClr>
              <a:buSzPts val="1400"/>
              <a:buFont typeface="Didact Gothic"/>
              <a:buNone/>
              <a:defRPr sz="1400" b="0" i="0" u="none" strike="noStrike" cap="none">
                <a:solidFill>
                  <a:schemeClr val="dk1"/>
                </a:solidFill>
                <a:latin typeface="Didact Gothic"/>
                <a:ea typeface="Didact Gothic"/>
                <a:cs typeface="Didact Gothic"/>
                <a:sym typeface="Didact Gothic"/>
              </a:defRPr>
            </a:lvl4pPr>
            <a:lvl5pPr marL="2286000" marR="0" lvl="4" indent="-317500" algn="ctr" rtl="0">
              <a:lnSpc>
                <a:spcPct val="100000"/>
              </a:lnSpc>
              <a:spcBef>
                <a:spcPts val="0"/>
              </a:spcBef>
              <a:spcAft>
                <a:spcPts val="0"/>
              </a:spcAft>
              <a:buClr>
                <a:schemeClr val="dk1"/>
              </a:buClr>
              <a:buSzPts val="1400"/>
              <a:buFont typeface="Didact Gothic"/>
              <a:buNone/>
              <a:defRPr sz="1400" b="0" i="0" u="none" strike="noStrike" cap="none">
                <a:solidFill>
                  <a:schemeClr val="dk1"/>
                </a:solidFill>
                <a:latin typeface="Didact Gothic"/>
                <a:ea typeface="Didact Gothic"/>
                <a:cs typeface="Didact Gothic"/>
                <a:sym typeface="Didact Gothic"/>
              </a:defRPr>
            </a:lvl5pPr>
            <a:lvl6pPr marL="2743200" marR="0" lvl="5" indent="-317500" algn="ctr" rtl="0">
              <a:lnSpc>
                <a:spcPct val="100000"/>
              </a:lnSpc>
              <a:spcBef>
                <a:spcPts val="0"/>
              </a:spcBef>
              <a:spcAft>
                <a:spcPts val="0"/>
              </a:spcAft>
              <a:buClr>
                <a:schemeClr val="dk1"/>
              </a:buClr>
              <a:buSzPts val="1400"/>
              <a:buFont typeface="Didact Gothic"/>
              <a:buNone/>
              <a:defRPr sz="1400" b="0" i="0" u="none" strike="noStrike" cap="none">
                <a:solidFill>
                  <a:schemeClr val="dk1"/>
                </a:solidFill>
                <a:latin typeface="Didact Gothic"/>
                <a:ea typeface="Didact Gothic"/>
                <a:cs typeface="Didact Gothic"/>
                <a:sym typeface="Didact Gothic"/>
              </a:defRPr>
            </a:lvl6pPr>
            <a:lvl7pPr marL="3200400" marR="0" lvl="6" indent="-317500" algn="ctr" rtl="0">
              <a:lnSpc>
                <a:spcPct val="100000"/>
              </a:lnSpc>
              <a:spcBef>
                <a:spcPts val="0"/>
              </a:spcBef>
              <a:spcAft>
                <a:spcPts val="0"/>
              </a:spcAft>
              <a:buClr>
                <a:schemeClr val="dk1"/>
              </a:buClr>
              <a:buSzPts val="1400"/>
              <a:buFont typeface="Didact Gothic"/>
              <a:buNone/>
              <a:defRPr sz="1400" b="0" i="0" u="none" strike="noStrike" cap="none">
                <a:solidFill>
                  <a:schemeClr val="dk1"/>
                </a:solidFill>
                <a:latin typeface="Didact Gothic"/>
                <a:ea typeface="Didact Gothic"/>
                <a:cs typeface="Didact Gothic"/>
                <a:sym typeface="Didact Gothic"/>
              </a:defRPr>
            </a:lvl7pPr>
            <a:lvl8pPr marL="3657600" marR="0" lvl="7" indent="-317500" algn="ctr" rtl="0">
              <a:lnSpc>
                <a:spcPct val="100000"/>
              </a:lnSpc>
              <a:spcBef>
                <a:spcPts val="0"/>
              </a:spcBef>
              <a:spcAft>
                <a:spcPts val="0"/>
              </a:spcAft>
              <a:buClr>
                <a:schemeClr val="dk1"/>
              </a:buClr>
              <a:buSzPts val="1400"/>
              <a:buFont typeface="Didact Gothic"/>
              <a:buNone/>
              <a:defRPr sz="1400" b="0" i="0" u="none" strike="noStrike" cap="none">
                <a:solidFill>
                  <a:schemeClr val="dk1"/>
                </a:solidFill>
                <a:latin typeface="Didact Gothic"/>
                <a:ea typeface="Didact Gothic"/>
                <a:cs typeface="Didact Gothic"/>
                <a:sym typeface="Didact Gothic"/>
              </a:defRPr>
            </a:lvl8pPr>
            <a:lvl9pPr marL="4114800" marR="0" lvl="8" indent="-317500" algn="ctr" rtl="0">
              <a:lnSpc>
                <a:spcPct val="100000"/>
              </a:lnSpc>
              <a:spcBef>
                <a:spcPts val="0"/>
              </a:spcBef>
              <a:spcAft>
                <a:spcPts val="0"/>
              </a:spcAft>
              <a:buClr>
                <a:schemeClr val="dk1"/>
              </a:buClr>
              <a:buSzPts val="1400"/>
              <a:buFont typeface="Didact Gothic"/>
              <a:buNone/>
              <a:defRPr sz="1400" b="0" i="0" u="none" strike="noStrike" cap="none">
                <a:solidFill>
                  <a:schemeClr val="dk1"/>
                </a:solidFill>
                <a:latin typeface="Didact Gothic"/>
                <a:ea typeface="Didact Gothic"/>
                <a:cs typeface="Didact Gothic"/>
                <a:sym typeface="Didact Gothic"/>
              </a:defRPr>
            </a:lvl9pPr>
          </a:lstStyle>
          <a:p>
            <a:pPr marL="0" indent="0" algn="just">
              <a:lnSpc>
                <a:spcPct val="150000"/>
              </a:lnSpc>
              <a:buClr>
                <a:srgbClr val="434343"/>
              </a:buClr>
            </a:pPr>
            <a:r>
              <a:rPr lang="nl-NL" sz="2400" dirty="0">
                <a:solidFill>
                  <a:sysClr val="windowText" lastClr="000000"/>
                </a:solidFill>
                <a:latin typeface="UTM Avo" panose="02040603050506020204" pitchFamily="18" charset="0"/>
              </a:rPr>
              <a:t>Cùng người thân chuẩn bị những món quà ý nghĩa dành tặng các bạn học sinh vùng khó khăn.</a:t>
            </a:r>
            <a:endParaRPr lang="en-US" sz="2400" kern="0" dirty="0">
              <a:solidFill>
                <a:sysClr val="windowText" lastClr="000000"/>
              </a:solidFill>
              <a:latin typeface="UTM Avo" panose="02040603050506020204" pitchFamily="18" charset="0"/>
            </a:endParaRPr>
          </a:p>
        </p:txBody>
      </p:sp>
    </p:spTree>
    <p:extLst>
      <p:ext uri="{BB962C8B-B14F-4D97-AF65-F5344CB8AC3E}">
        <p14:creationId xmlns:p14="http://schemas.microsoft.com/office/powerpoint/2010/main" val="367806343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7" presetClass="entr" presetSubtype="10" fill="hold" grpId="0" nodeType="clickEffect">
                                  <p:stCondLst>
                                    <p:cond delay="0"/>
                                  </p:stCondLst>
                                  <p:childTnLst>
                                    <p:set>
                                      <p:cBhvr>
                                        <p:cTn id="6" dur="1" fill="hold">
                                          <p:stCondLst>
                                            <p:cond delay="0"/>
                                          </p:stCondLst>
                                        </p:cTn>
                                        <p:tgtEl>
                                          <p:spTgt spid="128"/>
                                        </p:tgtEl>
                                        <p:attrNameLst>
                                          <p:attrName>style.visibility</p:attrName>
                                        </p:attrNameLst>
                                      </p:cBhvr>
                                      <p:to>
                                        <p:strVal val="visible"/>
                                      </p:to>
                                    </p:set>
                                    <p:anim calcmode="lin" valueType="num">
                                      <p:cBhvr>
                                        <p:cTn id="7" dur="500" fill="hold"/>
                                        <p:tgtEl>
                                          <p:spTgt spid="128"/>
                                        </p:tgtEl>
                                        <p:attrNameLst>
                                          <p:attrName>ppt_w</p:attrName>
                                        </p:attrNameLst>
                                      </p:cBhvr>
                                      <p:tavLst>
                                        <p:tav tm="0">
                                          <p:val>
                                            <p:fltVal val="0"/>
                                          </p:val>
                                        </p:tav>
                                        <p:tav tm="100000">
                                          <p:val>
                                            <p:strVal val="#ppt_w"/>
                                          </p:val>
                                        </p:tav>
                                      </p:tavLst>
                                    </p:anim>
                                    <p:anim calcmode="lin" valueType="num">
                                      <p:cBhvr>
                                        <p:cTn id="8" dur="500" fill="hold"/>
                                        <p:tgtEl>
                                          <p:spTgt spid="128"/>
                                        </p:tgtEl>
                                        <p:attrNameLst>
                                          <p:attrName>ppt_h</p:attrName>
                                        </p:attrNameLst>
                                      </p:cBhvr>
                                      <p:tavLst>
                                        <p:tav tm="0">
                                          <p:val>
                                            <p:strVal val="#ppt_h"/>
                                          </p:val>
                                        </p:tav>
                                        <p:tav tm="100000">
                                          <p:val>
                                            <p:strVal val="#ppt_h"/>
                                          </p:val>
                                        </p:tav>
                                      </p:tavLst>
                                    </p:anim>
                                  </p:childTnLst>
                                </p:cTn>
                              </p:par>
                              <p:par>
                                <p:cTn id="9" presetID="17" presetClass="entr" presetSubtype="10" fill="hold" nodeType="with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p:cTn id="11" dur="500" fill="hold"/>
                                        <p:tgtEl>
                                          <p:spTgt spid="2"/>
                                        </p:tgtEl>
                                        <p:attrNameLst>
                                          <p:attrName>ppt_w</p:attrName>
                                        </p:attrNameLst>
                                      </p:cBhvr>
                                      <p:tavLst>
                                        <p:tav tm="0">
                                          <p:val>
                                            <p:fltVal val="0"/>
                                          </p:val>
                                        </p:tav>
                                        <p:tav tm="100000">
                                          <p:val>
                                            <p:strVal val="#ppt_w"/>
                                          </p:val>
                                        </p:tav>
                                      </p:tavLst>
                                    </p:anim>
                                    <p:anim calcmode="lin" valueType="num">
                                      <p:cBhvr>
                                        <p:cTn id="12" dur="500" fill="hold"/>
                                        <p:tgtEl>
                                          <p:spTgt spid="2"/>
                                        </p:tgtEl>
                                        <p:attrNameLst>
                                          <p:attrName>ppt_h</p:attrName>
                                        </p:attrNameLst>
                                      </p:cBhvr>
                                      <p:tavLst>
                                        <p:tav tm="0">
                                          <p:val>
                                            <p:strVal val="#ppt_h"/>
                                          </p:val>
                                        </p:tav>
                                        <p:tav tm="100000">
                                          <p:val>
                                            <p:strVal val="#ppt_h"/>
                                          </p:val>
                                        </p:tav>
                                      </p:tavLst>
                                    </p:anim>
                                  </p:childTnLst>
                                </p:cTn>
                              </p:par>
                            </p:childTnLst>
                          </p:cTn>
                        </p:par>
                      </p:childTnLst>
                    </p:cTn>
                  </p:par>
                  <p:par>
                    <p:cTn id="13" fill="hold">
                      <p:stCondLst>
                        <p:cond delay="indefinite"/>
                      </p:stCondLst>
                      <p:childTnLst>
                        <p:par>
                          <p:cTn id="14" fill="hold">
                            <p:stCondLst>
                              <p:cond delay="0"/>
                            </p:stCondLst>
                            <p:childTnLst>
                              <p:par>
                                <p:cTn id="15" presetID="17" presetClass="entr" presetSubtype="1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 calcmode="lin" valueType="num">
                                      <p:cBhvr>
                                        <p:cTn id="17" dur="500" fill="hold"/>
                                        <p:tgtEl>
                                          <p:spTgt spid="7"/>
                                        </p:tgtEl>
                                        <p:attrNameLst>
                                          <p:attrName>ppt_w</p:attrName>
                                        </p:attrNameLst>
                                      </p:cBhvr>
                                      <p:tavLst>
                                        <p:tav tm="0">
                                          <p:val>
                                            <p:fltVal val="0"/>
                                          </p:val>
                                        </p:tav>
                                        <p:tav tm="100000">
                                          <p:val>
                                            <p:strVal val="#ppt_w"/>
                                          </p:val>
                                        </p:tav>
                                      </p:tavLst>
                                    </p:anim>
                                    <p:anim calcmode="lin" valueType="num">
                                      <p:cBhvr>
                                        <p:cTn id="18" dur="500" fill="hold"/>
                                        <p:tgtEl>
                                          <p:spTgt spid="7"/>
                                        </p:tgtEl>
                                        <p:attrNameLst>
                                          <p:attrName>ppt_h</p:attrName>
                                        </p:attrNameLst>
                                      </p:cBhvr>
                                      <p:tavLst>
                                        <p:tav tm="0">
                                          <p:val>
                                            <p:strVal val="#ppt_h"/>
                                          </p:val>
                                        </p:tav>
                                        <p:tav tm="100000">
                                          <p:val>
                                            <p:strVal val="#ppt_h"/>
                                          </p:val>
                                        </p:tav>
                                      </p:tavLst>
                                    </p:anim>
                                  </p:childTnLst>
                                </p:cTn>
                              </p:par>
                              <p:par>
                                <p:cTn id="19" presetID="17" presetClass="entr" presetSubtype="10" fill="hold" grpId="0" nodeType="withEffect">
                                  <p:stCondLst>
                                    <p:cond delay="0"/>
                                  </p:stCondLst>
                                  <p:childTnLst>
                                    <p:set>
                                      <p:cBhvr>
                                        <p:cTn id="20" dur="1" fill="hold">
                                          <p:stCondLst>
                                            <p:cond delay="0"/>
                                          </p:stCondLst>
                                        </p:cTn>
                                        <p:tgtEl>
                                          <p:spTgt spid="129"/>
                                        </p:tgtEl>
                                        <p:attrNameLst>
                                          <p:attrName>style.visibility</p:attrName>
                                        </p:attrNameLst>
                                      </p:cBhvr>
                                      <p:to>
                                        <p:strVal val="visible"/>
                                      </p:to>
                                    </p:set>
                                    <p:anim calcmode="lin" valueType="num">
                                      <p:cBhvr>
                                        <p:cTn id="21" dur="500" fill="hold"/>
                                        <p:tgtEl>
                                          <p:spTgt spid="129"/>
                                        </p:tgtEl>
                                        <p:attrNameLst>
                                          <p:attrName>ppt_w</p:attrName>
                                        </p:attrNameLst>
                                      </p:cBhvr>
                                      <p:tavLst>
                                        <p:tav tm="0">
                                          <p:val>
                                            <p:fltVal val="0"/>
                                          </p:val>
                                        </p:tav>
                                        <p:tav tm="100000">
                                          <p:val>
                                            <p:strVal val="#ppt_w"/>
                                          </p:val>
                                        </p:tav>
                                      </p:tavLst>
                                    </p:anim>
                                    <p:anim calcmode="lin" valueType="num">
                                      <p:cBhvr>
                                        <p:cTn id="22" dur="500" fill="hold"/>
                                        <p:tgtEl>
                                          <p:spTgt spid="129"/>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8" grpId="0"/>
      <p:bldP spid="129"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38775715"/>
      </p:ext>
    </p:extLst>
  </p:cSld>
  <p:clrMapOvr>
    <a:masterClrMapping/>
  </p:clrMapOvr>
  <p:transition>
    <p:fade/>
  </p:transition>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ACB027CB-33A2-DB8E-FDCD-11D3E26EE0D0}"/>
              </a:ext>
            </a:extLst>
          </p:cNvPr>
          <p:cNvSpPr/>
          <p:nvPr/>
        </p:nvSpPr>
        <p:spPr>
          <a:xfrm>
            <a:off x="4775418" y="3585180"/>
            <a:ext cx="2944537" cy="2958470"/>
          </a:xfrm>
          <a:prstGeom prst="roundRect">
            <a:avLst/>
          </a:prstGeom>
          <a:solidFill>
            <a:schemeClr val="accent2"/>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597F0D54-B65E-6BA3-06C1-B63951AD2BD6}"/>
              </a:ext>
            </a:extLst>
          </p:cNvPr>
          <p:cNvPicPr>
            <a:picLocks noChangeAspect="1"/>
          </p:cNvPicPr>
          <p:nvPr/>
        </p:nvPicPr>
        <p:blipFill>
          <a:blip r:embed="rId3"/>
          <a:stretch>
            <a:fillRect/>
          </a:stretch>
        </p:blipFill>
        <p:spPr>
          <a:xfrm>
            <a:off x="4936417" y="3753145"/>
            <a:ext cx="2622541" cy="2622541"/>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8" name="TextBox 7">
            <a:extLst>
              <a:ext uri="{FF2B5EF4-FFF2-40B4-BE49-F238E27FC236}">
                <a16:creationId xmlns:a16="http://schemas.microsoft.com/office/drawing/2014/main" id="{E3EB4BD1-2902-EC4A-0F38-79BCCA9B2602}"/>
              </a:ext>
            </a:extLst>
          </p:cNvPr>
          <p:cNvSpPr txBox="1"/>
          <p:nvPr/>
        </p:nvSpPr>
        <p:spPr>
          <a:xfrm>
            <a:off x="454403" y="574846"/>
            <a:ext cx="11367083" cy="1411990"/>
          </a:xfrm>
          <a:prstGeom prst="rect">
            <a:avLst/>
          </a:prstGeom>
          <a:noFill/>
        </p:spPr>
        <p:txBody>
          <a:bodyPr wrap="square" rtlCol="0">
            <a:spAutoFit/>
          </a:bodyPr>
          <a:lstStyle/>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US" sz="2000" b="1" i="0" u="none" strike="noStrike" kern="1200" cap="none" spc="0" normalizeH="0" baseline="0" noProof="0">
                <a:ln>
                  <a:noFill/>
                </a:ln>
                <a:solidFill>
                  <a:srgbClr val="ED7D31">
                    <a:lumMod val="50000"/>
                  </a:srgbClr>
                </a:solidFill>
                <a:effectLst/>
                <a:uLnTx/>
                <a:uFillTx/>
                <a:latin typeface="UTM Avo" panose="02040603050506020204" pitchFamily="18" charset="0"/>
                <a:ea typeface="+mn-ea"/>
                <a:cs typeface="+mn-cs"/>
              </a:rPr>
              <a:t>Để kết nối cộng đồng giáo viên và nhận thêm nhiều tài liệu giảng dạy, </a:t>
            </a:r>
          </a:p>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US" sz="2000" b="0" i="0" u="none" strike="noStrike" kern="1200" cap="none" spc="0" normalizeH="0" baseline="0" noProof="0">
                <a:ln>
                  <a:noFill/>
                </a:ln>
                <a:solidFill>
                  <a:srgbClr val="ED7D31">
                    <a:lumMod val="50000"/>
                  </a:srgbClr>
                </a:solidFill>
                <a:effectLst/>
                <a:uLnTx/>
                <a:uFillTx/>
                <a:latin typeface="UTM Avo" panose="02040603050506020204" pitchFamily="18" charset="0"/>
                <a:ea typeface="+mn-ea"/>
                <a:cs typeface="+mn-cs"/>
              </a:rPr>
              <a:t>mời quý thầy cô tham gia Group Facebook</a:t>
            </a:r>
          </a:p>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US" sz="2000" b="0" i="0" u="none" strike="noStrike" kern="1200" cap="none" spc="0" normalizeH="0" baseline="0" noProof="0">
                <a:ln>
                  <a:noFill/>
                </a:ln>
                <a:solidFill>
                  <a:srgbClr val="ED7D31">
                    <a:lumMod val="50000"/>
                  </a:srgbClr>
                </a:solidFill>
                <a:effectLst/>
                <a:uLnTx/>
                <a:uFillTx/>
                <a:latin typeface="UTM Avo" panose="02040603050506020204" pitchFamily="18" charset="0"/>
                <a:ea typeface="+mn-ea"/>
                <a:cs typeface="+mn-cs"/>
              </a:rPr>
              <a:t>theo đường link:  </a:t>
            </a:r>
          </a:p>
        </p:txBody>
      </p:sp>
      <p:sp>
        <p:nvSpPr>
          <p:cNvPr id="11" name="Rectangle: Rounded Corners 10">
            <a:extLst>
              <a:ext uri="{FF2B5EF4-FFF2-40B4-BE49-F238E27FC236}">
                <a16:creationId xmlns:a16="http://schemas.microsoft.com/office/drawing/2014/main" id="{277F7C17-E574-9332-676F-7B4FC88CD262}"/>
              </a:ext>
            </a:extLst>
          </p:cNvPr>
          <p:cNvSpPr/>
          <p:nvPr/>
        </p:nvSpPr>
        <p:spPr>
          <a:xfrm>
            <a:off x="2441908" y="2000034"/>
            <a:ext cx="7407478" cy="461665"/>
          </a:xfrm>
          <a:prstGeom prst="roundRect">
            <a:avLst/>
          </a:prstGeom>
          <a:solidFill>
            <a:schemeClr val="accent2">
              <a:lumMod val="20000"/>
              <a:lumOff val="80000"/>
            </a:schemeClr>
          </a:solidFill>
          <a:ln>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TextBox 9">
            <a:hlinkClick r:id="rId4"/>
            <a:extLst>
              <a:ext uri="{FF2B5EF4-FFF2-40B4-BE49-F238E27FC236}">
                <a16:creationId xmlns:a16="http://schemas.microsoft.com/office/drawing/2014/main" id="{EEDCC7DA-65BA-6B5F-4904-487E49566583}"/>
              </a:ext>
            </a:extLst>
          </p:cNvPr>
          <p:cNvSpPr txBox="1"/>
          <p:nvPr/>
        </p:nvSpPr>
        <p:spPr>
          <a:xfrm>
            <a:off x="2644617" y="2000034"/>
            <a:ext cx="7122253"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sng" strike="noStrike" kern="1200" cap="none" spc="0" normalizeH="0" baseline="0" noProof="0">
                <a:ln>
                  <a:noFill/>
                </a:ln>
                <a:solidFill>
                  <a:srgbClr val="ED7D31">
                    <a:lumMod val="50000"/>
                  </a:srgbClr>
                </a:solidFill>
                <a:effectLst/>
                <a:uLnTx/>
                <a:uFillTx/>
                <a:latin typeface="UTM Avo" panose="02040603050506020204" pitchFamily="18" charset="0"/>
                <a:ea typeface="+mn-ea"/>
                <a:cs typeface="+mn-cs"/>
              </a:rPr>
              <a:t>Hoc10 – Đồng hành cùng giáo viên tiểu học</a:t>
            </a:r>
          </a:p>
        </p:txBody>
      </p:sp>
      <p:sp>
        <p:nvSpPr>
          <p:cNvPr id="15" name="TextBox 14">
            <a:extLst>
              <a:ext uri="{FF2B5EF4-FFF2-40B4-BE49-F238E27FC236}">
                <a16:creationId xmlns:a16="http://schemas.microsoft.com/office/drawing/2014/main" id="{27B892AE-66B0-F635-0B83-4AD3E5525730}"/>
              </a:ext>
            </a:extLst>
          </p:cNvPr>
          <p:cNvSpPr txBox="1"/>
          <p:nvPr/>
        </p:nvSpPr>
        <p:spPr>
          <a:xfrm>
            <a:off x="4011326" y="2381351"/>
            <a:ext cx="4321723" cy="488660"/>
          </a:xfrm>
          <a:prstGeom prst="rect">
            <a:avLst/>
          </a:prstGeom>
          <a:noFill/>
        </p:spPr>
        <p:txBody>
          <a:bodyPr wrap="square" rtlCol="0">
            <a:spAutoFit/>
          </a:bodyPr>
          <a:lstStyle/>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US" sz="2000" b="0" i="0" u="none" strike="noStrike" kern="1200" cap="none" spc="0" normalizeH="0" baseline="0" noProof="0">
                <a:ln>
                  <a:noFill/>
                </a:ln>
                <a:solidFill>
                  <a:srgbClr val="ED7D31">
                    <a:lumMod val="50000"/>
                  </a:srgbClr>
                </a:solidFill>
                <a:effectLst/>
                <a:uLnTx/>
                <a:uFillTx/>
                <a:latin typeface="UTM Avo" panose="02040603050506020204" pitchFamily="18" charset="0"/>
                <a:ea typeface="+mn-ea"/>
                <a:cs typeface="+mn-cs"/>
              </a:rPr>
              <a:t>Hoặc truy cập qua QR code</a:t>
            </a:r>
          </a:p>
        </p:txBody>
      </p:sp>
      <p:pic>
        <p:nvPicPr>
          <p:cNvPr id="1026" name="Picture 2" descr="Ngón Trỏ, ngón tay, Máy tính Biểu tượng Tay - tay png tải về - Miễn phí  trong suốt Tay png Tải về.">
            <a:extLst>
              <a:ext uri="{FF2B5EF4-FFF2-40B4-BE49-F238E27FC236}">
                <a16:creationId xmlns:a16="http://schemas.microsoft.com/office/drawing/2014/main" id="{7E39AE3B-04ED-AC20-C486-F5B9A97F621B}"/>
              </a:ext>
            </a:extLst>
          </p:cNvPr>
          <p:cNvPicPr>
            <a:picLocks noChangeAspect="1" noChangeArrowheads="1"/>
          </p:cNvPicPr>
          <p:nvPr/>
        </p:nvPicPr>
        <p:blipFill>
          <a:blip r:embed="rId5" cstate="print">
            <a:extLst>
              <a:ext uri="{BEBA8EAE-BF5A-486C-A8C5-ECC9F3942E4B}">
                <a14:imgProps xmlns:a14="http://schemas.microsoft.com/office/drawing/2010/main">
                  <a14:imgLayer r:embed="rId6">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rot="16200000">
            <a:off x="5679086" y="2851979"/>
            <a:ext cx="1053311" cy="7490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753356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mph" presetSubtype="0" repeatCount="indefinite" fill="hold" grpId="0" nodeType="withEffect">
                                  <p:stCondLst>
                                    <p:cond delay="0"/>
                                  </p:stCondLst>
                                  <p:childTnLst>
                                    <p:animClr clrSpc="hsl" dir="cw">
                                      <p:cBhvr override="childStyle">
                                        <p:cTn id="6" dur="1000" fill="hold"/>
                                        <p:tgtEl>
                                          <p:spTgt spid="10"/>
                                        </p:tgtEl>
                                        <p:attrNameLst>
                                          <p:attrName>style.color</p:attrName>
                                        </p:attrNameLst>
                                      </p:cBhvr>
                                      <p:by>
                                        <p:hsl h="7200000" s="0" l="0"/>
                                      </p:by>
                                    </p:animClr>
                                    <p:animClr clrSpc="hsl" dir="cw">
                                      <p:cBhvr>
                                        <p:cTn id="7" dur="1000" fill="hold"/>
                                        <p:tgtEl>
                                          <p:spTgt spid="10"/>
                                        </p:tgtEl>
                                        <p:attrNameLst>
                                          <p:attrName>fillcolor</p:attrName>
                                        </p:attrNameLst>
                                      </p:cBhvr>
                                      <p:by>
                                        <p:hsl h="7200000" s="0" l="0"/>
                                      </p:by>
                                    </p:animClr>
                                    <p:animClr clrSpc="hsl" dir="cw">
                                      <p:cBhvr>
                                        <p:cTn id="8" dur="1000" fill="hold"/>
                                        <p:tgtEl>
                                          <p:spTgt spid="10"/>
                                        </p:tgtEl>
                                        <p:attrNameLst>
                                          <p:attrName>stroke.color</p:attrName>
                                        </p:attrNameLst>
                                      </p:cBhvr>
                                      <p:by>
                                        <p:hsl h="7200000" s="0" l="0"/>
                                      </p:by>
                                    </p:animClr>
                                    <p:set>
                                      <p:cBhvr>
                                        <p:cTn id="9" dur="1000" fill="hold"/>
                                        <p:tgtEl>
                                          <p:spTgt spid="10"/>
                                        </p:tgtEl>
                                        <p:attrNameLst>
                                          <p:attrName>fill.type</p:attrName>
                                        </p:attrNameLst>
                                      </p:cBhvr>
                                      <p:to>
                                        <p:strVal val="solid"/>
                                      </p:to>
                                    </p:set>
                                  </p:childTnLst>
                                </p:cTn>
                              </p:par>
                              <p:par>
                                <p:cTn id="10" presetID="1" presetClass="emph" presetSubtype="2" repeatCount="indefinite" fill="hold" nodeType="withEffect">
                                  <p:stCondLst>
                                    <p:cond delay="0"/>
                                  </p:stCondLst>
                                  <p:childTnLst>
                                    <p:animClr clrSpc="rgb" dir="cw">
                                      <p:cBhvr>
                                        <p:cTn id="11" dur="1000" fill="hold"/>
                                        <p:tgtEl>
                                          <p:spTgt spid="11"/>
                                        </p:tgtEl>
                                        <p:attrNameLst>
                                          <p:attrName>fillcolor</p:attrName>
                                        </p:attrNameLst>
                                      </p:cBhvr>
                                      <p:to>
                                        <a:srgbClr val="C5E0B3"/>
                                      </p:to>
                                    </p:animClr>
                                    <p:set>
                                      <p:cBhvr>
                                        <p:cTn id="12" dur="1000" fill="hold"/>
                                        <p:tgtEl>
                                          <p:spTgt spid="11"/>
                                        </p:tgtEl>
                                        <p:attrNameLst>
                                          <p:attrName>fill.type</p:attrName>
                                        </p:attrNameLst>
                                      </p:cBhvr>
                                      <p:to>
                                        <p:strVal val="solid"/>
                                      </p:to>
                                    </p:set>
                                    <p:set>
                                      <p:cBhvr>
                                        <p:cTn id="13" dur="1000" fill="hold"/>
                                        <p:tgtEl>
                                          <p:spTgt spid="11"/>
                                        </p:tgtEl>
                                        <p:attrNameLst>
                                          <p:attrName>fill.on</p:attrName>
                                        </p:attrNameLst>
                                      </p:cBhvr>
                                      <p:to>
                                        <p:strVal val="true"/>
                                      </p:to>
                                    </p:set>
                                  </p:childTnLst>
                                </p:cTn>
                              </p:par>
                              <p:par>
                                <p:cTn id="14" presetID="21" presetClass="emph" presetSubtype="0" repeatCount="indefinite" fill="hold" grpId="0" nodeType="withEffect">
                                  <p:stCondLst>
                                    <p:cond delay="0"/>
                                  </p:stCondLst>
                                  <p:childTnLst>
                                    <p:animClr clrSpc="hsl" dir="cw">
                                      <p:cBhvr override="childStyle">
                                        <p:cTn id="15" dur="1000" fill="hold"/>
                                        <p:tgtEl>
                                          <p:spTgt spid="6"/>
                                        </p:tgtEl>
                                        <p:attrNameLst>
                                          <p:attrName>style.color</p:attrName>
                                        </p:attrNameLst>
                                      </p:cBhvr>
                                      <p:by>
                                        <p:hsl h="7200000" s="0" l="0"/>
                                      </p:by>
                                    </p:animClr>
                                    <p:animClr clrSpc="hsl" dir="cw">
                                      <p:cBhvr>
                                        <p:cTn id="16" dur="1000" fill="hold"/>
                                        <p:tgtEl>
                                          <p:spTgt spid="6"/>
                                        </p:tgtEl>
                                        <p:attrNameLst>
                                          <p:attrName>fillcolor</p:attrName>
                                        </p:attrNameLst>
                                      </p:cBhvr>
                                      <p:by>
                                        <p:hsl h="7200000" s="0" l="0"/>
                                      </p:by>
                                    </p:animClr>
                                    <p:animClr clrSpc="hsl" dir="cw">
                                      <p:cBhvr>
                                        <p:cTn id="17" dur="1000" fill="hold"/>
                                        <p:tgtEl>
                                          <p:spTgt spid="6"/>
                                        </p:tgtEl>
                                        <p:attrNameLst>
                                          <p:attrName>stroke.color</p:attrName>
                                        </p:attrNameLst>
                                      </p:cBhvr>
                                      <p:by>
                                        <p:hsl h="7200000" s="0" l="0"/>
                                      </p:by>
                                    </p:animClr>
                                    <p:set>
                                      <p:cBhvr>
                                        <p:cTn id="18" dur="1000" fill="hold"/>
                                        <p:tgtEl>
                                          <p:spTgt spid="6"/>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0"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D4D7F196-9C61-44B6-9257-38A1FA7A2B3A}" vid="{7023CD2D-81B6-4BB7-B338-C0CB8A5C0DA7}"/>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9Slide.vn</Template>
  <TotalTime>75</TotalTime>
  <Words>706</Words>
  <Application>Microsoft Office PowerPoint</Application>
  <PresentationFormat>Widescreen</PresentationFormat>
  <Paragraphs>71</Paragraphs>
  <Slides>26</Slides>
  <Notes>6</Notes>
  <HiddenSlides>0</HiddenSlides>
  <MMClips>1</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26</vt:i4>
      </vt:variant>
    </vt:vector>
  </HeadingPairs>
  <TitlesOfParts>
    <vt:vector size="35" baseType="lpstr">
      <vt:lpstr>Arial</vt:lpstr>
      <vt:lpstr>Calibri</vt:lpstr>
      <vt:lpstr>Calibri Light</vt:lpstr>
      <vt:lpstr>Didact Gothic</vt:lpstr>
      <vt:lpstr>Roboto Condensed Light</vt:lpstr>
      <vt:lpstr>UTM Avo</vt:lpstr>
      <vt:lpstr>Wingdings</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9Slide.vn</Manager>
  <Company>9Slide.vn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9Slide.vn</dc:subject>
  <dc:creator>lamqu</dc:creator>
  <dc:description>9Slide.vn</dc:description>
  <cp:lastModifiedBy>hung.nv2510hung.nv2510</cp:lastModifiedBy>
  <cp:revision>12</cp:revision>
  <dcterms:created xsi:type="dcterms:W3CDTF">2023-05-08T02:27:45Z</dcterms:created>
  <dcterms:modified xsi:type="dcterms:W3CDTF">2023-08-18T03:42:06Z</dcterms:modified>
  <cp:category>9Slide.vn</cp:category>
</cp:coreProperties>
</file>