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media2.wav" ContentType="audio/x-wav"/>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3"/>
  </p:notesMasterIdLst>
  <p:sldIdLst>
    <p:sldId id="257" r:id="rId3"/>
    <p:sldId id="268" r:id="rId4"/>
    <p:sldId id="269" r:id="rId5"/>
    <p:sldId id="256" r:id="rId6"/>
    <p:sldId id="267" r:id="rId7"/>
    <p:sldId id="260" r:id="rId8"/>
    <p:sldId id="262" r:id="rId9"/>
    <p:sldId id="287" r:id="rId10"/>
    <p:sldId id="288" r:id="rId11"/>
    <p:sldId id="289" r:id="rId12"/>
    <p:sldId id="290" r:id="rId13"/>
    <p:sldId id="291" r:id="rId14"/>
    <p:sldId id="292" r:id="rId15"/>
    <p:sldId id="293" r:id="rId16"/>
    <p:sldId id="294" r:id="rId17"/>
    <p:sldId id="295" r:id="rId18"/>
    <p:sldId id="259" r:id="rId19"/>
    <p:sldId id="263" r:id="rId20"/>
    <p:sldId id="261" r:id="rId21"/>
    <p:sldId id="258" r:id="rId22"/>
    <p:sldId id="296" r:id="rId23"/>
    <p:sldId id="297" r:id="rId24"/>
    <p:sldId id="298" r:id="rId25"/>
    <p:sldId id="299" r:id="rId26"/>
    <p:sldId id="301" r:id="rId27"/>
    <p:sldId id="265" r:id="rId28"/>
    <p:sldId id="264" r:id="rId29"/>
    <p:sldId id="270" r:id="rId30"/>
    <p:sldId id="266" r:id="rId31"/>
    <p:sldId id="302"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C9A0"/>
    <a:srgbClr val="FFFAF7"/>
    <a:srgbClr val="A9EB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42" autoAdjust="0"/>
    <p:restoredTop sz="94628"/>
  </p:normalViewPr>
  <p:slideViewPr>
    <p:cSldViewPr snapToGrid="0">
      <p:cViewPr varScale="1">
        <p:scale>
          <a:sx n="108" d="100"/>
          <a:sy n="108" d="100"/>
        </p:scale>
        <p:origin x="76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1AE656-D9B7-DA47-BBAD-68B9B91616CE}" type="datetimeFigureOut">
              <a:rPr lang="en-US" smtClean="0"/>
              <a:t>8/28/2023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D3EA47-D496-184B-84A3-E796E50B597D}" type="slidenum">
              <a:rPr lang="en-US" smtClean="0"/>
              <a:t>‹#›</a:t>
            </a:fld>
            <a:endParaRPr lang="en-US"/>
          </a:p>
        </p:txBody>
      </p:sp>
    </p:spTree>
    <p:extLst>
      <p:ext uri="{BB962C8B-B14F-4D97-AF65-F5344CB8AC3E}">
        <p14:creationId xmlns:p14="http://schemas.microsoft.com/office/powerpoint/2010/main" val="1413330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GV click </a:t>
            </a:r>
            <a:r>
              <a:rPr lang="en-US" dirty="0" err="1"/>
              <a:t>vào</a:t>
            </a:r>
            <a:r>
              <a:rPr lang="en-US" dirty="0"/>
              <a:t> </a:t>
            </a:r>
            <a:r>
              <a:rPr lang="en-US" dirty="0" err="1"/>
              <a:t>cánh</a:t>
            </a:r>
            <a:r>
              <a:rPr lang="en-US" dirty="0"/>
              <a:t> </a:t>
            </a:r>
            <a:r>
              <a:rPr lang="en-US" dirty="0" err="1"/>
              <a:t>cửa</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endParaRPr lang="en-US" dirty="0"/>
          </a:p>
        </p:txBody>
      </p:sp>
      <p:sp>
        <p:nvSpPr>
          <p:cNvPr id="4" name="Slide Number Placeholder 3"/>
          <p:cNvSpPr>
            <a:spLocks noGrp="1"/>
          </p:cNvSpPr>
          <p:nvPr>
            <p:ph type="sldNum" sz="quarter" idx="5"/>
          </p:nvPr>
        </p:nvSpPr>
        <p:spPr/>
        <p:txBody>
          <a:bodyPr/>
          <a:lstStyle/>
          <a:p>
            <a:fld id="{F8D3EA47-D496-184B-84A3-E796E50B597D}" type="slidenum">
              <a:rPr lang="en-US" smtClean="0"/>
              <a:t>22</a:t>
            </a:fld>
            <a:endParaRPr lang="en-US"/>
          </a:p>
        </p:txBody>
      </p:sp>
    </p:spTree>
    <p:extLst>
      <p:ext uri="{BB962C8B-B14F-4D97-AF65-F5344CB8AC3E}">
        <p14:creationId xmlns:p14="http://schemas.microsoft.com/office/powerpoint/2010/main" val="2840205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GV click </a:t>
            </a:r>
            <a:r>
              <a:rPr lang="en-US" dirty="0" err="1"/>
              <a:t>vào</a:t>
            </a:r>
            <a:r>
              <a:rPr lang="en-US" dirty="0"/>
              <a:t> </a:t>
            </a:r>
            <a:r>
              <a:rPr lang="en-US" dirty="0" err="1"/>
              <a:t>cánh</a:t>
            </a:r>
            <a:r>
              <a:rPr lang="en-US" dirty="0"/>
              <a:t> </a:t>
            </a:r>
            <a:r>
              <a:rPr lang="en-US" dirty="0" err="1"/>
              <a:t>cửa</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endParaRPr lang="en-US" dirty="0"/>
          </a:p>
          <a:p>
            <a:endParaRPr lang="en-US" dirty="0"/>
          </a:p>
        </p:txBody>
      </p:sp>
      <p:sp>
        <p:nvSpPr>
          <p:cNvPr id="4" name="Slide Number Placeholder 3"/>
          <p:cNvSpPr>
            <a:spLocks noGrp="1"/>
          </p:cNvSpPr>
          <p:nvPr>
            <p:ph type="sldNum" sz="quarter" idx="5"/>
          </p:nvPr>
        </p:nvSpPr>
        <p:spPr/>
        <p:txBody>
          <a:bodyPr/>
          <a:lstStyle/>
          <a:p>
            <a:fld id="{F8D3EA47-D496-184B-84A3-E796E50B597D}" type="slidenum">
              <a:rPr lang="en-US" smtClean="0"/>
              <a:t>23</a:t>
            </a:fld>
            <a:endParaRPr lang="en-US"/>
          </a:p>
        </p:txBody>
      </p:sp>
    </p:spTree>
    <p:extLst>
      <p:ext uri="{BB962C8B-B14F-4D97-AF65-F5344CB8AC3E}">
        <p14:creationId xmlns:p14="http://schemas.microsoft.com/office/powerpoint/2010/main" val="3530551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GV click </a:t>
            </a:r>
            <a:r>
              <a:rPr lang="en-US" dirty="0" err="1"/>
              <a:t>vào</a:t>
            </a:r>
            <a:r>
              <a:rPr lang="en-US" dirty="0"/>
              <a:t> </a:t>
            </a:r>
            <a:r>
              <a:rPr lang="en-US" dirty="0" err="1"/>
              <a:t>cánh</a:t>
            </a:r>
            <a:r>
              <a:rPr lang="en-US" dirty="0"/>
              <a:t> </a:t>
            </a:r>
            <a:r>
              <a:rPr lang="en-US" dirty="0" err="1"/>
              <a:t>cửa</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endParaRPr lang="en-US" dirty="0"/>
          </a:p>
          <a:p>
            <a:endParaRPr lang="en-US" dirty="0"/>
          </a:p>
        </p:txBody>
      </p:sp>
      <p:sp>
        <p:nvSpPr>
          <p:cNvPr id="4" name="Slide Number Placeholder 3"/>
          <p:cNvSpPr>
            <a:spLocks noGrp="1"/>
          </p:cNvSpPr>
          <p:nvPr>
            <p:ph type="sldNum" sz="quarter" idx="5"/>
          </p:nvPr>
        </p:nvSpPr>
        <p:spPr/>
        <p:txBody>
          <a:bodyPr/>
          <a:lstStyle/>
          <a:p>
            <a:fld id="{F8D3EA47-D496-184B-84A3-E796E50B597D}" type="slidenum">
              <a:rPr lang="en-US" smtClean="0"/>
              <a:t>24</a:t>
            </a:fld>
            <a:endParaRPr lang="en-US"/>
          </a:p>
        </p:txBody>
      </p:sp>
    </p:spTree>
    <p:extLst>
      <p:ext uri="{BB962C8B-B14F-4D97-AF65-F5344CB8AC3E}">
        <p14:creationId xmlns:p14="http://schemas.microsoft.com/office/powerpoint/2010/main" val="4119200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D3EA47-D496-184B-84A3-E796E50B597D}" type="slidenum">
              <a:rPr lang="en-US" smtClean="0"/>
              <a:t>25</a:t>
            </a:fld>
            <a:endParaRPr lang="en-US"/>
          </a:p>
        </p:txBody>
      </p:sp>
    </p:spTree>
    <p:extLst>
      <p:ext uri="{BB962C8B-B14F-4D97-AF65-F5344CB8AC3E}">
        <p14:creationId xmlns:p14="http://schemas.microsoft.com/office/powerpoint/2010/main" val="3994709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506200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736368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587872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761176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300856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032175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427523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528728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556384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78662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92193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A7A97DE7-D8F0-7655-AB00-595C9615F9DC}"/>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8/28/2023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8957723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hoat-dong-trai-nghiem-2/1/21/47/" TargetMode="External"/><Relationship Id="rId2" Type="http://schemas.openxmlformats.org/officeDocument/2006/relationships/image" Target="../media/image10.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hoat-dong-trai-nghiem-2/1/21/47/" TargetMode="External"/><Relationship Id="rId2" Type="http://schemas.openxmlformats.org/officeDocument/2006/relationships/image" Target="../media/image14.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 Id="rId14" Type="http://schemas.openxmlformats.org/officeDocument/2006/relationships/image" Target="../media/image27.svg"/></Relationships>
</file>

<file path=ppt/slides/_rels/slide8.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slides/_rels/slide10.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12" Type="http://schemas.microsoft.com/office/2007/relationships/hdphoto" Target="../media/hdphoto3.wdp"/><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44.sv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svg"/><Relationship Id="rId4" Type="http://schemas.openxmlformats.org/officeDocument/2006/relationships/image" Target="../media/image42.svg"/><Relationship Id="rId9" Type="http://schemas.openxmlformats.org/officeDocument/2006/relationships/image" Target="../media/image47.png"/></Relationships>
</file>

<file path=ppt/slides/_rels/slide11.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24.png"/><Relationship Id="rId7" Type="http://schemas.openxmlformats.org/officeDocument/2006/relationships/image" Target="../media/image50.pn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 Id="rId9" Type="http://schemas.openxmlformats.org/officeDocument/2006/relationships/image" Target="../media/image52.png"/></Relationships>
</file>

<file path=ppt/slides/_rels/slide12.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57.png"/><Relationship Id="rId18" Type="http://schemas.openxmlformats.org/officeDocument/2006/relationships/image" Target="../media/image51.svg"/><Relationship Id="rId3" Type="http://schemas.openxmlformats.org/officeDocument/2006/relationships/image" Target="../media/image16.png"/><Relationship Id="rId7" Type="http://schemas.openxmlformats.org/officeDocument/2006/relationships/image" Target="../media/image18.png"/><Relationship Id="rId12" Type="http://schemas.openxmlformats.org/officeDocument/2006/relationships/image" Target="../media/image56.svg"/><Relationship Id="rId17" Type="http://schemas.openxmlformats.org/officeDocument/2006/relationships/image" Target="../media/image50.png"/><Relationship Id="rId2" Type="http://schemas.openxmlformats.org/officeDocument/2006/relationships/image" Target="../media/image15.jpg"/><Relationship Id="rId16" Type="http://schemas.openxmlformats.org/officeDocument/2006/relationships/image" Target="../media/image27.svg"/><Relationship Id="rId20" Type="http://schemas.openxmlformats.org/officeDocument/2006/relationships/image" Target="../media/image60.svg"/><Relationship Id="rId1" Type="http://schemas.openxmlformats.org/officeDocument/2006/relationships/slideLayout" Target="../slideLayouts/slideLayout7.xml"/><Relationship Id="rId6" Type="http://schemas.openxmlformats.org/officeDocument/2006/relationships/image" Target="../media/image54.svg"/><Relationship Id="rId11" Type="http://schemas.openxmlformats.org/officeDocument/2006/relationships/image" Target="../media/image55.png"/><Relationship Id="rId5" Type="http://schemas.openxmlformats.org/officeDocument/2006/relationships/image" Target="../media/image53.png"/><Relationship Id="rId15" Type="http://schemas.openxmlformats.org/officeDocument/2006/relationships/image" Target="../media/image26.png"/><Relationship Id="rId10" Type="http://schemas.openxmlformats.org/officeDocument/2006/relationships/image" Target="../media/image21.svg"/><Relationship Id="rId19" Type="http://schemas.openxmlformats.org/officeDocument/2006/relationships/image" Target="../media/image59.png"/><Relationship Id="rId4" Type="http://schemas.openxmlformats.org/officeDocument/2006/relationships/image" Target="../media/image17.svg"/><Relationship Id="rId9" Type="http://schemas.openxmlformats.org/officeDocument/2006/relationships/image" Target="../media/image20.png"/><Relationship Id="rId14" Type="http://schemas.openxmlformats.org/officeDocument/2006/relationships/image" Target="../media/image58.svg"/></Relationships>
</file>

<file path=ppt/slides/_rels/slide13.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67.png"/><Relationship Id="rId3" Type="http://schemas.openxmlformats.org/officeDocument/2006/relationships/image" Target="../media/image61.png"/><Relationship Id="rId7" Type="http://schemas.openxmlformats.org/officeDocument/2006/relationships/image" Target="../media/image18.png"/><Relationship Id="rId12" Type="http://schemas.openxmlformats.org/officeDocument/2006/relationships/image" Target="../media/image51.sv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64.svg"/><Relationship Id="rId11" Type="http://schemas.openxmlformats.org/officeDocument/2006/relationships/image" Target="../media/image50.png"/><Relationship Id="rId5" Type="http://schemas.openxmlformats.org/officeDocument/2006/relationships/image" Target="../media/image63.png"/><Relationship Id="rId10" Type="http://schemas.openxmlformats.org/officeDocument/2006/relationships/image" Target="../media/image66.jpg"/><Relationship Id="rId4" Type="http://schemas.openxmlformats.org/officeDocument/2006/relationships/image" Target="../media/image62.svg"/><Relationship Id="rId9" Type="http://schemas.openxmlformats.org/officeDocument/2006/relationships/image" Target="../media/image65.jpg"/></Relationships>
</file>

<file path=ppt/slides/_rels/slide14.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70.png"/><Relationship Id="rId3" Type="http://schemas.openxmlformats.org/officeDocument/2006/relationships/image" Target="../media/image61.png"/><Relationship Id="rId7" Type="http://schemas.openxmlformats.org/officeDocument/2006/relationships/image" Target="../media/image18.png"/><Relationship Id="rId12" Type="http://schemas.openxmlformats.org/officeDocument/2006/relationships/image" Target="../media/image51.sv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64.svg"/><Relationship Id="rId11" Type="http://schemas.openxmlformats.org/officeDocument/2006/relationships/image" Target="../media/image50.png"/><Relationship Id="rId5" Type="http://schemas.openxmlformats.org/officeDocument/2006/relationships/image" Target="../media/image63.png"/><Relationship Id="rId10" Type="http://schemas.openxmlformats.org/officeDocument/2006/relationships/image" Target="../media/image69.jpg"/><Relationship Id="rId4" Type="http://schemas.openxmlformats.org/officeDocument/2006/relationships/image" Target="../media/image62.svg"/><Relationship Id="rId9" Type="http://schemas.openxmlformats.org/officeDocument/2006/relationships/image" Target="../media/image68.jpg"/></Relationships>
</file>

<file path=ppt/slides/_rels/slide15.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16.png"/><Relationship Id="rId7" Type="http://schemas.openxmlformats.org/officeDocument/2006/relationships/image" Target="../media/image28.pn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72.svg"/><Relationship Id="rId5" Type="http://schemas.openxmlformats.org/officeDocument/2006/relationships/image" Target="../media/image71.png"/><Relationship Id="rId10" Type="http://schemas.microsoft.com/office/2007/relationships/hdphoto" Target="../media/hdphoto4.wdp"/><Relationship Id="rId4" Type="http://schemas.openxmlformats.org/officeDocument/2006/relationships/image" Target="../media/image17.svg"/><Relationship Id="rId9" Type="http://schemas.openxmlformats.org/officeDocument/2006/relationships/image" Target="../media/image73.png"/></Relationships>
</file>

<file path=ppt/slides/_rels/slide1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76.png"/><Relationship Id="rId4" Type="http://schemas.openxmlformats.org/officeDocument/2006/relationships/image" Target="../media/image75.png"/></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hoat-dong-trai-nghiem-2/1/21/48/" TargetMode="External"/><Relationship Id="rId2" Type="http://schemas.openxmlformats.org/officeDocument/2006/relationships/image" Target="../media/image77.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jpg"/><Relationship Id="rId1" Type="http://schemas.openxmlformats.org/officeDocument/2006/relationships/slideLayout" Target="../slideLayouts/slideLayout7.xml"/><Relationship Id="rId4" Type="http://schemas.microsoft.com/office/2007/relationships/hdphoto" Target="../media/hdphoto5.wdp"/></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hoat-dong-trai-nghiem-2/1/21/49/" TargetMode="External"/><Relationship Id="rId2" Type="http://schemas.openxmlformats.org/officeDocument/2006/relationships/image" Target="../media/image80.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 Id="rId4" Type="http://schemas.microsoft.com/office/2007/relationships/hdphoto" Target="../media/hdphoto6.wdp"/></Relationships>
</file>

<file path=ppt/slides/_rels/slide2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audio" Target="../media/audio1.wav"/><Relationship Id="rId5" Type="http://schemas.openxmlformats.org/officeDocument/2006/relationships/image" Target="../media/image85.jpeg"/><Relationship Id="rId4" Type="http://schemas.openxmlformats.org/officeDocument/2006/relationships/image" Target="../media/image84.gif"/></Relationships>
</file>

<file path=ppt/slides/_rels/slide22.xml.rels><?xml version="1.0" encoding="UTF-8" standalone="yes"?>
<Relationships xmlns="http://schemas.openxmlformats.org/package/2006/relationships"><Relationship Id="rId8" Type="http://schemas.openxmlformats.org/officeDocument/2006/relationships/image" Target="../media/image89.svg"/><Relationship Id="rId3" Type="http://schemas.openxmlformats.org/officeDocument/2006/relationships/audio" Target="../media/audio2.wav"/><Relationship Id="rId7" Type="http://schemas.openxmlformats.org/officeDocument/2006/relationships/image" Target="../media/image88.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7.png"/><Relationship Id="rId11" Type="http://schemas.openxmlformats.org/officeDocument/2006/relationships/image" Target="../media/image85.jpeg"/><Relationship Id="rId5" Type="http://schemas.openxmlformats.org/officeDocument/2006/relationships/image" Target="../media/image86.png"/><Relationship Id="rId10" Type="http://schemas.microsoft.com/office/2007/relationships/hdphoto" Target="../media/hdphoto7.wdp"/><Relationship Id="rId4" Type="http://schemas.openxmlformats.org/officeDocument/2006/relationships/audio" Target="../media/audio3.wav"/><Relationship Id="rId9" Type="http://schemas.openxmlformats.org/officeDocument/2006/relationships/image" Target="../media/image90.png"/></Relationships>
</file>

<file path=ppt/slides/_rels/slide23.xml.rels><?xml version="1.0" encoding="UTF-8" standalone="yes"?>
<Relationships xmlns="http://schemas.openxmlformats.org/package/2006/relationships"><Relationship Id="rId8" Type="http://schemas.openxmlformats.org/officeDocument/2006/relationships/image" Target="../media/image89.svg"/><Relationship Id="rId3" Type="http://schemas.openxmlformats.org/officeDocument/2006/relationships/audio" Target="../media/audio2.wav"/><Relationship Id="rId7" Type="http://schemas.openxmlformats.org/officeDocument/2006/relationships/image" Target="../media/image8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2.png"/><Relationship Id="rId11" Type="http://schemas.openxmlformats.org/officeDocument/2006/relationships/image" Target="../media/image85.jpeg"/><Relationship Id="rId5" Type="http://schemas.openxmlformats.org/officeDocument/2006/relationships/image" Target="../media/image91.png"/><Relationship Id="rId10" Type="http://schemas.microsoft.com/office/2007/relationships/hdphoto" Target="../media/hdphoto8.wdp"/><Relationship Id="rId4" Type="http://schemas.openxmlformats.org/officeDocument/2006/relationships/audio" Target="../media/audio3.wav"/><Relationship Id="rId9" Type="http://schemas.openxmlformats.org/officeDocument/2006/relationships/image" Target="../media/image93.png"/></Relationships>
</file>

<file path=ppt/slides/_rels/slide24.xml.rels><?xml version="1.0" encoding="UTF-8" standalone="yes"?>
<Relationships xmlns="http://schemas.openxmlformats.org/package/2006/relationships"><Relationship Id="rId8" Type="http://schemas.openxmlformats.org/officeDocument/2006/relationships/image" Target="../media/image89.svg"/><Relationship Id="rId3" Type="http://schemas.openxmlformats.org/officeDocument/2006/relationships/audio" Target="../media/audio2.wav"/><Relationship Id="rId7" Type="http://schemas.openxmlformats.org/officeDocument/2006/relationships/image" Target="../media/image88.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5.gif"/><Relationship Id="rId11" Type="http://schemas.openxmlformats.org/officeDocument/2006/relationships/image" Target="../media/image85.jpeg"/><Relationship Id="rId5" Type="http://schemas.openxmlformats.org/officeDocument/2006/relationships/image" Target="../media/image94.png"/><Relationship Id="rId10" Type="http://schemas.microsoft.com/office/2007/relationships/hdphoto" Target="../media/hdphoto9.wdp"/><Relationship Id="rId4" Type="http://schemas.openxmlformats.org/officeDocument/2006/relationships/audio" Target="../media/audio3.wav"/><Relationship Id="rId9" Type="http://schemas.openxmlformats.org/officeDocument/2006/relationships/image" Target="../media/image96.png"/></Relationships>
</file>

<file path=ppt/slides/_rels/slide25.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slideLayout" Target="../slideLayouts/slideLayout7.xml"/><Relationship Id="rId7" Type="http://schemas.openxmlformats.org/officeDocument/2006/relationships/image" Target="../media/image99.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98.png"/><Relationship Id="rId5" Type="http://schemas.openxmlformats.org/officeDocument/2006/relationships/image" Target="../media/image97.jpeg"/><Relationship Id="rId4" Type="http://schemas.openxmlformats.org/officeDocument/2006/relationships/notesSlide" Target="../notesSlides/notesSlide4.xml"/></Relationships>
</file>

<file path=ppt/slides/_rels/slide26.xml.rels><?xml version="1.0" encoding="UTF-8" standalone="yes"?>
<Relationships xmlns="http://schemas.openxmlformats.org/package/2006/relationships"><Relationship Id="rId3" Type="http://schemas.openxmlformats.org/officeDocument/2006/relationships/hyperlink" Target="https://hoc10.vn/doc-sach/hoat-dong-trai-nghiem-2/1/21/49/" TargetMode="External"/><Relationship Id="rId2" Type="http://schemas.openxmlformats.org/officeDocument/2006/relationships/image" Target="../media/image100.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jpg"/><Relationship Id="rId1" Type="http://schemas.openxmlformats.org/officeDocument/2006/relationships/slideLayout" Target="../slideLayouts/slideLayout1.xml"/><Relationship Id="rId4" Type="http://schemas.microsoft.com/office/2007/relationships/hdphoto" Target="../media/hdphoto10.wdp"/></Relationships>
</file>

<file path=ppt/slides/_rels/slide2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03.jpg"/><Relationship Id="rId1" Type="http://schemas.openxmlformats.org/officeDocument/2006/relationships/slideLayout" Target="../slideLayouts/slideLayout7.xml"/><Relationship Id="rId6" Type="http://schemas.openxmlformats.org/officeDocument/2006/relationships/image" Target="../media/image105.svg"/><Relationship Id="rId5" Type="http://schemas.openxmlformats.org/officeDocument/2006/relationships/image" Target="../media/image104.png"/><Relationship Id="rId4" Type="http://schemas.openxmlformats.org/officeDocument/2006/relationships/image" Target="../media/image72.svg"/></Relationships>
</file>

<file path=ppt/slides/_rels/slide29.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jpg"/><Relationship Id="rId1" Type="http://schemas.openxmlformats.org/officeDocument/2006/relationships/slideLayout" Target="../slideLayouts/slideLayout12.xml"/><Relationship Id="rId6" Type="http://schemas.microsoft.com/office/2007/relationships/hdphoto" Target="../media/hdphoto11.wdp"/><Relationship Id="rId5" Type="http://schemas.openxmlformats.org/officeDocument/2006/relationships/image" Target="../media/image109.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019504"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err="1">
                <a:solidFill>
                  <a:srgbClr val="002060"/>
                </a:solidFill>
                <a:latin typeface="UTM Avo" panose="02040603050506020204" pitchFamily="18" charset="0"/>
              </a:rPr>
              <a:t>đề</a:t>
            </a:r>
            <a:r>
              <a:rPr lang="en-US" sz="5200" b="1">
                <a:solidFill>
                  <a:srgbClr val="002060"/>
                </a:solidFill>
                <a:latin typeface="UTM Avo" panose="02040603050506020204" pitchFamily="18" charset="0"/>
              </a:rPr>
              <a:t> 4:</a:t>
            </a:r>
            <a:endParaRPr lang="en-US" sz="5200" b="1" dirty="0">
              <a:solidFill>
                <a:srgbClr val="002060"/>
              </a:solidFill>
              <a:latin typeface="UTM Avo" panose="02040603050506020204" pitchFamily="18" charset="0"/>
            </a:endParaRPr>
          </a:p>
          <a:p>
            <a:pPr>
              <a:lnSpc>
                <a:spcPct val="150000"/>
              </a:lnSpc>
            </a:pPr>
            <a:r>
              <a:rPr lang="en-US" sz="5200" b="1">
                <a:solidFill>
                  <a:srgbClr val="002060"/>
                </a:solidFill>
                <a:latin typeface="UTM Avo" panose="02040603050506020204" pitchFamily="18" charset="0"/>
              </a:rPr>
              <a:t>Em và cộng đồng</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52400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err="1">
                <a:solidFill>
                  <a:srgbClr val="FF0000"/>
                </a:solidFill>
                <a:latin typeface="UTM Avo" panose="02040603050506020204" pitchFamily="18" charset="0"/>
              </a:rPr>
              <a:t>Tuần</a:t>
            </a:r>
            <a:r>
              <a:rPr lang="en-US" sz="6000" b="1">
                <a:solidFill>
                  <a:srgbClr val="FF0000"/>
                </a:solidFill>
                <a:latin typeface="UTM Avo" panose="02040603050506020204" pitchFamily="18" charset="0"/>
              </a:rPr>
              <a:t> 16</a:t>
            </a:r>
            <a:endParaRPr lang="en-US" sz="6000" b="1" dirty="0">
              <a:solidFill>
                <a:srgbClr val="FF0000"/>
              </a:solidFill>
              <a:latin typeface="UTM Avo" panose="02040603050506020204" pitchFamily="18" charset="0"/>
            </a:endParaRP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a:solidFill>
                  <a:schemeClr val="bg1"/>
                </a:solidFill>
                <a:effectLst>
                  <a:outerShdw blurRad="38100" dist="38100" dir="2700000" algn="tl">
                    <a:srgbClr val="000000">
                      <a:alpha val="43137"/>
                    </a:srgbClr>
                  </a:outerShdw>
                </a:effectLst>
                <a:latin typeface="UTM Avo" panose="02040603050506020204" pitchFamily="18" charset="0"/>
              </a:rPr>
              <a:t>HĐTN </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2</a:t>
            </a:r>
          </a:p>
        </p:txBody>
      </p:sp>
    </p:spTree>
    <p:extLst>
      <p:ext uri="{BB962C8B-B14F-4D97-AF65-F5344CB8AC3E}">
        <p14:creationId xmlns:p14="http://schemas.microsoft.com/office/powerpoint/2010/main" val="301104654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32986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Picture 8">
            <a:extLst>
              <a:ext uri="{FF2B5EF4-FFF2-40B4-BE49-F238E27FC236}">
                <a16:creationId xmlns:a16="http://schemas.microsoft.com/office/drawing/2014/main" id="{B893AF2E-7AD6-7665-BD9A-E145D960563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7365178">
            <a:off x="10624195" y="4565884"/>
            <a:ext cx="1892037" cy="4584232"/>
          </a:xfrm>
          <a:prstGeom prst="rect">
            <a:avLst/>
          </a:prstGeom>
        </p:spPr>
      </p:pic>
      <p:pic>
        <p:nvPicPr>
          <p:cNvPr id="4" name="Picture 3">
            <a:extLst>
              <a:ext uri="{FF2B5EF4-FFF2-40B4-BE49-F238E27FC236}">
                <a16:creationId xmlns:a16="http://schemas.microsoft.com/office/drawing/2014/main" id="{E4E2AACF-AD39-C4A8-D4DB-752EE0ABD3E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97719" y="4545263"/>
            <a:ext cx="2090281" cy="2090281"/>
          </a:xfrm>
          <a:prstGeom prst="rect">
            <a:avLst/>
          </a:prstGeom>
        </p:spPr>
      </p:pic>
      <p:pic>
        <p:nvPicPr>
          <p:cNvPr id="5" name="Picture 4">
            <a:extLst>
              <a:ext uri="{FF2B5EF4-FFF2-40B4-BE49-F238E27FC236}">
                <a16:creationId xmlns:a16="http://schemas.microsoft.com/office/drawing/2014/main" id="{E1833B7F-16F8-302B-D0A1-6E6E8308E71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07200" y="696726"/>
            <a:ext cx="1084963" cy="1084963"/>
          </a:xfrm>
          <a:prstGeom prst="rect">
            <a:avLst/>
          </a:prstGeom>
        </p:spPr>
      </p:pic>
      <p:pic>
        <p:nvPicPr>
          <p:cNvPr id="6" name="Picture 5">
            <a:extLst>
              <a:ext uri="{FF2B5EF4-FFF2-40B4-BE49-F238E27FC236}">
                <a16:creationId xmlns:a16="http://schemas.microsoft.com/office/drawing/2014/main" id="{570883B3-01E8-5841-0DAC-AE0B69C9DA7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152400" y="1193800"/>
            <a:ext cx="4521982" cy="4521982"/>
          </a:xfrm>
          <a:prstGeom prst="rect">
            <a:avLst/>
          </a:prstGeom>
        </p:spPr>
      </p:pic>
      <p:sp>
        <p:nvSpPr>
          <p:cNvPr id="7" name="Rounded Rectangular Callout 14">
            <a:extLst>
              <a:ext uri="{FF2B5EF4-FFF2-40B4-BE49-F238E27FC236}">
                <a16:creationId xmlns:a16="http://schemas.microsoft.com/office/drawing/2014/main" id="{6C02B414-4E03-DE3F-78F1-7E1D81DA0ABA}"/>
              </a:ext>
            </a:extLst>
          </p:cNvPr>
          <p:cNvSpPr/>
          <p:nvPr/>
        </p:nvSpPr>
        <p:spPr>
          <a:xfrm>
            <a:off x="4318000" y="1905000"/>
            <a:ext cx="5915589" cy="2794000"/>
          </a:xfrm>
          <a:prstGeom prst="wedgeRoundRectCallout">
            <a:avLst>
              <a:gd name="adj1" fmla="val -59242"/>
              <a:gd name="adj2" fmla="val 4882"/>
              <a:gd name="adj3" fmla="val 16667"/>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 name="TextBox 7">
            <a:extLst>
              <a:ext uri="{FF2B5EF4-FFF2-40B4-BE49-F238E27FC236}">
                <a16:creationId xmlns:a16="http://schemas.microsoft.com/office/drawing/2014/main" id="{42F160E3-4B10-9B62-A807-4E3EEEF4360A}"/>
              </a:ext>
            </a:extLst>
          </p:cNvPr>
          <p:cNvSpPr txBox="1"/>
          <p:nvPr/>
        </p:nvSpPr>
        <p:spPr>
          <a:xfrm>
            <a:off x="4828938" y="2431470"/>
            <a:ext cx="4893713" cy="1651671"/>
          </a:xfrm>
          <a:prstGeom prst="rect">
            <a:avLst/>
          </a:prstGeom>
          <a:noFill/>
        </p:spPr>
        <p:txBody>
          <a:bodyPr wrap="square" rtlCol="0">
            <a:spAutoFit/>
          </a:bodyPr>
          <a:lstStyle/>
          <a:p>
            <a:pPr algn="ctr">
              <a:lnSpc>
                <a:spcPct val="150000"/>
              </a:lnSpc>
            </a:pPr>
            <a:r>
              <a:rPr lang="en-US" sz="3600" dirty="0" err="1">
                <a:solidFill>
                  <a:schemeClr val="tx2">
                    <a:lumMod val="50000"/>
                  </a:schemeClr>
                </a:solidFill>
                <a:latin typeface="UTM Avo" panose="02040603050506020204" pitchFamily="18" charset="0"/>
                <a:cs typeface="Arial" panose="020B0604020202020204" pitchFamily="34" charset="0"/>
              </a:rPr>
              <a:t>Cả</a:t>
            </a:r>
            <a:r>
              <a:rPr lang="en-US" sz="3600" dirty="0">
                <a:solidFill>
                  <a:schemeClr val="tx2">
                    <a:lumMod val="50000"/>
                  </a:schemeClr>
                </a:solidFill>
                <a:latin typeface="UTM Avo" panose="02040603050506020204" pitchFamily="18" charset="0"/>
                <a:cs typeface="Arial" panose="020B0604020202020204" pitchFamily="34" charset="0"/>
              </a:rPr>
              <a:t> </a:t>
            </a:r>
            <a:r>
              <a:rPr lang="en-US" sz="3600" dirty="0" err="1">
                <a:solidFill>
                  <a:schemeClr val="tx2">
                    <a:lumMod val="50000"/>
                  </a:schemeClr>
                </a:solidFill>
                <a:latin typeface="UTM Avo" panose="02040603050506020204" pitchFamily="18" charset="0"/>
                <a:cs typeface="Arial" panose="020B0604020202020204" pitchFamily="34" charset="0"/>
              </a:rPr>
              <a:t>lớp</a:t>
            </a:r>
            <a:r>
              <a:rPr lang="en-US" sz="3600" dirty="0">
                <a:solidFill>
                  <a:schemeClr val="tx2">
                    <a:lumMod val="50000"/>
                  </a:schemeClr>
                </a:solidFill>
                <a:latin typeface="UTM Avo" panose="02040603050506020204" pitchFamily="18" charset="0"/>
                <a:cs typeface="Arial" panose="020B0604020202020204" pitchFamily="34" charset="0"/>
              </a:rPr>
              <a:t> </a:t>
            </a:r>
            <a:r>
              <a:rPr lang="en-US" sz="3600" dirty="0" err="1">
                <a:solidFill>
                  <a:schemeClr val="tx2">
                    <a:lumMod val="50000"/>
                  </a:schemeClr>
                </a:solidFill>
                <a:latin typeface="UTM Avo" panose="02040603050506020204" pitchFamily="18" charset="0"/>
                <a:cs typeface="Arial" panose="020B0604020202020204" pitchFamily="34" charset="0"/>
              </a:rPr>
              <a:t>cùng</a:t>
            </a:r>
            <a:r>
              <a:rPr lang="en-US" sz="3600" dirty="0">
                <a:solidFill>
                  <a:schemeClr val="tx2">
                    <a:lumMod val="50000"/>
                  </a:schemeClr>
                </a:solidFill>
                <a:latin typeface="UTM Avo" panose="02040603050506020204" pitchFamily="18" charset="0"/>
                <a:cs typeface="Arial" panose="020B0604020202020204" pitchFamily="34" charset="0"/>
              </a:rPr>
              <a:t> </a:t>
            </a:r>
            <a:r>
              <a:rPr lang="en-US" sz="3600" dirty="0" err="1">
                <a:solidFill>
                  <a:schemeClr val="tx2">
                    <a:lumMod val="50000"/>
                  </a:schemeClr>
                </a:solidFill>
                <a:latin typeface="UTM Avo" panose="02040603050506020204" pitchFamily="18" charset="0"/>
                <a:cs typeface="Arial" panose="020B0604020202020204" pitchFamily="34" charset="0"/>
              </a:rPr>
              <a:t>hát</a:t>
            </a:r>
            <a:r>
              <a:rPr lang="en-US" sz="3600" dirty="0">
                <a:solidFill>
                  <a:schemeClr val="tx2">
                    <a:lumMod val="50000"/>
                  </a:schemeClr>
                </a:solidFill>
                <a:latin typeface="UTM Avo" panose="02040603050506020204" pitchFamily="18" charset="0"/>
                <a:cs typeface="Arial" panose="020B0604020202020204" pitchFamily="34" charset="0"/>
              </a:rPr>
              <a:t> </a:t>
            </a:r>
            <a:r>
              <a:rPr lang="en-US" sz="3600" dirty="0" err="1">
                <a:solidFill>
                  <a:schemeClr val="tx2">
                    <a:lumMod val="50000"/>
                  </a:schemeClr>
                </a:solidFill>
                <a:latin typeface="UTM Avo" panose="02040603050506020204" pitchFamily="18" charset="0"/>
                <a:cs typeface="Arial" panose="020B0604020202020204" pitchFamily="34" charset="0"/>
              </a:rPr>
              <a:t>bài</a:t>
            </a:r>
            <a:r>
              <a:rPr lang="en-US" sz="3600" dirty="0">
                <a:solidFill>
                  <a:schemeClr val="tx2">
                    <a:lumMod val="50000"/>
                  </a:schemeClr>
                </a:solidFill>
                <a:latin typeface="UTM Avo" panose="02040603050506020204" pitchFamily="18" charset="0"/>
                <a:cs typeface="Arial" panose="020B0604020202020204" pitchFamily="34" charset="0"/>
              </a:rPr>
              <a:t> </a:t>
            </a:r>
            <a:r>
              <a:rPr lang="en-US" sz="3600" dirty="0" err="1">
                <a:solidFill>
                  <a:schemeClr val="tx2">
                    <a:lumMod val="50000"/>
                  </a:schemeClr>
                </a:solidFill>
                <a:latin typeface="UTM Avo" panose="02040603050506020204" pitchFamily="18" charset="0"/>
                <a:cs typeface="Arial" panose="020B0604020202020204" pitchFamily="34" charset="0"/>
              </a:rPr>
              <a:t>hát</a:t>
            </a:r>
            <a:r>
              <a:rPr lang="en-US" sz="3600" dirty="0">
                <a:solidFill>
                  <a:schemeClr val="tx2">
                    <a:lumMod val="50000"/>
                  </a:schemeClr>
                </a:solidFill>
                <a:latin typeface="UTM Avo" panose="02040603050506020204" pitchFamily="18" charset="0"/>
                <a:cs typeface="Arial" panose="020B0604020202020204" pitchFamily="34" charset="0"/>
              </a:rPr>
              <a:t> “</a:t>
            </a:r>
            <a:r>
              <a:rPr lang="en-US" sz="3600" b="1" dirty="0" err="1">
                <a:solidFill>
                  <a:schemeClr val="tx2">
                    <a:lumMod val="50000"/>
                  </a:schemeClr>
                </a:solidFill>
                <a:latin typeface="UTM Avo" panose="02040603050506020204" pitchFamily="18" charset="0"/>
                <a:cs typeface="Arial" panose="020B0604020202020204" pitchFamily="34" charset="0"/>
              </a:rPr>
              <a:t>Bầu</a:t>
            </a:r>
            <a:r>
              <a:rPr lang="en-US" sz="3600" b="1" dirty="0">
                <a:solidFill>
                  <a:schemeClr val="tx2">
                    <a:lumMod val="50000"/>
                  </a:schemeClr>
                </a:solidFill>
                <a:latin typeface="UTM Avo" panose="02040603050506020204" pitchFamily="18" charset="0"/>
                <a:cs typeface="Arial" panose="020B0604020202020204" pitchFamily="34" charset="0"/>
              </a:rPr>
              <a:t> </a:t>
            </a:r>
            <a:r>
              <a:rPr lang="en-US" sz="3600" b="1" dirty="0" err="1">
                <a:solidFill>
                  <a:schemeClr val="tx2">
                    <a:lumMod val="50000"/>
                  </a:schemeClr>
                </a:solidFill>
                <a:latin typeface="UTM Avo" panose="02040603050506020204" pitchFamily="18" charset="0"/>
                <a:cs typeface="Arial" panose="020B0604020202020204" pitchFamily="34" charset="0"/>
              </a:rPr>
              <a:t>và</a:t>
            </a:r>
            <a:r>
              <a:rPr lang="en-US" sz="3600" b="1" dirty="0">
                <a:solidFill>
                  <a:schemeClr val="tx2">
                    <a:lumMod val="50000"/>
                  </a:schemeClr>
                </a:solidFill>
                <a:latin typeface="UTM Avo" panose="02040603050506020204" pitchFamily="18" charset="0"/>
                <a:cs typeface="Arial" panose="020B0604020202020204" pitchFamily="34" charset="0"/>
              </a:rPr>
              <a:t> </a:t>
            </a:r>
            <a:r>
              <a:rPr lang="en-US" sz="3600" b="1" dirty="0" err="1">
                <a:solidFill>
                  <a:schemeClr val="tx2">
                    <a:lumMod val="50000"/>
                  </a:schemeClr>
                </a:solidFill>
                <a:latin typeface="UTM Avo" panose="02040603050506020204" pitchFamily="18" charset="0"/>
                <a:cs typeface="Arial" panose="020B0604020202020204" pitchFamily="34" charset="0"/>
              </a:rPr>
              <a:t>bí</a:t>
            </a:r>
            <a:r>
              <a:rPr lang="en-US" sz="3600" dirty="0">
                <a:solidFill>
                  <a:schemeClr val="tx2">
                    <a:lumMod val="50000"/>
                  </a:schemeClr>
                </a:solidFill>
                <a:latin typeface="UTM Avo" panose="02040603050506020204" pitchFamily="18" charset="0"/>
                <a:cs typeface="Arial" panose="020B0604020202020204" pitchFamily="34" charset="0"/>
              </a:rPr>
              <a:t>”</a:t>
            </a:r>
          </a:p>
        </p:txBody>
      </p:sp>
      <p:pic>
        <p:nvPicPr>
          <p:cNvPr id="9" name="Bầu-Và-Bí-Bé-Bào-Ngư-Official">
            <a:hlinkClick r:id="" action="ppaction://media"/>
            <a:extLst>
              <a:ext uri="{FF2B5EF4-FFF2-40B4-BE49-F238E27FC236}">
                <a16:creationId xmlns:a16="http://schemas.microsoft.com/office/drawing/2014/main" id="{DED038F8-8245-5447-8D8A-A3ABEE0D60B7}"/>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807200" y="4796911"/>
            <a:ext cx="1524000" cy="1524000"/>
          </a:xfrm>
          <a:prstGeom prst="rect">
            <a:avLst/>
          </a:prstGeom>
        </p:spPr>
      </p:pic>
    </p:spTree>
    <p:extLst>
      <p:ext uri="{BB962C8B-B14F-4D97-AF65-F5344CB8AC3E}">
        <p14:creationId xmlns:p14="http://schemas.microsoft.com/office/powerpoint/2010/main" val="41274197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10"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8"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p:tgtEl>
                                          <p:spTgt spid="9"/>
                                        </p:tgtEl>
                                        <p:attrNameLst>
                                          <p:attrName>ppt_x</p:attrName>
                                        </p:attrNameLst>
                                      </p:cBhvr>
                                      <p:tavLst>
                                        <p:tav tm="0">
                                          <p:val>
                                            <p:strVal val="#ppt_x-#ppt_w*1.125000"/>
                                          </p:val>
                                        </p:tav>
                                        <p:tav tm="100000">
                                          <p:val>
                                            <p:strVal val="#ppt_x"/>
                                          </p:val>
                                        </p:tav>
                                      </p:tavLst>
                                    </p:anim>
                                    <p:animEffect transition="in" filter="wipe(right)">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0" fill="hold" display="0">
                  <p:stCondLst>
                    <p:cond delay="indefinite"/>
                  </p:stCondLst>
                  <p:endCondLst>
                    <p:cond evt="onStopAudio" delay="0">
                      <p:tgtEl>
                        <p:sldTgt/>
                      </p:tgtEl>
                    </p:cond>
                  </p:endCondLst>
                </p:cTn>
                <p:tgtEl>
                  <p:spTgt spid="9"/>
                </p:tgtEl>
              </p:cMediaNode>
            </p:audio>
          </p:childTnLst>
        </p:cTn>
      </p:par>
    </p:tnLst>
    <p:bldLst>
      <p:bldP spid="7" grpId="0" animBg="1"/>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D72FC04-D40A-749B-1D2D-8B586A38BA67}"/>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422E49C2-F788-148B-E6C7-B6FC9F82BC4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033310C6-4D12-A245-0737-2AD5D1E87F8E}"/>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27535975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F269E9E-1B11-33F0-FF11-20D34937CB97}"/>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1886418" y="1480961"/>
            <a:ext cx="8683609" cy="5377039"/>
          </a:xfrm>
          <a:prstGeom prst="rect">
            <a:avLst/>
          </a:prstGeom>
          <a:effectLst>
            <a:softEdge rad="317500"/>
          </a:effectLst>
        </p:spPr>
      </p:pic>
    </p:spTree>
    <p:extLst>
      <p:ext uri="{BB962C8B-B14F-4D97-AF65-F5344CB8AC3E}">
        <p14:creationId xmlns:p14="http://schemas.microsoft.com/office/powerpoint/2010/main" val="130816411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DFC6DB8-0012-4363-79DC-44BEB7018430}"/>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913A6E44-AD58-B5CC-6B89-2B07653DEF5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06995064-24E0-6E6E-D28C-7AE8A91857B1}"/>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61013430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DA276E04-A43A-382C-8929-556A28179FA8}"/>
              </a:ext>
            </a:extLst>
          </p:cNvPr>
          <p:cNvPicPr>
            <a:picLocks noChangeAspect="1"/>
          </p:cNvPicPr>
          <p:nvPr/>
        </p:nvPicPr>
        <p:blipFill>
          <a:blip r:embed="rId3">
            <a:lum bright="20000" contrast="-40000"/>
            <a:alphaModFix amt="53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347643">
            <a:off x="2374822" y="1438956"/>
            <a:ext cx="7468802" cy="4769957"/>
          </a:xfrm>
          <a:prstGeom prst="rect">
            <a:avLst/>
          </a:prstGeom>
        </p:spPr>
      </p:pic>
      <p:pic>
        <p:nvPicPr>
          <p:cNvPr id="4" name="Picture 7">
            <a:extLst>
              <a:ext uri="{FF2B5EF4-FFF2-40B4-BE49-F238E27FC236}">
                <a16:creationId xmlns:a16="http://schemas.microsoft.com/office/drawing/2014/main" id="{E3A884B8-B402-12FB-85CD-20595D7790C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23446" y="1778614"/>
            <a:ext cx="2324351" cy="2147177"/>
          </a:xfrm>
          <a:prstGeom prst="rect">
            <a:avLst/>
          </a:prstGeom>
        </p:spPr>
      </p:pic>
      <p:pic>
        <p:nvPicPr>
          <p:cNvPr id="5" name="Picture 8">
            <a:extLst>
              <a:ext uri="{FF2B5EF4-FFF2-40B4-BE49-F238E27FC236}">
                <a16:creationId xmlns:a16="http://schemas.microsoft.com/office/drawing/2014/main" id="{FE824122-FB2B-8287-057A-98C87945200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957600">
            <a:off x="594662" y="4347739"/>
            <a:ext cx="1584509" cy="3417570"/>
          </a:xfrm>
          <a:prstGeom prst="rect">
            <a:avLst/>
          </a:prstGeom>
        </p:spPr>
      </p:pic>
      <p:pic>
        <p:nvPicPr>
          <p:cNvPr id="6" name="Picture 9">
            <a:extLst>
              <a:ext uri="{FF2B5EF4-FFF2-40B4-BE49-F238E27FC236}">
                <a16:creationId xmlns:a16="http://schemas.microsoft.com/office/drawing/2014/main" id="{5DE55DD5-7084-C4B1-73A9-27098CFF113D}"/>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0010297" y="5099782"/>
            <a:ext cx="2258014" cy="1244406"/>
          </a:xfrm>
          <a:prstGeom prst="rect">
            <a:avLst/>
          </a:prstGeom>
        </p:spPr>
      </p:pic>
      <p:pic>
        <p:nvPicPr>
          <p:cNvPr id="7" name="Picture 10">
            <a:extLst>
              <a:ext uri="{FF2B5EF4-FFF2-40B4-BE49-F238E27FC236}">
                <a16:creationId xmlns:a16="http://schemas.microsoft.com/office/drawing/2014/main" id="{DB9D962C-38FF-1A3D-267F-AC9A654C817E}"/>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0010297" y="715490"/>
            <a:ext cx="2078189" cy="2309099"/>
          </a:xfrm>
          <a:prstGeom prst="rect">
            <a:avLst/>
          </a:prstGeom>
        </p:spPr>
      </p:pic>
      <p:pic>
        <p:nvPicPr>
          <p:cNvPr id="8" name="Picture 11">
            <a:extLst>
              <a:ext uri="{FF2B5EF4-FFF2-40B4-BE49-F238E27FC236}">
                <a16:creationId xmlns:a16="http://schemas.microsoft.com/office/drawing/2014/main" id="{CE41DB7A-1B64-6574-0807-004E5E07EE04}"/>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rot="-330716">
            <a:off x="5677313" y="5298278"/>
            <a:ext cx="1327171" cy="1322345"/>
          </a:xfrm>
          <a:prstGeom prst="rect">
            <a:avLst/>
          </a:prstGeom>
        </p:spPr>
      </p:pic>
      <p:sp>
        <p:nvSpPr>
          <p:cNvPr id="9" name="TextBox 8">
            <a:extLst>
              <a:ext uri="{FF2B5EF4-FFF2-40B4-BE49-F238E27FC236}">
                <a16:creationId xmlns:a16="http://schemas.microsoft.com/office/drawing/2014/main" id="{EC288282-F4E0-A330-EFCE-F4D6024C79D7}"/>
              </a:ext>
            </a:extLst>
          </p:cNvPr>
          <p:cNvSpPr txBox="1"/>
          <p:nvPr/>
        </p:nvSpPr>
        <p:spPr>
          <a:xfrm rot="21285033">
            <a:off x="3315534" y="1998134"/>
            <a:ext cx="5300679" cy="1668470"/>
          </a:xfrm>
          <a:prstGeom prst="rect">
            <a:avLst/>
          </a:prstGeom>
          <a:noFill/>
        </p:spPr>
        <p:txBody>
          <a:bodyPr wrap="square" rtlCol="0">
            <a:spAutoFit/>
          </a:bodyPr>
          <a:lstStyle/>
          <a:p>
            <a:pPr algn="ctr">
              <a:lnSpc>
                <a:spcPct val="150000"/>
              </a:lnSpc>
            </a:pPr>
            <a:r>
              <a:rPr lang="en-US" sz="3600" b="1" dirty="0" err="1">
                <a:solidFill>
                  <a:srgbClr val="C00000"/>
                </a:solidFill>
                <a:latin typeface="UTM Avo" panose="02040603050506020204" pitchFamily="18" charset="0"/>
                <a:cs typeface="Arial" panose="020B0604020202020204" pitchFamily="34" charset="0"/>
              </a:rPr>
              <a:t>Hoạt</a:t>
            </a:r>
            <a:r>
              <a:rPr lang="en-US" sz="3600" b="1" dirty="0">
                <a:solidFill>
                  <a:srgbClr val="C00000"/>
                </a:solidFill>
                <a:latin typeface="UTM Avo" panose="02040603050506020204" pitchFamily="18" charset="0"/>
                <a:cs typeface="Arial" panose="020B0604020202020204" pitchFamily="34" charset="0"/>
              </a:rPr>
              <a:t> </a:t>
            </a:r>
            <a:r>
              <a:rPr lang="en-US" sz="3600" b="1" dirty="0" err="1">
                <a:solidFill>
                  <a:srgbClr val="C00000"/>
                </a:solidFill>
                <a:latin typeface="UTM Avo" panose="02040603050506020204" pitchFamily="18" charset="0"/>
                <a:cs typeface="Arial" panose="020B0604020202020204" pitchFamily="34" charset="0"/>
              </a:rPr>
              <a:t>động</a:t>
            </a:r>
            <a:r>
              <a:rPr lang="en-US" sz="3600" b="1" dirty="0">
                <a:solidFill>
                  <a:srgbClr val="C00000"/>
                </a:solidFill>
                <a:latin typeface="UTM Avo" panose="02040603050506020204" pitchFamily="18" charset="0"/>
                <a:cs typeface="Arial" panose="020B0604020202020204" pitchFamily="34" charset="0"/>
              </a:rPr>
              <a:t> 3: </a:t>
            </a:r>
            <a:r>
              <a:rPr lang="en-US" sz="3600" b="1" dirty="0" err="1">
                <a:solidFill>
                  <a:srgbClr val="C00000"/>
                </a:solidFill>
                <a:latin typeface="UTM Avo" panose="02040603050506020204" pitchFamily="18" charset="0"/>
                <a:cs typeface="Arial" panose="020B0604020202020204" pitchFamily="34" charset="0"/>
              </a:rPr>
              <a:t>Thông</a:t>
            </a:r>
            <a:r>
              <a:rPr lang="en-US" sz="3600" b="1" dirty="0">
                <a:solidFill>
                  <a:srgbClr val="C00000"/>
                </a:solidFill>
                <a:latin typeface="UTM Avo" panose="02040603050506020204" pitchFamily="18" charset="0"/>
                <a:cs typeface="Arial" panose="020B0604020202020204" pitchFamily="34" charset="0"/>
              </a:rPr>
              <a:t> </a:t>
            </a:r>
            <a:r>
              <a:rPr lang="en-US" sz="3600" b="1" dirty="0" err="1">
                <a:solidFill>
                  <a:srgbClr val="C00000"/>
                </a:solidFill>
                <a:latin typeface="UTM Avo" panose="02040603050506020204" pitchFamily="18" charset="0"/>
                <a:cs typeface="Arial" panose="020B0604020202020204" pitchFamily="34" charset="0"/>
              </a:rPr>
              <a:t>điệp</a:t>
            </a:r>
            <a:r>
              <a:rPr lang="en-US" sz="3600" b="1" dirty="0">
                <a:solidFill>
                  <a:srgbClr val="C00000"/>
                </a:solidFill>
                <a:latin typeface="UTM Avo" panose="02040603050506020204" pitchFamily="18" charset="0"/>
                <a:cs typeface="Arial" panose="020B0604020202020204" pitchFamily="34" charset="0"/>
              </a:rPr>
              <a:t> </a:t>
            </a:r>
            <a:r>
              <a:rPr lang="en-US" sz="3600" b="1" dirty="0" err="1">
                <a:solidFill>
                  <a:srgbClr val="C00000"/>
                </a:solidFill>
                <a:latin typeface="UTM Avo" panose="02040603050506020204" pitchFamily="18" charset="0"/>
                <a:cs typeface="Arial" panose="020B0604020202020204" pitchFamily="34" charset="0"/>
              </a:rPr>
              <a:t>yêu</a:t>
            </a:r>
            <a:r>
              <a:rPr lang="en-US" sz="3600" b="1" dirty="0">
                <a:solidFill>
                  <a:srgbClr val="C00000"/>
                </a:solidFill>
                <a:latin typeface="UTM Avo" panose="02040603050506020204" pitchFamily="18" charset="0"/>
                <a:cs typeface="Arial" panose="020B0604020202020204" pitchFamily="34" charset="0"/>
              </a:rPr>
              <a:t> </a:t>
            </a:r>
            <a:r>
              <a:rPr lang="en-US" sz="3600" b="1" dirty="0" err="1">
                <a:solidFill>
                  <a:srgbClr val="C00000"/>
                </a:solidFill>
                <a:latin typeface="UTM Avo" panose="02040603050506020204" pitchFamily="18" charset="0"/>
                <a:cs typeface="Arial" panose="020B0604020202020204" pitchFamily="34" charset="0"/>
              </a:rPr>
              <a:t>thương</a:t>
            </a:r>
            <a:endParaRPr lang="en-US" sz="3600" b="1" dirty="0">
              <a:solidFill>
                <a:srgbClr val="C00000"/>
              </a:solidFill>
              <a:latin typeface="UTM Avo" panose="02040603050506020204" pitchFamily="18" charset="0"/>
              <a:cs typeface="Arial" panose="020B0604020202020204" pitchFamily="34" charset="0"/>
            </a:endParaRPr>
          </a:p>
        </p:txBody>
      </p:sp>
      <p:sp>
        <p:nvSpPr>
          <p:cNvPr id="10" name="Rectangle 9">
            <a:extLst>
              <a:ext uri="{FF2B5EF4-FFF2-40B4-BE49-F238E27FC236}">
                <a16:creationId xmlns:a16="http://schemas.microsoft.com/office/drawing/2014/main" id="{4509FF39-86E5-0272-6AE9-63222C9F2ECB}"/>
              </a:ext>
            </a:extLst>
          </p:cNvPr>
          <p:cNvSpPr/>
          <p:nvPr/>
        </p:nvSpPr>
        <p:spPr>
          <a:xfrm rot="21261896">
            <a:off x="3583573" y="3814572"/>
            <a:ext cx="5540706" cy="1260089"/>
          </a:xfrm>
          <a:prstGeom prst="rect">
            <a:avLst/>
          </a:prstGeom>
        </p:spPr>
        <p:txBody>
          <a:bodyPr wrap="square">
            <a:spAutoFit/>
          </a:bodyPr>
          <a:lstStyle/>
          <a:p>
            <a:pPr algn="ctr">
              <a:lnSpc>
                <a:spcPct val="150000"/>
              </a:lnSpc>
            </a:pPr>
            <a:r>
              <a:rPr lang="en-US" sz="2667" dirty="0" err="1">
                <a:latin typeface="UTM Avo" panose="02040603050506020204" pitchFamily="18" charset="0"/>
                <a:cs typeface="Arial" panose="020B0604020202020204" pitchFamily="34" charset="0"/>
              </a:rPr>
              <a:t>Viết</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thông</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điệp</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yêu</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thương</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gửi</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tới</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các</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bạn</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học</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sinh</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vùng</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khó</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khăn</a:t>
            </a:r>
            <a:r>
              <a:rPr lang="en-US" sz="2667" dirty="0">
                <a:latin typeface="UTM Avo" panose="02040603050506020204" pitchFamily="18" charset="0"/>
                <a:cs typeface="Arial" panose="020B0604020202020204" pitchFamily="34" charset="0"/>
              </a:rPr>
              <a:t>.</a:t>
            </a:r>
          </a:p>
        </p:txBody>
      </p:sp>
    </p:spTree>
    <p:extLst>
      <p:ext uri="{BB962C8B-B14F-4D97-AF65-F5344CB8AC3E}">
        <p14:creationId xmlns:p14="http://schemas.microsoft.com/office/powerpoint/2010/main" val="86617705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0E33B610-841F-16EC-22EC-50A3F009432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12036" y="1807029"/>
            <a:ext cx="1441349" cy="1016000"/>
          </a:xfrm>
          <a:prstGeom prst="rect">
            <a:avLst/>
          </a:prstGeom>
        </p:spPr>
      </p:pic>
      <p:pic>
        <p:nvPicPr>
          <p:cNvPr id="3" name="Picture 4">
            <a:extLst>
              <a:ext uri="{FF2B5EF4-FFF2-40B4-BE49-F238E27FC236}">
                <a16:creationId xmlns:a16="http://schemas.microsoft.com/office/drawing/2014/main" id="{948E1591-BADB-173C-6D35-ECE6A233F2A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595969" y="606278"/>
            <a:ext cx="2624178" cy="2672773"/>
          </a:xfrm>
          <a:prstGeom prst="rect">
            <a:avLst/>
          </a:prstGeom>
        </p:spPr>
      </p:pic>
      <p:pic>
        <p:nvPicPr>
          <p:cNvPr id="4" name="Picture 5">
            <a:extLst>
              <a:ext uri="{FF2B5EF4-FFF2-40B4-BE49-F238E27FC236}">
                <a16:creationId xmlns:a16="http://schemas.microsoft.com/office/drawing/2014/main" id="{CE6B8534-14EC-99C4-2A73-1B511FEAFFD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582780">
            <a:off x="8645732" y="4686468"/>
            <a:ext cx="1900474" cy="1883197"/>
          </a:xfrm>
          <a:prstGeom prst="rect">
            <a:avLst/>
          </a:prstGeom>
        </p:spPr>
      </p:pic>
      <p:pic>
        <p:nvPicPr>
          <p:cNvPr id="5" name="Picture 6">
            <a:extLst>
              <a:ext uri="{FF2B5EF4-FFF2-40B4-BE49-F238E27FC236}">
                <a16:creationId xmlns:a16="http://schemas.microsoft.com/office/drawing/2014/main" id="{70ECB12D-2CDD-1AB8-8AEB-F3BFF69F9CF4}"/>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946507">
            <a:off x="721292" y="5520597"/>
            <a:ext cx="1498072" cy="1011298"/>
          </a:xfrm>
          <a:prstGeom prst="rect">
            <a:avLst/>
          </a:prstGeom>
        </p:spPr>
      </p:pic>
      <p:sp>
        <p:nvSpPr>
          <p:cNvPr id="6" name="Rectangle 5">
            <a:extLst>
              <a:ext uri="{FF2B5EF4-FFF2-40B4-BE49-F238E27FC236}">
                <a16:creationId xmlns:a16="http://schemas.microsoft.com/office/drawing/2014/main" id="{8D4E30FA-9BDB-08C3-63B7-D06C4751DFA3}"/>
              </a:ext>
            </a:extLst>
          </p:cNvPr>
          <p:cNvSpPr/>
          <p:nvPr/>
        </p:nvSpPr>
        <p:spPr>
          <a:xfrm>
            <a:off x="2384344" y="1715393"/>
            <a:ext cx="6821141" cy="3901837"/>
          </a:xfrm>
          <a:prstGeom prst="rect">
            <a:avLst/>
          </a:prstGeom>
        </p:spPr>
        <p:txBody>
          <a:bodyPr wrap="square">
            <a:spAutoFit/>
          </a:bodyPr>
          <a:lstStyle/>
          <a:p>
            <a:pPr algn="just">
              <a:lnSpc>
                <a:spcPct val="150000"/>
              </a:lnSpc>
            </a:pPr>
            <a:r>
              <a:rPr lang="en-US" sz="2400">
                <a:solidFill>
                  <a:sysClr val="windowText" lastClr="000000"/>
                </a:solidFill>
                <a:latin typeface="UTM Avo" panose="02040603050506020204" pitchFamily="18" charset="0"/>
                <a:cs typeface="Arial" panose="020B0604020202020204" pitchFamily="34" charset="0"/>
              </a:rPr>
              <a:t>- Chuẩn bị những mảnh giấy nhỏ hình đám mây, trái tim, bông hoa, ngôi nhà,... để viết thông điệp yêu thương gửi tới các học sinh vùng khó khăn lên những mảnh giấy.</a:t>
            </a:r>
            <a:endParaRPr lang="vi-VN" sz="2400" dirty="0">
              <a:solidFill>
                <a:sysClr val="windowText" lastClr="000000"/>
              </a:solidFill>
              <a:latin typeface="#9Slide01 Noi dung ngan" panose="00000600000000000000" pitchFamily="2" charset="0"/>
              <a:cs typeface="Arial" panose="020B0604020202020204" pitchFamily="34" charset="0"/>
            </a:endParaRPr>
          </a:p>
          <a:p>
            <a:pPr algn="just">
              <a:lnSpc>
                <a:spcPct val="150000"/>
              </a:lnSpc>
            </a:pPr>
            <a:r>
              <a:rPr lang="en-US" sz="2400" dirty="0">
                <a:solidFill>
                  <a:sysClr val="windowText" lastClr="000000"/>
                </a:solidFill>
                <a:latin typeface="UTM Avo" panose="02040603050506020204" pitchFamily="18" charset="0"/>
                <a:cs typeface="Arial" panose="020B0604020202020204" pitchFamily="34" charset="0"/>
              </a:rPr>
              <a:t>- </a:t>
            </a:r>
            <a:r>
              <a:rPr lang="en-US" sz="2400" err="1">
                <a:solidFill>
                  <a:sysClr val="windowText" lastClr="000000"/>
                </a:solidFill>
                <a:latin typeface="UTM Avo" panose="02040603050506020204" pitchFamily="18" charset="0"/>
                <a:cs typeface="Arial" panose="020B0604020202020204" pitchFamily="34" charset="0"/>
              </a:rPr>
              <a:t>Gợi</a:t>
            </a:r>
            <a:r>
              <a:rPr lang="en-US" sz="2400">
                <a:solidFill>
                  <a:sysClr val="windowText" lastClr="000000"/>
                </a:solidFill>
                <a:latin typeface="UTM Avo" panose="02040603050506020204" pitchFamily="18" charset="0"/>
                <a:cs typeface="Arial" panose="020B0604020202020204" pitchFamily="34" charset="0"/>
              </a:rPr>
              <a:t> ý viết những nội dung sau:</a:t>
            </a:r>
            <a:endParaRPr lang="vi-VN" sz="2400" dirty="0">
              <a:solidFill>
                <a:sysClr val="windowText" lastClr="000000"/>
              </a:solidFill>
              <a:latin typeface="#9Slide01 Noi dung ngan" panose="00000600000000000000" pitchFamily="2" charset="0"/>
              <a:cs typeface="Arial" panose="020B0604020202020204" pitchFamily="34" charset="0"/>
            </a:endParaRPr>
          </a:p>
          <a:p>
            <a:pPr algn="just">
              <a:lnSpc>
                <a:spcPct val="150000"/>
              </a:lnSpc>
            </a:pPr>
            <a:r>
              <a:rPr lang="en-US" sz="2400" i="1">
                <a:solidFill>
                  <a:sysClr val="windowText" lastClr="000000"/>
                </a:solidFill>
                <a:latin typeface="UTM Avo" panose="02040603050506020204" pitchFamily="18" charset="0"/>
                <a:cs typeface="Arial" panose="020B0604020202020204" pitchFamily="34" charset="0"/>
              </a:rPr>
              <a:t>+ Một lời động viên em gửi tới bạn.</a:t>
            </a:r>
          </a:p>
          <a:p>
            <a:pPr algn="just">
              <a:lnSpc>
                <a:spcPct val="150000"/>
              </a:lnSpc>
            </a:pPr>
            <a:r>
              <a:rPr lang="en-US" sz="2400" i="1">
                <a:solidFill>
                  <a:sysClr val="windowText" lastClr="000000"/>
                </a:solidFill>
                <a:latin typeface="UTM Avo" panose="02040603050506020204" pitchFamily="18" charset="0"/>
                <a:cs typeface="Arial" panose="020B0604020202020204" pitchFamily="34" charset="0"/>
              </a:rPr>
              <a:t>+Một lời chúc em nhắn gửi tới bạn,</a:t>
            </a:r>
            <a:endParaRPr lang="vi-VN" sz="2400" i="1" dirty="0">
              <a:solidFill>
                <a:sysClr val="windowText" lastClr="000000"/>
              </a:solidFill>
              <a:latin typeface="#9Slide01 Noi dung ngan" panose="00000600000000000000" pitchFamily="2" charset="0"/>
              <a:cs typeface="Arial" panose="020B0604020202020204" pitchFamily="34" charset="0"/>
            </a:endParaRPr>
          </a:p>
        </p:txBody>
      </p:sp>
    </p:spTree>
    <p:extLst>
      <p:ext uri="{BB962C8B-B14F-4D97-AF65-F5344CB8AC3E}">
        <p14:creationId xmlns:p14="http://schemas.microsoft.com/office/powerpoint/2010/main" val="31774403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6">
                                            <p:txEl>
                                              <p:pRg st="0" end="0"/>
                                            </p:txEl>
                                          </p:spTgt>
                                        </p:tgtEl>
                                        <p:attrNameLst>
                                          <p:attrName>ppt_y</p:attrName>
                                        </p:attrNameLst>
                                      </p:cBhvr>
                                      <p:tavLst>
                                        <p:tav tm="0">
                                          <p:val>
                                            <p:strVal val="#ppt_y-#ppt_h/2"/>
                                          </p:val>
                                        </p:tav>
                                        <p:tav tm="100000">
                                          <p:val>
                                            <p:strVal val="#ppt_y"/>
                                          </p:val>
                                        </p:tav>
                                      </p:tavLst>
                                    </p:anim>
                                    <p:anim calcmode="lin" valueType="num">
                                      <p:cBhvr>
                                        <p:cTn id="9" dur="500" fill="hold"/>
                                        <p:tgtEl>
                                          <p:spTgt spid="6">
                                            <p:txEl>
                                              <p:pRg st="0" end="0"/>
                                            </p:txEl>
                                          </p:spTgt>
                                        </p:tgtEl>
                                        <p:attrNameLst>
                                          <p:attrName>ppt_w</p:attrName>
                                        </p:attrNameLst>
                                      </p:cBhvr>
                                      <p:tavLst>
                                        <p:tav tm="0">
                                          <p:val>
                                            <p:strVal val="#ppt_w"/>
                                          </p:val>
                                        </p:tav>
                                        <p:tav tm="100000">
                                          <p:val>
                                            <p:strVal val="#ppt_w"/>
                                          </p:val>
                                        </p:tav>
                                      </p:tavLst>
                                    </p:anim>
                                    <p:anim calcmode="lin" valueType="num">
                                      <p:cBhvr>
                                        <p:cTn id="10" dur="500" fill="hold"/>
                                        <p:tgtEl>
                                          <p:spTgt spid="6">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4"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 calcmode="lin" valueType="num">
                                      <p:cBhvr>
                                        <p:cTn id="15"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6">
                                            <p:txEl>
                                              <p:pRg st="1" end="1"/>
                                            </p:txEl>
                                          </p:spTgt>
                                        </p:tgtEl>
                                        <p:attrNameLst>
                                          <p:attrName>ppt_y</p:attrName>
                                        </p:attrNameLst>
                                      </p:cBhvr>
                                      <p:tavLst>
                                        <p:tav tm="0">
                                          <p:val>
                                            <p:strVal val="#ppt_y+#ppt_h/2"/>
                                          </p:val>
                                        </p:tav>
                                        <p:tav tm="100000">
                                          <p:val>
                                            <p:strVal val="#ppt_y"/>
                                          </p:val>
                                        </p:tav>
                                      </p:tavLst>
                                    </p:anim>
                                    <p:anim calcmode="lin" valueType="num">
                                      <p:cBhvr>
                                        <p:cTn id="17" dur="500" fill="hold"/>
                                        <p:tgtEl>
                                          <p:spTgt spid="6">
                                            <p:txEl>
                                              <p:pRg st="1" end="1"/>
                                            </p:txEl>
                                          </p:spTgt>
                                        </p:tgtEl>
                                        <p:attrNameLst>
                                          <p:attrName>ppt_w</p:attrName>
                                        </p:attrNameLst>
                                      </p:cBhvr>
                                      <p:tavLst>
                                        <p:tav tm="0">
                                          <p:val>
                                            <p:strVal val="#ppt_w"/>
                                          </p:val>
                                        </p:tav>
                                        <p:tav tm="100000">
                                          <p:val>
                                            <p:strVal val="#ppt_w"/>
                                          </p:val>
                                        </p:tav>
                                      </p:tavLst>
                                    </p:anim>
                                    <p:anim calcmode="lin" valueType="num">
                                      <p:cBhvr>
                                        <p:cTn id="18" dur="500" fill="hold"/>
                                        <p:tgtEl>
                                          <p:spTgt spid="6">
                                            <p:txEl>
                                              <p:pRg st="1" end="1"/>
                                            </p:txEl>
                                          </p:spTgt>
                                        </p:tgtEl>
                                        <p:attrNameLst>
                                          <p:attrName>ppt_h</p:attrName>
                                        </p:attrNameLst>
                                      </p:cBhvr>
                                      <p:tavLst>
                                        <p:tav tm="0">
                                          <p:val>
                                            <p:fltVal val="0"/>
                                          </p:val>
                                        </p:tav>
                                        <p:tav tm="100000">
                                          <p:val>
                                            <p:strVal val="#ppt_h"/>
                                          </p:val>
                                        </p:tav>
                                      </p:tavLst>
                                    </p:anim>
                                  </p:childTnLst>
                                </p:cTn>
                              </p:par>
                              <p:par>
                                <p:cTn id="19" presetID="17" presetClass="entr" presetSubtype="4" fill="hold" nodeType="with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2" dur="500" fill="hold"/>
                                        <p:tgtEl>
                                          <p:spTgt spid="6">
                                            <p:txEl>
                                              <p:pRg st="2" end="2"/>
                                            </p:txEl>
                                          </p:spTgt>
                                        </p:tgtEl>
                                        <p:attrNameLst>
                                          <p:attrName>ppt_y</p:attrName>
                                        </p:attrNameLst>
                                      </p:cBhvr>
                                      <p:tavLst>
                                        <p:tav tm="0">
                                          <p:val>
                                            <p:strVal val="#ppt_y+#ppt_h/2"/>
                                          </p:val>
                                        </p:tav>
                                        <p:tav tm="100000">
                                          <p:val>
                                            <p:strVal val="#ppt_y"/>
                                          </p:val>
                                        </p:tav>
                                      </p:tavLst>
                                    </p:anim>
                                    <p:anim calcmode="lin" valueType="num">
                                      <p:cBhvr>
                                        <p:cTn id="23" dur="500" fill="hold"/>
                                        <p:tgtEl>
                                          <p:spTgt spid="6">
                                            <p:txEl>
                                              <p:pRg st="2" end="2"/>
                                            </p:txEl>
                                          </p:spTgt>
                                        </p:tgtEl>
                                        <p:attrNameLst>
                                          <p:attrName>ppt_w</p:attrName>
                                        </p:attrNameLst>
                                      </p:cBhvr>
                                      <p:tavLst>
                                        <p:tav tm="0">
                                          <p:val>
                                            <p:strVal val="#ppt_w"/>
                                          </p:val>
                                        </p:tav>
                                        <p:tav tm="100000">
                                          <p:val>
                                            <p:strVal val="#ppt_w"/>
                                          </p:val>
                                        </p:tav>
                                      </p:tavLst>
                                    </p:anim>
                                    <p:anim calcmode="lin" valueType="num">
                                      <p:cBhvr>
                                        <p:cTn id="24" dur="500" fill="hold"/>
                                        <p:tgtEl>
                                          <p:spTgt spid="6">
                                            <p:txEl>
                                              <p:pRg st="2" end="2"/>
                                            </p:txEl>
                                          </p:spTgt>
                                        </p:tgtEl>
                                        <p:attrNameLst>
                                          <p:attrName>ppt_h</p:attrName>
                                        </p:attrNameLst>
                                      </p:cBhvr>
                                      <p:tavLst>
                                        <p:tav tm="0">
                                          <p:val>
                                            <p:fltVal val="0"/>
                                          </p:val>
                                        </p:tav>
                                        <p:tav tm="100000">
                                          <p:val>
                                            <p:strVal val="#ppt_h"/>
                                          </p:val>
                                        </p:tav>
                                      </p:tavLst>
                                    </p:anim>
                                  </p:childTnLst>
                                </p:cTn>
                              </p:par>
                              <p:par>
                                <p:cTn id="25" presetID="17" presetClass="entr" presetSubtype="4" fill="hold" nodeType="with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 calcmode="lin" valueType="num">
                                      <p:cBhvr>
                                        <p:cTn id="27"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8" dur="500" fill="hold"/>
                                        <p:tgtEl>
                                          <p:spTgt spid="6">
                                            <p:txEl>
                                              <p:pRg st="3" end="3"/>
                                            </p:txEl>
                                          </p:spTgt>
                                        </p:tgtEl>
                                        <p:attrNameLst>
                                          <p:attrName>ppt_y</p:attrName>
                                        </p:attrNameLst>
                                      </p:cBhvr>
                                      <p:tavLst>
                                        <p:tav tm="0">
                                          <p:val>
                                            <p:strVal val="#ppt_y+#ppt_h/2"/>
                                          </p:val>
                                        </p:tav>
                                        <p:tav tm="100000">
                                          <p:val>
                                            <p:strVal val="#ppt_y"/>
                                          </p:val>
                                        </p:tav>
                                      </p:tavLst>
                                    </p:anim>
                                    <p:anim calcmode="lin" valueType="num">
                                      <p:cBhvr>
                                        <p:cTn id="29" dur="500" fill="hold"/>
                                        <p:tgtEl>
                                          <p:spTgt spid="6">
                                            <p:txEl>
                                              <p:pRg st="3" end="3"/>
                                            </p:txEl>
                                          </p:spTgt>
                                        </p:tgtEl>
                                        <p:attrNameLst>
                                          <p:attrName>ppt_w</p:attrName>
                                        </p:attrNameLst>
                                      </p:cBhvr>
                                      <p:tavLst>
                                        <p:tav tm="0">
                                          <p:val>
                                            <p:strVal val="#ppt_w"/>
                                          </p:val>
                                        </p:tav>
                                        <p:tav tm="100000">
                                          <p:val>
                                            <p:strVal val="#ppt_w"/>
                                          </p:val>
                                        </p:tav>
                                      </p:tavLst>
                                    </p:anim>
                                    <p:anim calcmode="lin" valueType="num">
                                      <p:cBhvr>
                                        <p:cTn id="30" dur="500" fill="hold"/>
                                        <p:tgtEl>
                                          <p:spTgt spid="6">
                                            <p:txEl>
                                              <p:pRg st="3" end="3"/>
                                            </p:txEl>
                                          </p:spTgt>
                                        </p:tgtEl>
                                        <p:attrNameLst>
                                          <p:attrName>ppt_h</p:attrName>
                                        </p:attrNameLst>
                                      </p:cBhvr>
                                      <p:tavLst>
                                        <p:tav tm="0">
                                          <p:val>
                                            <p:fltVal val="0"/>
                                          </p:val>
                                        </p:tav>
                                        <p:tav tm="100000">
                                          <p:val>
                                            <p:strVal val="#ppt_h"/>
                                          </p:val>
                                        </p:tav>
                                      </p:tavLst>
                                    </p:anim>
                                  </p:childTnLst>
                                </p:cTn>
                              </p:par>
                              <p:par>
                                <p:cTn id="31" presetID="10"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par>
                                <p:cTn id="34" presetID="10" presetClass="entr" presetSubtype="0" fill="hold"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E8BBE412-7AE0-2E40-FA7B-F92B0FC51DA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682388">
            <a:off x="1610012" y="1679654"/>
            <a:ext cx="2432815" cy="2255421"/>
          </a:xfrm>
          <a:prstGeom prst="rect">
            <a:avLst/>
          </a:prstGeom>
        </p:spPr>
      </p:pic>
      <p:pic>
        <p:nvPicPr>
          <p:cNvPr id="3" name="Picture 7">
            <a:extLst>
              <a:ext uri="{FF2B5EF4-FFF2-40B4-BE49-F238E27FC236}">
                <a16:creationId xmlns:a16="http://schemas.microsoft.com/office/drawing/2014/main" id="{C1DCAAB0-C80D-DE76-1588-5FA16DFBBF4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568788">
            <a:off x="785565" y="2679342"/>
            <a:ext cx="1743145" cy="3759724"/>
          </a:xfrm>
          <a:prstGeom prst="rect">
            <a:avLst/>
          </a:prstGeom>
        </p:spPr>
      </p:pic>
      <p:pic>
        <p:nvPicPr>
          <p:cNvPr id="4" name="Picture 3">
            <a:extLst>
              <a:ext uri="{FF2B5EF4-FFF2-40B4-BE49-F238E27FC236}">
                <a16:creationId xmlns:a16="http://schemas.microsoft.com/office/drawing/2014/main" id="{8052D6F4-06EC-BDEF-4C0D-023F7B2CB3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364721" flipH="1">
            <a:off x="3979734" y="1536439"/>
            <a:ext cx="7601792" cy="4932935"/>
          </a:xfrm>
          <a:prstGeom prst="rect">
            <a:avLst/>
          </a:prstGeom>
        </p:spPr>
      </p:pic>
      <p:sp>
        <p:nvSpPr>
          <p:cNvPr id="5" name="Rectangle 4">
            <a:extLst>
              <a:ext uri="{FF2B5EF4-FFF2-40B4-BE49-F238E27FC236}">
                <a16:creationId xmlns:a16="http://schemas.microsoft.com/office/drawing/2014/main" id="{6AED39C4-BC0F-1E35-AE39-EBD06ECC2A36}"/>
              </a:ext>
            </a:extLst>
          </p:cNvPr>
          <p:cNvSpPr/>
          <p:nvPr/>
        </p:nvSpPr>
        <p:spPr>
          <a:xfrm rot="573369">
            <a:off x="4731418" y="2161499"/>
            <a:ext cx="6270463" cy="3430170"/>
          </a:xfrm>
          <a:prstGeom prst="rect">
            <a:avLst/>
          </a:prstGeom>
        </p:spPr>
        <p:txBody>
          <a:bodyPr wrap="square">
            <a:spAutoFit/>
          </a:bodyPr>
          <a:lstStyle/>
          <a:p>
            <a:pPr algn="ctr">
              <a:lnSpc>
                <a:spcPct val="150000"/>
              </a:lnSpc>
            </a:pPr>
            <a:r>
              <a:rPr lang="en-US" sz="2800" b="1" dirty="0">
                <a:solidFill>
                  <a:schemeClr val="accent6">
                    <a:lumMod val="75000"/>
                  </a:schemeClr>
                </a:solidFill>
                <a:latin typeface="UTM Avo" panose="02040603050506020204" pitchFamily="18" charset="0"/>
                <a:cs typeface="Arial" panose="020B0604020202020204" pitchFamily="34" charset="0"/>
              </a:rPr>
              <a:t>HƯỚNG DẪN</a:t>
            </a:r>
          </a:p>
          <a:p>
            <a:pPr algn="just">
              <a:lnSpc>
                <a:spcPct val="150000"/>
              </a:lnSpc>
            </a:pPr>
            <a:r>
              <a:rPr lang="en-US" sz="2400" b="1" i="1" dirty="0" err="1">
                <a:latin typeface="UTM Avo" panose="02040603050506020204" pitchFamily="18" charset="0"/>
                <a:cs typeface="Arial" panose="020B0604020202020204" pitchFamily="34" charset="0"/>
              </a:rPr>
              <a:t>Có</a:t>
            </a:r>
            <a:r>
              <a:rPr lang="en-US" sz="2400" b="1" i="1" dirty="0">
                <a:latin typeface="UTM Avo" panose="02040603050506020204" pitchFamily="18" charset="0"/>
                <a:cs typeface="Arial" panose="020B0604020202020204" pitchFamily="34" charset="0"/>
              </a:rPr>
              <a:t> </a:t>
            </a:r>
            <a:r>
              <a:rPr lang="en-US" sz="2400" b="1" i="1" err="1">
                <a:latin typeface="UTM Avo" panose="02040603050506020204" pitchFamily="18" charset="0"/>
                <a:cs typeface="Arial" panose="020B0604020202020204" pitchFamily="34" charset="0"/>
              </a:rPr>
              <a:t>thể</a:t>
            </a:r>
            <a:r>
              <a:rPr lang="en-US" sz="2400" b="1" i="1">
                <a:latin typeface="UTM Avo" panose="02040603050506020204" pitchFamily="18" charset="0"/>
                <a:cs typeface="Arial" panose="020B0604020202020204" pitchFamily="34" charset="0"/>
              </a:rPr>
              <a:t> viết dưới dạng bức thư với các câu hỏi gợi ý: </a:t>
            </a:r>
          </a:p>
          <a:p>
            <a:pPr algn="just">
              <a:lnSpc>
                <a:spcPct val="150000"/>
              </a:lnSpc>
            </a:pPr>
            <a:r>
              <a:rPr lang="en-US" sz="2400" i="1">
                <a:latin typeface="UTM Avo" panose="02040603050506020204" pitchFamily="18" charset="0"/>
                <a:cs typeface="Arial" panose="020B0604020202020204" pitchFamily="34" charset="0"/>
              </a:rPr>
              <a:t>Em viết thư cho ai? Ở đâu? Em muốn hỏi thăm bạn điều gì? Em muốn kể với bạn điều gì? Em muốn nói với bạn điều gì?</a:t>
            </a:r>
            <a:endParaRPr lang="en-US" sz="2400" dirty="0">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2535059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42"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anim calcmode="lin" valueType="num">
                                      <p:cBhvr>
                                        <p:cTn id="14" dur="500" fill="hold"/>
                                        <p:tgtEl>
                                          <p:spTgt spid="4"/>
                                        </p:tgtEl>
                                        <p:attrNameLst>
                                          <p:attrName>ppt_x</p:attrName>
                                        </p:attrNameLst>
                                      </p:cBhvr>
                                      <p:tavLst>
                                        <p:tav tm="0">
                                          <p:val>
                                            <p:strVal val="#ppt_x"/>
                                          </p:val>
                                        </p:tav>
                                        <p:tav tm="100000">
                                          <p:val>
                                            <p:strVal val="#ppt_x"/>
                                          </p:val>
                                        </p:tav>
                                      </p:tavLst>
                                    </p:anim>
                                    <p:anim calcmode="lin" valueType="num">
                                      <p:cBhvr>
                                        <p:cTn id="15" dur="500" fill="hold"/>
                                        <p:tgtEl>
                                          <p:spTgt spid="4"/>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anim calcmode="lin" valueType="num">
                                      <p:cBhvr>
                                        <p:cTn id="19" dur="500" fill="hold"/>
                                        <p:tgtEl>
                                          <p:spTgt spid="5"/>
                                        </p:tgtEl>
                                        <p:attrNameLst>
                                          <p:attrName>ppt_x</p:attrName>
                                        </p:attrNameLst>
                                      </p:cBhvr>
                                      <p:tavLst>
                                        <p:tav tm="0">
                                          <p:val>
                                            <p:strVal val="#ppt_x"/>
                                          </p:val>
                                        </p:tav>
                                        <p:tav tm="100000">
                                          <p:val>
                                            <p:strVal val="#ppt_x"/>
                                          </p:val>
                                        </p:tav>
                                      </p:tavLst>
                                    </p:anim>
                                    <p:anim calcmode="lin" valueType="num">
                                      <p:cBhvr>
                                        <p:cTn id="20"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D0B08810-AA2A-EABA-43F2-B3618D272FAB}"/>
              </a:ext>
            </a:extLst>
          </p:cNvPr>
          <p:cNvSpPr txBox="1"/>
          <p:nvPr/>
        </p:nvSpPr>
        <p:spPr>
          <a:xfrm>
            <a:off x="2641600" y="1721627"/>
            <a:ext cx="6296917" cy="1576137"/>
          </a:xfrm>
          <a:prstGeom prst="rect">
            <a:avLst/>
          </a:prstGeom>
        </p:spPr>
        <p:txBody>
          <a:bodyPr wrap="square" lIns="0" tIns="0" rIns="0" bIns="0" rtlCol="0" anchor="t">
            <a:spAutoFit/>
          </a:bodyPr>
          <a:lstStyle/>
          <a:p>
            <a:pPr algn="ctr">
              <a:lnSpc>
                <a:spcPct val="150000"/>
              </a:lnSpc>
              <a:spcBef>
                <a:spcPct val="0"/>
              </a:spcBef>
            </a:pPr>
            <a:r>
              <a:rPr lang="en-US" sz="3600" b="1" dirty="0">
                <a:solidFill>
                  <a:srgbClr val="000000"/>
                </a:solidFill>
                <a:latin typeface="UTM Avo" panose="02040603050506020204" pitchFamily="18" charset="0"/>
                <a:cs typeface="Arial" panose="020B0604020202020204" pitchFamily="34" charset="0"/>
              </a:rPr>
              <a:t>Chia </a:t>
            </a:r>
            <a:r>
              <a:rPr lang="en-US" sz="3600" b="1" dirty="0" err="1">
                <a:solidFill>
                  <a:srgbClr val="000000"/>
                </a:solidFill>
                <a:latin typeface="UTM Avo" panose="02040603050506020204" pitchFamily="18" charset="0"/>
                <a:cs typeface="Arial" panose="020B0604020202020204" pitchFamily="34" charset="0"/>
              </a:rPr>
              <a:t>sẻ</a:t>
            </a:r>
            <a:r>
              <a:rPr lang="en-US" sz="3600" b="1" dirty="0">
                <a:solidFill>
                  <a:srgbClr val="000000"/>
                </a:solidFill>
                <a:latin typeface="UTM Avo" panose="02040603050506020204" pitchFamily="18" charset="0"/>
                <a:cs typeface="Arial" panose="020B0604020202020204" pitchFamily="34" charset="0"/>
              </a:rPr>
              <a:t> </a:t>
            </a:r>
            <a:r>
              <a:rPr lang="en-US" sz="3600" b="1" dirty="0" err="1">
                <a:solidFill>
                  <a:srgbClr val="000000"/>
                </a:solidFill>
                <a:latin typeface="UTM Avo" panose="02040603050506020204" pitchFamily="18" charset="0"/>
                <a:cs typeface="Arial" panose="020B0604020202020204" pitchFamily="34" charset="0"/>
              </a:rPr>
              <a:t>thông</a:t>
            </a:r>
            <a:r>
              <a:rPr lang="en-US" sz="3600" b="1" dirty="0">
                <a:solidFill>
                  <a:srgbClr val="000000"/>
                </a:solidFill>
                <a:latin typeface="UTM Avo" panose="02040603050506020204" pitchFamily="18" charset="0"/>
                <a:cs typeface="Arial" panose="020B0604020202020204" pitchFamily="34" charset="0"/>
              </a:rPr>
              <a:t> </a:t>
            </a:r>
            <a:r>
              <a:rPr lang="en-US" sz="3600" b="1" dirty="0" err="1">
                <a:solidFill>
                  <a:srgbClr val="000000"/>
                </a:solidFill>
                <a:latin typeface="UTM Avo" panose="02040603050506020204" pitchFamily="18" charset="0"/>
                <a:cs typeface="Arial" panose="020B0604020202020204" pitchFamily="34" charset="0"/>
              </a:rPr>
              <a:t>điệp</a:t>
            </a:r>
            <a:r>
              <a:rPr lang="en-US" sz="3600" b="1" dirty="0">
                <a:solidFill>
                  <a:srgbClr val="000000"/>
                </a:solidFill>
                <a:latin typeface="UTM Avo" panose="02040603050506020204" pitchFamily="18" charset="0"/>
                <a:cs typeface="Arial" panose="020B0604020202020204" pitchFamily="34" charset="0"/>
              </a:rPr>
              <a:t> </a:t>
            </a:r>
            <a:r>
              <a:rPr lang="en-US" sz="3600" b="1" dirty="0" err="1">
                <a:solidFill>
                  <a:srgbClr val="000000"/>
                </a:solidFill>
                <a:latin typeface="UTM Avo" panose="02040603050506020204" pitchFamily="18" charset="0"/>
                <a:cs typeface="Arial" panose="020B0604020202020204" pitchFamily="34" charset="0"/>
              </a:rPr>
              <a:t>yêu</a:t>
            </a:r>
            <a:r>
              <a:rPr lang="en-US" sz="3600" b="1" dirty="0">
                <a:solidFill>
                  <a:srgbClr val="000000"/>
                </a:solidFill>
                <a:latin typeface="UTM Avo" panose="02040603050506020204" pitchFamily="18" charset="0"/>
                <a:cs typeface="Arial" panose="020B0604020202020204" pitchFamily="34" charset="0"/>
              </a:rPr>
              <a:t> </a:t>
            </a:r>
            <a:r>
              <a:rPr lang="en-US" sz="3600" b="1" dirty="0" err="1">
                <a:solidFill>
                  <a:srgbClr val="000000"/>
                </a:solidFill>
                <a:latin typeface="UTM Avo" panose="02040603050506020204" pitchFamily="18" charset="0"/>
                <a:cs typeface="Arial" panose="020B0604020202020204" pitchFamily="34" charset="0"/>
              </a:rPr>
              <a:t>thương</a:t>
            </a:r>
            <a:r>
              <a:rPr lang="en-US" sz="3600" b="1" dirty="0">
                <a:solidFill>
                  <a:srgbClr val="000000"/>
                </a:solidFill>
                <a:latin typeface="UTM Avo" panose="02040603050506020204" pitchFamily="18" charset="0"/>
                <a:cs typeface="Arial" panose="020B0604020202020204" pitchFamily="34" charset="0"/>
              </a:rPr>
              <a:t> </a:t>
            </a:r>
            <a:r>
              <a:rPr lang="en-US" sz="3600" b="1" dirty="0" err="1">
                <a:solidFill>
                  <a:srgbClr val="000000"/>
                </a:solidFill>
                <a:latin typeface="UTM Avo" panose="02040603050506020204" pitchFamily="18" charset="0"/>
                <a:cs typeface="Arial" panose="020B0604020202020204" pitchFamily="34" charset="0"/>
              </a:rPr>
              <a:t>em</a:t>
            </a:r>
            <a:r>
              <a:rPr lang="en-US" sz="3600" b="1" dirty="0">
                <a:solidFill>
                  <a:srgbClr val="000000"/>
                </a:solidFill>
                <a:latin typeface="UTM Avo" panose="02040603050506020204" pitchFamily="18" charset="0"/>
                <a:cs typeface="Arial" panose="020B0604020202020204" pitchFamily="34" charset="0"/>
              </a:rPr>
              <a:t> </a:t>
            </a:r>
            <a:r>
              <a:rPr lang="en-US" sz="3600" b="1" dirty="0" err="1">
                <a:solidFill>
                  <a:srgbClr val="000000"/>
                </a:solidFill>
                <a:latin typeface="UTM Avo" panose="02040603050506020204" pitchFamily="18" charset="0"/>
                <a:cs typeface="Arial" panose="020B0604020202020204" pitchFamily="34" charset="0"/>
              </a:rPr>
              <a:t>đã</a:t>
            </a:r>
            <a:r>
              <a:rPr lang="en-US" sz="3600" b="1" dirty="0">
                <a:solidFill>
                  <a:srgbClr val="000000"/>
                </a:solidFill>
                <a:latin typeface="UTM Avo" panose="02040603050506020204" pitchFamily="18" charset="0"/>
                <a:cs typeface="Arial" panose="020B0604020202020204" pitchFamily="34" charset="0"/>
              </a:rPr>
              <a:t> </a:t>
            </a:r>
            <a:r>
              <a:rPr lang="en-US" sz="3600" b="1" dirty="0" err="1">
                <a:solidFill>
                  <a:srgbClr val="000000"/>
                </a:solidFill>
                <a:latin typeface="UTM Avo" panose="02040603050506020204" pitchFamily="18" charset="0"/>
                <a:cs typeface="Arial" panose="020B0604020202020204" pitchFamily="34" charset="0"/>
              </a:rPr>
              <a:t>viết</a:t>
            </a:r>
            <a:r>
              <a:rPr lang="en-US" sz="3600" b="1" dirty="0">
                <a:solidFill>
                  <a:srgbClr val="000000"/>
                </a:solidFill>
                <a:latin typeface="UTM Avo" panose="02040603050506020204" pitchFamily="18" charset="0"/>
                <a:cs typeface="Arial" panose="020B0604020202020204" pitchFamily="34" charset="0"/>
              </a:rPr>
              <a:t>.</a:t>
            </a:r>
          </a:p>
        </p:txBody>
      </p:sp>
      <p:pic>
        <p:nvPicPr>
          <p:cNvPr id="3" name="Picture 3">
            <a:extLst>
              <a:ext uri="{FF2B5EF4-FFF2-40B4-BE49-F238E27FC236}">
                <a16:creationId xmlns:a16="http://schemas.microsoft.com/office/drawing/2014/main" id="{4301919B-274F-F441-104A-7D692CD1E10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450690">
            <a:off x="9933079" y="4435216"/>
            <a:ext cx="1780167" cy="1490373"/>
          </a:xfrm>
          <a:prstGeom prst="rect">
            <a:avLst/>
          </a:prstGeom>
        </p:spPr>
      </p:pic>
      <p:pic>
        <p:nvPicPr>
          <p:cNvPr id="4" name="Picture 4">
            <a:extLst>
              <a:ext uri="{FF2B5EF4-FFF2-40B4-BE49-F238E27FC236}">
                <a16:creationId xmlns:a16="http://schemas.microsoft.com/office/drawing/2014/main" id="{B475982B-5E82-768C-23AE-77470F1CE5D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946633">
            <a:off x="10141318" y="810289"/>
            <a:ext cx="1847317" cy="1840600"/>
          </a:xfrm>
          <a:prstGeom prst="rect">
            <a:avLst/>
          </a:prstGeom>
        </p:spPr>
      </p:pic>
      <p:pic>
        <p:nvPicPr>
          <p:cNvPr id="5" name="Picture 5">
            <a:extLst>
              <a:ext uri="{FF2B5EF4-FFF2-40B4-BE49-F238E27FC236}">
                <a16:creationId xmlns:a16="http://schemas.microsoft.com/office/drawing/2014/main" id="{FD2315C2-5173-3DF1-58A2-392F144EDAE2}"/>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9682278">
            <a:off x="1401564" y="3268703"/>
            <a:ext cx="1503510" cy="828594"/>
          </a:xfrm>
          <a:prstGeom prst="rect">
            <a:avLst/>
          </a:prstGeom>
        </p:spPr>
      </p:pic>
      <p:pic>
        <p:nvPicPr>
          <p:cNvPr id="6" name="Picture 6">
            <a:extLst>
              <a:ext uri="{FF2B5EF4-FFF2-40B4-BE49-F238E27FC236}">
                <a16:creationId xmlns:a16="http://schemas.microsoft.com/office/drawing/2014/main" id="{10EA1134-E284-03AE-218B-CBA4902448A2}"/>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945744" y="5107322"/>
            <a:ext cx="1297114" cy="1534221"/>
          </a:xfrm>
          <a:prstGeom prst="rect">
            <a:avLst/>
          </a:prstGeom>
        </p:spPr>
      </p:pic>
      <p:pic>
        <p:nvPicPr>
          <p:cNvPr id="7" name="Picture 6">
            <a:extLst>
              <a:ext uri="{FF2B5EF4-FFF2-40B4-BE49-F238E27FC236}">
                <a16:creationId xmlns:a16="http://schemas.microsoft.com/office/drawing/2014/main" id="{45E4AC96-2FE3-B6C5-EFF8-B62ABECC4341}"/>
              </a:ext>
            </a:extLst>
          </p:cNvPr>
          <p:cNvPicPr>
            <a:picLocks noChangeAspect="1"/>
          </p:cNvPicPr>
          <p:nvPr/>
        </p:nvPicPr>
        <p:blipFill>
          <a:blip r:embed="rId11">
            <a:extLst>
              <a:ext uri="{BEBA8EAE-BF5A-486C-A8C5-ECC9F3942E4B}">
                <a14:imgProps xmlns:a14="http://schemas.microsoft.com/office/drawing/2010/main">
                  <a14:imgLayer r:embed="rId12">
                    <a14:imgEffect>
                      <a14:sharpenSoften amount="25000"/>
                    </a14:imgEffect>
                  </a14:imgLayer>
                </a14:imgProps>
              </a:ext>
              <a:ext uri="{28A0092B-C50C-407E-A947-70E740481C1C}">
                <a14:useLocalDpi xmlns:a14="http://schemas.microsoft.com/office/drawing/2010/main" val="0"/>
              </a:ext>
            </a:extLst>
          </a:blip>
          <a:stretch>
            <a:fillRect/>
          </a:stretch>
        </p:blipFill>
        <p:spPr>
          <a:xfrm>
            <a:off x="2242858" y="3683000"/>
            <a:ext cx="7631665" cy="2304247"/>
          </a:xfrm>
          <a:prstGeom prst="rect">
            <a:avLst/>
          </a:prstGeom>
          <a:ln>
            <a:noFill/>
          </a:ln>
          <a:effectLst>
            <a:softEdge rad="112500"/>
          </a:effectLst>
        </p:spPr>
      </p:pic>
    </p:spTree>
    <p:extLst>
      <p:ext uri="{BB962C8B-B14F-4D97-AF65-F5344CB8AC3E}">
        <p14:creationId xmlns:p14="http://schemas.microsoft.com/office/powerpoint/2010/main" val="29574082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1"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p:tgtEl>
                                          <p:spTgt spid="7"/>
                                        </p:tgtEl>
                                        <p:attrNameLst>
                                          <p:attrName>ppt_y</p:attrName>
                                        </p:attrNameLst>
                                      </p:cBhvr>
                                      <p:tavLst>
                                        <p:tav tm="0">
                                          <p:val>
                                            <p:strVal val="#ppt_y-#ppt_h*1.125000"/>
                                          </p:val>
                                        </p:tav>
                                        <p:tav tm="100000">
                                          <p:val>
                                            <p:strVal val="#ppt_y"/>
                                          </p:val>
                                        </p:tav>
                                      </p:tavLst>
                                    </p:anim>
                                    <p:animEffect transition="in" filter="wipe(down)">
                                      <p:cBhvr>
                                        <p:cTn id="19" dur="500"/>
                                        <p:tgtEl>
                                          <p:spTgt spid="7"/>
                                        </p:tgtEl>
                                      </p:cBhvr>
                                    </p:animEffect>
                                  </p:childTnLst>
                                </p:cTn>
                              </p:par>
                              <p:par>
                                <p:cTn id="20" presetID="10"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10"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D8081AEC-8ADD-3E00-EBEF-7DDB5156703B}"/>
              </a:ext>
            </a:extLst>
          </p:cNvPr>
          <p:cNvPicPr>
            <a:picLocks noChangeAspect="1"/>
          </p:cNvPicPr>
          <p:nvPr/>
        </p:nvPicPr>
        <p:blipFill>
          <a:blip r:embed="rId3">
            <a:alphaModFix amt="24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747331" y="1898738"/>
            <a:ext cx="7633241" cy="4219101"/>
          </a:xfrm>
          <a:prstGeom prst="rect">
            <a:avLst/>
          </a:prstGeom>
        </p:spPr>
      </p:pic>
      <p:pic>
        <p:nvPicPr>
          <p:cNvPr id="3" name="Picture 4">
            <a:extLst>
              <a:ext uri="{FF2B5EF4-FFF2-40B4-BE49-F238E27FC236}">
                <a16:creationId xmlns:a16="http://schemas.microsoft.com/office/drawing/2014/main" id="{ECB045D8-24FD-D281-F789-29BE6A688E6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856496" y="694076"/>
            <a:ext cx="2176244" cy="1610421"/>
          </a:xfrm>
          <a:prstGeom prst="rect">
            <a:avLst/>
          </a:prstGeom>
        </p:spPr>
      </p:pic>
      <p:pic>
        <p:nvPicPr>
          <p:cNvPr id="4" name="Picture 5">
            <a:extLst>
              <a:ext uri="{FF2B5EF4-FFF2-40B4-BE49-F238E27FC236}">
                <a16:creationId xmlns:a16="http://schemas.microsoft.com/office/drawing/2014/main" id="{A8DCB51A-D233-48F9-6DD1-B8DD45AD1E5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988409" flipH="1">
            <a:off x="1205480" y="5940169"/>
            <a:ext cx="1719862" cy="506577"/>
          </a:xfrm>
          <a:prstGeom prst="rect">
            <a:avLst/>
          </a:prstGeom>
        </p:spPr>
      </p:pic>
      <p:pic>
        <p:nvPicPr>
          <p:cNvPr id="5" name="Picture 4">
            <a:extLst>
              <a:ext uri="{FF2B5EF4-FFF2-40B4-BE49-F238E27FC236}">
                <a16:creationId xmlns:a16="http://schemas.microsoft.com/office/drawing/2014/main" id="{5FE0175C-0CFD-E96D-FD02-25D14FBE04F2}"/>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16165" b="13158"/>
          <a:stretch/>
        </p:blipFill>
        <p:spPr>
          <a:xfrm rot="21334543">
            <a:off x="2010467" y="920407"/>
            <a:ext cx="8075244" cy="5472301"/>
          </a:xfrm>
          <a:prstGeom prst="rect">
            <a:avLst/>
          </a:prstGeom>
        </p:spPr>
      </p:pic>
      <p:sp>
        <p:nvSpPr>
          <p:cNvPr id="6" name="Rectangle 5">
            <a:extLst>
              <a:ext uri="{FF2B5EF4-FFF2-40B4-BE49-F238E27FC236}">
                <a16:creationId xmlns:a16="http://schemas.microsoft.com/office/drawing/2014/main" id="{2F7744F2-DD86-3D52-8D4F-55C9BF6C0E1A}"/>
              </a:ext>
            </a:extLst>
          </p:cNvPr>
          <p:cNvSpPr/>
          <p:nvPr/>
        </p:nvSpPr>
        <p:spPr>
          <a:xfrm rot="21328152">
            <a:off x="4663288" y="3291261"/>
            <a:ext cx="3925744" cy="425889"/>
          </a:xfrm>
          <a:prstGeom prst="rect">
            <a:avLst/>
          </a:prstGeom>
        </p:spPr>
        <p:txBody>
          <a:bodyPr wrap="square">
            <a:spAutoFit/>
          </a:bodyPr>
          <a:lstStyle/>
          <a:p>
            <a:pPr algn="just">
              <a:lnSpc>
                <a:spcPct val="150000"/>
              </a:lnSpc>
            </a:pPr>
            <a:endParaRPr lang="en-US" sz="2667" dirty="0">
              <a:solidFill>
                <a:prstClr val="black"/>
              </a:solidFill>
            </a:endParaRPr>
          </a:p>
        </p:txBody>
      </p:sp>
      <p:sp>
        <p:nvSpPr>
          <p:cNvPr id="7" name="Rectangle 6">
            <a:extLst>
              <a:ext uri="{FF2B5EF4-FFF2-40B4-BE49-F238E27FC236}">
                <a16:creationId xmlns:a16="http://schemas.microsoft.com/office/drawing/2014/main" id="{D558C7D1-D819-8E80-A127-F4A1BD9CE730}"/>
              </a:ext>
            </a:extLst>
          </p:cNvPr>
          <p:cNvSpPr/>
          <p:nvPr/>
        </p:nvSpPr>
        <p:spPr>
          <a:xfrm rot="21287578">
            <a:off x="3234563" y="1750677"/>
            <a:ext cx="5721145" cy="3984168"/>
          </a:xfrm>
          <a:prstGeom prst="rect">
            <a:avLst/>
          </a:prstGeom>
        </p:spPr>
        <p:txBody>
          <a:bodyPr wrap="square">
            <a:spAutoFit/>
          </a:bodyPr>
          <a:lstStyle/>
          <a:p>
            <a:pPr algn="ctr">
              <a:lnSpc>
                <a:spcPct val="150000"/>
              </a:lnSpc>
            </a:pPr>
            <a:r>
              <a:rPr lang="en-US" sz="2800" b="1">
                <a:solidFill>
                  <a:schemeClr val="tx2"/>
                </a:solidFill>
                <a:latin typeface="UTM Avo" panose="02040603050506020204" pitchFamily="18" charset="0"/>
                <a:cs typeface="Arial" panose="020B0604020202020204" pitchFamily="34" charset="0"/>
              </a:rPr>
              <a:t>KẾT LUẬN</a:t>
            </a:r>
          </a:p>
          <a:p>
            <a:pPr algn="just">
              <a:lnSpc>
                <a:spcPct val="150000"/>
              </a:lnSpc>
            </a:pPr>
            <a:r>
              <a:rPr lang="en-US" sz="2400">
                <a:latin typeface="UTM Avo" panose="02040603050506020204" pitchFamily="18" charset="0"/>
                <a:cs typeface="Arial" panose="020B0604020202020204" pitchFamily="34" charset="0"/>
              </a:rPr>
              <a:t>Viết thông điệp yêu thương thăm hỏi, động viên là việc làm có ý nghĩa về mặt tinh thần, giúp các bạn gặp hoàn cảnh khó khăn có thêm niềm tin, động lực vượt qua khó khăn và học tập tốt hơn.</a:t>
            </a:r>
            <a:endParaRPr lang="en-US" sz="2400" dirty="0">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13748388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nodePh="1">
                                  <p:stCondLst>
                                    <p:cond delay="0"/>
                                  </p:stCondLst>
                                  <p:endCondLst>
                                    <p:cond evt="begin" delay="0">
                                      <p:tn val="19"/>
                                    </p:cond>
                                  </p:end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0" presetClass="entr" presetSubtype="0" decel="10000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strVal val="#ppt_w+.3"/>
                                          </p:val>
                                        </p:tav>
                                        <p:tav tm="100000">
                                          <p:val>
                                            <p:strVal val="#ppt_w"/>
                                          </p:val>
                                        </p:tav>
                                      </p:tavLst>
                                    </p:anim>
                                    <p:anim calcmode="lin" valueType="num">
                                      <p:cBhvr>
                                        <p:cTn id="27" dur="500" fill="hold"/>
                                        <p:tgtEl>
                                          <p:spTgt spid="7"/>
                                        </p:tgtEl>
                                        <p:attrNameLst>
                                          <p:attrName>ppt_h</p:attrName>
                                        </p:attrNameLst>
                                      </p:cBhvr>
                                      <p:tavLst>
                                        <p:tav tm="0">
                                          <p:val>
                                            <p:strVal val="#ppt_h"/>
                                          </p:val>
                                        </p:tav>
                                        <p:tav tm="100000">
                                          <p:val>
                                            <p:strVal val="#ppt_h"/>
                                          </p:val>
                                        </p:tav>
                                      </p:tavLst>
                                    </p:anim>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5D085AC2-EF70-7B5F-0847-C455FF1AB3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87514" y="4514385"/>
            <a:ext cx="830786" cy="1309261"/>
          </a:xfrm>
          <a:prstGeom prst="rect">
            <a:avLst/>
          </a:prstGeom>
        </p:spPr>
      </p:pic>
      <p:pic>
        <p:nvPicPr>
          <p:cNvPr id="3" name="Picture 3">
            <a:extLst>
              <a:ext uri="{FF2B5EF4-FFF2-40B4-BE49-F238E27FC236}">
                <a16:creationId xmlns:a16="http://schemas.microsoft.com/office/drawing/2014/main" id="{AD45AA21-53DF-B3F8-A06C-1854DBB02FC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r="1233" b="84121"/>
          <a:stretch>
            <a:fillRect/>
          </a:stretch>
        </p:blipFill>
        <p:spPr>
          <a:xfrm>
            <a:off x="3892604" y="6341426"/>
            <a:ext cx="8398785" cy="681243"/>
          </a:xfrm>
          <a:prstGeom prst="rect">
            <a:avLst/>
          </a:prstGeom>
        </p:spPr>
      </p:pic>
      <p:pic>
        <p:nvPicPr>
          <p:cNvPr id="4" name="Picture 4">
            <a:extLst>
              <a:ext uri="{FF2B5EF4-FFF2-40B4-BE49-F238E27FC236}">
                <a16:creationId xmlns:a16="http://schemas.microsoft.com/office/drawing/2014/main" id="{5E79F003-6255-9687-D76D-FB36E31218D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904885" y="834475"/>
            <a:ext cx="1510151" cy="1482694"/>
          </a:xfrm>
          <a:prstGeom prst="rect">
            <a:avLst/>
          </a:prstGeom>
        </p:spPr>
      </p:pic>
      <p:pic>
        <p:nvPicPr>
          <p:cNvPr id="5" name="Picture 5">
            <a:extLst>
              <a:ext uri="{FF2B5EF4-FFF2-40B4-BE49-F238E27FC236}">
                <a16:creationId xmlns:a16="http://schemas.microsoft.com/office/drawing/2014/main" id="{BD8D7892-B12A-6916-4EC7-384B1146F17D}"/>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t="30812" b="3179"/>
          <a:stretch>
            <a:fillRect/>
          </a:stretch>
        </p:blipFill>
        <p:spPr>
          <a:xfrm>
            <a:off x="3829806" y="5711700"/>
            <a:ext cx="1924950" cy="645641"/>
          </a:xfrm>
          <a:prstGeom prst="rect">
            <a:avLst/>
          </a:prstGeom>
        </p:spPr>
      </p:pic>
      <p:grpSp>
        <p:nvGrpSpPr>
          <p:cNvPr id="6" name="Group 6">
            <a:extLst>
              <a:ext uri="{FF2B5EF4-FFF2-40B4-BE49-F238E27FC236}">
                <a16:creationId xmlns:a16="http://schemas.microsoft.com/office/drawing/2014/main" id="{7373C3CD-5B5C-4191-A82B-8A7AE9C89B98}"/>
              </a:ext>
            </a:extLst>
          </p:cNvPr>
          <p:cNvGrpSpPr/>
          <p:nvPr/>
        </p:nvGrpSpPr>
        <p:grpSpPr>
          <a:xfrm>
            <a:off x="1386840" y="1569720"/>
            <a:ext cx="5810444" cy="3411912"/>
            <a:chOff x="0" y="0"/>
            <a:chExt cx="12786151" cy="6744708"/>
          </a:xfrm>
          <a:solidFill>
            <a:srgbClr val="000000">
              <a:alpha val="34000"/>
            </a:srgbClr>
          </a:solidFill>
        </p:grpSpPr>
        <p:pic>
          <p:nvPicPr>
            <p:cNvPr id="7" name="Picture 7">
              <a:extLst>
                <a:ext uri="{FF2B5EF4-FFF2-40B4-BE49-F238E27FC236}">
                  <a16:creationId xmlns:a16="http://schemas.microsoft.com/office/drawing/2014/main" id="{12A4F87A-BFCC-5FDC-05B5-6BDA704D6B8A}"/>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496776">
              <a:off x="306400" y="819410"/>
              <a:ext cx="11749950" cy="5105887"/>
            </a:xfrm>
            <a:prstGeom prst="rect">
              <a:avLst/>
            </a:prstGeom>
          </p:spPr>
        </p:pic>
        <p:pic>
          <p:nvPicPr>
            <p:cNvPr id="8" name="Picture 8">
              <a:extLst>
                <a:ext uri="{FF2B5EF4-FFF2-40B4-BE49-F238E27FC236}">
                  <a16:creationId xmlns:a16="http://schemas.microsoft.com/office/drawing/2014/main" id="{A4546067-41B7-C8E7-C576-226DD99E9768}"/>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1596688" y="2955743"/>
              <a:ext cx="1189463" cy="960221"/>
            </a:xfrm>
            <a:prstGeom prst="rect">
              <a:avLst/>
            </a:prstGeom>
          </p:spPr>
        </p:pic>
      </p:grpSp>
      <p:pic>
        <p:nvPicPr>
          <p:cNvPr id="9" name="Picture 12">
            <a:extLst>
              <a:ext uri="{FF2B5EF4-FFF2-40B4-BE49-F238E27FC236}">
                <a16:creationId xmlns:a16="http://schemas.microsoft.com/office/drawing/2014/main" id="{9C960622-2CF3-4680-524C-F06FC6D71F12}"/>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229888" y="6224194"/>
            <a:ext cx="2292620" cy="3867917"/>
          </a:xfrm>
          <a:prstGeom prst="rect">
            <a:avLst/>
          </a:prstGeom>
        </p:spPr>
      </p:pic>
      <p:pic>
        <p:nvPicPr>
          <p:cNvPr id="10" name="Picture 13">
            <a:extLst>
              <a:ext uri="{FF2B5EF4-FFF2-40B4-BE49-F238E27FC236}">
                <a16:creationId xmlns:a16="http://schemas.microsoft.com/office/drawing/2014/main" id="{1AC4FCA5-590B-3C27-90A0-E5BC3FE5C216}"/>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6804964" y="1971596"/>
            <a:ext cx="3094282" cy="4688306"/>
          </a:xfrm>
          <a:prstGeom prst="rect">
            <a:avLst/>
          </a:prstGeom>
        </p:spPr>
      </p:pic>
      <p:pic>
        <p:nvPicPr>
          <p:cNvPr id="11" name="Picture 14">
            <a:extLst>
              <a:ext uri="{FF2B5EF4-FFF2-40B4-BE49-F238E27FC236}">
                <a16:creationId xmlns:a16="http://schemas.microsoft.com/office/drawing/2014/main" id="{F935CADF-91B6-7570-6B38-BAD5AC2D6515}"/>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flipH="1">
            <a:off x="10457103" y="3480574"/>
            <a:ext cx="2621966" cy="3016906"/>
          </a:xfrm>
          <a:prstGeom prst="rect">
            <a:avLst/>
          </a:prstGeom>
        </p:spPr>
      </p:pic>
      <p:sp>
        <p:nvSpPr>
          <p:cNvPr id="12" name="TextBox 11">
            <a:extLst>
              <a:ext uri="{FF2B5EF4-FFF2-40B4-BE49-F238E27FC236}">
                <a16:creationId xmlns:a16="http://schemas.microsoft.com/office/drawing/2014/main" id="{E785C3E3-640F-DF30-85F5-BBA89FCC4F57}"/>
              </a:ext>
            </a:extLst>
          </p:cNvPr>
          <p:cNvSpPr txBox="1"/>
          <p:nvPr/>
        </p:nvSpPr>
        <p:spPr>
          <a:xfrm>
            <a:off x="2022907" y="2191389"/>
            <a:ext cx="4214561" cy="1473801"/>
          </a:xfrm>
          <a:prstGeom prst="rect">
            <a:avLst/>
          </a:prstGeom>
          <a:noFill/>
        </p:spPr>
        <p:txBody>
          <a:bodyPr wrap="square" rtlCol="0">
            <a:spAutoFit/>
          </a:bodyPr>
          <a:lstStyle/>
          <a:p>
            <a:pPr algn="ctr">
              <a:lnSpc>
                <a:spcPct val="150000"/>
              </a:lnSpc>
            </a:pPr>
            <a:r>
              <a:rPr lang="en-US" sz="3200" b="1" dirty="0" err="1">
                <a:solidFill>
                  <a:srgbClr val="FF0000"/>
                </a:solidFill>
                <a:latin typeface="UTM Avo" panose="02040603050506020204" pitchFamily="18" charset="0"/>
                <a:cs typeface="Arial" panose="020B0604020202020204" pitchFamily="34" charset="0"/>
              </a:rPr>
              <a:t>Hoạt</a:t>
            </a:r>
            <a:r>
              <a:rPr lang="en-US" sz="3200" b="1" dirty="0">
                <a:solidFill>
                  <a:srgbClr val="FF0000"/>
                </a:solidFill>
                <a:latin typeface="UTM Avo" panose="02040603050506020204" pitchFamily="18" charset="0"/>
                <a:cs typeface="Arial" panose="020B0604020202020204" pitchFamily="34" charset="0"/>
              </a:rPr>
              <a:t> </a:t>
            </a:r>
            <a:r>
              <a:rPr lang="en-US" sz="3200" b="1" dirty="0" err="1">
                <a:solidFill>
                  <a:srgbClr val="FF0000"/>
                </a:solidFill>
                <a:latin typeface="UTM Avo" panose="02040603050506020204" pitchFamily="18" charset="0"/>
                <a:cs typeface="Arial" panose="020B0604020202020204" pitchFamily="34" charset="0"/>
              </a:rPr>
              <a:t>động</a:t>
            </a:r>
            <a:r>
              <a:rPr lang="en-US" sz="3200" b="1" dirty="0">
                <a:solidFill>
                  <a:srgbClr val="FF0000"/>
                </a:solidFill>
                <a:latin typeface="UTM Avo" panose="02040603050506020204" pitchFamily="18" charset="0"/>
                <a:cs typeface="Arial" panose="020B0604020202020204" pitchFamily="34" charset="0"/>
              </a:rPr>
              <a:t> 4: </a:t>
            </a:r>
          </a:p>
          <a:p>
            <a:pPr algn="ctr">
              <a:lnSpc>
                <a:spcPct val="150000"/>
              </a:lnSpc>
            </a:pPr>
            <a:r>
              <a:rPr lang="en-US" sz="3200" b="1" dirty="0" err="1">
                <a:solidFill>
                  <a:srgbClr val="FF0000"/>
                </a:solidFill>
                <a:latin typeface="UTM Avo" panose="02040603050506020204" pitchFamily="18" charset="0"/>
                <a:cs typeface="Arial" panose="020B0604020202020204" pitchFamily="34" charset="0"/>
              </a:rPr>
              <a:t>Phong</a:t>
            </a:r>
            <a:r>
              <a:rPr lang="en-US" sz="3200" b="1" dirty="0">
                <a:solidFill>
                  <a:srgbClr val="FF0000"/>
                </a:solidFill>
                <a:latin typeface="UTM Avo" panose="02040603050506020204" pitchFamily="18" charset="0"/>
                <a:cs typeface="Arial" panose="020B0604020202020204" pitchFamily="34" charset="0"/>
              </a:rPr>
              <a:t> </a:t>
            </a:r>
            <a:r>
              <a:rPr lang="en-US" sz="3200" b="1" dirty="0" err="1">
                <a:solidFill>
                  <a:srgbClr val="FF0000"/>
                </a:solidFill>
                <a:latin typeface="UTM Avo" panose="02040603050506020204" pitchFamily="18" charset="0"/>
                <a:cs typeface="Arial" panose="020B0604020202020204" pitchFamily="34" charset="0"/>
              </a:rPr>
              <a:t>thư</a:t>
            </a:r>
            <a:r>
              <a:rPr lang="en-US" sz="3200" b="1" dirty="0">
                <a:solidFill>
                  <a:srgbClr val="FF0000"/>
                </a:solidFill>
                <a:latin typeface="UTM Avo" panose="02040603050506020204" pitchFamily="18" charset="0"/>
                <a:cs typeface="Arial" panose="020B0604020202020204" pitchFamily="34" charset="0"/>
              </a:rPr>
              <a:t> </a:t>
            </a:r>
            <a:r>
              <a:rPr lang="en-US" sz="3200" b="1" dirty="0" err="1">
                <a:solidFill>
                  <a:srgbClr val="FF0000"/>
                </a:solidFill>
                <a:latin typeface="UTM Avo" panose="02040603050506020204" pitchFamily="18" charset="0"/>
                <a:cs typeface="Arial" panose="020B0604020202020204" pitchFamily="34" charset="0"/>
              </a:rPr>
              <a:t>gửi</a:t>
            </a:r>
            <a:r>
              <a:rPr lang="en-US" sz="3200" b="1" dirty="0">
                <a:solidFill>
                  <a:srgbClr val="FF0000"/>
                </a:solidFill>
                <a:latin typeface="UTM Avo" panose="02040603050506020204" pitchFamily="18" charset="0"/>
                <a:cs typeface="Arial" panose="020B0604020202020204" pitchFamily="34" charset="0"/>
              </a:rPr>
              <a:t> </a:t>
            </a:r>
            <a:r>
              <a:rPr lang="en-US" sz="3200" b="1" dirty="0" err="1">
                <a:solidFill>
                  <a:srgbClr val="FF0000"/>
                </a:solidFill>
                <a:latin typeface="UTM Avo" panose="02040603050506020204" pitchFamily="18" charset="0"/>
                <a:cs typeface="Arial" panose="020B0604020202020204" pitchFamily="34" charset="0"/>
              </a:rPr>
              <a:t>bạn</a:t>
            </a:r>
            <a:endParaRPr lang="en-US" sz="3200" b="1" dirty="0">
              <a:solidFill>
                <a:srgbClr val="FF0000"/>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10540850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ppt_x</p:attrName>
                                        </p:attrNameLst>
                                      </p:cBhvr>
                                      <p:tavLst>
                                        <p:tav tm="0">
                                          <p:val>
                                            <p:strVal val="#ppt_x+#ppt_w*1.125000"/>
                                          </p:val>
                                        </p:tav>
                                        <p:tav tm="100000">
                                          <p:val>
                                            <p:strVal val="#ppt_x"/>
                                          </p:val>
                                        </p:tav>
                                      </p:tavLst>
                                    </p:anim>
                                    <p:animEffect transition="in" filter="wipe(left)">
                                      <p:cBhvr>
                                        <p:cTn id="8" dur="500"/>
                                        <p:tgtEl>
                                          <p:spTgt spid="6"/>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p:tgtEl>
                                          <p:spTgt spid="12"/>
                                        </p:tgtEl>
                                        <p:attrNameLst>
                                          <p:attrName>ppt_x</p:attrName>
                                        </p:attrNameLst>
                                      </p:cBhvr>
                                      <p:tavLst>
                                        <p:tav tm="0">
                                          <p:val>
                                            <p:strVal val="#ppt_x+#ppt_w*1.125000"/>
                                          </p:val>
                                        </p:tav>
                                        <p:tav tm="100000">
                                          <p:val>
                                            <p:strVal val="#ppt_x"/>
                                          </p:val>
                                        </p:tav>
                                      </p:tavLst>
                                    </p:anim>
                                    <p:animEffect transition="in" filter="wipe(left)">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4BEA1C12-4030-3F11-EB1F-0AD34DCA8B37}"/>
              </a:ext>
            </a:extLst>
          </p:cNvPr>
          <p:cNvSpPr txBox="1"/>
          <p:nvPr/>
        </p:nvSpPr>
        <p:spPr>
          <a:xfrm>
            <a:off x="3742424" y="1450429"/>
            <a:ext cx="5858366" cy="498663"/>
          </a:xfrm>
          <a:prstGeom prst="rect">
            <a:avLst/>
          </a:prstGeom>
        </p:spPr>
        <p:txBody>
          <a:bodyPr wrap="square" lIns="0" tIns="0" rIns="0" bIns="0" rtlCol="0" anchor="t">
            <a:spAutoFit/>
          </a:bodyPr>
          <a:lstStyle/>
          <a:p>
            <a:pPr algn="ctr">
              <a:lnSpc>
                <a:spcPts val="4294"/>
              </a:lnSpc>
              <a:spcBef>
                <a:spcPct val="0"/>
              </a:spcBef>
            </a:pPr>
            <a:r>
              <a:rPr lang="en-US" sz="3067" b="1" dirty="0" err="1">
                <a:solidFill>
                  <a:srgbClr val="2C2C2E"/>
                </a:solidFill>
                <a:latin typeface="UTM Avo" panose="02040603050506020204" pitchFamily="18" charset="0"/>
                <a:cs typeface="Arial" panose="020B0604020202020204" pitchFamily="34" charset="0"/>
              </a:rPr>
              <a:t>Một</a:t>
            </a:r>
            <a:r>
              <a:rPr lang="en-US" sz="3067" b="1" dirty="0">
                <a:solidFill>
                  <a:srgbClr val="2C2C2E"/>
                </a:solidFill>
                <a:latin typeface="UTM Avo" panose="02040603050506020204" pitchFamily="18" charset="0"/>
                <a:cs typeface="Arial" panose="020B0604020202020204" pitchFamily="34" charset="0"/>
              </a:rPr>
              <a:t> </a:t>
            </a:r>
            <a:r>
              <a:rPr lang="en-US" sz="3067" b="1" dirty="0" err="1">
                <a:solidFill>
                  <a:srgbClr val="2C2C2E"/>
                </a:solidFill>
                <a:latin typeface="UTM Avo" panose="02040603050506020204" pitchFamily="18" charset="0"/>
                <a:cs typeface="Arial" panose="020B0604020202020204" pitchFamily="34" charset="0"/>
              </a:rPr>
              <a:t>số</a:t>
            </a:r>
            <a:r>
              <a:rPr lang="en-US" sz="3067" b="1" dirty="0">
                <a:solidFill>
                  <a:srgbClr val="2C2C2E"/>
                </a:solidFill>
                <a:latin typeface="UTM Avo" panose="02040603050506020204" pitchFamily="18" charset="0"/>
                <a:cs typeface="Arial" panose="020B0604020202020204" pitchFamily="34" charset="0"/>
              </a:rPr>
              <a:t> </a:t>
            </a:r>
            <a:r>
              <a:rPr lang="en-US" sz="3067" b="1" dirty="0" err="1">
                <a:solidFill>
                  <a:srgbClr val="2C2C2E"/>
                </a:solidFill>
                <a:latin typeface="UTM Avo" panose="02040603050506020204" pitchFamily="18" charset="0"/>
                <a:cs typeface="Arial" panose="020B0604020202020204" pitchFamily="34" charset="0"/>
              </a:rPr>
              <a:t>mẫu</a:t>
            </a:r>
            <a:r>
              <a:rPr lang="en-US" sz="3067" b="1" dirty="0">
                <a:solidFill>
                  <a:srgbClr val="2C2C2E"/>
                </a:solidFill>
                <a:latin typeface="UTM Avo" panose="02040603050506020204" pitchFamily="18" charset="0"/>
                <a:cs typeface="Arial" panose="020B0604020202020204" pitchFamily="34" charset="0"/>
              </a:rPr>
              <a:t> </a:t>
            </a:r>
            <a:r>
              <a:rPr lang="en-US" sz="3067" b="1" dirty="0" err="1">
                <a:solidFill>
                  <a:srgbClr val="2C2C2E"/>
                </a:solidFill>
                <a:latin typeface="UTM Avo" panose="02040603050506020204" pitchFamily="18" charset="0"/>
                <a:cs typeface="Arial" panose="020B0604020202020204" pitchFamily="34" charset="0"/>
              </a:rPr>
              <a:t>phong</a:t>
            </a:r>
            <a:r>
              <a:rPr lang="en-US" sz="3067" b="1" dirty="0">
                <a:solidFill>
                  <a:srgbClr val="2C2C2E"/>
                </a:solidFill>
                <a:latin typeface="UTM Avo" panose="02040603050506020204" pitchFamily="18" charset="0"/>
                <a:cs typeface="Arial" panose="020B0604020202020204" pitchFamily="34" charset="0"/>
              </a:rPr>
              <a:t> </a:t>
            </a:r>
            <a:r>
              <a:rPr lang="en-US" sz="3067" b="1" dirty="0" err="1">
                <a:solidFill>
                  <a:srgbClr val="2C2C2E"/>
                </a:solidFill>
                <a:latin typeface="UTM Avo" panose="02040603050506020204" pitchFamily="18" charset="0"/>
                <a:cs typeface="Arial" panose="020B0604020202020204" pitchFamily="34" charset="0"/>
              </a:rPr>
              <a:t>thư</a:t>
            </a:r>
            <a:r>
              <a:rPr lang="en-US" sz="3067" b="1" dirty="0">
                <a:solidFill>
                  <a:srgbClr val="2C2C2E"/>
                </a:solidFill>
                <a:latin typeface="UTM Avo" panose="02040603050506020204" pitchFamily="18" charset="0"/>
                <a:cs typeface="Arial" panose="020B0604020202020204" pitchFamily="34" charset="0"/>
              </a:rPr>
              <a:t> </a:t>
            </a:r>
            <a:r>
              <a:rPr lang="en-US" sz="3067" b="1" dirty="0" err="1">
                <a:solidFill>
                  <a:srgbClr val="2C2C2E"/>
                </a:solidFill>
                <a:latin typeface="UTM Avo" panose="02040603050506020204" pitchFamily="18" charset="0"/>
                <a:cs typeface="Arial" panose="020B0604020202020204" pitchFamily="34" charset="0"/>
              </a:rPr>
              <a:t>đẹp</a:t>
            </a:r>
            <a:endParaRPr lang="en-US" sz="3067" b="1" dirty="0">
              <a:solidFill>
                <a:srgbClr val="2C2C2E"/>
              </a:solidFill>
              <a:latin typeface="UTM Avo" panose="02040603050506020204" pitchFamily="18" charset="0"/>
              <a:cs typeface="Arial" panose="020B0604020202020204" pitchFamily="34" charset="0"/>
            </a:endParaRPr>
          </a:p>
        </p:txBody>
      </p:sp>
      <p:pic>
        <p:nvPicPr>
          <p:cNvPr id="3" name="Picture 5">
            <a:extLst>
              <a:ext uri="{FF2B5EF4-FFF2-40B4-BE49-F238E27FC236}">
                <a16:creationId xmlns:a16="http://schemas.microsoft.com/office/drawing/2014/main" id="{808C6D60-0022-0C1B-7B13-DD8540F3B3B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32660">
            <a:off x="4096260" y="2036021"/>
            <a:ext cx="4845330" cy="3551877"/>
          </a:xfrm>
          <a:prstGeom prst="rect">
            <a:avLst/>
          </a:prstGeom>
        </p:spPr>
      </p:pic>
      <p:pic>
        <p:nvPicPr>
          <p:cNvPr id="4" name="Picture 6">
            <a:extLst>
              <a:ext uri="{FF2B5EF4-FFF2-40B4-BE49-F238E27FC236}">
                <a16:creationId xmlns:a16="http://schemas.microsoft.com/office/drawing/2014/main" id="{B9C7375D-ADF0-EF1D-3FFA-79070E00F57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r="1233" b="84121"/>
          <a:stretch>
            <a:fillRect/>
          </a:stretch>
        </p:blipFill>
        <p:spPr>
          <a:xfrm>
            <a:off x="1791819" y="6348796"/>
            <a:ext cx="10553414" cy="856009"/>
          </a:xfrm>
          <a:prstGeom prst="rect">
            <a:avLst/>
          </a:prstGeom>
        </p:spPr>
      </p:pic>
      <p:pic>
        <p:nvPicPr>
          <p:cNvPr id="5" name="Picture 7">
            <a:extLst>
              <a:ext uri="{FF2B5EF4-FFF2-40B4-BE49-F238E27FC236}">
                <a16:creationId xmlns:a16="http://schemas.microsoft.com/office/drawing/2014/main" id="{25B7B3D6-611E-7DC7-6E60-C9938CB3860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970485" y="-1668202"/>
            <a:ext cx="2997828" cy="2943323"/>
          </a:xfrm>
          <a:prstGeom prst="rect">
            <a:avLst/>
          </a:prstGeom>
        </p:spPr>
      </p:pic>
      <p:pic>
        <p:nvPicPr>
          <p:cNvPr id="6" name="Picture 5">
            <a:extLst>
              <a:ext uri="{FF2B5EF4-FFF2-40B4-BE49-F238E27FC236}">
                <a16:creationId xmlns:a16="http://schemas.microsoft.com/office/drawing/2014/main" id="{9D1CEAA3-D765-7040-CA89-449F8596BEF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20240" y="2527831"/>
            <a:ext cx="3644368" cy="3644368"/>
          </a:xfrm>
          <a:prstGeom prst="rect">
            <a:avLst/>
          </a:prstGeom>
        </p:spPr>
      </p:pic>
      <p:pic>
        <p:nvPicPr>
          <p:cNvPr id="7" name="Picture 6">
            <a:extLst>
              <a:ext uri="{FF2B5EF4-FFF2-40B4-BE49-F238E27FC236}">
                <a16:creationId xmlns:a16="http://schemas.microsoft.com/office/drawing/2014/main" id="{1D7F3A23-3F45-E30D-D3BA-424A1477A01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93147" y="2537658"/>
            <a:ext cx="3586720" cy="3634542"/>
          </a:xfrm>
          <a:prstGeom prst="rect">
            <a:avLst/>
          </a:prstGeom>
        </p:spPr>
      </p:pic>
      <p:pic>
        <p:nvPicPr>
          <p:cNvPr id="8" name="Picture 5">
            <a:extLst>
              <a:ext uri="{FF2B5EF4-FFF2-40B4-BE49-F238E27FC236}">
                <a16:creationId xmlns:a16="http://schemas.microsoft.com/office/drawing/2014/main" id="{C11CE7A9-8AF9-CAAA-09F9-C80710135179}"/>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20313280" flipH="1">
            <a:off x="1019564" y="1849649"/>
            <a:ext cx="984315" cy="273655"/>
          </a:xfrm>
          <a:prstGeom prst="rect">
            <a:avLst/>
          </a:prstGeom>
        </p:spPr>
      </p:pic>
      <p:pic>
        <p:nvPicPr>
          <p:cNvPr id="9" name="Picture 8">
            <a:extLst>
              <a:ext uri="{FF2B5EF4-FFF2-40B4-BE49-F238E27FC236}">
                <a16:creationId xmlns:a16="http://schemas.microsoft.com/office/drawing/2014/main" id="{2BEC4914-A811-E0EF-3A00-BA5A3790F3FE}"/>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2415076">
            <a:off x="10156465" y="1813529"/>
            <a:ext cx="1112401" cy="483523"/>
          </a:xfrm>
          <a:prstGeom prst="rect">
            <a:avLst/>
          </a:prstGeom>
        </p:spPr>
      </p:pic>
    </p:spTree>
    <p:extLst>
      <p:ext uri="{BB962C8B-B14F-4D97-AF65-F5344CB8AC3E}">
        <p14:creationId xmlns:p14="http://schemas.microsoft.com/office/powerpoint/2010/main" val="15510087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par>
                                <p:cTn id="8" presetID="16" presetClass="entr" presetSubtype="37"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out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8" presetClass="entr" presetSubtype="6"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strips(downRight)">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8" presetClass="entr" presetSubtype="12"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strips(downLeft)">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CED7C96B-7590-F636-1FA8-014C9601C005}"/>
              </a:ext>
            </a:extLst>
          </p:cNvPr>
          <p:cNvSpPr txBox="1"/>
          <p:nvPr/>
        </p:nvSpPr>
        <p:spPr>
          <a:xfrm>
            <a:off x="3322618" y="1543830"/>
            <a:ext cx="6155978" cy="498663"/>
          </a:xfrm>
          <a:prstGeom prst="rect">
            <a:avLst/>
          </a:prstGeom>
        </p:spPr>
        <p:txBody>
          <a:bodyPr wrap="square" lIns="0" tIns="0" rIns="0" bIns="0" rtlCol="0" anchor="t">
            <a:spAutoFit/>
          </a:bodyPr>
          <a:lstStyle/>
          <a:p>
            <a:pPr algn="ctr">
              <a:lnSpc>
                <a:spcPts val="4294"/>
              </a:lnSpc>
              <a:spcBef>
                <a:spcPct val="0"/>
              </a:spcBef>
            </a:pPr>
            <a:r>
              <a:rPr lang="en-US" sz="3067" b="1" dirty="0" err="1">
                <a:solidFill>
                  <a:srgbClr val="FF0000"/>
                </a:solidFill>
                <a:latin typeface="UTM Avo" panose="02040603050506020204" pitchFamily="18" charset="0"/>
                <a:cs typeface="Arial" panose="020B0604020202020204" pitchFamily="34" charset="0"/>
              </a:rPr>
              <a:t>Một</a:t>
            </a:r>
            <a:r>
              <a:rPr lang="en-US" sz="3067" b="1" dirty="0">
                <a:solidFill>
                  <a:srgbClr val="FF0000"/>
                </a:solidFill>
                <a:latin typeface="UTM Avo" panose="02040603050506020204" pitchFamily="18" charset="0"/>
                <a:cs typeface="Arial" panose="020B0604020202020204" pitchFamily="34" charset="0"/>
              </a:rPr>
              <a:t> </a:t>
            </a:r>
            <a:r>
              <a:rPr lang="en-US" sz="3067" b="1" dirty="0" err="1">
                <a:solidFill>
                  <a:srgbClr val="FF0000"/>
                </a:solidFill>
                <a:latin typeface="UTM Avo" panose="02040603050506020204" pitchFamily="18" charset="0"/>
                <a:cs typeface="Arial" panose="020B0604020202020204" pitchFamily="34" charset="0"/>
              </a:rPr>
              <a:t>số</a:t>
            </a:r>
            <a:r>
              <a:rPr lang="en-US" sz="3067" b="1" dirty="0">
                <a:solidFill>
                  <a:srgbClr val="FF0000"/>
                </a:solidFill>
                <a:latin typeface="UTM Avo" panose="02040603050506020204" pitchFamily="18" charset="0"/>
                <a:cs typeface="Arial" panose="020B0604020202020204" pitchFamily="34" charset="0"/>
              </a:rPr>
              <a:t> </a:t>
            </a:r>
            <a:r>
              <a:rPr lang="en-US" sz="3067" b="1" dirty="0" err="1">
                <a:solidFill>
                  <a:srgbClr val="FF0000"/>
                </a:solidFill>
                <a:latin typeface="UTM Avo" panose="02040603050506020204" pitchFamily="18" charset="0"/>
                <a:cs typeface="Arial" panose="020B0604020202020204" pitchFamily="34" charset="0"/>
              </a:rPr>
              <a:t>mẫu</a:t>
            </a:r>
            <a:r>
              <a:rPr lang="en-US" sz="3067" b="1" dirty="0">
                <a:solidFill>
                  <a:srgbClr val="FF0000"/>
                </a:solidFill>
                <a:latin typeface="UTM Avo" panose="02040603050506020204" pitchFamily="18" charset="0"/>
                <a:cs typeface="Arial" panose="020B0604020202020204" pitchFamily="34" charset="0"/>
              </a:rPr>
              <a:t> </a:t>
            </a:r>
            <a:r>
              <a:rPr lang="en-US" sz="3067" b="1" dirty="0" err="1">
                <a:solidFill>
                  <a:srgbClr val="FF0000"/>
                </a:solidFill>
                <a:latin typeface="UTM Avo" panose="02040603050506020204" pitchFamily="18" charset="0"/>
                <a:cs typeface="Arial" panose="020B0604020202020204" pitchFamily="34" charset="0"/>
              </a:rPr>
              <a:t>phong</a:t>
            </a:r>
            <a:r>
              <a:rPr lang="en-US" sz="3067" b="1" dirty="0">
                <a:solidFill>
                  <a:srgbClr val="FF0000"/>
                </a:solidFill>
                <a:latin typeface="UTM Avo" panose="02040603050506020204" pitchFamily="18" charset="0"/>
                <a:cs typeface="Arial" panose="020B0604020202020204" pitchFamily="34" charset="0"/>
              </a:rPr>
              <a:t> </a:t>
            </a:r>
            <a:r>
              <a:rPr lang="en-US" sz="3067" b="1" dirty="0" err="1">
                <a:solidFill>
                  <a:srgbClr val="FF0000"/>
                </a:solidFill>
                <a:latin typeface="UTM Avo" panose="02040603050506020204" pitchFamily="18" charset="0"/>
                <a:cs typeface="Arial" panose="020B0604020202020204" pitchFamily="34" charset="0"/>
              </a:rPr>
              <a:t>thư</a:t>
            </a:r>
            <a:r>
              <a:rPr lang="en-US" sz="3067" b="1" dirty="0">
                <a:solidFill>
                  <a:srgbClr val="FF0000"/>
                </a:solidFill>
                <a:latin typeface="UTM Avo" panose="02040603050506020204" pitchFamily="18" charset="0"/>
                <a:cs typeface="Arial" panose="020B0604020202020204" pitchFamily="34" charset="0"/>
              </a:rPr>
              <a:t> </a:t>
            </a:r>
            <a:r>
              <a:rPr lang="en-US" sz="3067" b="1" dirty="0" err="1">
                <a:solidFill>
                  <a:srgbClr val="FF0000"/>
                </a:solidFill>
                <a:latin typeface="UTM Avo" panose="02040603050506020204" pitchFamily="18" charset="0"/>
                <a:cs typeface="Arial" panose="020B0604020202020204" pitchFamily="34" charset="0"/>
              </a:rPr>
              <a:t>đẹp</a:t>
            </a:r>
            <a:endParaRPr lang="en-US" sz="3067" b="1" dirty="0">
              <a:solidFill>
                <a:srgbClr val="FF0000"/>
              </a:solidFill>
              <a:latin typeface="UTM Avo" panose="02040603050506020204" pitchFamily="18" charset="0"/>
              <a:cs typeface="Arial" panose="020B0604020202020204" pitchFamily="34" charset="0"/>
            </a:endParaRPr>
          </a:p>
        </p:txBody>
      </p:sp>
      <p:pic>
        <p:nvPicPr>
          <p:cNvPr id="3" name="Picture 5">
            <a:extLst>
              <a:ext uri="{FF2B5EF4-FFF2-40B4-BE49-F238E27FC236}">
                <a16:creationId xmlns:a16="http://schemas.microsoft.com/office/drawing/2014/main" id="{B540E5EE-987D-C5C8-4D59-5D0F1B9CFEC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32660">
            <a:off x="4111522" y="2216130"/>
            <a:ext cx="4700826" cy="2275095"/>
          </a:xfrm>
          <a:prstGeom prst="rect">
            <a:avLst/>
          </a:prstGeom>
        </p:spPr>
      </p:pic>
      <p:pic>
        <p:nvPicPr>
          <p:cNvPr id="4" name="Picture 6">
            <a:extLst>
              <a:ext uri="{FF2B5EF4-FFF2-40B4-BE49-F238E27FC236}">
                <a16:creationId xmlns:a16="http://schemas.microsoft.com/office/drawing/2014/main" id="{B831DBAB-0909-FC91-0D8A-9F4D74091A1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r="1233" b="84121"/>
          <a:stretch>
            <a:fillRect/>
          </a:stretch>
        </p:blipFill>
        <p:spPr>
          <a:xfrm>
            <a:off x="2106566" y="6374326"/>
            <a:ext cx="10238667" cy="830479"/>
          </a:xfrm>
          <a:prstGeom prst="rect">
            <a:avLst/>
          </a:prstGeom>
        </p:spPr>
      </p:pic>
      <p:pic>
        <p:nvPicPr>
          <p:cNvPr id="5" name="Picture 7">
            <a:extLst>
              <a:ext uri="{FF2B5EF4-FFF2-40B4-BE49-F238E27FC236}">
                <a16:creationId xmlns:a16="http://schemas.microsoft.com/office/drawing/2014/main" id="{D7AD9997-0CD9-F1EA-9447-608155E4077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0059892" y="-1580420"/>
            <a:ext cx="2908421" cy="2855541"/>
          </a:xfrm>
          <a:prstGeom prst="rect">
            <a:avLst/>
          </a:prstGeom>
        </p:spPr>
      </p:pic>
      <p:pic>
        <p:nvPicPr>
          <p:cNvPr id="6" name="Picture 5">
            <a:extLst>
              <a:ext uri="{FF2B5EF4-FFF2-40B4-BE49-F238E27FC236}">
                <a16:creationId xmlns:a16="http://schemas.microsoft.com/office/drawing/2014/main" id="{97AE2335-EE27-6A14-E171-D84CE80B0A9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28928" y="2636519"/>
            <a:ext cx="3535679" cy="3535679"/>
          </a:xfrm>
          <a:prstGeom prst="rect">
            <a:avLst/>
          </a:prstGeom>
        </p:spPr>
      </p:pic>
      <p:pic>
        <p:nvPicPr>
          <p:cNvPr id="7" name="Picture 6">
            <a:extLst>
              <a:ext uri="{FF2B5EF4-FFF2-40B4-BE49-F238E27FC236}">
                <a16:creationId xmlns:a16="http://schemas.microsoft.com/office/drawing/2014/main" id="{1F35C152-8A52-24E7-9AEE-C744FB672C0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359261" y="2673549"/>
            <a:ext cx="3520606" cy="3520606"/>
          </a:xfrm>
          <a:prstGeom prst="rect">
            <a:avLst/>
          </a:prstGeom>
        </p:spPr>
      </p:pic>
      <p:pic>
        <p:nvPicPr>
          <p:cNvPr id="8" name="Picture 5">
            <a:extLst>
              <a:ext uri="{FF2B5EF4-FFF2-40B4-BE49-F238E27FC236}">
                <a16:creationId xmlns:a16="http://schemas.microsoft.com/office/drawing/2014/main" id="{E6A405C7-6F25-0DF0-9FF1-7C469A180A07}"/>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20313280" flipH="1">
            <a:off x="1049397" y="1852162"/>
            <a:ext cx="954958" cy="265493"/>
          </a:xfrm>
          <a:prstGeom prst="rect">
            <a:avLst/>
          </a:prstGeom>
        </p:spPr>
      </p:pic>
      <p:pic>
        <p:nvPicPr>
          <p:cNvPr id="9" name="Picture 8">
            <a:extLst>
              <a:ext uri="{FF2B5EF4-FFF2-40B4-BE49-F238E27FC236}">
                <a16:creationId xmlns:a16="http://schemas.microsoft.com/office/drawing/2014/main" id="{85F3DBBB-7057-06D4-6309-E66826C5A411}"/>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2415076">
            <a:off x="10181054" y="1836959"/>
            <a:ext cx="1079226" cy="469103"/>
          </a:xfrm>
          <a:prstGeom prst="rect">
            <a:avLst/>
          </a:prstGeom>
        </p:spPr>
      </p:pic>
    </p:spTree>
    <p:extLst>
      <p:ext uri="{BB962C8B-B14F-4D97-AF65-F5344CB8AC3E}">
        <p14:creationId xmlns:p14="http://schemas.microsoft.com/office/powerpoint/2010/main" val="24729909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100000">
                                          <p:val>
                                            <p:strVal val="#ppt_x"/>
                                          </p:val>
                                        </p:tav>
                                      </p:tavLst>
                                    </p:anim>
                                    <p:anim calcmode="lin" valueType="num">
                                      <p:cBhvr>
                                        <p:cTn id="8" dur="500" fill="hold"/>
                                        <p:tgtEl>
                                          <p:spTgt spid="8"/>
                                        </p:tgtEl>
                                        <p:attrNameLst>
                                          <p:attrName>ppt_y</p:attrName>
                                        </p:attrNameLst>
                                      </p:cBhvr>
                                      <p:tavLst>
                                        <p:tav tm="0">
                                          <p:val>
                                            <p:strVal val="#ppt_y-#ppt_h/2"/>
                                          </p:val>
                                        </p:tav>
                                        <p:tav tm="100000">
                                          <p:val>
                                            <p:strVal val="#ppt_y"/>
                                          </p:val>
                                        </p:tav>
                                      </p:tavLst>
                                    </p:anim>
                                    <p:anim calcmode="lin" valueType="num">
                                      <p:cBhvr>
                                        <p:cTn id="9" dur="500" fill="hold"/>
                                        <p:tgtEl>
                                          <p:spTgt spid="8"/>
                                        </p:tgtEl>
                                        <p:attrNameLst>
                                          <p:attrName>ppt_w</p:attrName>
                                        </p:attrNameLst>
                                      </p:cBhvr>
                                      <p:tavLst>
                                        <p:tav tm="0">
                                          <p:val>
                                            <p:strVal val="#ppt_w"/>
                                          </p:val>
                                        </p:tav>
                                        <p:tav tm="100000">
                                          <p:val>
                                            <p:strVal val="#ppt_w"/>
                                          </p:val>
                                        </p:tav>
                                      </p:tavLst>
                                    </p:anim>
                                    <p:anim calcmode="lin" valueType="num">
                                      <p:cBhvr>
                                        <p:cTn id="10" dur="500" fill="hold"/>
                                        <p:tgtEl>
                                          <p:spTgt spid="8"/>
                                        </p:tgtEl>
                                        <p:attrNameLst>
                                          <p:attrName>ppt_h</p:attrName>
                                        </p:attrNameLst>
                                      </p:cBhvr>
                                      <p:tavLst>
                                        <p:tav tm="0">
                                          <p:val>
                                            <p:fltVal val="0"/>
                                          </p:val>
                                        </p:tav>
                                        <p:tav tm="100000">
                                          <p:val>
                                            <p:strVal val="#ppt_h"/>
                                          </p:val>
                                        </p:tav>
                                      </p:tavLst>
                                    </p:anim>
                                  </p:childTnLst>
                                </p:cTn>
                              </p:par>
                              <p:par>
                                <p:cTn id="11" presetID="17" presetClass="entr" presetSubtype="1"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ppt_h/2"/>
                                          </p:val>
                                        </p:tav>
                                        <p:tav tm="100000">
                                          <p:val>
                                            <p:strVal val="#ppt_y"/>
                                          </p:val>
                                        </p:tav>
                                      </p:tavLst>
                                    </p:anim>
                                    <p:anim calcmode="lin" valueType="num">
                                      <p:cBhvr>
                                        <p:cTn id="15" dur="500" fill="hold"/>
                                        <p:tgtEl>
                                          <p:spTgt spid="6"/>
                                        </p:tgtEl>
                                        <p:attrNameLst>
                                          <p:attrName>ppt_w</p:attrName>
                                        </p:attrNameLst>
                                      </p:cBhvr>
                                      <p:tavLst>
                                        <p:tav tm="0">
                                          <p:val>
                                            <p:strVal val="#ppt_w"/>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strVal val="#ppt_w+.3"/>
                                          </p:val>
                                        </p:tav>
                                        <p:tav tm="100000">
                                          <p:val>
                                            <p:strVal val="#ppt_w"/>
                                          </p:val>
                                        </p:tav>
                                      </p:tavLst>
                                    </p:anim>
                                    <p:anim calcmode="lin" valueType="num">
                                      <p:cBhvr>
                                        <p:cTn id="22" dur="500" fill="hold"/>
                                        <p:tgtEl>
                                          <p:spTgt spid="9"/>
                                        </p:tgtEl>
                                        <p:attrNameLst>
                                          <p:attrName>ppt_h</p:attrName>
                                        </p:attrNameLst>
                                      </p:cBhvr>
                                      <p:tavLst>
                                        <p:tav tm="0">
                                          <p:val>
                                            <p:strVal val="#ppt_h"/>
                                          </p:val>
                                        </p:tav>
                                        <p:tav tm="100000">
                                          <p:val>
                                            <p:strVal val="#ppt_h"/>
                                          </p:val>
                                        </p:tav>
                                      </p:tavLst>
                                    </p:anim>
                                    <p:animEffect transition="in" filter="fade">
                                      <p:cBhvr>
                                        <p:cTn id="23" dur="500"/>
                                        <p:tgtEl>
                                          <p:spTgt spid="9"/>
                                        </p:tgtEl>
                                      </p:cBhvr>
                                    </p:animEffect>
                                  </p:childTnLst>
                                </p:cTn>
                              </p:par>
                              <p:par>
                                <p:cTn id="24" presetID="50" presetClass="entr" presetSubtype="0" decel="10000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strVal val="#ppt_w+.3"/>
                                          </p:val>
                                        </p:tav>
                                        <p:tav tm="100000">
                                          <p:val>
                                            <p:strVal val="#ppt_w"/>
                                          </p:val>
                                        </p:tav>
                                      </p:tavLst>
                                    </p:anim>
                                    <p:anim calcmode="lin" valueType="num">
                                      <p:cBhvr>
                                        <p:cTn id="27" dur="500" fill="hold"/>
                                        <p:tgtEl>
                                          <p:spTgt spid="7"/>
                                        </p:tgtEl>
                                        <p:attrNameLst>
                                          <p:attrName>ppt_h</p:attrName>
                                        </p:attrNameLst>
                                      </p:cBhvr>
                                      <p:tavLst>
                                        <p:tav tm="0">
                                          <p:val>
                                            <p:strVal val="#ppt_h"/>
                                          </p:val>
                                        </p:tav>
                                        <p:tav tm="100000">
                                          <p:val>
                                            <p:strVal val="#ppt_h"/>
                                          </p:val>
                                        </p:tav>
                                      </p:tavLst>
                                    </p:anim>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CBCBFA3C-ED58-C8CD-EC4E-01B74C9E7BBE}"/>
              </a:ext>
            </a:extLst>
          </p:cNvPr>
          <p:cNvPicPr>
            <a:picLocks noChangeAspect="1"/>
          </p:cNvPicPr>
          <p:nvPr/>
        </p:nvPicPr>
        <p:blipFill>
          <a:blip r:embed="rId3">
            <a:lum bright="40000" contrast="-40000"/>
            <a:alphaModFix amt="32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220687" y="1588727"/>
            <a:ext cx="9387114" cy="5269274"/>
          </a:xfrm>
          <a:prstGeom prst="rect">
            <a:avLst/>
          </a:prstGeom>
        </p:spPr>
      </p:pic>
      <p:pic>
        <p:nvPicPr>
          <p:cNvPr id="3" name="Picture 6">
            <a:extLst>
              <a:ext uri="{FF2B5EF4-FFF2-40B4-BE49-F238E27FC236}">
                <a16:creationId xmlns:a16="http://schemas.microsoft.com/office/drawing/2014/main" id="{8732A57A-434D-378E-C64C-9510AF340B2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08126" y="4662711"/>
            <a:ext cx="1781344" cy="2036880"/>
          </a:xfrm>
          <a:prstGeom prst="rect">
            <a:avLst/>
          </a:prstGeom>
        </p:spPr>
      </p:pic>
      <p:pic>
        <p:nvPicPr>
          <p:cNvPr id="4" name="Picture 7">
            <a:extLst>
              <a:ext uri="{FF2B5EF4-FFF2-40B4-BE49-F238E27FC236}">
                <a16:creationId xmlns:a16="http://schemas.microsoft.com/office/drawing/2014/main" id="{752759CA-C051-4B32-E5E7-C393796DAED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420502" flipH="1">
            <a:off x="10300629" y="576278"/>
            <a:ext cx="1495758" cy="924650"/>
          </a:xfrm>
          <a:prstGeom prst="rect">
            <a:avLst/>
          </a:prstGeom>
        </p:spPr>
      </p:pic>
      <p:sp>
        <p:nvSpPr>
          <p:cNvPr id="5" name="Rectangle 4">
            <a:extLst>
              <a:ext uri="{FF2B5EF4-FFF2-40B4-BE49-F238E27FC236}">
                <a16:creationId xmlns:a16="http://schemas.microsoft.com/office/drawing/2014/main" id="{DED2E511-CD14-090A-01D5-BE1B8983993F}"/>
              </a:ext>
            </a:extLst>
          </p:cNvPr>
          <p:cNvSpPr/>
          <p:nvPr/>
        </p:nvSpPr>
        <p:spPr>
          <a:xfrm>
            <a:off x="2489470" y="1588726"/>
            <a:ext cx="8994404" cy="3347840"/>
          </a:xfrm>
          <a:prstGeom prst="rect">
            <a:avLst/>
          </a:prstGeom>
        </p:spPr>
        <p:txBody>
          <a:bodyPr wrap="square">
            <a:spAutoFit/>
          </a:bodyPr>
          <a:lstStyle/>
          <a:p>
            <a:pPr algn="just">
              <a:lnSpc>
                <a:spcPct val="150000"/>
              </a:lnSpc>
            </a:pPr>
            <a:r>
              <a:rPr lang="en-US" sz="2400" b="1" dirty="0" err="1">
                <a:latin typeface="UTM Avo" panose="02040603050506020204" pitchFamily="18" charset="0"/>
                <a:cs typeface="Arial" panose="020B0604020202020204" pitchFamily="34" charset="0"/>
              </a:rPr>
              <a:t>Em</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hãy</a:t>
            </a:r>
            <a:r>
              <a:rPr lang="en-US" sz="2400" b="1" dirty="0">
                <a:latin typeface="UTM Avo" panose="02040603050506020204" pitchFamily="18" charset="0"/>
                <a:cs typeface="Arial" panose="020B0604020202020204" pitchFamily="34" charset="0"/>
              </a:rPr>
              <a:t>:</a:t>
            </a:r>
          </a:p>
          <a:p>
            <a:pPr marL="381019" indent="-381019" algn="just">
              <a:lnSpc>
                <a:spcPct val="150000"/>
              </a:lnSpc>
              <a:buFont typeface="Wingdings" panose="05000000000000000000" pitchFamily="2" charset="2"/>
              <a:buChar char="Ø"/>
            </a:pPr>
            <a:r>
              <a:rPr lang="en-US" sz="2400">
                <a:latin typeface="UTM Avo" panose="02040603050506020204" pitchFamily="18" charset="0"/>
                <a:cs typeface="Arial" panose="020B0604020202020204" pitchFamily="34" charset="0"/>
              </a:rPr>
              <a:t>Sử dụng giấy màu, kéo, hồ dán, bút, bút màu để làm và trang trí phong thư theo các bước như trong SGK.</a:t>
            </a:r>
          </a:p>
          <a:p>
            <a:pPr marL="381019" indent="-381019" algn="just">
              <a:lnSpc>
                <a:spcPct val="150000"/>
              </a:lnSpc>
              <a:buFont typeface="Wingdings" panose="05000000000000000000" pitchFamily="2" charset="2"/>
              <a:buChar char="Ø"/>
            </a:pPr>
            <a:r>
              <a:rPr lang="en-US" sz="2400">
                <a:latin typeface="UTM Avo" panose="02040603050506020204" pitchFamily="18" charset="0"/>
                <a:cs typeface="Arial" panose="020B0604020202020204" pitchFamily="34" charset="0"/>
              </a:rPr>
              <a:t>Bỏ thông điệp yêu thương đã viết vào phong thư để gửi tặng các bạn học sinh vùng khó khăn.</a:t>
            </a:r>
          </a:p>
          <a:p>
            <a:pPr marL="381019" indent="-381019" algn="just">
              <a:lnSpc>
                <a:spcPct val="150000"/>
              </a:lnSpc>
              <a:buFont typeface="Wingdings" panose="05000000000000000000" pitchFamily="2" charset="2"/>
              <a:buChar char="Ø"/>
            </a:pPr>
            <a:endParaRPr lang="vi-VN" sz="24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9F9FD09A-2551-1C83-A14B-C88A5CB2B45C}"/>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25000"/>
                    </a14:imgEffect>
                  </a14:imgLayer>
                </a14:imgProps>
              </a:ext>
              <a:ext uri="{28A0092B-C50C-407E-A947-70E740481C1C}">
                <a14:useLocalDpi xmlns:a14="http://schemas.microsoft.com/office/drawing/2010/main" val="0"/>
              </a:ext>
            </a:extLst>
          </a:blip>
          <a:stretch>
            <a:fillRect/>
          </a:stretch>
        </p:blipFill>
        <p:spPr>
          <a:xfrm>
            <a:off x="3149528" y="4424880"/>
            <a:ext cx="7740142" cy="2036879"/>
          </a:xfrm>
          <a:prstGeom prst="rect">
            <a:avLst/>
          </a:prstGeom>
        </p:spPr>
      </p:pic>
    </p:spTree>
    <p:extLst>
      <p:ext uri="{BB962C8B-B14F-4D97-AF65-F5344CB8AC3E}">
        <p14:creationId xmlns:p14="http://schemas.microsoft.com/office/powerpoint/2010/main" val="4727422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heckerboard(across)">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7" presetClass="entr" presetSubtype="4"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 calcmode="lin" valueType="num">
                                      <p:cBhvr>
                                        <p:cTn id="15"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5">
                                            <p:txEl>
                                              <p:pRg st="1" end="1"/>
                                            </p:txEl>
                                          </p:spTgt>
                                        </p:tgtEl>
                                        <p:attrNameLst>
                                          <p:attrName>ppt_y</p:attrName>
                                        </p:attrNameLst>
                                      </p:cBhvr>
                                      <p:tavLst>
                                        <p:tav tm="0">
                                          <p:val>
                                            <p:strVal val="#ppt_y+#ppt_h/2"/>
                                          </p:val>
                                        </p:tav>
                                        <p:tav tm="100000">
                                          <p:val>
                                            <p:strVal val="#ppt_y"/>
                                          </p:val>
                                        </p:tav>
                                      </p:tavLst>
                                    </p:anim>
                                    <p:anim calcmode="lin" valueType="num">
                                      <p:cBhvr>
                                        <p:cTn id="17" dur="500" fill="hold"/>
                                        <p:tgtEl>
                                          <p:spTgt spid="5">
                                            <p:txEl>
                                              <p:pRg st="1" end="1"/>
                                            </p:txEl>
                                          </p:spTgt>
                                        </p:tgtEl>
                                        <p:attrNameLst>
                                          <p:attrName>ppt_w</p:attrName>
                                        </p:attrNameLst>
                                      </p:cBhvr>
                                      <p:tavLst>
                                        <p:tav tm="0">
                                          <p:val>
                                            <p:strVal val="#ppt_w"/>
                                          </p:val>
                                        </p:tav>
                                        <p:tav tm="100000">
                                          <p:val>
                                            <p:strVal val="#ppt_w"/>
                                          </p:val>
                                        </p:tav>
                                      </p:tavLst>
                                    </p:anim>
                                    <p:anim calcmode="lin" valueType="num">
                                      <p:cBhvr>
                                        <p:cTn id="18" dur="500" fill="hold"/>
                                        <p:tgtEl>
                                          <p:spTgt spid="5">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4" fill="hold"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 calcmode="lin" valueType="num">
                                      <p:cBhvr>
                                        <p:cTn id="2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4" dur="500" fill="hold"/>
                                        <p:tgtEl>
                                          <p:spTgt spid="5">
                                            <p:txEl>
                                              <p:pRg st="2" end="2"/>
                                            </p:txEl>
                                          </p:spTgt>
                                        </p:tgtEl>
                                        <p:attrNameLst>
                                          <p:attrName>ppt_y</p:attrName>
                                        </p:attrNameLst>
                                      </p:cBhvr>
                                      <p:tavLst>
                                        <p:tav tm="0">
                                          <p:val>
                                            <p:strVal val="#ppt_y+#ppt_h/2"/>
                                          </p:val>
                                        </p:tav>
                                        <p:tav tm="100000">
                                          <p:val>
                                            <p:strVal val="#ppt_y"/>
                                          </p:val>
                                        </p:tav>
                                      </p:tavLst>
                                    </p:anim>
                                    <p:anim calcmode="lin" valueType="num">
                                      <p:cBhvr>
                                        <p:cTn id="25" dur="500" fill="hold"/>
                                        <p:tgtEl>
                                          <p:spTgt spid="5">
                                            <p:txEl>
                                              <p:pRg st="2" end="2"/>
                                            </p:txEl>
                                          </p:spTgt>
                                        </p:tgtEl>
                                        <p:attrNameLst>
                                          <p:attrName>ppt_w</p:attrName>
                                        </p:attrNameLst>
                                      </p:cBhvr>
                                      <p:tavLst>
                                        <p:tav tm="0">
                                          <p:val>
                                            <p:strVal val="#ppt_w"/>
                                          </p:val>
                                        </p:tav>
                                        <p:tav tm="100000">
                                          <p:val>
                                            <p:strVal val="#ppt_w"/>
                                          </p:val>
                                        </p:tav>
                                      </p:tavLst>
                                    </p:anim>
                                    <p:anim calcmode="lin" valueType="num">
                                      <p:cBhvr>
                                        <p:cTn id="26" dur="500" fill="hold"/>
                                        <p:tgtEl>
                                          <p:spTgt spid="5">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416D0F6-469D-AE46-776D-E254262F6694}"/>
              </a:ext>
            </a:extLst>
          </p:cNvPr>
          <p:cNvSpPr/>
          <p:nvPr/>
        </p:nvSpPr>
        <p:spPr>
          <a:xfrm>
            <a:off x="6934200" y="3855720"/>
            <a:ext cx="5257800" cy="300228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28737B43-7B61-5D37-6EA5-A7D46D3453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103" y="335280"/>
            <a:ext cx="11807897" cy="8276827"/>
          </a:xfrm>
          <a:prstGeom prst="rect">
            <a:avLst/>
          </a:prstGeom>
        </p:spPr>
      </p:pic>
      <p:sp>
        <p:nvSpPr>
          <p:cNvPr id="3" name="Rectangle 2">
            <a:extLst>
              <a:ext uri="{FF2B5EF4-FFF2-40B4-BE49-F238E27FC236}">
                <a16:creationId xmlns:a16="http://schemas.microsoft.com/office/drawing/2014/main" id="{9810CAC1-5D6E-B9B6-D69E-85033A8B7BC8}"/>
              </a:ext>
            </a:extLst>
          </p:cNvPr>
          <p:cNvSpPr/>
          <p:nvPr/>
        </p:nvSpPr>
        <p:spPr>
          <a:xfrm>
            <a:off x="2011680" y="1838960"/>
            <a:ext cx="8351520" cy="4208524"/>
          </a:xfrm>
          <a:prstGeom prst="rect">
            <a:avLst/>
          </a:prstGeom>
        </p:spPr>
        <p:txBody>
          <a:bodyPr wrap="square">
            <a:spAutoFit/>
          </a:bodyPr>
          <a:lstStyle/>
          <a:p>
            <a:pPr algn="ctr">
              <a:lnSpc>
                <a:spcPct val="150000"/>
              </a:lnSpc>
            </a:pPr>
            <a:r>
              <a:rPr lang="en-US" sz="2600" b="1" dirty="0">
                <a:solidFill>
                  <a:schemeClr val="accent3">
                    <a:lumMod val="50000"/>
                  </a:schemeClr>
                </a:solidFill>
                <a:latin typeface="UTM Avo" panose="02040603050506020204" pitchFamily="18" charset="0"/>
                <a:cs typeface="Arial" panose="020B0604020202020204" pitchFamily="34" charset="0"/>
              </a:rPr>
              <a:t>TỔNG KẾT</a:t>
            </a:r>
          </a:p>
          <a:p>
            <a:pPr algn="just">
              <a:lnSpc>
                <a:spcPct val="150000"/>
              </a:lnSpc>
            </a:pPr>
            <a:r>
              <a:rPr lang="en-US" sz="2600">
                <a:latin typeface="UTM Avo" panose="02040603050506020204" pitchFamily="18" charset="0"/>
              </a:rPr>
              <a:t>Phong thư gửi bạn là món quà tinh thần mà các em gửi gắm tình thương yêu đến các bạn vùng khó khăn. Chúng ta tin rằng với sự thành tâm của mình, các bạn nhỏ khi nhận được thư sẽ vô cùng hạnh phúc và có thêm niềm tin, động lực để vượt qua khó khăn và học tập ngày càng tiến bộ.</a:t>
            </a:r>
            <a:endParaRPr lang="en-US" sz="2600" dirty="0">
              <a:latin typeface="UTM Avo" panose="02040603050506020204" pitchFamily="18" charset="0"/>
            </a:endParaRPr>
          </a:p>
        </p:txBody>
      </p:sp>
      <p:pic>
        <p:nvPicPr>
          <p:cNvPr id="4" name="Picture 3">
            <a:extLst>
              <a:ext uri="{FF2B5EF4-FFF2-40B4-BE49-F238E27FC236}">
                <a16:creationId xmlns:a16="http://schemas.microsoft.com/office/drawing/2014/main" id="{D5A05390-C21D-D8F7-DBFD-6357C4EFA5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601" y="5801360"/>
            <a:ext cx="2397991" cy="1574800"/>
          </a:xfrm>
          <a:prstGeom prst="rect">
            <a:avLst/>
          </a:prstGeom>
        </p:spPr>
      </p:pic>
      <p:pic>
        <p:nvPicPr>
          <p:cNvPr id="5" name="Picture 4">
            <a:extLst>
              <a:ext uri="{FF2B5EF4-FFF2-40B4-BE49-F238E27FC236}">
                <a16:creationId xmlns:a16="http://schemas.microsoft.com/office/drawing/2014/main" id="{CAA00071-7846-2ECF-226F-E8C5D6F74C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49660">
            <a:off x="10739947" y="5336675"/>
            <a:ext cx="812800" cy="2012649"/>
          </a:xfrm>
          <a:prstGeom prst="rect">
            <a:avLst/>
          </a:prstGeom>
        </p:spPr>
      </p:pic>
    </p:spTree>
    <p:extLst>
      <p:ext uri="{BB962C8B-B14F-4D97-AF65-F5344CB8AC3E}">
        <p14:creationId xmlns:p14="http://schemas.microsoft.com/office/powerpoint/2010/main" val="22132255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2" presetClass="entr" presetSubtype="1" fill="hold" nodeType="with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 calcmode="lin" valueType="num">
                                      <p:cBhvr additive="base">
                                        <p:cTn id="16"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down)">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7" presetClass="entr" presetSubtype="10"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p:cTn id="2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798FFAE-E208-DA6C-781B-E2EB32BA196A}"/>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B7AED980-A49A-06EC-BF8F-A3BBA1BA20D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EA4741D2-984A-284E-00BB-0771B09163F2}"/>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12127542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A6270D4-ADC1-A0F3-8E21-A2283BE38615}"/>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4310743" y="612210"/>
            <a:ext cx="7881257" cy="6245790"/>
          </a:xfrm>
          <a:prstGeom prst="rect">
            <a:avLst/>
          </a:prstGeom>
        </p:spPr>
      </p:pic>
    </p:spTree>
    <p:extLst>
      <p:ext uri="{BB962C8B-B14F-4D97-AF65-F5344CB8AC3E}">
        <p14:creationId xmlns:p14="http://schemas.microsoft.com/office/powerpoint/2010/main" val="52257778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0F3526F-C065-8890-B328-49506408DFB4}"/>
              </a:ext>
            </a:extLst>
          </p:cNvPr>
          <p:cNvGrpSpPr/>
          <p:nvPr/>
        </p:nvGrpSpPr>
        <p:grpSpPr>
          <a:xfrm>
            <a:off x="5018969" y="3112220"/>
            <a:ext cx="2736543" cy="1565232"/>
            <a:chOff x="608051" y="961374"/>
            <a:chExt cx="2878585" cy="1565232"/>
          </a:xfrm>
        </p:grpSpPr>
        <p:pic>
          <p:nvPicPr>
            <p:cNvPr id="5" name="Picture 4">
              <a:hlinkClick r:id="rId3"/>
              <a:extLst>
                <a:ext uri="{FF2B5EF4-FFF2-40B4-BE49-F238E27FC236}">
                  <a16:creationId xmlns:a16="http://schemas.microsoft.com/office/drawing/2014/main" id="{BE814621-6E2C-794E-2D88-2496626EC2B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6" name="TextBox 5">
              <a:extLst>
                <a:ext uri="{FF2B5EF4-FFF2-40B4-BE49-F238E27FC236}">
                  <a16:creationId xmlns:a16="http://schemas.microsoft.com/office/drawing/2014/main" id="{F0E9D0A8-05C4-D2C0-E2D2-8899F64A63F1}"/>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92253843"/>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B81DBEC-7CEA-89B6-AB4C-FFB7088904D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10536" t="20525" r="8036" b="35263"/>
          <a:stretch/>
        </p:blipFill>
        <p:spPr>
          <a:xfrm>
            <a:off x="359047" y="2079171"/>
            <a:ext cx="11473906" cy="2302330"/>
          </a:xfrm>
          <a:prstGeom prst="rect">
            <a:avLst/>
          </a:prstGeom>
          <a:effectLst>
            <a:softEdge rad="317500"/>
          </a:effectLst>
        </p:spPr>
      </p:pic>
    </p:spTree>
    <p:extLst>
      <p:ext uri="{BB962C8B-B14F-4D97-AF65-F5344CB8AC3E}">
        <p14:creationId xmlns:p14="http://schemas.microsoft.com/office/powerpoint/2010/main" val="1567256950"/>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C53F37A-69E4-5DB7-2BB2-41E330E3EB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idx="4294967295"/>
          </p:nvPr>
        </p:nvSpPr>
        <p:spPr>
          <a:xfrm>
            <a:off x="6080760" y="1859280"/>
            <a:ext cx="6553200" cy="1765300"/>
          </a:xfrm>
          <a:prstGeom prst="rect">
            <a:avLst/>
          </a:prstGeom>
        </p:spPr>
        <p:txBody>
          <a:bodyPr>
            <a:normAutofit/>
          </a:bodyPr>
          <a:lstStyle/>
          <a:p>
            <a:r>
              <a:rPr lang="en-US" sz="3200" b="1">
                <a:ln w="18000">
                  <a:solidFill>
                    <a:srgbClr val="FFC000"/>
                  </a:solidFill>
                  <a:prstDash val="solid"/>
                  <a:miter lim="800000"/>
                </a:ln>
                <a:solidFill>
                  <a:schemeClr val="accent4">
                    <a:lumMod val="40000"/>
                    <a:lumOff val="60000"/>
                  </a:schemeClr>
                </a:solidFill>
                <a:effectLst>
                  <a:outerShdw blurRad="25500" dist="23000" dir="7020000" algn="tl">
                    <a:srgbClr val="000000">
                      <a:alpha val="50000"/>
                    </a:srgbClr>
                  </a:outerShdw>
                </a:effectLst>
                <a:latin typeface="UTM Avo" panose="02040603050506020204" pitchFamily="18" charset="0"/>
              </a:rPr>
              <a:t>Hè đến rồi ! Đi du lịch thôi !!!</a:t>
            </a:r>
            <a:endParaRPr lang="en-US" sz="3200" b="1" dirty="0">
              <a:ln w="18000">
                <a:solidFill>
                  <a:srgbClr val="FFC000"/>
                </a:solidFill>
                <a:prstDash val="solid"/>
                <a:miter lim="800000"/>
              </a:ln>
              <a:solidFill>
                <a:schemeClr val="accent4">
                  <a:lumMod val="40000"/>
                  <a:lumOff val="60000"/>
                </a:schemeClr>
              </a:solidFill>
              <a:effectLst>
                <a:outerShdw blurRad="25500" dist="23000" dir="7020000" algn="tl">
                  <a:srgbClr val="000000">
                    <a:alpha val="50000"/>
                  </a:srgbClr>
                </a:outerShdw>
              </a:effectLst>
              <a:latin typeface="UTM Avo" panose="02040603050506020204" pitchFamily="18" charset="0"/>
            </a:endParaRPr>
          </a:p>
        </p:txBody>
      </p:sp>
      <p:pic>
        <p:nvPicPr>
          <p:cNvPr id="2050" name="Picture 2" descr="D:\background\character\pintuajaib.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9860280" y="4739640"/>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Logo, company name&#10;&#10;Description automatically generated">
            <a:extLst>
              <a:ext uri="{FF2B5EF4-FFF2-40B4-BE49-F238E27FC236}">
                <a16:creationId xmlns:a16="http://schemas.microsoft.com/office/drawing/2014/main" id="{B8238732-CED3-F827-05B8-010AFBEA379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13817" cy="796588"/>
          </a:xfrm>
          <a:prstGeom prst="rect">
            <a:avLst/>
          </a:prstGeom>
        </p:spPr>
      </p:pic>
    </p:spTree>
    <p:extLst>
      <p:ext uri="{BB962C8B-B14F-4D97-AF65-F5344CB8AC3E}">
        <p14:creationId xmlns:p14="http://schemas.microsoft.com/office/powerpoint/2010/main" val="2366730207"/>
      </p:ext>
    </p:extLst>
  </p:cSld>
  <p:clrMapOvr>
    <a:masterClrMapping/>
  </p:clrMapOvr>
  <mc:AlternateContent xmlns:mc="http://schemas.openxmlformats.org/markup-compatibility/2006" xmlns:p14="http://schemas.microsoft.com/office/powerpoint/2010/main">
    <mc:Choice Requires="p14">
      <p:transition spd="slow" p14:dur="1400">
        <p14:ripple/>
        <p:sndAc>
          <p:stSnd>
            <p:snd r:embed="rId2" name="chimes.wav"/>
          </p:stSnd>
        </p:sndAc>
      </p:transition>
    </mc:Choice>
    <mc:Fallback xmlns="">
      <p:transition spd="slow">
        <p:fade/>
        <p:sndAc>
          <p:stSnd>
            <p:snd r:embed="rId6"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500" fill="hold"/>
                                        <p:tgtEl>
                                          <p:spTgt spid="2"/>
                                        </p:tgtEl>
                                        <p:attrNameLst>
                                          <p:attrName>style.color</p:attrName>
                                        </p:attrNameLst>
                                      </p:cBhvr>
                                      <p:by>
                                        <p:hsl h="7200000" s="0" l="0"/>
                                      </p:by>
                                    </p:animClr>
                                    <p:animClr clrSpc="hsl" dir="cw">
                                      <p:cBhvr>
                                        <p:cTn id="7" dur="500" fill="hold"/>
                                        <p:tgtEl>
                                          <p:spTgt spid="2"/>
                                        </p:tgtEl>
                                        <p:attrNameLst>
                                          <p:attrName>fillcolor</p:attrName>
                                        </p:attrNameLst>
                                      </p:cBhvr>
                                      <p:by>
                                        <p:hsl h="7200000" s="0" l="0"/>
                                      </p:by>
                                    </p:animClr>
                                    <p:animClr clrSpc="hsl" dir="cw">
                                      <p:cBhvr>
                                        <p:cTn id="8" dur="500" fill="hold"/>
                                        <p:tgtEl>
                                          <p:spTgt spid="2"/>
                                        </p:tgtEl>
                                        <p:attrNameLst>
                                          <p:attrName>stroke.color</p:attrName>
                                        </p:attrNameLst>
                                      </p:cBhvr>
                                      <p:by>
                                        <p:hsl h="7200000" s="0" l="0"/>
                                      </p:by>
                                    </p:animClr>
                                    <p:set>
                                      <p:cBhvr>
                                        <p:cTn id="9" dur="5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99816B-B956-8345-5B3B-18958AC175CF}"/>
              </a:ext>
            </a:extLst>
          </p:cNvPr>
          <p:cNvSpPr/>
          <p:nvPr/>
        </p:nvSpPr>
        <p:spPr>
          <a:xfrm>
            <a:off x="-187569" y="-10160"/>
            <a:ext cx="12397104" cy="686816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a:extLst>
              <a:ext uri="{FF2B5EF4-FFF2-40B4-BE49-F238E27FC236}">
                <a16:creationId xmlns:a16="http://schemas.microsoft.com/office/drawing/2014/main" id="{F3125369-AFED-E4C6-1B14-0DA06B6D9C1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06738" y="3969027"/>
            <a:ext cx="2012321" cy="201232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a:extLst>
              <a:ext uri="{FF2B5EF4-FFF2-40B4-BE49-F238E27FC236}">
                <a16:creationId xmlns:a16="http://schemas.microsoft.com/office/drawing/2014/main" id="{D78878DB-85CF-5E91-B4C6-1D99C8FBA02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63447" y="3584211"/>
            <a:ext cx="1828800" cy="2286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txBox="1">
            <a:spLocks/>
          </p:cNvSpPr>
          <p:nvPr/>
        </p:nvSpPr>
        <p:spPr>
          <a:xfrm>
            <a:off x="2518863" y="0"/>
            <a:ext cx="7772400" cy="1922501"/>
          </a:xfrm>
          <a:prstGeom prst="roundRect">
            <a:avLst/>
          </a:prstGeom>
          <a:solidFill>
            <a:schemeClr val="bg1"/>
          </a:solidFill>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600" b="1">
                <a:solidFill>
                  <a:srgbClr val="002060"/>
                </a:solidFill>
                <a:latin typeface="UTM Avo" panose="02040603050506020204" pitchFamily="18" charset="0"/>
              </a:rPr>
              <a:t>Em sưu tầm sách, truyện để quyên góp cho các bạn học sinh vùng cao. Đúng hay sai ?</a:t>
            </a:r>
            <a:br>
              <a:rPr lang="en-US" sz="2600" dirty="0">
                <a:latin typeface="UTM Avo" panose="02040603050506020204" pitchFamily="18" charset="0"/>
              </a:rPr>
            </a:br>
            <a:endParaRPr lang="en-US" sz="2600" dirty="0">
              <a:latin typeface="UTM Avo" panose="02040603050506020204" pitchFamily="18" charset="0"/>
            </a:endParaRPr>
          </a:p>
        </p:txBody>
      </p:sp>
      <p:grpSp>
        <p:nvGrpSpPr>
          <p:cNvPr id="4" name="Group 3"/>
          <p:cNvGrpSpPr/>
          <p:nvPr/>
        </p:nvGrpSpPr>
        <p:grpSpPr>
          <a:xfrm>
            <a:off x="3014933" y="3101379"/>
            <a:ext cx="2389909" cy="3194844"/>
            <a:chOff x="2334491" y="533400"/>
            <a:chExt cx="3990109" cy="5334000"/>
          </a:xfrm>
        </p:grpSpPr>
        <p:sp>
          <p:nvSpPr>
            <p:cNvPr id="5" name="Snip 4"/>
            <p:cNvSpPr/>
            <p:nvPr/>
          </p:nvSpPr>
          <p:spPr>
            <a:xfrm rot="10800000">
              <a:off x="2362200" y="533400"/>
              <a:ext cx="3962400" cy="228600"/>
            </a:xfrm>
            <a:prstGeom prst="snip2Same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2600"/>
            </a:p>
          </p:txBody>
        </p:sp>
        <p:sp>
          <p:nvSpPr>
            <p:cNvPr id="6" name="Frame 5"/>
            <p:cNvSpPr/>
            <p:nvPr/>
          </p:nvSpPr>
          <p:spPr>
            <a:xfrm>
              <a:off x="2514600" y="762000"/>
              <a:ext cx="3657600" cy="4876800"/>
            </a:xfrm>
            <a:prstGeom prst="fram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2600">
                <a:solidFill>
                  <a:schemeClr val="tx1"/>
                </a:solidFill>
              </a:endParaRPr>
            </a:p>
          </p:txBody>
        </p:sp>
        <p:sp>
          <p:nvSpPr>
            <p:cNvPr id="7" name="Snip 6"/>
            <p:cNvSpPr/>
            <p:nvPr/>
          </p:nvSpPr>
          <p:spPr>
            <a:xfrm>
              <a:off x="2334491" y="5638800"/>
              <a:ext cx="3962400" cy="228600"/>
            </a:xfrm>
            <a:prstGeom prst="snip2Same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2600"/>
            </a:p>
          </p:txBody>
        </p:sp>
      </p:grpSp>
      <p:grpSp>
        <p:nvGrpSpPr>
          <p:cNvPr id="8" name="đúng"/>
          <p:cNvGrpSpPr/>
          <p:nvPr/>
        </p:nvGrpSpPr>
        <p:grpSpPr>
          <a:xfrm>
            <a:off x="3399285" y="3502234"/>
            <a:ext cx="1636839" cy="2373313"/>
            <a:chOff x="2982190" y="1219200"/>
            <a:chExt cx="2732809" cy="3962400"/>
          </a:xfrm>
        </p:grpSpPr>
        <p:sp>
          <p:nvSpPr>
            <p:cNvPr id="9" name="Rectangle 8"/>
            <p:cNvSpPr/>
            <p:nvPr/>
          </p:nvSpPr>
          <p:spPr>
            <a:xfrm>
              <a:off x="2982190" y="1219200"/>
              <a:ext cx="2732809" cy="39624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2600"/>
            </a:p>
          </p:txBody>
        </p:sp>
        <p:sp>
          <p:nvSpPr>
            <p:cNvPr id="10" name="Flowchart: Or 9"/>
            <p:cNvSpPr/>
            <p:nvPr/>
          </p:nvSpPr>
          <p:spPr>
            <a:xfrm>
              <a:off x="5181600" y="2895600"/>
              <a:ext cx="381000" cy="381000"/>
            </a:xfrm>
            <a:prstGeom prst="flowChartOr">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2600"/>
            </a:p>
          </p:txBody>
        </p:sp>
      </p:grpSp>
      <p:grpSp>
        <p:nvGrpSpPr>
          <p:cNvPr id="11" name="Group 10"/>
          <p:cNvGrpSpPr/>
          <p:nvPr/>
        </p:nvGrpSpPr>
        <p:grpSpPr>
          <a:xfrm>
            <a:off x="7077557" y="3112150"/>
            <a:ext cx="2366502" cy="3163554"/>
            <a:chOff x="2334491" y="533400"/>
            <a:chExt cx="3990109" cy="5334000"/>
          </a:xfrm>
        </p:grpSpPr>
        <p:sp>
          <p:nvSpPr>
            <p:cNvPr id="12" name="Snip  11"/>
            <p:cNvSpPr/>
            <p:nvPr/>
          </p:nvSpPr>
          <p:spPr>
            <a:xfrm rot="10800000">
              <a:off x="2362200" y="533400"/>
              <a:ext cx="3962400" cy="228600"/>
            </a:xfrm>
            <a:prstGeom prst="snip2Same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2600"/>
            </a:p>
          </p:txBody>
        </p:sp>
        <p:sp>
          <p:nvSpPr>
            <p:cNvPr id="13" name="Frame 12"/>
            <p:cNvSpPr/>
            <p:nvPr/>
          </p:nvSpPr>
          <p:spPr>
            <a:xfrm>
              <a:off x="2514600" y="762000"/>
              <a:ext cx="3657600" cy="4876800"/>
            </a:xfrm>
            <a:prstGeom prst="fram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2600">
                <a:solidFill>
                  <a:schemeClr val="tx1"/>
                </a:solidFill>
              </a:endParaRPr>
            </a:p>
          </p:txBody>
        </p:sp>
        <p:sp>
          <p:nvSpPr>
            <p:cNvPr id="14" name="Snip  13"/>
            <p:cNvSpPr/>
            <p:nvPr/>
          </p:nvSpPr>
          <p:spPr>
            <a:xfrm>
              <a:off x="2334491" y="5638800"/>
              <a:ext cx="3962400" cy="228600"/>
            </a:xfrm>
            <a:prstGeom prst="snip2Same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2600"/>
            </a:p>
          </p:txBody>
        </p:sp>
      </p:grpSp>
      <p:grpSp>
        <p:nvGrpSpPr>
          <p:cNvPr id="15" name="sai"/>
          <p:cNvGrpSpPr/>
          <p:nvPr/>
        </p:nvGrpSpPr>
        <p:grpSpPr>
          <a:xfrm>
            <a:off x="7450605" y="3512144"/>
            <a:ext cx="1636839" cy="2373313"/>
            <a:chOff x="2982190" y="1219200"/>
            <a:chExt cx="2732809" cy="3962400"/>
          </a:xfrm>
        </p:grpSpPr>
        <p:sp>
          <p:nvSpPr>
            <p:cNvPr id="16" name="Rectangle 15"/>
            <p:cNvSpPr/>
            <p:nvPr/>
          </p:nvSpPr>
          <p:spPr>
            <a:xfrm>
              <a:off x="2982190" y="1219200"/>
              <a:ext cx="2732809" cy="396240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2600"/>
            </a:p>
          </p:txBody>
        </p:sp>
        <p:sp>
          <p:nvSpPr>
            <p:cNvPr id="17" name="Flowchart: Or 16"/>
            <p:cNvSpPr/>
            <p:nvPr/>
          </p:nvSpPr>
          <p:spPr>
            <a:xfrm>
              <a:off x="5181600" y="2895600"/>
              <a:ext cx="381000" cy="381000"/>
            </a:xfrm>
            <a:prstGeom prst="flowChartOr">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2600"/>
            </a:p>
          </p:txBody>
        </p:sp>
      </p:grpSp>
      <p:sp>
        <p:nvSpPr>
          <p:cNvPr id="18" name="Yes - 9Slide.vn"/>
          <p:cNvSpPr txBox="1">
            <a:spLocks/>
          </p:cNvSpPr>
          <p:nvPr/>
        </p:nvSpPr>
        <p:spPr>
          <a:xfrm>
            <a:off x="2990833" y="2332911"/>
            <a:ext cx="2356714" cy="731441"/>
          </a:xfrm>
          <a:prstGeom prst="flowChartAlternateProcess">
            <a:avLst/>
          </a:prstGeom>
          <a:solidFill>
            <a:schemeClr val="bg1"/>
          </a:solidFill>
          <a:ln>
            <a:noFill/>
          </a:ln>
        </p:spPr>
        <p:style>
          <a:lnRef idx="1">
            <a:schemeClr val="accent6"/>
          </a:lnRef>
          <a:fillRef idx="2">
            <a:schemeClr val="accent6"/>
          </a:fillRef>
          <a:effectRef idx="1">
            <a:schemeClr val="accent6"/>
          </a:effectRef>
          <a:fontRef idx="minor">
            <a:schemeClr val="dk1"/>
          </a:fontRef>
        </p:style>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600">
                <a:latin typeface="UTM Avo" panose="02040603050506020204" pitchFamily="18" charset="0"/>
              </a:rPr>
              <a:t>A. Đúng</a:t>
            </a:r>
            <a:endParaRPr lang="en-US" sz="2600" dirty="0">
              <a:latin typeface="UTM Avo" panose="02040603050506020204" pitchFamily="18" charset="0"/>
            </a:endParaRPr>
          </a:p>
        </p:txBody>
      </p:sp>
      <p:sp>
        <p:nvSpPr>
          <p:cNvPr id="19" name="No"/>
          <p:cNvSpPr txBox="1">
            <a:spLocks/>
          </p:cNvSpPr>
          <p:nvPr/>
        </p:nvSpPr>
        <p:spPr>
          <a:xfrm>
            <a:off x="7145431" y="2352737"/>
            <a:ext cx="2298628" cy="731441"/>
          </a:xfrm>
          <a:prstGeom prst="flowChartAlternateProcess">
            <a:avLst/>
          </a:prstGeom>
          <a:solidFill>
            <a:schemeClr val="bg1"/>
          </a:solidFill>
          <a:ln>
            <a:noFill/>
          </a:ln>
        </p:spPr>
        <p:style>
          <a:lnRef idx="1">
            <a:schemeClr val="accent6"/>
          </a:lnRef>
          <a:fillRef idx="2">
            <a:schemeClr val="accent6"/>
          </a:fillRef>
          <a:effectRef idx="1">
            <a:schemeClr val="accent6"/>
          </a:effectRef>
          <a:fontRef idx="minor">
            <a:schemeClr val="dk1"/>
          </a:fontRef>
        </p:style>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600">
                <a:latin typeface="UTM Avo" panose="02040603050506020204" pitchFamily="18" charset="0"/>
              </a:rPr>
              <a:t>B. Sai</a:t>
            </a:r>
            <a:endParaRPr lang="en-US" sz="2600" dirty="0">
              <a:latin typeface="UTM Avo" panose="02040603050506020204" pitchFamily="18" charset="0"/>
            </a:endParaRPr>
          </a:p>
        </p:txBody>
      </p:sp>
      <p:pic>
        <p:nvPicPr>
          <p:cNvPr id="21" name="Graphic 20" descr="Constellation outline">
            <a:extLst>
              <a:ext uri="{FF2B5EF4-FFF2-40B4-BE49-F238E27FC236}">
                <a16:creationId xmlns:a16="http://schemas.microsoft.com/office/drawing/2014/main" id="{4FF6F148-1873-EC93-7781-7652613AF3A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973838" y="1733375"/>
            <a:ext cx="1778769" cy="1778769"/>
          </a:xfrm>
          <a:prstGeom prst="rect">
            <a:avLst/>
          </a:prstGeom>
        </p:spPr>
      </p:pic>
      <p:sp>
        <p:nvSpPr>
          <p:cNvPr id="22" name="Star: 4 Points 21">
            <a:extLst>
              <a:ext uri="{FF2B5EF4-FFF2-40B4-BE49-F238E27FC236}">
                <a16:creationId xmlns:a16="http://schemas.microsoft.com/office/drawing/2014/main" id="{B40E9C12-AB51-9458-4B91-E0E202B67646}"/>
              </a:ext>
            </a:extLst>
          </p:cNvPr>
          <p:cNvSpPr/>
          <p:nvPr/>
        </p:nvSpPr>
        <p:spPr>
          <a:xfrm>
            <a:off x="893927" y="591973"/>
            <a:ext cx="327184" cy="369277"/>
          </a:xfrm>
          <a:prstGeom prst="star4">
            <a:avLst/>
          </a:prstGeom>
          <a:solidFill>
            <a:schemeClr val="bg1"/>
          </a:solidFill>
          <a:ln>
            <a:no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Star: 4 Points 22">
            <a:extLst>
              <a:ext uri="{FF2B5EF4-FFF2-40B4-BE49-F238E27FC236}">
                <a16:creationId xmlns:a16="http://schemas.microsoft.com/office/drawing/2014/main" id="{7DF53B74-A271-799A-E4FF-7637BF6F7E28}"/>
              </a:ext>
            </a:extLst>
          </p:cNvPr>
          <p:cNvSpPr/>
          <p:nvPr/>
        </p:nvSpPr>
        <p:spPr>
          <a:xfrm>
            <a:off x="1650539" y="2810663"/>
            <a:ext cx="327184" cy="369277"/>
          </a:xfrm>
          <a:prstGeom prst="star4">
            <a:avLst/>
          </a:prstGeom>
          <a:solidFill>
            <a:schemeClr val="bg1"/>
          </a:solidFill>
          <a:ln>
            <a:no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tar: 4 Points 23">
            <a:extLst>
              <a:ext uri="{FF2B5EF4-FFF2-40B4-BE49-F238E27FC236}">
                <a16:creationId xmlns:a16="http://schemas.microsoft.com/office/drawing/2014/main" id="{7152D43C-5B75-FB37-4EA7-D57A989D79DC}"/>
              </a:ext>
            </a:extLst>
          </p:cNvPr>
          <p:cNvSpPr/>
          <p:nvPr/>
        </p:nvSpPr>
        <p:spPr>
          <a:xfrm>
            <a:off x="10858343" y="307692"/>
            <a:ext cx="327184" cy="369277"/>
          </a:xfrm>
          <a:prstGeom prst="star4">
            <a:avLst/>
          </a:prstGeom>
          <a:solidFill>
            <a:schemeClr val="bg1"/>
          </a:solidFill>
          <a:ln>
            <a:no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81CCFD56-71F7-33A3-72B1-569F406F3F24}"/>
              </a:ext>
            </a:extLst>
          </p:cNvPr>
          <p:cNvSpPr/>
          <p:nvPr/>
        </p:nvSpPr>
        <p:spPr>
          <a:xfrm>
            <a:off x="283372" y="1733375"/>
            <a:ext cx="189126" cy="189126"/>
          </a:xfrm>
          <a:prstGeom prst="ellipse">
            <a:avLst/>
          </a:prstGeom>
          <a:solidFill>
            <a:schemeClr val="bg1"/>
          </a:solidFill>
          <a:ln>
            <a:no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398E8B36-029C-F53F-CB21-B0F3F3E6BDCC}"/>
              </a:ext>
            </a:extLst>
          </p:cNvPr>
          <p:cNvSpPr/>
          <p:nvPr/>
        </p:nvSpPr>
        <p:spPr>
          <a:xfrm>
            <a:off x="2092840" y="6086578"/>
            <a:ext cx="189126" cy="189126"/>
          </a:xfrm>
          <a:prstGeom prst="ellipse">
            <a:avLst/>
          </a:prstGeom>
          <a:solidFill>
            <a:schemeClr val="bg1"/>
          </a:solidFill>
          <a:ln>
            <a:no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AD31F6E0-BCA9-B3EC-574B-FE333F955CC0}"/>
              </a:ext>
            </a:extLst>
          </p:cNvPr>
          <p:cNvSpPr/>
          <p:nvPr/>
        </p:nvSpPr>
        <p:spPr>
          <a:xfrm>
            <a:off x="10196700" y="3994477"/>
            <a:ext cx="189126" cy="189126"/>
          </a:xfrm>
          <a:prstGeom prst="ellipse">
            <a:avLst/>
          </a:prstGeom>
          <a:solidFill>
            <a:schemeClr val="bg1"/>
          </a:solidFill>
          <a:ln>
            <a:no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002C547C-95EC-DEF9-0F29-BAFC39198A31}"/>
              </a:ext>
            </a:extLst>
          </p:cNvPr>
          <p:cNvSpPr/>
          <p:nvPr/>
        </p:nvSpPr>
        <p:spPr>
          <a:xfrm>
            <a:off x="11499638" y="5245519"/>
            <a:ext cx="189126" cy="189126"/>
          </a:xfrm>
          <a:prstGeom prst="ellipse">
            <a:avLst/>
          </a:prstGeom>
          <a:solidFill>
            <a:schemeClr val="bg1"/>
          </a:solidFill>
          <a:ln>
            <a:noFill/>
          </a:ln>
          <a:effectLst>
            <a:glow rad="1397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08F73CE7-AF5B-2EF5-26DA-70C6846498EB}"/>
              </a:ext>
            </a:extLst>
          </p:cNvPr>
          <p:cNvSpPr/>
          <p:nvPr/>
        </p:nvSpPr>
        <p:spPr>
          <a:xfrm>
            <a:off x="10583710" y="6296223"/>
            <a:ext cx="189126" cy="189126"/>
          </a:xfrm>
          <a:prstGeom prst="ellipse">
            <a:avLst/>
          </a:prstGeom>
          <a:solidFill>
            <a:schemeClr val="bg1"/>
          </a:solidFill>
          <a:ln>
            <a:no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 name="Oval 1023">
            <a:extLst>
              <a:ext uri="{FF2B5EF4-FFF2-40B4-BE49-F238E27FC236}">
                <a16:creationId xmlns:a16="http://schemas.microsoft.com/office/drawing/2014/main" id="{9C005D48-A931-C2A9-43B4-541119122833}"/>
              </a:ext>
            </a:extLst>
          </p:cNvPr>
          <p:cNvSpPr/>
          <p:nvPr/>
        </p:nvSpPr>
        <p:spPr>
          <a:xfrm>
            <a:off x="799364" y="4327112"/>
            <a:ext cx="189126" cy="189126"/>
          </a:xfrm>
          <a:prstGeom prst="ellipse">
            <a:avLst/>
          </a:prstGeom>
          <a:solidFill>
            <a:schemeClr val="bg1"/>
          </a:solidFill>
          <a:ln>
            <a:no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Doraemon truyện dài - Tổng hợp truyện dài Doremon">
            <a:extLst>
              <a:ext uri="{FF2B5EF4-FFF2-40B4-BE49-F238E27FC236}">
                <a16:creationId xmlns:a16="http://schemas.microsoft.com/office/drawing/2014/main" id="{D4BC06ED-A9B6-2E92-6F03-04B8416BE3D6}"/>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2192000" y="-10160"/>
            <a:ext cx="12192000" cy="686816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descr="Logo, company name&#10;&#10;Description automatically generated">
            <a:extLst>
              <a:ext uri="{FF2B5EF4-FFF2-40B4-BE49-F238E27FC236}">
                <a16:creationId xmlns:a16="http://schemas.microsoft.com/office/drawing/2014/main" id="{EEC04586-7EC1-749F-7D8E-E86996B3C02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3537" y="0"/>
            <a:ext cx="713817" cy="796588"/>
          </a:xfrm>
          <a:prstGeom prst="rect">
            <a:avLst/>
          </a:prstGeom>
        </p:spPr>
      </p:pic>
    </p:spTree>
    <p:extLst>
      <p:ext uri="{BB962C8B-B14F-4D97-AF65-F5344CB8AC3E}">
        <p14:creationId xmlns:p14="http://schemas.microsoft.com/office/powerpoint/2010/main" val="27023790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10000" fill="hold" grpId="0" nodeType="withEffect">
                                  <p:stCondLst>
                                    <p:cond delay="0"/>
                                  </p:stCondLst>
                                  <p:childTnLst>
                                    <p:animEffect transition="out" filter="fade">
                                      <p:cBhvr>
                                        <p:cTn id="6" dur="500" tmFilter="0, 0; .2, .5; .8, .5; 1, 0"/>
                                        <p:tgtEl>
                                          <p:spTgt spid="22"/>
                                        </p:tgtEl>
                                      </p:cBhvr>
                                    </p:animEffect>
                                    <p:animScale>
                                      <p:cBhvr>
                                        <p:cTn id="7" dur="250" autoRev="1" fill="hold"/>
                                        <p:tgtEl>
                                          <p:spTgt spid="22"/>
                                        </p:tgtEl>
                                      </p:cBhvr>
                                      <p:by x="105000" y="105000"/>
                                    </p:animScale>
                                  </p:childTnLst>
                                </p:cTn>
                              </p:par>
                              <p:par>
                                <p:cTn id="8" presetID="26" presetClass="emph" presetSubtype="0" repeatCount="10000" fill="hold" grpId="0" nodeType="withEffect">
                                  <p:stCondLst>
                                    <p:cond delay="200"/>
                                  </p:stCondLst>
                                  <p:childTnLst>
                                    <p:animEffect transition="out" filter="fade">
                                      <p:cBhvr>
                                        <p:cTn id="9" dur="500" tmFilter="0, 0; .2, .5; .8, .5; 1, 0"/>
                                        <p:tgtEl>
                                          <p:spTgt spid="23"/>
                                        </p:tgtEl>
                                      </p:cBhvr>
                                    </p:animEffect>
                                    <p:animScale>
                                      <p:cBhvr>
                                        <p:cTn id="10" dur="250" autoRev="1" fill="hold"/>
                                        <p:tgtEl>
                                          <p:spTgt spid="23"/>
                                        </p:tgtEl>
                                      </p:cBhvr>
                                      <p:by x="105000" y="105000"/>
                                    </p:animScale>
                                  </p:childTnLst>
                                </p:cTn>
                              </p:par>
                              <p:par>
                                <p:cTn id="11" presetID="26" presetClass="emph" presetSubtype="0" repeatCount="10000" fill="hold" grpId="0" nodeType="withEffect">
                                  <p:stCondLst>
                                    <p:cond delay="200"/>
                                  </p:stCondLst>
                                  <p:childTnLst>
                                    <p:animEffect transition="out" filter="fade">
                                      <p:cBhvr>
                                        <p:cTn id="12" dur="500" tmFilter="0, 0; .2, .5; .8, .5; 1, 0"/>
                                        <p:tgtEl>
                                          <p:spTgt spid="24"/>
                                        </p:tgtEl>
                                      </p:cBhvr>
                                    </p:animEffect>
                                    <p:animScale>
                                      <p:cBhvr>
                                        <p:cTn id="13" dur="250" autoRev="1" fill="hold"/>
                                        <p:tgtEl>
                                          <p:spTgt spid="24"/>
                                        </p:tgtEl>
                                      </p:cBhvr>
                                      <p:by x="105000" y="105000"/>
                                    </p:animScale>
                                  </p:childTnLst>
                                </p:cTn>
                              </p:par>
                              <p:par>
                                <p:cTn id="14" presetID="26" presetClass="emph" presetSubtype="0" repeatCount="10000" fill="hold" grpId="0" nodeType="withEffect">
                                  <p:stCondLst>
                                    <p:cond delay="200"/>
                                  </p:stCondLst>
                                  <p:childTnLst>
                                    <p:animEffect transition="out" filter="fade">
                                      <p:cBhvr>
                                        <p:cTn id="15" dur="1000" tmFilter="0, 0; .2, .5; .8, .5; 1, 0"/>
                                        <p:tgtEl>
                                          <p:spTgt spid="26"/>
                                        </p:tgtEl>
                                      </p:cBhvr>
                                    </p:animEffect>
                                    <p:animScale>
                                      <p:cBhvr>
                                        <p:cTn id="16" dur="500" autoRev="1" fill="hold"/>
                                        <p:tgtEl>
                                          <p:spTgt spid="26"/>
                                        </p:tgtEl>
                                      </p:cBhvr>
                                      <p:by x="105000" y="105000"/>
                                    </p:animScale>
                                  </p:childTnLst>
                                </p:cTn>
                              </p:par>
                              <p:par>
                                <p:cTn id="17" presetID="26" presetClass="emph" presetSubtype="0" repeatCount="10000" fill="hold" grpId="0" nodeType="withEffect">
                                  <p:stCondLst>
                                    <p:cond delay="200"/>
                                  </p:stCondLst>
                                  <p:childTnLst>
                                    <p:animEffect transition="out" filter="fade">
                                      <p:cBhvr>
                                        <p:cTn id="18" dur="1000" tmFilter="0, 0; .2, .5; .8, .5; 1, 0"/>
                                        <p:tgtEl>
                                          <p:spTgt spid="1024"/>
                                        </p:tgtEl>
                                      </p:cBhvr>
                                    </p:animEffect>
                                    <p:animScale>
                                      <p:cBhvr>
                                        <p:cTn id="19" dur="500" autoRev="1" fill="hold"/>
                                        <p:tgtEl>
                                          <p:spTgt spid="1024"/>
                                        </p:tgtEl>
                                      </p:cBhvr>
                                      <p:by x="105000" y="105000"/>
                                    </p:animScale>
                                  </p:childTnLst>
                                </p:cTn>
                              </p:par>
                              <p:par>
                                <p:cTn id="20" presetID="26" presetClass="emph" presetSubtype="0" repeatCount="10000" fill="hold" grpId="0" nodeType="withEffect">
                                  <p:stCondLst>
                                    <p:cond delay="200"/>
                                  </p:stCondLst>
                                  <p:childTnLst>
                                    <p:animEffect transition="out" filter="fade">
                                      <p:cBhvr>
                                        <p:cTn id="21" dur="1000" tmFilter="0, 0; .2, .5; .8, .5; 1, 0"/>
                                        <p:tgtEl>
                                          <p:spTgt spid="28"/>
                                        </p:tgtEl>
                                      </p:cBhvr>
                                    </p:animEffect>
                                    <p:animScale>
                                      <p:cBhvr>
                                        <p:cTn id="22" dur="500" autoRev="1" fill="hold"/>
                                        <p:tgtEl>
                                          <p:spTgt spid="28"/>
                                        </p:tgtEl>
                                      </p:cBhvr>
                                      <p:by x="105000" y="105000"/>
                                    </p:animScale>
                                  </p:childTnLst>
                                </p:cTn>
                              </p:par>
                              <p:par>
                                <p:cTn id="23" presetID="26" presetClass="emph" presetSubtype="0" repeatCount="10000" fill="hold" grpId="0" nodeType="withEffect">
                                  <p:stCondLst>
                                    <p:cond delay="200"/>
                                  </p:stCondLst>
                                  <p:childTnLst>
                                    <p:animEffect transition="out" filter="fade">
                                      <p:cBhvr>
                                        <p:cTn id="24" dur="1000" tmFilter="0, 0; .2, .5; .8, .5; 1, 0"/>
                                        <p:tgtEl>
                                          <p:spTgt spid="31"/>
                                        </p:tgtEl>
                                      </p:cBhvr>
                                    </p:animEffect>
                                    <p:animScale>
                                      <p:cBhvr>
                                        <p:cTn id="25" dur="500" autoRev="1" fill="hold"/>
                                        <p:tgtEl>
                                          <p:spTgt spid="31"/>
                                        </p:tgtEl>
                                      </p:cBhvr>
                                      <p:by x="105000" y="105000"/>
                                    </p:animScale>
                                  </p:childTnLst>
                                </p:cTn>
                              </p:par>
                              <p:par>
                                <p:cTn id="26" presetID="26" presetClass="emph" presetSubtype="0" repeatCount="10000" fill="hold" grpId="0" nodeType="withEffect">
                                  <p:stCondLst>
                                    <p:cond delay="200"/>
                                  </p:stCondLst>
                                  <p:childTnLst>
                                    <p:animEffect transition="out" filter="fade">
                                      <p:cBhvr>
                                        <p:cTn id="27" dur="1000" tmFilter="0, 0; .2, .5; .8, .5; 1, 0"/>
                                        <p:tgtEl>
                                          <p:spTgt spid="30"/>
                                        </p:tgtEl>
                                      </p:cBhvr>
                                    </p:animEffect>
                                    <p:animScale>
                                      <p:cBhvr>
                                        <p:cTn id="28" dur="500" autoRev="1" fill="hold"/>
                                        <p:tgtEl>
                                          <p:spTgt spid="30"/>
                                        </p:tgtEl>
                                      </p:cBhvr>
                                      <p:by x="105000" y="105000"/>
                                    </p:animScale>
                                  </p:childTnLst>
                                </p:cTn>
                              </p:par>
                              <p:par>
                                <p:cTn id="29" presetID="26" presetClass="emph" presetSubtype="0" repeatCount="10000" fill="hold" grpId="0" nodeType="withEffect">
                                  <p:stCondLst>
                                    <p:cond delay="200"/>
                                  </p:stCondLst>
                                  <p:childTnLst>
                                    <p:animEffect transition="out" filter="fade">
                                      <p:cBhvr>
                                        <p:cTn id="30" dur="1000" tmFilter="0, 0; .2, .5; .8, .5; 1, 0"/>
                                        <p:tgtEl>
                                          <p:spTgt spid="29"/>
                                        </p:tgtEl>
                                      </p:cBhvr>
                                    </p:animEffect>
                                    <p:animScale>
                                      <p:cBhvr>
                                        <p:cTn id="31" dur="500" autoRev="1" fill="hold"/>
                                        <p:tgtEl>
                                          <p:spTgt spid="2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8"/>
                    </p:tgtEl>
                  </p:cond>
                </p:stCondLst>
                <p:endSync evt="end" delay="0">
                  <p:rtn val="all"/>
                </p:endSync>
                <p:childTnLst>
                  <p:par>
                    <p:cTn id="33" fill="hold">
                      <p:stCondLst>
                        <p:cond delay="0"/>
                      </p:stCondLst>
                      <p:childTnLst>
                        <p:par>
                          <p:cTn id="34" fill="hold">
                            <p:stCondLst>
                              <p:cond delay="0"/>
                            </p:stCondLst>
                            <p:childTnLst>
                              <p:par>
                                <p:cTn id="35" presetID="22" presetClass="exit" presetSubtype="2" fill="hold" nodeType="clickEffect">
                                  <p:stCondLst>
                                    <p:cond delay="0"/>
                                  </p:stCondLst>
                                  <p:childTnLst>
                                    <p:animEffect transition="out" filter="wipe(right)">
                                      <p:cBhvr>
                                        <p:cTn id="36" dur="500"/>
                                        <p:tgtEl>
                                          <p:spTgt spid="8"/>
                                        </p:tgtEl>
                                      </p:cBhvr>
                                    </p:animEffect>
                                    <p:set>
                                      <p:cBhvr>
                                        <p:cTn id="37" dur="1" fill="hold">
                                          <p:stCondLst>
                                            <p:cond delay="499"/>
                                          </p:stCondLst>
                                        </p:cTn>
                                        <p:tgtEl>
                                          <p:spTgt spid="8"/>
                                        </p:tgtEl>
                                        <p:attrNameLst>
                                          <p:attrName>style.visibility</p:attrName>
                                        </p:attrNameLst>
                                      </p:cBhvr>
                                      <p:to>
                                        <p:strVal val="hidden"/>
                                      </p:to>
                                    </p:set>
                                  </p:childTnLst>
                                  <p:subTnLst>
                                    <p:audio>
                                      <p:cMediaNode>
                                        <p:cTn display="0" masterRel="sameClick">
                                          <p:stCondLst>
                                            <p:cond evt="begin" delay="0">
                                              <p:tn val="35"/>
                                            </p:cond>
                                          </p:stCondLst>
                                          <p:endCondLst>
                                            <p:cond evt="onStopAudio" delay="0">
                                              <p:tgtEl>
                                                <p:sldTgt/>
                                              </p:tgtEl>
                                            </p:cond>
                                          </p:endCondLst>
                                        </p:cTn>
                                        <p:tgtEl>
                                          <p:sndTgt r:embed="rId3" name="TADA.wav"/>
                                        </p:tgtEl>
                                      </p:cMediaNode>
                                    </p:audio>
                                  </p:subTnLst>
                                </p:cTn>
                              </p:par>
                            </p:childTnLst>
                          </p:cTn>
                        </p:par>
                        <p:par>
                          <p:cTn id="38" fill="hold">
                            <p:stCondLst>
                              <p:cond delay="500"/>
                            </p:stCondLst>
                            <p:childTnLst>
                              <p:par>
                                <p:cTn id="39" presetID="1" presetClass="emph" presetSubtype="2" fill="hold" nodeType="afterEffect">
                                  <p:stCondLst>
                                    <p:cond delay="0"/>
                                  </p:stCondLst>
                                  <p:childTnLst>
                                    <p:animClr clrSpc="rgb" dir="cw">
                                      <p:cBhvr>
                                        <p:cTn id="40" dur="2000" fill="hold"/>
                                        <p:tgtEl>
                                          <p:spTgt spid="18"/>
                                        </p:tgtEl>
                                        <p:attrNameLst>
                                          <p:attrName>fillcolor</p:attrName>
                                        </p:attrNameLst>
                                      </p:cBhvr>
                                      <p:to>
                                        <a:srgbClr val="92D050"/>
                                      </p:to>
                                    </p:animClr>
                                    <p:set>
                                      <p:cBhvr>
                                        <p:cTn id="41" dur="2000" fill="hold"/>
                                        <p:tgtEl>
                                          <p:spTgt spid="18"/>
                                        </p:tgtEl>
                                        <p:attrNameLst>
                                          <p:attrName>fill.type</p:attrName>
                                        </p:attrNameLst>
                                      </p:cBhvr>
                                      <p:to>
                                        <p:strVal val="solid"/>
                                      </p:to>
                                    </p:set>
                                    <p:set>
                                      <p:cBhvr>
                                        <p:cTn id="42" dur="2000" fill="hold"/>
                                        <p:tgtEl>
                                          <p:spTgt spid="18"/>
                                        </p:tgtEl>
                                        <p:attrNameLst>
                                          <p:attrName>fill.on</p:attrName>
                                        </p:attrNameLst>
                                      </p:cBhvr>
                                      <p:to>
                                        <p:strVal val="true"/>
                                      </p:to>
                                    </p:set>
                                  </p:childTnLst>
                                </p:cTn>
                              </p:par>
                            </p:childTnLst>
                          </p:cTn>
                        </p:par>
                        <p:par>
                          <p:cTn id="43" fill="hold">
                            <p:stCondLst>
                              <p:cond delay="2500"/>
                            </p:stCondLst>
                            <p:childTnLst>
                              <p:par>
                                <p:cTn id="44" presetID="35" presetClass="path" presetSubtype="0" accel="50000" decel="50000" fill="hold" nodeType="afterEffect">
                                  <p:stCondLst>
                                    <p:cond delay="0"/>
                                  </p:stCondLst>
                                  <p:childTnLst>
                                    <p:animMotion origin="layout" path="M 0 4.44444E-6 L -1 -0.00255 " pathEditMode="relative" rAng="0" ptsTypes="AA">
                                      <p:cBhvr>
                                        <p:cTn id="45" dur="2000" fill="hold"/>
                                        <p:tgtEl>
                                          <p:spTgt spid="1026"/>
                                        </p:tgtEl>
                                        <p:attrNameLst>
                                          <p:attrName>ppt_x</p:attrName>
                                          <p:attrName>ppt_y</p:attrName>
                                        </p:attrNameLst>
                                      </p:cBhvr>
                                      <p:rCtr x="-50000" y="-139"/>
                                    </p:animMotion>
                                  </p:childTnLst>
                                </p:cTn>
                              </p:par>
                            </p:childTnLst>
                          </p:cTn>
                        </p:par>
                      </p:childTnLst>
                    </p:cTn>
                  </p:par>
                </p:childTnLst>
              </p:cTn>
              <p:nextCondLst>
                <p:cond evt="onClick" delay="0">
                  <p:tgtEl>
                    <p:spTgt spid="8"/>
                  </p:tgtEl>
                </p:cond>
              </p:nextCondLst>
            </p:seq>
            <p:seq concurrent="1" nextAc="seek">
              <p:cTn id="46" restart="whenNotActive" fill="hold" evtFilter="cancelBubble" nodeType="interactiveSeq">
                <p:stCondLst>
                  <p:cond evt="onClick" delay="0">
                    <p:tgtEl>
                      <p:spTgt spid="15"/>
                    </p:tgtEl>
                  </p:cond>
                </p:stCondLst>
                <p:endSync evt="end" delay="0">
                  <p:rtn val="all"/>
                </p:endSync>
                <p:childTnLst>
                  <p:par>
                    <p:cTn id="47" fill="hold">
                      <p:stCondLst>
                        <p:cond delay="0"/>
                      </p:stCondLst>
                      <p:childTnLst>
                        <p:par>
                          <p:cTn id="48" fill="hold">
                            <p:stCondLst>
                              <p:cond delay="0"/>
                            </p:stCondLst>
                            <p:childTnLst>
                              <p:par>
                                <p:cTn id="49" presetID="22" presetClass="exit" presetSubtype="2" fill="hold" nodeType="clickEffect">
                                  <p:stCondLst>
                                    <p:cond delay="0"/>
                                  </p:stCondLst>
                                  <p:childTnLst>
                                    <p:animEffect transition="out" filter="wipe(right)">
                                      <p:cBhvr>
                                        <p:cTn id="50" dur="500"/>
                                        <p:tgtEl>
                                          <p:spTgt spid="15"/>
                                        </p:tgtEl>
                                      </p:cBhvr>
                                    </p:animEffect>
                                    <p:set>
                                      <p:cBhvr>
                                        <p:cTn id="51" dur="1" fill="hold">
                                          <p:stCondLst>
                                            <p:cond delay="499"/>
                                          </p:stCondLst>
                                        </p:cTn>
                                        <p:tgtEl>
                                          <p:spTgt spid="15"/>
                                        </p:tgtEl>
                                        <p:attrNameLst>
                                          <p:attrName>style.visibility</p:attrName>
                                        </p:attrNameLst>
                                      </p:cBhvr>
                                      <p:to>
                                        <p:strVal val="hidden"/>
                                      </p:to>
                                    </p:set>
                                  </p:childTnLst>
                                  <p:subTnLst>
                                    <p:audio>
                                      <p:cMediaNode>
                                        <p:cTn display="0" masterRel="sameClick">
                                          <p:stCondLst>
                                            <p:cond evt="begin" delay="0">
                                              <p:tn val="49"/>
                                            </p:cond>
                                          </p:stCondLst>
                                          <p:endCondLst>
                                            <p:cond evt="onStopAudio" delay="0">
                                              <p:tgtEl>
                                                <p:sldTgt/>
                                              </p:tgtEl>
                                            </p:cond>
                                          </p:endCondLst>
                                        </p:cTn>
                                        <p:tgtEl>
                                          <p:sndTgt r:embed="rId4" name="bad.wav"/>
                                        </p:tgtEl>
                                      </p:cMediaNode>
                                    </p:audio>
                                  </p:subTnLst>
                                </p:cTn>
                              </p:par>
                            </p:childTnLst>
                          </p:cTn>
                        </p:par>
                        <p:par>
                          <p:cTn id="52" fill="hold">
                            <p:stCondLst>
                              <p:cond delay="500"/>
                            </p:stCondLst>
                            <p:childTnLst>
                              <p:par>
                                <p:cTn id="53" presetID="1" presetClass="emph" presetSubtype="2" fill="hold" grpId="0" nodeType="afterEffect">
                                  <p:stCondLst>
                                    <p:cond delay="0"/>
                                  </p:stCondLst>
                                  <p:childTnLst>
                                    <p:animClr clrSpc="rgb" dir="cw">
                                      <p:cBhvr>
                                        <p:cTn id="54" dur="2000" fill="hold"/>
                                        <p:tgtEl>
                                          <p:spTgt spid="19"/>
                                        </p:tgtEl>
                                        <p:attrNameLst>
                                          <p:attrName>fillcolor</p:attrName>
                                        </p:attrNameLst>
                                      </p:cBhvr>
                                      <p:to>
                                        <a:schemeClr val="accent2"/>
                                      </p:to>
                                    </p:animClr>
                                    <p:set>
                                      <p:cBhvr>
                                        <p:cTn id="55" dur="2000" fill="hold"/>
                                        <p:tgtEl>
                                          <p:spTgt spid="19"/>
                                        </p:tgtEl>
                                        <p:attrNameLst>
                                          <p:attrName>fill.type</p:attrName>
                                        </p:attrNameLst>
                                      </p:cBhvr>
                                      <p:to>
                                        <p:strVal val="solid"/>
                                      </p:to>
                                    </p:set>
                                    <p:set>
                                      <p:cBhvr>
                                        <p:cTn id="56" dur="2000" fill="hold"/>
                                        <p:tgtEl>
                                          <p:spTgt spid="19"/>
                                        </p:tgtEl>
                                        <p:attrNameLst>
                                          <p:attrName>fill.on</p:attrName>
                                        </p:attrNameLst>
                                      </p:cBhvr>
                                      <p:to>
                                        <p:strVal val="true"/>
                                      </p:to>
                                    </p:set>
                                  </p:childTnLst>
                                </p:cTn>
                              </p:par>
                            </p:childTnLst>
                          </p:cTn>
                        </p:par>
                      </p:childTnLst>
                    </p:cTn>
                  </p:par>
                </p:childTnLst>
              </p:cTn>
              <p:nextCondLst>
                <p:cond evt="onClick" delay="0">
                  <p:tgtEl>
                    <p:spTgt spid="15"/>
                  </p:tgtEl>
                </p:cond>
              </p:nextCondLst>
            </p:seq>
          </p:childTnLst>
        </p:cTn>
      </p:par>
    </p:tnLst>
    <p:bldLst>
      <p:bldP spid="19" grpId="0" animBg="1"/>
      <p:bldP spid="22" grpId="0" animBg="1"/>
      <p:bldP spid="23" grpId="0" animBg="1"/>
      <p:bldP spid="24" grpId="0" animBg="1"/>
      <p:bldP spid="26" grpId="0" animBg="1"/>
      <p:bldP spid="28" grpId="0" animBg="1"/>
      <p:bldP spid="29" grpId="0" animBg="1"/>
      <p:bldP spid="30" grpId="0" animBg="1"/>
      <p:bldP spid="31" grpId="0" animBg="1"/>
      <p:bldP spid="102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2F25C50-98A7-D7BA-DFDB-8CB11A6DA001}"/>
              </a:ext>
            </a:extLst>
          </p:cNvPr>
          <p:cNvSpPr/>
          <p:nvPr/>
        </p:nvSpPr>
        <p:spPr>
          <a:xfrm>
            <a:off x="0" y="-10160"/>
            <a:ext cx="12192000" cy="686816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48" name="Group 2047">
            <a:extLst>
              <a:ext uri="{FF2B5EF4-FFF2-40B4-BE49-F238E27FC236}">
                <a16:creationId xmlns:a16="http://schemas.microsoft.com/office/drawing/2014/main" id="{891D49CB-F35B-7808-7EEB-02CD838DCF7D}"/>
              </a:ext>
            </a:extLst>
          </p:cNvPr>
          <p:cNvGrpSpPr/>
          <p:nvPr/>
        </p:nvGrpSpPr>
        <p:grpSpPr>
          <a:xfrm>
            <a:off x="3256500" y="3751757"/>
            <a:ext cx="1789244" cy="2547647"/>
            <a:chOff x="3118758" y="3748576"/>
            <a:chExt cx="1789244" cy="2547647"/>
          </a:xfrm>
        </p:grpSpPr>
        <p:sp>
          <p:nvSpPr>
            <p:cNvPr id="31" name="Rectangle 30">
              <a:extLst>
                <a:ext uri="{FF2B5EF4-FFF2-40B4-BE49-F238E27FC236}">
                  <a16:creationId xmlns:a16="http://schemas.microsoft.com/office/drawing/2014/main" id="{AF2460D0-A740-A668-A70B-E1870645483B}"/>
                </a:ext>
              </a:extLst>
            </p:cNvPr>
            <p:cNvSpPr/>
            <p:nvPr/>
          </p:nvSpPr>
          <p:spPr>
            <a:xfrm>
              <a:off x="3165459" y="3748576"/>
              <a:ext cx="1742543" cy="25476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08B36EB2-3941-2673-7648-778F0C1816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8758" y="4395253"/>
              <a:ext cx="1742543" cy="174254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60" name="Group 2059">
            <a:extLst>
              <a:ext uri="{FF2B5EF4-FFF2-40B4-BE49-F238E27FC236}">
                <a16:creationId xmlns:a16="http://schemas.microsoft.com/office/drawing/2014/main" id="{70F6062F-9EE9-E90F-F589-B28428F266A4}"/>
              </a:ext>
            </a:extLst>
          </p:cNvPr>
          <p:cNvGrpSpPr/>
          <p:nvPr/>
        </p:nvGrpSpPr>
        <p:grpSpPr>
          <a:xfrm>
            <a:off x="7045969" y="3832672"/>
            <a:ext cx="2190749" cy="2547647"/>
            <a:chOff x="9930006" y="8096395"/>
            <a:chExt cx="2190749" cy="2547647"/>
          </a:xfrm>
        </p:grpSpPr>
        <p:sp>
          <p:nvSpPr>
            <p:cNvPr id="2059" name="Rectangle 2058">
              <a:extLst>
                <a:ext uri="{FF2B5EF4-FFF2-40B4-BE49-F238E27FC236}">
                  <a16:creationId xmlns:a16="http://schemas.microsoft.com/office/drawing/2014/main" id="{04DC1A4F-ADB2-6981-3981-580C8EBD14DE}"/>
                </a:ext>
              </a:extLst>
            </p:cNvPr>
            <p:cNvSpPr/>
            <p:nvPr/>
          </p:nvSpPr>
          <p:spPr>
            <a:xfrm>
              <a:off x="10117552" y="8096395"/>
              <a:ext cx="1742543" cy="25476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9930006" y="8365146"/>
              <a:ext cx="2190749" cy="219074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9"/>
          <p:cNvGrpSpPr/>
          <p:nvPr/>
        </p:nvGrpSpPr>
        <p:grpSpPr>
          <a:xfrm>
            <a:off x="6949831" y="3399990"/>
            <a:ext cx="2389909" cy="3194844"/>
            <a:chOff x="2334491" y="533400"/>
            <a:chExt cx="3990109" cy="5334000"/>
          </a:xfrm>
        </p:grpSpPr>
        <p:sp>
          <p:nvSpPr>
            <p:cNvPr id="2" name="Snip e 1"/>
            <p:cNvSpPr/>
            <p:nvPr/>
          </p:nvSpPr>
          <p:spPr>
            <a:xfrm rot="10800000">
              <a:off x="2362200" y="533400"/>
              <a:ext cx="3962400" cy="228600"/>
            </a:xfrm>
            <a:prstGeom prst="snip2Same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2600"/>
            </a:p>
          </p:txBody>
        </p:sp>
        <p:sp>
          <p:nvSpPr>
            <p:cNvPr id="4" name="Frame 3"/>
            <p:cNvSpPr/>
            <p:nvPr/>
          </p:nvSpPr>
          <p:spPr>
            <a:xfrm>
              <a:off x="2514600" y="762000"/>
              <a:ext cx="3657600" cy="4876800"/>
            </a:xfrm>
            <a:prstGeom prst="fram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2600">
                <a:solidFill>
                  <a:schemeClr val="tx1"/>
                </a:solidFill>
              </a:endParaRPr>
            </a:p>
          </p:txBody>
        </p:sp>
        <p:sp>
          <p:nvSpPr>
            <p:cNvPr id="6" name="Snipe 5"/>
            <p:cNvSpPr/>
            <p:nvPr/>
          </p:nvSpPr>
          <p:spPr>
            <a:xfrm>
              <a:off x="2334491" y="5638800"/>
              <a:ext cx="3962400" cy="228600"/>
            </a:xfrm>
            <a:prstGeom prst="snip2Same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2600"/>
            </a:p>
          </p:txBody>
        </p:sp>
      </p:grpSp>
      <p:grpSp>
        <p:nvGrpSpPr>
          <p:cNvPr id="9" name="Group 8"/>
          <p:cNvGrpSpPr/>
          <p:nvPr/>
        </p:nvGrpSpPr>
        <p:grpSpPr>
          <a:xfrm>
            <a:off x="7317917" y="3807941"/>
            <a:ext cx="1665694" cy="2373313"/>
            <a:chOff x="2781616" y="914399"/>
            <a:chExt cx="2780984" cy="3962400"/>
          </a:xfrm>
        </p:grpSpPr>
        <p:sp>
          <p:nvSpPr>
            <p:cNvPr id="7" name="Rectangle 6"/>
            <p:cNvSpPr/>
            <p:nvPr/>
          </p:nvSpPr>
          <p:spPr>
            <a:xfrm>
              <a:off x="2781616" y="914399"/>
              <a:ext cx="2771904" cy="396240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2600"/>
            </a:p>
          </p:txBody>
        </p:sp>
        <p:sp>
          <p:nvSpPr>
            <p:cNvPr id="8" name="Flowchart: Or 7"/>
            <p:cNvSpPr/>
            <p:nvPr/>
          </p:nvSpPr>
          <p:spPr>
            <a:xfrm>
              <a:off x="5181600" y="2895600"/>
              <a:ext cx="381000" cy="381000"/>
            </a:xfrm>
            <a:prstGeom prst="flowChartOr">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2600"/>
            </a:p>
          </p:txBody>
        </p:sp>
      </p:grpSp>
      <p:grpSp>
        <p:nvGrpSpPr>
          <p:cNvPr id="11" name="Group 10"/>
          <p:cNvGrpSpPr/>
          <p:nvPr/>
        </p:nvGrpSpPr>
        <p:grpSpPr>
          <a:xfrm>
            <a:off x="2910846" y="3397175"/>
            <a:ext cx="2389909" cy="3194844"/>
            <a:chOff x="2334491" y="533400"/>
            <a:chExt cx="3990109" cy="5334000"/>
          </a:xfrm>
        </p:grpSpPr>
        <p:sp>
          <p:nvSpPr>
            <p:cNvPr id="12" name="Snip11"/>
            <p:cNvSpPr/>
            <p:nvPr/>
          </p:nvSpPr>
          <p:spPr>
            <a:xfrm rot="10800000">
              <a:off x="2362200" y="533400"/>
              <a:ext cx="3962400" cy="228600"/>
            </a:xfrm>
            <a:prstGeom prst="snip2Same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2600"/>
            </a:p>
          </p:txBody>
        </p:sp>
        <p:sp>
          <p:nvSpPr>
            <p:cNvPr id="13" name="Frame 12"/>
            <p:cNvSpPr/>
            <p:nvPr/>
          </p:nvSpPr>
          <p:spPr>
            <a:xfrm>
              <a:off x="2514600" y="762000"/>
              <a:ext cx="3657600" cy="4876800"/>
            </a:xfrm>
            <a:prstGeom prst="fram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2600">
                <a:solidFill>
                  <a:schemeClr val="tx1"/>
                </a:solidFill>
              </a:endParaRPr>
            </a:p>
          </p:txBody>
        </p:sp>
        <p:sp>
          <p:nvSpPr>
            <p:cNvPr id="14" name="Snip  13"/>
            <p:cNvSpPr/>
            <p:nvPr/>
          </p:nvSpPr>
          <p:spPr>
            <a:xfrm>
              <a:off x="2334491" y="5638800"/>
              <a:ext cx="3962400" cy="228600"/>
            </a:xfrm>
            <a:prstGeom prst="snip2Same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2600"/>
            </a:p>
          </p:txBody>
        </p:sp>
      </p:grpSp>
      <p:grpSp>
        <p:nvGrpSpPr>
          <p:cNvPr id="15" name="Group 14"/>
          <p:cNvGrpSpPr/>
          <p:nvPr/>
        </p:nvGrpSpPr>
        <p:grpSpPr>
          <a:xfrm>
            <a:off x="3295679" y="3807941"/>
            <a:ext cx="1636839" cy="2373313"/>
            <a:chOff x="2982190" y="1219200"/>
            <a:chExt cx="2732809" cy="3962400"/>
          </a:xfrm>
        </p:grpSpPr>
        <p:sp>
          <p:nvSpPr>
            <p:cNvPr id="16" name="Rectangle 15"/>
            <p:cNvSpPr/>
            <p:nvPr/>
          </p:nvSpPr>
          <p:spPr>
            <a:xfrm>
              <a:off x="2982190" y="1219200"/>
              <a:ext cx="2732809" cy="39624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2600"/>
            </a:p>
          </p:txBody>
        </p:sp>
        <p:sp>
          <p:nvSpPr>
            <p:cNvPr id="17" name="Flowchart: Or 16"/>
            <p:cNvSpPr/>
            <p:nvPr/>
          </p:nvSpPr>
          <p:spPr>
            <a:xfrm>
              <a:off x="5181600" y="2895600"/>
              <a:ext cx="381000" cy="381000"/>
            </a:xfrm>
            <a:prstGeom prst="flowChartOr">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2600"/>
            </a:p>
          </p:txBody>
        </p:sp>
      </p:grpSp>
      <p:sp>
        <p:nvSpPr>
          <p:cNvPr id="19" name="YEs"/>
          <p:cNvSpPr txBox="1">
            <a:spLocks/>
          </p:cNvSpPr>
          <p:nvPr/>
        </p:nvSpPr>
        <p:spPr>
          <a:xfrm>
            <a:off x="6912766" y="2698157"/>
            <a:ext cx="2395665" cy="731441"/>
          </a:xfrm>
          <a:prstGeom prst="flowChartAlternateProcess">
            <a:avLst/>
          </a:prstGeom>
          <a:solidFill>
            <a:schemeClr val="bg1"/>
          </a:solidFill>
          <a:ln>
            <a:noFill/>
          </a:ln>
        </p:spPr>
        <p:style>
          <a:lnRef idx="1">
            <a:schemeClr val="accent6"/>
          </a:lnRef>
          <a:fillRef idx="2">
            <a:schemeClr val="accent6"/>
          </a:fillRef>
          <a:effectRef idx="1">
            <a:schemeClr val="accent6"/>
          </a:effectRef>
          <a:fontRef idx="minor">
            <a:schemeClr val="dk1"/>
          </a:fontRef>
        </p:style>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600">
                <a:latin typeface="UTM Avo" panose="02040603050506020204" pitchFamily="18" charset="0"/>
              </a:rPr>
              <a:t>B. Sai</a:t>
            </a:r>
            <a:endParaRPr lang="en-US" sz="2600" dirty="0">
              <a:latin typeface="UTM Avo" panose="02040603050506020204" pitchFamily="18" charset="0"/>
            </a:endParaRPr>
          </a:p>
        </p:txBody>
      </p:sp>
      <p:sp>
        <p:nvSpPr>
          <p:cNvPr id="20" name="No"/>
          <p:cNvSpPr txBox="1">
            <a:spLocks/>
          </p:cNvSpPr>
          <p:nvPr/>
        </p:nvSpPr>
        <p:spPr>
          <a:xfrm>
            <a:off x="2946514" y="2668549"/>
            <a:ext cx="2395665" cy="731441"/>
          </a:xfrm>
          <a:prstGeom prst="flowChartAlternateProcess">
            <a:avLst/>
          </a:prstGeom>
          <a:solidFill>
            <a:schemeClr val="bg1"/>
          </a:solidFill>
          <a:ln>
            <a:noFill/>
          </a:ln>
        </p:spPr>
        <p:style>
          <a:lnRef idx="1">
            <a:schemeClr val="accent6"/>
          </a:lnRef>
          <a:fillRef idx="2">
            <a:schemeClr val="accent6"/>
          </a:fillRef>
          <a:effectRef idx="1">
            <a:schemeClr val="accent6"/>
          </a:effectRef>
          <a:fontRef idx="minor">
            <a:schemeClr val="dk1"/>
          </a:fontRef>
        </p:style>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600">
                <a:latin typeface="UTM Avo" panose="02040603050506020204" pitchFamily="18" charset="0"/>
              </a:rPr>
              <a:t>A. Đúng</a:t>
            </a:r>
            <a:endParaRPr lang="en-US" sz="2600" dirty="0">
              <a:latin typeface="UTM Avo" panose="02040603050506020204" pitchFamily="18" charset="0"/>
            </a:endParaRPr>
          </a:p>
        </p:txBody>
      </p:sp>
      <p:sp>
        <p:nvSpPr>
          <p:cNvPr id="28" name="Title 1"/>
          <p:cNvSpPr txBox="1">
            <a:spLocks/>
          </p:cNvSpPr>
          <p:nvPr/>
        </p:nvSpPr>
        <p:spPr>
          <a:xfrm>
            <a:off x="2252976" y="-11148"/>
            <a:ext cx="7772400" cy="2025382"/>
          </a:xfrm>
          <a:prstGeom prst="roundRect">
            <a:avLst/>
          </a:prstGeom>
          <a:solidFill>
            <a:schemeClr val="bg1"/>
          </a:solidFill>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600" b="1">
                <a:solidFill>
                  <a:srgbClr val="002060"/>
                </a:solidFill>
                <a:latin typeface="UTM Avo" panose="02040603050506020204" pitchFamily="18" charset="0"/>
              </a:rPr>
              <a:t>Em thấy việc quyên góp thật tốn thời gian và đồ của mình. Đúng hay sai ?</a:t>
            </a:r>
            <a:endParaRPr lang="en-US" sz="2600" dirty="0">
              <a:latin typeface="UTM Avo" panose="02040603050506020204" pitchFamily="18" charset="0"/>
            </a:endParaRPr>
          </a:p>
        </p:txBody>
      </p:sp>
      <p:pic>
        <p:nvPicPr>
          <p:cNvPr id="18" name="Graphic 17" descr="Constellation outline">
            <a:extLst>
              <a:ext uri="{FF2B5EF4-FFF2-40B4-BE49-F238E27FC236}">
                <a16:creationId xmlns:a16="http://schemas.microsoft.com/office/drawing/2014/main" id="{14B231C8-322C-5255-727D-8D32F480AD2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973838" y="1733375"/>
            <a:ext cx="1778769" cy="1778769"/>
          </a:xfrm>
          <a:prstGeom prst="rect">
            <a:avLst/>
          </a:prstGeom>
        </p:spPr>
      </p:pic>
      <p:sp>
        <p:nvSpPr>
          <p:cNvPr id="21" name="Star: 4 Points 20">
            <a:extLst>
              <a:ext uri="{FF2B5EF4-FFF2-40B4-BE49-F238E27FC236}">
                <a16:creationId xmlns:a16="http://schemas.microsoft.com/office/drawing/2014/main" id="{2A6F2AF3-53A7-9ED1-F4B5-595E39EB1978}"/>
              </a:ext>
            </a:extLst>
          </p:cNvPr>
          <p:cNvSpPr/>
          <p:nvPr/>
        </p:nvSpPr>
        <p:spPr>
          <a:xfrm>
            <a:off x="893927" y="591973"/>
            <a:ext cx="327184" cy="369277"/>
          </a:xfrm>
          <a:prstGeom prst="star4">
            <a:avLst/>
          </a:prstGeom>
          <a:solidFill>
            <a:schemeClr val="bg1"/>
          </a:solidFill>
          <a:ln>
            <a:no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Star: 4 Points 21">
            <a:extLst>
              <a:ext uri="{FF2B5EF4-FFF2-40B4-BE49-F238E27FC236}">
                <a16:creationId xmlns:a16="http://schemas.microsoft.com/office/drawing/2014/main" id="{D79F8C48-142B-E796-801D-95F39E166E6D}"/>
              </a:ext>
            </a:extLst>
          </p:cNvPr>
          <p:cNvSpPr/>
          <p:nvPr/>
        </p:nvSpPr>
        <p:spPr>
          <a:xfrm>
            <a:off x="1650539" y="2810663"/>
            <a:ext cx="327184" cy="369277"/>
          </a:xfrm>
          <a:prstGeom prst="star4">
            <a:avLst/>
          </a:prstGeom>
          <a:solidFill>
            <a:schemeClr val="bg1"/>
          </a:solidFill>
          <a:ln>
            <a:no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Star: 4 Points 22">
            <a:extLst>
              <a:ext uri="{FF2B5EF4-FFF2-40B4-BE49-F238E27FC236}">
                <a16:creationId xmlns:a16="http://schemas.microsoft.com/office/drawing/2014/main" id="{2B2FBAC3-C645-1993-0B38-09069D6C7213}"/>
              </a:ext>
            </a:extLst>
          </p:cNvPr>
          <p:cNvSpPr/>
          <p:nvPr/>
        </p:nvSpPr>
        <p:spPr>
          <a:xfrm>
            <a:off x="10858343" y="307692"/>
            <a:ext cx="327184" cy="369277"/>
          </a:xfrm>
          <a:prstGeom prst="star4">
            <a:avLst/>
          </a:prstGeom>
          <a:solidFill>
            <a:schemeClr val="bg1"/>
          </a:solidFill>
          <a:ln>
            <a:no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86173B64-5612-62DE-AAB8-C7C248A2796A}"/>
              </a:ext>
            </a:extLst>
          </p:cNvPr>
          <p:cNvSpPr/>
          <p:nvPr/>
        </p:nvSpPr>
        <p:spPr>
          <a:xfrm>
            <a:off x="283372" y="1733375"/>
            <a:ext cx="189126" cy="189126"/>
          </a:xfrm>
          <a:prstGeom prst="ellipse">
            <a:avLst/>
          </a:prstGeom>
          <a:solidFill>
            <a:schemeClr val="bg1"/>
          </a:solidFill>
          <a:ln>
            <a:no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7EDA3A31-245C-D5B6-14C6-DE946CF4979B}"/>
              </a:ext>
            </a:extLst>
          </p:cNvPr>
          <p:cNvSpPr/>
          <p:nvPr/>
        </p:nvSpPr>
        <p:spPr>
          <a:xfrm>
            <a:off x="2092840" y="6086578"/>
            <a:ext cx="189126" cy="189126"/>
          </a:xfrm>
          <a:prstGeom prst="ellipse">
            <a:avLst/>
          </a:prstGeom>
          <a:solidFill>
            <a:schemeClr val="bg1"/>
          </a:solidFill>
          <a:ln>
            <a:no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9AEA815E-C14D-4FAD-F3C8-9D4911C71F9D}"/>
              </a:ext>
            </a:extLst>
          </p:cNvPr>
          <p:cNvSpPr/>
          <p:nvPr/>
        </p:nvSpPr>
        <p:spPr>
          <a:xfrm>
            <a:off x="10196700" y="3994477"/>
            <a:ext cx="189126" cy="189126"/>
          </a:xfrm>
          <a:prstGeom prst="ellipse">
            <a:avLst/>
          </a:prstGeom>
          <a:solidFill>
            <a:schemeClr val="bg1"/>
          </a:solidFill>
          <a:ln>
            <a:no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660634BF-DF49-4325-F265-7D9D1313D554}"/>
              </a:ext>
            </a:extLst>
          </p:cNvPr>
          <p:cNvSpPr/>
          <p:nvPr/>
        </p:nvSpPr>
        <p:spPr>
          <a:xfrm>
            <a:off x="11499638" y="5245519"/>
            <a:ext cx="189126" cy="189126"/>
          </a:xfrm>
          <a:prstGeom prst="ellipse">
            <a:avLst/>
          </a:prstGeom>
          <a:solidFill>
            <a:schemeClr val="bg1"/>
          </a:solidFill>
          <a:ln>
            <a:noFill/>
          </a:ln>
          <a:effectLst>
            <a:glow rad="1397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CAF9C4F5-BF2E-38B9-6AD9-28A819347CD3}"/>
              </a:ext>
            </a:extLst>
          </p:cNvPr>
          <p:cNvSpPr/>
          <p:nvPr/>
        </p:nvSpPr>
        <p:spPr>
          <a:xfrm>
            <a:off x="10583710" y="6296223"/>
            <a:ext cx="189126" cy="189126"/>
          </a:xfrm>
          <a:prstGeom prst="ellipse">
            <a:avLst/>
          </a:prstGeom>
          <a:solidFill>
            <a:schemeClr val="bg1"/>
          </a:solidFill>
          <a:ln>
            <a:no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0105899B-4514-0FAF-BBF9-7866840824E6}"/>
              </a:ext>
            </a:extLst>
          </p:cNvPr>
          <p:cNvSpPr/>
          <p:nvPr/>
        </p:nvSpPr>
        <p:spPr>
          <a:xfrm>
            <a:off x="799364" y="4327112"/>
            <a:ext cx="189126" cy="189126"/>
          </a:xfrm>
          <a:prstGeom prst="ellipse">
            <a:avLst/>
          </a:prstGeom>
          <a:solidFill>
            <a:schemeClr val="bg1"/>
          </a:solidFill>
          <a:ln>
            <a:no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B6DAE93-9998-635C-A2C0-5F46602B889E}"/>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sharpenSoften amount="50000"/>
                    </a14:imgEffect>
                  </a14:imgLayer>
                </a14:imgProps>
              </a:ext>
              <a:ext uri="{28A0092B-C50C-407E-A947-70E740481C1C}">
                <a14:useLocalDpi xmlns:a14="http://schemas.microsoft.com/office/drawing/2010/main" val="0"/>
              </a:ext>
            </a:extLst>
          </a:blip>
          <a:srcRect t="5000" b="5000"/>
          <a:stretch/>
        </p:blipFill>
        <p:spPr bwMode="auto">
          <a:xfrm>
            <a:off x="1219200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2048" descr="Logo, company name&#10;&#10;Description automatically generated">
            <a:extLst>
              <a:ext uri="{FF2B5EF4-FFF2-40B4-BE49-F238E27FC236}">
                <a16:creationId xmlns:a16="http://schemas.microsoft.com/office/drawing/2014/main" id="{5AE35E11-F257-AD59-37D0-14D483F51A2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1026" y="0"/>
            <a:ext cx="713817" cy="796588"/>
          </a:xfrm>
          <a:prstGeom prst="rect">
            <a:avLst/>
          </a:prstGeom>
        </p:spPr>
      </p:pic>
    </p:spTree>
    <p:extLst>
      <p:ext uri="{BB962C8B-B14F-4D97-AF65-F5344CB8AC3E}">
        <p14:creationId xmlns:p14="http://schemas.microsoft.com/office/powerpoint/2010/main" val="35845233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10000" fill="hold" grpId="0" nodeType="withEffect">
                                  <p:stCondLst>
                                    <p:cond delay="0"/>
                                  </p:stCondLst>
                                  <p:childTnLst>
                                    <p:animEffect transition="out" filter="fade">
                                      <p:cBhvr>
                                        <p:cTn id="6" dur="500" tmFilter="0, 0; .2, .5; .8, .5; 1, 0"/>
                                        <p:tgtEl>
                                          <p:spTgt spid="21"/>
                                        </p:tgtEl>
                                      </p:cBhvr>
                                    </p:animEffect>
                                    <p:animScale>
                                      <p:cBhvr>
                                        <p:cTn id="7" dur="250" autoRev="1" fill="hold"/>
                                        <p:tgtEl>
                                          <p:spTgt spid="21"/>
                                        </p:tgtEl>
                                      </p:cBhvr>
                                      <p:by x="105000" y="105000"/>
                                    </p:animScale>
                                  </p:childTnLst>
                                </p:cTn>
                              </p:par>
                              <p:par>
                                <p:cTn id="8" presetID="26" presetClass="emph" presetSubtype="0" repeatCount="10000" fill="hold" grpId="0" nodeType="withEffect">
                                  <p:stCondLst>
                                    <p:cond delay="200"/>
                                  </p:stCondLst>
                                  <p:childTnLst>
                                    <p:animEffect transition="out" filter="fade">
                                      <p:cBhvr>
                                        <p:cTn id="9" dur="500" tmFilter="0, 0; .2, .5; .8, .5; 1, 0"/>
                                        <p:tgtEl>
                                          <p:spTgt spid="22"/>
                                        </p:tgtEl>
                                      </p:cBhvr>
                                    </p:animEffect>
                                    <p:animScale>
                                      <p:cBhvr>
                                        <p:cTn id="10" dur="250" autoRev="1" fill="hold"/>
                                        <p:tgtEl>
                                          <p:spTgt spid="22"/>
                                        </p:tgtEl>
                                      </p:cBhvr>
                                      <p:by x="105000" y="105000"/>
                                    </p:animScale>
                                  </p:childTnLst>
                                </p:cTn>
                              </p:par>
                              <p:par>
                                <p:cTn id="11" presetID="26" presetClass="emph" presetSubtype="0" repeatCount="10000" fill="hold" grpId="0" nodeType="withEffect">
                                  <p:stCondLst>
                                    <p:cond delay="200"/>
                                  </p:stCondLst>
                                  <p:childTnLst>
                                    <p:animEffect transition="out" filter="fade">
                                      <p:cBhvr>
                                        <p:cTn id="12" dur="500" tmFilter="0, 0; .2, .5; .8, .5; 1, 0"/>
                                        <p:tgtEl>
                                          <p:spTgt spid="23"/>
                                        </p:tgtEl>
                                      </p:cBhvr>
                                    </p:animEffect>
                                    <p:animScale>
                                      <p:cBhvr>
                                        <p:cTn id="13" dur="250" autoRev="1" fill="hold"/>
                                        <p:tgtEl>
                                          <p:spTgt spid="23"/>
                                        </p:tgtEl>
                                      </p:cBhvr>
                                      <p:by x="105000" y="105000"/>
                                    </p:animScale>
                                  </p:childTnLst>
                                </p:cTn>
                              </p:par>
                              <p:par>
                                <p:cTn id="14" presetID="26" presetClass="emph" presetSubtype="0" repeatCount="10000" fill="hold" grpId="0" nodeType="withEffect">
                                  <p:stCondLst>
                                    <p:cond delay="200"/>
                                  </p:stCondLst>
                                  <p:childTnLst>
                                    <p:animEffect transition="out" filter="fade">
                                      <p:cBhvr>
                                        <p:cTn id="15" dur="1000" tmFilter="0, 0; .2, .5; .8, .5; 1, 0"/>
                                        <p:tgtEl>
                                          <p:spTgt spid="24"/>
                                        </p:tgtEl>
                                      </p:cBhvr>
                                    </p:animEffect>
                                    <p:animScale>
                                      <p:cBhvr>
                                        <p:cTn id="16" dur="500" autoRev="1" fill="hold"/>
                                        <p:tgtEl>
                                          <p:spTgt spid="24"/>
                                        </p:tgtEl>
                                      </p:cBhvr>
                                      <p:by x="105000" y="105000"/>
                                    </p:animScale>
                                  </p:childTnLst>
                                </p:cTn>
                              </p:par>
                              <p:par>
                                <p:cTn id="17" presetID="26" presetClass="emph" presetSubtype="0" repeatCount="10000" fill="hold" grpId="0" nodeType="withEffect">
                                  <p:stCondLst>
                                    <p:cond delay="200"/>
                                  </p:stCondLst>
                                  <p:childTnLst>
                                    <p:animEffect transition="out" filter="fade">
                                      <p:cBhvr>
                                        <p:cTn id="18" dur="1000" tmFilter="0, 0; .2, .5; .8, .5; 1, 0"/>
                                        <p:tgtEl>
                                          <p:spTgt spid="30"/>
                                        </p:tgtEl>
                                      </p:cBhvr>
                                    </p:animEffect>
                                    <p:animScale>
                                      <p:cBhvr>
                                        <p:cTn id="19" dur="500" autoRev="1" fill="hold"/>
                                        <p:tgtEl>
                                          <p:spTgt spid="30"/>
                                        </p:tgtEl>
                                      </p:cBhvr>
                                      <p:by x="105000" y="105000"/>
                                    </p:animScale>
                                  </p:childTnLst>
                                </p:cTn>
                              </p:par>
                              <p:par>
                                <p:cTn id="20" presetID="26" presetClass="emph" presetSubtype="0" repeatCount="10000" fill="hold" grpId="0" nodeType="withEffect">
                                  <p:stCondLst>
                                    <p:cond delay="200"/>
                                  </p:stCondLst>
                                  <p:childTnLst>
                                    <p:animEffect transition="out" filter="fade">
                                      <p:cBhvr>
                                        <p:cTn id="21" dur="1000" tmFilter="0, 0; .2, .5; .8, .5; 1, 0"/>
                                        <p:tgtEl>
                                          <p:spTgt spid="25"/>
                                        </p:tgtEl>
                                      </p:cBhvr>
                                    </p:animEffect>
                                    <p:animScale>
                                      <p:cBhvr>
                                        <p:cTn id="22" dur="500" autoRev="1" fill="hold"/>
                                        <p:tgtEl>
                                          <p:spTgt spid="25"/>
                                        </p:tgtEl>
                                      </p:cBhvr>
                                      <p:by x="105000" y="105000"/>
                                    </p:animScale>
                                  </p:childTnLst>
                                </p:cTn>
                              </p:par>
                              <p:par>
                                <p:cTn id="23" presetID="26" presetClass="emph" presetSubtype="0" repeatCount="10000" fill="hold" grpId="0" nodeType="withEffect">
                                  <p:stCondLst>
                                    <p:cond delay="200"/>
                                  </p:stCondLst>
                                  <p:childTnLst>
                                    <p:animEffect transition="out" filter="fade">
                                      <p:cBhvr>
                                        <p:cTn id="24" dur="1000" tmFilter="0, 0; .2, .5; .8, .5; 1, 0"/>
                                        <p:tgtEl>
                                          <p:spTgt spid="29"/>
                                        </p:tgtEl>
                                      </p:cBhvr>
                                    </p:animEffect>
                                    <p:animScale>
                                      <p:cBhvr>
                                        <p:cTn id="25" dur="500" autoRev="1" fill="hold"/>
                                        <p:tgtEl>
                                          <p:spTgt spid="29"/>
                                        </p:tgtEl>
                                      </p:cBhvr>
                                      <p:by x="105000" y="105000"/>
                                    </p:animScale>
                                  </p:childTnLst>
                                </p:cTn>
                              </p:par>
                              <p:par>
                                <p:cTn id="26" presetID="26" presetClass="emph" presetSubtype="0" repeatCount="10000" fill="hold" grpId="0" nodeType="withEffect">
                                  <p:stCondLst>
                                    <p:cond delay="200"/>
                                  </p:stCondLst>
                                  <p:childTnLst>
                                    <p:animEffect transition="out" filter="fade">
                                      <p:cBhvr>
                                        <p:cTn id="27" dur="1000" tmFilter="0, 0; .2, .5; .8, .5; 1, 0"/>
                                        <p:tgtEl>
                                          <p:spTgt spid="27"/>
                                        </p:tgtEl>
                                      </p:cBhvr>
                                    </p:animEffect>
                                    <p:animScale>
                                      <p:cBhvr>
                                        <p:cTn id="28" dur="500" autoRev="1" fill="hold"/>
                                        <p:tgtEl>
                                          <p:spTgt spid="27"/>
                                        </p:tgtEl>
                                      </p:cBhvr>
                                      <p:by x="105000" y="105000"/>
                                    </p:animScale>
                                  </p:childTnLst>
                                </p:cTn>
                              </p:par>
                              <p:par>
                                <p:cTn id="29" presetID="26" presetClass="emph" presetSubtype="0" repeatCount="10000" fill="hold" grpId="0" nodeType="withEffect">
                                  <p:stCondLst>
                                    <p:cond delay="200"/>
                                  </p:stCondLst>
                                  <p:childTnLst>
                                    <p:animEffect transition="out" filter="fade">
                                      <p:cBhvr>
                                        <p:cTn id="30" dur="1000" tmFilter="0, 0; .2, .5; .8, .5; 1, 0"/>
                                        <p:tgtEl>
                                          <p:spTgt spid="26"/>
                                        </p:tgtEl>
                                      </p:cBhvr>
                                    </p:animEffect>
                                    <p:animScale>
                                      <p:cBhvr>
                                        <p:cTn id="31" dur="50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9"/>
                    </p:tgtEl>
                  </p:cond>
                </p:stCondLst>
                <p:endSync evt="end" delay="0">
                  <p:rtn val="all"/>
                </p:endSync>
                <p:childTnLst>
                  <p:par>
                    <p:cTn id="33" fill="hold">
                      <p:stCondLst>
                        <p:cond delay="0"/>
                      </p:stCondLst>
                      <p:childTnLst>
                        <p:par>
                          <p:cTn id="34" fill="hold">
                            <p:stCondLst>
                              <p:cond delay="0"/>
                            </p:stCondLst>
                            <p:childTnLst>
                              <p:par>
                                <p:cTn id="35" presetID="22" presetClass="exit" presetSubtype="2" fill="hold" nodeType="clickEffect">
                                  <p:stCondLst>
                                    <p:cond delay="0"/>
                                  </p:stCondLst>
                                  <p:childTnLst>
                                    <p:animEffect transition="out" filter="wipe(right)">
                                      <p:cBhvr>
                                        <p:cTn id="36" dur="500"/>
                                        <p:tgtEl>
                                          <p:spTgt spid="9"/>
                                        </p:tgtEl>
                                      </p:cBhvr>
                                    </p:animEffect>
                                    <p:set>
                                      <p:cBhvr>
                                        <p:cTn id="37" dur="1" fill="hold">
                                          <p:stCondLst>
                                            <p:cond delay="499"/>
                                          </p:stCondLst>
                                        </p:cTn>
                                        <p:tgtEl>
                                          <p:spTgt spid="9"/>
                                        </p:tgtEl>
                                        <p:attrNameLst>
                                          <p:attrName>style.visibility</p:attrName>
                                        </p:attrNameLst>
                                      </p:cBhvr>
                                      <p:to>
                                        <p:strVal val="hidden"/>
                                      </p:to>
                                    </p:set>
                                  </p:childTnLst>
                                  <p:subTnLst>
                                    <p:audio>
                                      <p:cMediaNode>
                                        <p:cTn display="0" masterRel="sameClick">
                                          <p:stCondLst>
                                            <p:cond evt="begin" delay="0">
                                              <p:tn val="35"/>
                                            </p:cond>
                                          </p:stCondLst>
                                          <p:endCondLst>
                                            <p:cond evt="onStopAudio" delay="0">
                                              <p:tgtEl>
                                                <p:sldTgt/>
                                              </p:tgtEl>
                                            </p:cond>
                                          </p:endCondLst>
                                        </p:cTn>
                                        <p:tgtEl>
                                          <p:sndTgt r:embed="rId3" name="TADA.wav"/>
                                        </p:tgtEl>
                                      </p:cMediaNode>
                                    </p:audio>
                                  </p:subTnLst>
                                </p:cTn>
                              </p:par>
                            </p:childTnLst>
                          </p:cTn>
                        </p:par>
                        <p:par>
                          <p:cTn id="38" fill="hold">
                            <p:stCondLst>
                              <p:cond delay="500"/>
                            </p:stCondLst>
                            <p:childTnLst>
                              <p:par>
                                <p:cTn id="39" presetID="1" presetClass="emph" presetSubtype="2" fill="hold" nodeType="afterEffect">
                                  <p:stCondLst>
                                    <p:cond delay="0"/>
                                  </p:stCondLst>
                                  <p:childTnLst>
                                    <p:animClr clrSpc="rgb" dir="cw">
                                      <p:cBhvr>
                                        <p:cTn id="40" dur="2000" fill="hold"/>
                                        <p:tgtEl>
                                          <p:spTgt spid="19"/>
                                        </p:tgtEl>
                                        <p:attrNameLst>
                                          <p:attrName>fillcolor</p:attrName>
                                        </p:attrNameLst>
                                      </p:cBhvr>
                                      <p:to>
                                        <a:srgbClr val="92D050"/>
                                      </p:to>
                                    </p:animClr>
                                    <p:set>
                                      <p:cBhvr>
                                        <p:cTn id="41" dur="2000" fill="hold"/>
                                        <p:tgtEl>
                                          <p:spTgt spid="19"/>
                                        </p:tgtEl>
                                        <p:attrNameLst>
                                          <p:attrName>fill.type</p:attrName>
                                        </p:attrNameLst>
                                      </p:cBhvr>
                                      <p:to>
                                        <p:strVal val="solid"/>
                                      </p:to>
                                    </p:set>
                                    <p:set>
                                      <p:cBhvr>
                                        <p:cTn id="42" dur="2000" fill="hold"/>
                                        <p:tgtEl>
                                          <p:spTgt spid="19"/>
                                        </p:tgtEl>
                                        <p:attrNameLst>
                                          <p:attrName>fill.on</p:attrName>
                                        </p:attrNameLst>
                                      </p:cBhvr>
                                      <p:to>
                                        <p:strVal val="true"/>
                                      </p:to>
                                    </p:set>
                                  </p:childTnLst>
                                </p:cTn>
                              </p:par>
                            </p:childTnLst>
                          </p:cTn>
                        </p:par>
                        <p:par>
                          <p:cTn id="43" fill="hold">
                            <p:stCondLst>
                              <p:cond delay="2500"/>
                            </p:stCondLst>
                            <p:childTnLst>
                              <p:par>
                                <p:cTn id="44" presetID="35" presetClass="path" presetSubtype="0" accel="50000" decel="50000" fill="hold" nodeType="afterEffect">
                                  <p:stCondLst>
                                    <p:cond delay="0"/>
                                  </p:stCondLst>
                                  <p:childTnLst>
                                    <p:animMotion origin="layout" path="M 0 0 L -1 0 " pathEditMode="relative" rAng="0" ptsTypes="AA">
                                      <p:cBhvr>
                                        <p:cTn id="45" dur="2000" fill="hold"/>
                                        <p:tgtEl>
                                          <p:spTgt spid="3"/>
                                        </p:tgtEl>
                                        <p:attrNameLst>
                                          <p:attrName>ppt_x</p:attrName>
                                          <p:attrName>ppt_y</p:attrName>
                                        </p:attrNameLst>
                                      </p:cBhvr>
                                      <p:rCtr x="-50000" y="0"/>
                                    </p:animMotion>
                                  </p:childTnLst>
                                </p:cTn>
                              </p:par>
                            </p:childTnLst>
                          </p:cTn>
                        </p:par>
                      </p:childTnLst>
                    </p:cTn>
                  </p:par>
                </p:childTnLst>
              </p:cTn>
              <p:nextCondLst>
                <p:cond evt="onClick" delay="0">
                  <p:tgtEl>
                    <p:spTgt spid="9"/>
                  </p:tgtEl>
                </p:cond>
              </p:nextCondLst>
            </p:seq>
            <p:seq concurrent="1" nextAc="seek">
              <p:cTn id="46" restart="whenNotActive" fill="hold" evtFilter="cancelBubble" nodeType="interactiveSeq">
                <p:stCondLst>
                  <p:cond evt="onClick" delay="0">
                    <p:tgtEl>
                      <p:spTgt spid="15"/>
                    </p:tgtEl>
                  </p:cond>
                </p:stCondLst>
                <p:endSync evt="end" delay="0">
                  <p:rtn val="all"/>
                </p:endSync>
                <p:childTnLst>
                  <p:par>
                    <p:cTn id="47" fill="hold">
                      <p:stCondLst>
                        <p:cond delay="0"/>
                      </p:stCondLst>
                      <p:childTnLst>
                        <p:par>
                          <p:cTn id="48" fill="hold">
                            <p:stCondLst>
                              <p:cond delay="0"/>
                            </p:stCondLst>
                            <p:childTnLst>
                              <p:par>
                                <p:cTn id="49" presetID="22" presetClass="exit" presetSubtype="2" fill="hold" nodeType="clickEffect">
                                  <p:stCondLst>
                                    <p:cond delay="0"/>
                                  </p:stCondLst>
                                  <p:childTnLst>
                                    <p:animEffect transition="out" filter="wipe(right)">
                                      <p:cBhvr>
                                        <p:cTn id="50" dur="500"/>
                                        <p:tgtEl>
                                          <p:spTgt spid="15"/>
                                        </p:tgtEl>
                                      </p:cBhvr>
                                    </p:animEffect>
                                    <p:set>
                                      <p:cBhvr>
                                        <p:cTn id="51" dur="1" fill="hold">
                                          <p:stCondLst>
                                            <p:cond delay="499"/>
                                          </p:stCondLst>
                                        </p:cTn>
                                        <p:tgtEl>
                                          <p:spTgt spid="15"/>
                                        </p:tgtEl>
                                        <p:attrNameLst>
                                          <p:attrName>style.visibility</p:attrName>
                                        </p:attrNameLst>
                                      </p:cBhvr>
                                      <p:to>
                                        <p:strVal val="hidden"/>
                                      </p:to>
                                    </p:set>
                                  </p:childTnLst>
                                  <p:subTnLst>
                                    <p:audio>
                                      <p:cMediaNode>
                                        <p:cTn display="0" masterRel="sameClick">
                                          <p:stCondLst>
                                            <p:cond evt="begin" delay="0">
                                              <p:tn val="49"/>
                                            </p:cond>
                                          </p:stCondLst>
                                          <p:endCondLst>
                                            <p:cond evt="onStopAudio" delay="0">
                                              <p:tgtEl>
                                                <p:sldTgt/>
                                              </p:tgtEl>
                                            </p:cond>
                                          </p:endCondLst>
                                        </p:cTn>
                                        <p:tgtEl>
                                          <p:sndTgt r:embed="rId4" name="bad.wav"/>
                                        </p:tgtEl>
                                      </p:cMediaNode>
                                    </p:audio>
                                  </p:subTnLst>
                                </p:cTn>
                              </p:par>
                            </p:childTnLst>
                          </p:cTn>
                        </p:par>
                        <p:par>
                          <p:cTn id="52" fill="hold">
                            <p:stCondLst>
                              <p:cond delay="500"/>
                            </p:stCondLst>
                            <p:childTnLst>
                              <p:par>
                                <p:cTn id="53" presetID="1" presetClass="emph" presetSubtype="2" fill="hold" nodeType="afterEffect">
                                  <p:stCondLst>
                                    <p:cond delay="0"/>
                                  </p:stCondLst>
                                  <p:childTnLst>
                                    <p:animClr clrSpc="rgb" dir="cw">
                                      <p:cBhvr>
                                        <p:cTn id="54" dur="2000" fill="hold"/>
                                        <p:tgtEl>
                                          <p:spTgt spid="20"/>
                                        </p:tgtEl>
                                        <p:attrNameLst>
                                          <p:attrName>fillcolor</p:attrName>
                                        </p:attrNameLst>
                                      </p:cBhvr>
                                      <p:to>
                                        <a:schemeClr val="accent2"/>
                                      </p:to>
                                    </p:animClr>
                                    <p:set>
                                      <p:cBhvr>
                                        <p:cTn id="55" dur="2000" fill="hold"/>
                                        <p:tgtEl>
                                          <p:spTgt spid="20"/>
                                        </p:tgtEl>
                                        <p:attrNameLst>
                                          <p:attrName>fill.type</p:attrName>
                                        </p:attrNameLst>
                                      </p:cBhvr>
                                      <p:to>
                                        <p:strVal val="solid"/>
                                      </p:to>
                                    </p:set>
                                    <p:set>
                                      <p:cBhvr>
                                        <p:cTn id="56" dur="2000" fill="hold"/>
                                        <p:tgtEl>
                                          <p:spTgt spid="20"/>
                                        </p:tgtEl>
                                        <p:attrNameLst>
                                          <p:attrName>fill.on</p:attrName>
                                        </p:attrNameLst>
                                      </p:cBhvr>
                                      <p:to>
                                        <p:strVal val="true"/>
                                      </p:to>
                                    </p:set>
                                  </p:childTnLst>
                                </p:cTn>
                              </p:par>
                            </p:childTnLst>
                          </p:cTn>
                        </p:par>
                      </p:childTnLst>
                    </p:cTn>
                  </p:par>
                </p:childTnLst>
              </p:cTn>
              <p:nextCondLst>
                <p:cond evt="onClick" delay="0">
                  <p:tgtEl>
                    <p:spTgt spid="15"/>
                  </p:tgtEl>
                </p:cond>
              </p:nextCondLst>
            </p:seq>
          </p:childTnLst>
        </p:cTn>
      </p:par>
    </p:tnLst>
    <p:bldLst>
      <p:bldP spid="21" grpId="0" animBg="1"/>
      <p:bldP spid="22" grpId="0" animBg="1"/>
      <p:bldP spid="23" grpId="0" animBg="1"/>
      <p:bldP spid="24" grpId="0" animBg="1"/>
      <p:bldP spid="25" grpId="0" animBg="1"/>
      <p:bldP spid="26" grpId="0" animBg="1"/>
      <p:bldP spid="27" grpId="0" animBg="1"/>
      <p:bldP spid="29" grpId="0" animBg="1"/>
      <p:bldP spid="3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A4DE046-7BE4-5267-65F6-34134651A661}"/>
              </a:ext>
            </a:extLst>
          </p:cNvPr>
          <p:cNvSpPr/>
          <p:nvPr/>
        </p:nvSpPr>
        <p:spPr>
          <a:xfrm>
            <a:off x="0" y="-10160"/>
            <a:ext cx="12192000" cy="686816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24" name="Group 1023">
            <a:extLst>
              <a:ext uri="{FF2B5EF4-FFF2-40B4-BE49-F238E27FC236}">
                <a16:creationId xmlns:a16="http://schemas.microsoft.com/office/drawing/2014/main" id="{5A541A9B-D09F-4FFC-336E-47E9B317D6C8}"/>
              </a:ext>
            </a:extLst>
          </p:cNvPr>
          <p:cNvGrpSpPr/>
          <p:nvPr/>
        </p:nvGrpSpPr>
        <p:grpSpPr>
          <a:xfrm>
            <a:off x="6277571" y="3778771"/>
            <a:ext cx="3429000" cy="2533379"/>
            <a:chOff x="6277571" y="3778771"/>
            <a:chExt cx="3429000" cy="2533379"/>
          </a:xfrm>
        </p:grpSpPr>
        <p:sp>
          <p:nvSpPr>
            <p:cNvPr id="31" name="Rectangle 30">
              <a:extLst>
                <a:ext uri="{FF2B5EF4-FFF2-40B4-BE49-F238E27FC236}">
                  <a16:creationId xmlns:a16="http://schemas.microsoft.com/office/drawing/2014/main" id="{E71DF64B-06BB-2BDA-137A-E32D91930395}"/>
                </a:ext>
              </a:extLst>
            </p:cNvPr>
            <p:cNvSpPr/>
            <p:nvPr/>
          </p:nvSpPr>
          <p:spPr>
            <a:xfrm>
              <a:off x="7243601" y="3778771"/>
              <a:ext cx="1666875" cy="25174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1417BC77-7FAD-B0AF-44B3-02527473247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7571" y="3816600"/>
              <a:ext cx="3429000" cy="249555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25" name="Group 1024">
            <a:extLst>
              <a:ext uri="{FF2B5EF4-FFF2-40B4-BE49-F238E27FC236}">
                <a16:creationId xmlns:a16="http://schemas.microsoft.com/office/drawing/2014/main" id="{7B49BCCC-363F-0452-8528-ACFA7C4003FD}"/>
              </a:ext>
            </a:extLst>
          </p:cNvPr>
          <p:cNvGrpSpPr/>
          <p:nvPr/>
        </p:nvGrpSpPr>
        <p:grpSpPr>
          <a:xfrm>
            <a:off x="3221769" y="3816600"/>
            <a:ext cx="1666875" cy="2517452"/>
            <a:chOff x="3221769" y="3816600"/>
            <a:chExt cx="1666875" cy="2517452"/>
          </a:xfrm>
        </p:grpSpPr>
        <p:sp>
          <p:nvSpPr>
            <p:cNvPr id="30" name="Rectangle 29">
              <a:extLst>
                <a:ext uri="{FF2B5EF4-FFF2-40B4-BE49-F238E27FC236}">
                  <a16:creationId xmlns:a16="http://schemas.microsoft.com/office/drawing/2014/main" id="{D1DD0A80-0FCB-A843-9CF9-1BAE24AF700A}"/>
                </a:ext>
              </a:extLst>
            </p:cNvPr>
            <p:cNvSpPr/>
            <p:nvPr/>
          </p:nvSpPr>
          <p:spPr>
            <a:xfrm>
              <a:off x="3221769" y="3816600"/>
              <a:ext cx="1666875" cy="25174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1"/>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3221769" y="4413575"/>
              <a:ext cx="1666875" cy="178355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9"/>
          <p:cNvGrpSpPr/>
          <p:nvPr/>
        </p:nvGrpSpPr>
        <p:grpSpPr>
          <a:xfrm>
            <a:off x="2866972" y="3413053"/>
            <a:ext cx="2389909" cy="3194844"/>
            <a:chOff x="2334491" y="533400"/>
            <a:chExt cx="3990109" cy="5334000"/>
          </a:xfrm>
        </p:grpSpPr>
        <p:sp>
          <p:nvSpPr>
            <p:cNvPr id="2" name="Snip 1"/>
            <p:cNvSpPr/>
            <p:nvPr/>
          </p:nvSpPr>
          <p:spPr>
            <a:xfrm rot="10800000">
              <a:off x="2362200" y="533400"/>
              <a:ext cx="3962400" cy="228600"/>
            </a:xfrm>
            <a:prstGeom prst="snip2SameRect">
              <a:avLst/>
            </a:prstGeom>
          </p:spPr>
          <p:style>
            <a:lnRef idx="0">
              <a:schemeClr val="accent2"/>
            </a:lnRef>
            <a:fillRef idx="3">
              <a:schemeClr val="accent2"/>
            </a:fillRef>
            <a:effectRef idx="3">
              <a:schemeClr val="accent2"/>
            </a:effectRef>
            <a:fontRef idx="minor">
              <a:schemeClr val="lt1"/>
            </a:fontRef>
          </p:style>
          <p:txBody>
            <a:bodyPr rtlCol="0" anchor="ctr"/>
            <a:lstStyle/>
            <a:p>
              <a:endParaRPr lang="en-US" sz="2600"/>
            </a:p>
          </p:txBody>
        </p:sp>
        <p:sp>
          <p:nvSpPr>
            <p:cNvPr id="4" name="Frame 3"/>
            <p:cNvSpPr/>
            <p:nvPr/>
          </p:nvSpPr>
          <p:spPr>
            <a:xfrm>
              <a:off x="2514600" y="762000"/>
              <a:ext cx="3657600" cy="4876800"/>
            </a:xfrm>
            <a:prstGeom prst="frame">
              <a:avLst/>
            </a:prstGeom>
          </p:spPr>
          <p:style>
            <a:lnRef idx="0">
              <a:schemeClr val="accent2"/>
            </a:lnRef>
            <a:fillRef idx="3">
              <a:schemeClr val="accent2"/>
            </a:fillRef>
            <a:effectRef idx="3">
              <a:schemeClr val="accent2"/>
            </a:effectRef>
            <a:fontRef idx="minor">
              <a:schemeClr val="lt1"/>
            </a:fontRef>
          </p:style>
          <p:txBody>
            <a:bodyPr rtlCol="0" anchor="ctr"/>
            <a:lstStyle/>
            <a:p>
              <a:endParaRPr lang="en-US" sz="2600">
                <a:solidFill>
                  <a:schemeClr val="tx1"/>
                </a:solidFill>
              </a:endParaRPr>
            </a:p>
          </p:txBody>
        </p:sp>
        <p:sp>
          <p:nvSpPr>
            <p:cNvPr id="6" name="Snip5"/>
            <p:cNvSpPr/>
            <p:nvPr/>
          </p:nvSpPr>
          <p:spPr>
            <a:xfrm>
              <a:off x="2334491" y="5638800"/>
              <a:ext cx="3962400" cy="228600"/>
            </a:xfrm>
            <a:prstGeom prst="snip2SameRect">
              <a:avLst/>
            </a:prstGeom>
          </p:spPr>
          <p:style>
            <a:lnRef idx="0">
              <a:schemeClr val="accent2"/>
            </a:lnRef>
            <a:fillRef idx="3">
              <a:schemeClr val="accent2"/>
            </a:fillRef>
            <a:effectRef idx="3">
              <a:schemeClr val="accent2"/>
            </a:effectRef>
            <a:fontRef idx="minor">
              <a:schemeClr val="lt1"/>
            </a:fontRef>
          </p:style>
          <p:txBody>
            <a:bodyPr rtlCol="0" anchor="ctr"/>
            <a:lstStyle/>
            <a:p>
              <a:endParaRPr lang="en-US" sz="2600"/>
            </a:p>
          </p:txBody>
        </p:sp>
      </p:grpSp>
      <p:grpSp>
        <p:nvGrpSpPr>
          <p:cNvPr id="9" name="Đúng - 9Slide.vn"/>
          <p:cNvGrpSpPr/>
          <p:nvPr/>
        </p:nvGrpSpPr>
        <p:grpSpPr>
          <a:xfrm>
            <a:off x="3260070" y="3816599"/>
            <a:ext cx="1636839" cy="2373313"/>
            <a:chOff x="2982190" y="1219200"/>
            <a:chExt cx="2732809" cy="3962400"/>
          </a:xfrm>
        </p:grpSpPr>
        <p:sp>
          <p:nvSpPr>
            <p:cNvPr id="7" name="Rectangle 6"/>
            <p:cNvSpPr/>
            <p:nvPr/>
          </p:nvSpPr>
          <p:spPr>
            <a:xfrm>
              <a:off x="2982190" y="1219200"/>
              <a:ext cx="2732809" cy="396240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endParaRPr lang="en-US" sz="2600"/>
            </a:p>
          </p:txBody>
        </p:sp>
        <p:sp>
          <p:nvSpPr>
            <p:cNvPr id="8" name="Flowchart: Or 7"/>
            <p:cNvSpPr/>
            <p:nvPr/>
          </p:nvSpPr>
          <p:spPr>
            <a:xfrm>
              <a:off x="5181600" y="2895600"/>
              <a:ext cx="381000" cy="381000"/>
            </a:xfrm>
            <a:prstGeom prst="flowChartOr">
              <a:avLst/>
            </a:prstGeom>
          </p:spPr>
          <p:style>
            <a:lnRef idx="0">
              <a:schemeClr val="accent2"/>
            </a:lnRef>
            <a:fillRef idx="3">
              <a:schemeClr val="accent2"/>
            </a:fillRef>
            <a:effectRef idx="3">
              <a:schemeClr val="accent2"/>
            </a:effectRef>
            <a:fontRef idx="minor">
              <a:schemeClr val="lt1"/>
            </a:fontRef>
          </p:style>
          <p:txBody>
            <a:bodyPr rtlCol="0" anchor="ctr"/>
            <a:lstStyle/>
            <a:p>
              <a:endParaRPr lang="en-US" sz="2600"/>
            </a:p>
          </p:txBody>
        </p:sp>
      </p:grpSp>
      <p:grpSp>
        <p:nvGrpSpPr>
          <p:cNvPr id="11" name="Group 10"/>
          <p:cNvGrpSpPr/>
          <p:nvPr/>
        </p:nvGrpSpPr>
        <p:grpSpPr>
          <a:xfrm>
            <a:off x="6879758" y="3413053"/>
            <a:ext cx="2389909" cy="3194844"/>
            <a:chOff x="2334491" y="533400"/>
            <a:chExt cx="3990109" cy="5334000"/>
          </a:xfrm>
        </p:grpSpPr>
        <p:sp>
          <p:nvSpPr>
            <p:cNvPr id="12" name="Snip 11"/>
            <p:cNvSpPr/>
            <p:nvPr/>
          </p:nvSpPr>
          <p:spPr>
            <a:xfrm rot="10800000">
              <a:off x="2362200" y="533400"/>
              <a:ext cx="3962400" cy="228600"/>
            </a:xfrm>
            <a:prstGeom prst="snip2SameRect">
              <a:avLst/>
            </a:prstGeom>
          </p:spPr>
          <p:style>
            <a:lnRef idx="0">
              <a:schemeClr val="accent1"/>
            </a:lnRef>
            <a:fillRef idx="3">
              <a:schemeClr val="accent1"/>
            </a:fillRef>
            <a:effectRef idx="3">
              <a:schemeClr val="accent1"/>
            </a:effectRef>
            <a:fontRef idx="minor">
              <a:schemeClr val="lt1"/>
            </a:fontRef>
          </p:style>
          <p:txBody>
            <a:bodyPr rtlCol="0" anchor="ctr"/>
            <a:lstStyle/>
            <a:p>
              <a:endParaRPr lang="en-US" sz="2600"/>
            </a:p>
          </p:txBody>
        </p:sp>
        <p:sp>
          <p:nvSpPr>
            <p:cNvPr id="13" name="Frame 12"/>
            <p:cNvSpPr/>
            <p:nvPr/>
          </p:nvSpPr>
          <p:spPr>
            <a:xfrm>
              <a:off x="2514600" y="762000"/>
              <a:ext cx="3657600" cy="4876800"/>
            </a:xfrm>
            <a:prstGeom prst="frame">
              <a:avLst/>
            </a:prstGeom>
          </p:spPr>
          <p:style>
            <a:lnRef idx="0">
              <a:schemeClr val="accent1"/>
            </a:lnRef>
            <a:fillRef idx="3">
              <a:schemeClr val="accent1"/>
            </a:fillRef>
            <a:effectRef idx="3">
              <a:schemeClr val="accent1"/>
            </a:effectRef>
            <a:fontRef idx="minor">
              <a:schemeClr val="lt1"/>
            </a:fontRef>
          </p:style>
          <p:txBody>
            <a:bodyPr rtlCol="0" anchor="ctr"/>
            <a:lstStyle/>
            <a:p>
              <a:endParaRPr lang="en-US" sz="2600">
                <a:solidFill>
                  <a:schemeClr val="tx1"/>
                </a:solidFill>
              </a:endParaRPr>
            </a:p>
          </p:txBody>
        </p:sp>
        <p:sp>
          <p:nvSpPr>
            <p:cNvPr id="14" name="Snip 13"/>
            <p:cNvSpPr/>
            <p:nvPr/>
          </p:nvSpPr>
          <p:spPr>
            <a:xfrm>
              <a:off x="2334491" y="5638800"/>
              <a:ext cx="3962400" cy="228600"/>
            </a:xfrm>
            <a:prstGeom prst="snip2SameRect">
              <a:avLst/>
            </a:prstGeom>
          </p:spPr>
          <p:style>
            <a:lnRef idx="0">
              <a:schemeClr val="accent1"/>
            </a:lnRef>
            <a:fillRef idx="3">
              <a:schemeClr val="accent1"/>
            </a:fillRef>
            <a:effectRef idx="3">
              <a:schemeClr val="accent1"/>
            </a:effectRef>
            <a:fontRef idx="minor">
              <a:schemeClr val="lt1"/>
            </a:fontRef>
          </p:style>
          <p:txBody>
            <a:bodyPr rtlCol="0" anchor="ctr"/>
            <a:lstStyle/>
            <a:p>
              <a:endParaRPr lang="en-US" sz="2600"/>
            </a:p>
          </p:txBody>
        </p:sp>
      </p:grpSp>
      <p:grpSp>
        <p:nvGrpSpPr>
          <p:cNvPr id="15" name="Sai"/>
          <p:cNvGrpSpPr/>
          <p:nvPr/>
        </p:nvGrpSpPr>
        <p:grpSpPr>
          <a:xfrm>
            <a:off x="7243601" y="3823818"/>
            <a:ext cx="1636839" cy="2373313"/>
            <a:chOff x="2982190" y="1219200"/>
            <a:chExt cx="2732809" cy="3962400"/>
          </a:xfrm>
        </p:grpSpPr>
        <p:sp>
          <p:nvSpPr>
            <p:cNvPr id="16" name="Rectangle 15"/>
            <p:cNvSpPr/>
            <p:nvPr/>
          </p:nvSpPr>
          <p:spPr>
            <a:xfrm>
              <a:off x="2982190" y="1219200"/>
              <a:ext cx="2732809" cy="39624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endParaRPr lang="en-US" sz="2600"/>
            </a:p>
          </p:txBody>
        </p:sp>
        <p:sp>
          <p:nvSpPr>
            <p:cNvPr id="17" name="Flowchart: Or 16"/>
            <p:cNvSpPr/>
            <p:nvPr/>
          </p:nvSpPr>
          <p:spPr>
            <a:xfrm>
              <a:off x="5181600" y="2895600"/>
              <a:ext cx="381000" cy="381000"/>
            </a:xfrm>
            <a:prstGeom prst="flowChartOr">
              <a:avLst/>
            </a:prstGeom>
          </p:spPr>
          <p:style>
            <a:lnRef idx="0">
              <a:schemeClr val="accent1"/>
            </a:lnRef>
            <a:fillRef idx="3">
              <a:schemeClr val="accent1"/>
            </a:fillRef>
            <a:effectRef idx="3">
              <a:schemeClr val="accent1"/>
            </a:effectRef>
            <a:fontRef idx="minor">
              <a:schemeClr val="lt1"/>
            </a:fontRef>
          </p:style>
          <p:txBody>
            <a:bodyPr rtlCol="0" anchor="ctr"/>
            <a:lstStyle/>
            <a:p>
              <a:endParaRPr lang="en-US" sz="2600"/>
            </a:p>
          </p:txBody>
        </p:sp>
      </p:grpSp>
      <p:sp>
        <p:nvSpPr>
          <p:cNvPr id="19" name="Yes - 9Slide.vn"/>
          <p:cNvSpPr txBox="1">
            <a:spLocks/>
          </p:cNvSpPr>
          <p:nvPr/>
        </p:nvSpPr>
        <p:spPr>
          <a:xfrm>
            <a:off x="2883568" y="2681612"/>
            <a:ext cx="2356715" cy="731441"/>
          </a:xfrm>
          <a:prstGeom prst="flowChartAlternateProcess">
            <a:avLst/>
          </a:prstGeom>
          <a:solidFill>
            <a:schemeClr val="bg1"/>
          </a:solidFill>
          <a:ln>
            <a:noFill/>
          </a:ln>
        </p:spPr>
        <p:style>
          <a:lnRef idx="1">
            <a:schemeClr val="accent6"/>
          </a:lnRef>
          <a:fillRef idx="2">
            <a:schemeClr val="accent6"/>
          </a:fillRef>
          <a:effectRef idx="1">
            <a:schemeClr val="accent6"/>
          </a:effectRef>
          <a:fontRef idx="minor">
            <a:schemeClr val="dk1"/>
          </a:fontRef>
        </p:style>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600" dirty="0">
                <a:latin typeface="UTM Avo" panose="02040603050506020204" pitchFamily="18" charset="0"/>
              </a:rPr>
              <a:t>A</a:t>
            </a:r>
            <a:r>
              <a:rPr lang="en-US" sz="2600">
                <a:latin typeface="UTM Avo" panose="02040603050506020204" pitchFamily="18" charset="0"/>
              </a:rPr>
              <a:t>. Đúng</a:t>
            </a:r>
            <a:endParaRPr lang="en-US" sz="2600" dirty="0">
              <a:latin typeface="UTM Avo" panose="02040603050506020204" pitchFamily="18" charset="0"/>
            </a:endParaRPr>
          </a:p>
        </p:txBody>
      </p:sp>
      <p:sp>
        <p:nvSpPr>
          <p:cNvPr id="20" name="No"/>
          <p:cNvSpPr txBox="1">
            <a:spLocks/>
          </p:cNvSpPr>
          <p:nvPr/>
        </p:nvSpPr>
        <p:spPr>
          <a:xfrm>
            <a:off x="6879758" y="2681612"/>
            <a:ext cx="2389909" cy="731441"/>
          </a:xfrm>
          <a:prstGeom prst="flowChartAlternateProcess">
            <a:avLst/>
          </a:prstGeom>
          <a:solidFill>
            <a:schemeClr val="bg1"/>
          </a:solidFill>
          <a:ln>
            <a:noFill/>
          </a:ln>
        </p:spPr>
        <p:style>
          <a:lnRef idx="1">
            <a:schemeClr val="accent6"/>
          </a:lnRef>
          <a:fillRef idx="2">
            <a:schemeClr val="accent6"/>
          </a:fillRef>
          <a:effectRef idx="1">
            <a:schemeClr val="accent6"/>
          </a:effectRef>
          <a:fontRef idx="minor">
            <a:schemeClr val="dk1"/>
          </a:fontRef>
        </p:style>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600" dirty="0">
                <a:latin typeface="UTM Avo" panose="02040603050506020204" pitchFamily="18" charset="0"/>
              </a:rPr>
              <a:t>B</a:t>
            </a:r>
            <a:r>
              <a:rPr lang="en-US" sz="2600">
                <a:latin typeface="UTM Avo" panose="02040603050506020204" pitchFamily="18" charset="0"/>
              </a:rPr>
              <a:t>. Sai</a:t>
            </a:r>
            <a:endParaRPr lang="en-US" sz="2600" dirty="0">
              <a:latin typeface="UTM Avo" panose="02040603050506020204" pitchFamily="18" charset="0"/>
            </a:endParaRPr>
          </a:p>
        </p:txBody>
      </p:sp>
      <p:sp>
        <p:nvSpPr>
          <p:cNvPr id="27" name="Title 1"/>
          <p:cNvSpPr txBox="1">
            <a:spLocks/>
          </p:cNvSpPr>
          <p:nvPr/>
        </p:nvSpPr>
        <p:spPr>
          <a:xfrm>
            <a:off x="2209799" y="-7165"/>
            <a:ext cx="7772400" cy="2025382"/>
          </a:xfrm>
          <a:prstGeom prst="roundRect">
            <a:avLst/>
          </a:prstGeom>
          <a:solidFill>
            <a:schemeClr val="bg1"/>
          </a:solidFill>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600" b="1">
                <a:solidFill>
                  <a:srgbClr val="002060"/>
                </a:solidFill>
                <a:latin typeface="UTM Avo" panose="02040603050506020204" pitchFamily="18" charset="0"/>
              </a:rPr>
              <a:t>Những món quà và thông điệp ý nghĩa sẽ giúp ích rất nhiều cho các bạn học sinh có hoàn cảnh khó khăn. Đúng hay sai ?</a:t>
            </a:r>
            <a:br>
              <a:rPr lang="en-US" sz="2600">
                <a:latin typeface="UTM Avo" panose="02040603050506020204" pitchFamily="18" charset="0"/>
              </a:rPr>
            </a:br>
            <a:endParaRPr lang="en-US" sz="2600" dirty="0">
              <a:latin typeface="UTM Avo" panose="02040603050506020204" pitchFamily="18" charset="0"/>
            </a:endParaRPr>
          </a:p>
        </p:txBody>
      </p:sp>
      <p:pic>
        <p:nvPicPr>
          <p:cNvPr id="5" name="Graphic 4" descr="Constellation outline">
            <a:extLst>
              <a:ext uri="{FF2B5EF4-FFF2-40B4-BE49-F238E27FC236}">
                <a16:creationId xmlns:a16="http://schemas.microsoft.com/office/drawing/2014/main" id="{CF1316F5-6BD9-9226-E25F-7E845DB1FC5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973838" y="1733375"/>
            <a:ext cx="1778769" cy="1778769"/>
          </a:xfrm>
          <a:prstGeom prst="rect">
            <a:avLst/>
          </a:prstGeom>
        </p:spPr>
      </p:pic>
      <p:sp>
        <p:nvSpPr>
          <p:cNvPr id="18" name="Star: 4 Points 17">
            <a:extLst>
              <a:ext uri="{FF2B5EF4-FFF2-40B4-BE49-F238E27FC236}">
                <a16:creationId xmlns:a16="http://schemas.microsoft.com/office/drawing/2014/main" id="{D6160BD9-187B-2106-DFCC-798FFD284DBC}"/>
              </a:ext>
            </a:extLst>
          </p:cNvPr>
          <p:cNvSpPr/>
          <p:nvPr/>
        </p:nvSpPr>
        <p:spPr>
          <a:xfrm>
            <a:off x="893927" y="591973"/>
            <a:ext cx="327184" cy="369277"/>
          </a:xfrm>
          <a:prstGeom prst="star4">
            <a:avLst/>
          </a:prstGeom>
          <a:solidFill>
            <a:schemeClr val="bg1"/>
          </a:solidFill>
          <a:ln>
            <a:no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tar: 4 Points 20">
            <a:extLst>
              <a:ext uri="{FF2B5EF4-FFF2-40B4-BE49-F238E27FC236}">
                <a16:creationId xmlns:a16="http://schemas.microsoft.com/office/drawing/2014/main" id="{17EBC7A9-AED2-9715-3C43-B85D17DDC048}"/>
              </a:ext>
            </a:extLst>
          </p:cNvPr>
          <p:cNvSpPr/>
          <p:nvPr/>
        </p:nvSpPr>
        <p:spPr>
          <a:xfrm>
            <a:off x="1650539" y="2810663"/>
            <a:ext cx="327184" cy="369277"/>
          </a:xfrm>
          <a:prstGeom prst="star4">
            <a:avLst/>
          </a:prstGeom>
          <a:solidFill>
            <a:schemeClr val="bg1"/>
          </a:solidFill>
          <a:ln>
            <a:no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Star: 4 Points 21">
            <a:extLst>
              <a:ext uri="{FF2B5EF4-FFF2-40B4-BE49-F238E27FC236}">
                <a16:creationId xmlns:a16="http://schemas.microsoft.com/office/drawing/2014/main" id="{28CD71F1-5FC5-5755-B600-6A87968496D3}"/>
              </a:ext>
            </a:extLst>
          </p:cNvPr>
          <p:cNvSpPr/>
          <p:nvPr/>
        </p:nvSpPr>
        <p:spPr>
          <a:xfrm>
            <a:off x="10858343" y="307692"/>
            <a:ext cx="327184" cy="369277"/>
          </a:xfrm>
          <a:prstGeom prst="star4">
            <a:avLst/>
          </a:prstGeom>
          <a:solidFill>
            <a:schemeClr val="bg1"/>
          </a:solidFill>
          <a:ln>
            <a:no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13C7B136-2558-3772-CF9A-DE826954EB22}"/>
              </a:ext>
            </a:extLst>
          </p:cNvPr>
          <p:cNvSpPr/>
          <p:nvPr/>
        </p:nvSpPr>
        <p:spPr>
          <a:xfrm>
            <a:off x="283372" y="1733375"/>
            <a:ext cx="189126" cy="189126"/>
          </a:xfrm>
          <a:prstGeom prst="ellipse">
            <a:avLst/>
          </a:prstGeom>
          <a:solidFill>
            <a:schemeClr val="bg1"/>
          </a:solidFill>
          <a:ln>
            <a:no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00A4FA31-892A-6FC8-0D0B-6595714D8859}"/>
              </a:ext>
            </a:extLst>
          </p:cNvPr>
          <p:cNvSpPr/>
          <p:nvPr/>
        </p:nvSpPr>
        <p:spPr>
          <a:xfrm>
            <a:off x="2092840" y="6086578"/>
            <a:ext cx="189126" cy="189126"/>
          </a:xfrm>
          <a:prstGeom prst="ellipse">
            <a:avLst/>
          </a:prstGeom>
          <a:solidFill>
            <a:schemeClr val="bg1"/>
          </a:solidFill>
          <a:ln>
            <a:no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0ED2C28-6E1D-F613-C735-98D42DC84815}"/>
              </a:ext>
            </a:extLst>
          </p:cNvPr>
          <p:cNvSpPr/>
          <p:nvPr/>
        </p:nvSpPr>
        <p:spPr>
          <a:xfrm>
            <a:off x="10196700" y="3994477"/>
            <a:ext cx="189126" cy="189126"/>
          </a:xfrm>
          <a:prstGeom prst="ellipse">
            <a:avLst/>
          </a:prstGeom>
          <a:solidFill>
            <a:schemeClr val="bg1"/>
          </a:solidFill>
          <a:ln>
            <a:no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658D0C58-57DF-B073-6FAB-CDF6366D1D7C}"/>
              </a:ext>
            </a:extLst>
          </p:cNvPr>
          <p:cNvSpPr/>
          <p:nvPr/>
        </p:nvSpPr>
        <p:spPr>
          <a:xfrm>
            <a:off x="11499638" y="5245519"/>
            <a:ext cx="189126" cy="189126"/>
          </a:xfrm>
          <a:prstGeom prst="ellipse">
            <a:avLst/>
          </a:prstGeom>
          <a:solidFill>
            <a:schemeClr val="bg1"/>
          </a:solidFill>
          <a:ln>
            <a:noFill/>
          </a:ln>
          <a:effectLst>
            <a:glow rad="1397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BBE0498B-0512-8B5A-1914-0B7C056FD8AE}"/>
              </a:ext>
            </a:extLst>
          </p:cNvPr>
          <p:cNvSpPr/>
          <p:nvPr/>
        </p:nvSpPr>
        <p:spPr>
          <a:xfrm>
            <a:off x="10583710" y="6296223"/>
            <a:ext cx="189126" cy="189126"/>
          </a:xfrm>
          <a:prstGeom prst="ellipse">
            <a:avLst/>
          </a:prstGeom>
          <a:solidFill>
            <a:schemeClr val="bg1"/>
          </a:solidFill>
          <a:ln>
            <a:no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AA5A6355-F79E-D7ED-3E1F-5FC3A7CE13F6}"/>
              </a:ext>
            </a:extLst>
          </p:cNvPr>
          <p:cNvSpPr/>
          <p:nvPr/>
        </p:nvSpPr>
        <p:spPr>
          <a:xfrm>
            <a:off x="799364" y="4327112"/>
            <a:ext cx="189126" cy="189126"/>
          </a:xfrm>
          <a:prstGeom prst="ellipse">
            <a:avLst/>
          </a:prstGeom>
          <a:solidFill>
            <a:schemeClr val="bg1"/>
          </a:solidFill>
          <a:ln>
            <a:no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80" name="Picture 8" descr="Không chỉ là phim hoạt hình, Doraemon còn là món ăn mãi chẳng ngán của những đứa trẻ đã già! - Ảnh 7.">
            <a:extLst>
              <a:ext uri="{FF2B5EF4-FFF2-40B4-BE49-F238E27FC236}">
                <a16:creationId xmlns:a16="http://schemas.microsoft.com/office/drawing/2014/main" id="{7B5FC899-6952-6304-B3E9-B61FF7552557}"/>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sharpenSoften amount="25000"/>
                    </a14:imgEffect>
                  </a14:imgLayer>
                </a14:imgProps>
              </a:ext>
              <a:ext uri="{28A0092B-C50C-407E-A947-70E740481C1C}">
                <a14:useLocalDpi xmlns:a14="http://schemas.microsoft.com/office/drawing/2010/main" val="0"/>
              </a:ext>
            </a:extLst>
          </a:blip>
          <a:srcRect l="-227" t="37176" r="227" b="17766"/>
          <a:stretch/>
        </p:blipFill>
        <p:spPr bwMode="auto">
          <a:xfrm>
            <a:off x="12192000" y="-15947"/>
            <a:ext cx="1219199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1026" descr="Logo, company name&#10;&#10;Description automatically generated">
            <a:extLst>
              <a:ext uri="{FF2B5EF4-FFF2-40B4-BE49-F238E27FC236}">
                <a16:creationId xmlns:a16="http://schemas.microsoft.com/office/drawing/2014/main" id="{706A9A85-997B-28FD-12FA-FDA58D72C79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 y="0"/>
            <a:ext cx="713817" cy="796588"/>
          </a:xfrm>
          <a:prstGeom prst="rect">
            <a:avLst/>
          </a:prstGeom>
        </p:spPr>
      </p:pic>
    </p:spTree>
    <p:extLst>
      <p:ext uri="{BB962C8B-B14F-4D97-AF65-F5344CB8AC3E}">
        <p14:creationId xmlns:p14="http://schemas.microsoft.com/office/powerpoint/2010/main" val="26140574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10000" fill="hold" grpId="0" nodeType="withEffect">
                                  <p:stCondLst>
                                    <p:cond delay="0"/>
                                  </p:stCondLst>
                                  <p:childTnLst>
                                    <p:animEffect transition="out" filter="fade">
                                      <p:cBhvr>
                                        <p:cTn id="6" dur="500" tmFilter="0, 0; .2, .5; .8, .5; 1, 0"/>
                                        <p:tgtEl>
                                          <p:spTgt spid="18"/>
                                        </p:tgtEl>
                                      </p:cBhvr>
                                    </p:animEffect>
                                    <p:animScale>
                                      <p:cBhvr>
                                        <p:cTn id="7" dur="250" autoRev="1" fill="hold"/>
                                        <p:tgtEl>
                                          <p:spTgt spid="18"/>
                                        </p:tgtEl>
                                      </p:cBhvr>
                                      <p:by x="105000" y="105000"/>
                                    </p:animScale>
                                  </p:childTnLst>
                                </p:cTn>
                              </p:par>
                              <p:par>
                                <p:cTn id="8" presetID="26" presetClass="emph" presetSubtype="0" repeatCount="10000" fill="hold" grpId="0" nodeType="withEffect">
                                  <p:stCondLst>
                                    <p:cond delay="200"/>
                                  </p:stCondLst>
                                  <p:childTnLst>
                                    <p:animEffect transition="out" filter="fade">
                                      <p:cBhvr>
                                        <p:cTn id="9" dur="500" tmFilter="0, 0; .2, .5; .8, .5; 1, 0"/>
                                        <p:tgtEl>
                                          <p:spTgt spid="21"/>
                                        </p:tgtEl>
                                      </p:cBhvr>
                                    </p:animEffect>
                                    <p:animScale>
                                      <p:cBhvr>
                                        <p:cTn id="10" dur="250" autoRev="1" fill="hold"/>
                                        <p:tgtEl>
                                          <p:spTgt spid="21"/>
                                        </p:tgtEl>
                                      </p:cBhvr>
                                      <p:by x="105000" y="105000"/>
                                    </p:animScale>
                                  </p:childTnLst>
                                </p:cTn>
                              </p:par>
                              <p:par>
                                <p:cTn id="11" presetID="26" presetClass="emph" presetSubtype="0" repeatCount="10000" fill="hold" grpId="0" nodeType="withEffect">
                                  <p:stCondLst>
                                    <p:cond delay="200"/>
                                  </p:stCondLst>
                                  <p:childTnLst>
                                    <p:animEffect transition="out" filter="fade">
                                      <p:cBhvr>
                                        <p:cTn id="12" dur="500" tmFilter="0, 0; .2, .5; .8, .5; 1, 0"/>
                                        <p:tgtEl>
                                          <p:spTgt spid="22"/>
                                        </p:tgtEl>
                                      </p:cBhvr>
                                    </p:animEffect>
                                    <p:animScale>
                                      <p:cBhvr>
                                        <p:cTn id="13" dur="250" autoRev="1" fill="hold"/>
                                        <p:tgtEl>
                                          <p:spTgt spid="22"/>
                                        </p:tgtEl>
                                      </p:cBhvr>
                                      <p:by x="105000" y="105000"/>
                                    </p:animScale>
                                  </p:childTnLst>
                                </p:cTn>
                              </p:par>
                              <p:par>
                                <p:cTn id="14" presetID="26" presetClass="emph" presetSubtype="0" repeatCount="10000" fill="hold" grpId="0" nodeType="withEffect">
                                  <p:stCondLst>
                                    <p:cond delay="200"/>
                                  </p:stCondLst>
                                  <p:childTnLst>
                                    <p:animEffect transition="out" filter="fade">
                                      <p:cBhvr>
                                        <p:cTn id="15" dur="1000" tmFilter="0, 0; .2, .5; .8, .5; 1, 0"/>
                                        <p:tgtEl>
                                          <p:spTgt spid="23"/>
                                        </p:tgtEl>
                                      </p:cBhvr>
                                    </p:animEffect>
                                    <p:animScale>
                                      <p:cBhvr>
                                        <p:cTn id="16" dur="500" autoRev="1" fill="hold"/>
                                        <p:tgtEl>
                                          <p:spTgt spid="23"/>
                                        </p:tgtEl>
                                      </p:cBhvr>
                                      <p:by x="105000" y="105000"/>
                                    </p:animScale>
                                  </p:childTnLst>
                                </p:cTn>
                              </p:par>
                              <p:par>
                                <p:cTn id="17" presetID="26" presetClass="emph" presetSubtype="0" repeatCount="10000" fill="hold" grpId="0" nodeType="withEffect">
                                  <p:stCondLst>
                                    <p:cond delay="200"/>
                                  </p:stCondLst>
                                  <p:childTnLst>
                                    <p:animEffect transition="out" filter="fade">
                                      <p:cBhvr>
                                        <p:cTn id="18" dur="1000" tmFilter="0, 0; .2, .5; .8, .5; 1, 0"/>
                                        <p:tgtEl>
                                          <p:spTgt spid="29"/>
                                        </p:tgtEl>
                                      </p:cBhvr>
                                    </p:animEffect>
                                    <p:animScale>
                                      <p:cBhvr>
                                        <p:cTn id="19" dur="500" autoRev="1" fill="hold"/>
                                        <p:tgtEl>
                                          <p:spTgt spid="29"/>
                                        </p:tgtEl>
                                      </p:cBhvr>
                                      <p:by x="105000" y="105000"/>
                                    </p:animScale>
                                  </p:childTnLst>
                                </p:cTn>
                              </p:par>
                              <p:par>
                                <p:cTn id="20" presetID="26" presetClass="emph" presetSubtype="0" repeatCount="10000" fill="hold" grpId="0" nodeType="withEffect">
                                  <p:stCondLst>
                                    <p:cond delay="200"/>
                                  </p:stCondLst>
                                  <p:childTnLst>
                                    <p:animEffect transition="out" filter="fade">
                                      <p:cBhvr>
                                        <p:cTn id="21" dur="1000" tmFilter="0, 0; .2, .5; .8, .5; 1, 0"/>
                                        <p:tgtEl>
                                          <p:spTgt spid="24"/>
                                        </p:tgtEl>
                                      </p:cBhvr>
                                    </p:animEffect>
                                    <p:animScale>
                                      <p:cBhvr>
                                        <p:cTn id="22" dur="500" autoRev="1" fill="hold"/>
                                        <p:tgtEl>
                                          <p:spTgt spid="24"/>
                                        </p:tgtEl>
                                      </p:cBhvr>
                                      <p:by x="105000" y="105000"/>
                                    </p:animScale>
                                  </p:childTnLst>
                                </p:cTn>
                              </p:par>
                              <p:par>
                                <p:cTn id="23" presetID="26" presetClass="emph" presetSubtype="0" repeatCount="10000" fill="hold" grpId="0" nodeType="withEffect">
                                  <p:stCondLst>
                                    <p:cond delay="200"/>
                                  </p:stCondLst>
                                  <p:childTnLst>
                                    <p:animEffect transition="out" filter="fade">
                                      <p:cBhvr>
                                        <p:cTn id="24" dur="1000" tmFilter="0, 0; .2, .5; .8, .5; 1, 0"/>
                                        <p:tgtEl>
                                          <p:spTgt spid="28"/>
                                        </p:tgtEl>
                                      </p:cBhvr>
                                    </p:animEffect>
                                    <p:animScale>
                                      <p:cBhvr>
                                        <p:cTn id="25" dur="500" autoRev="1" fill="hold"/>
                                        <p:tgtEl>
                                          <p:spTgt spid="28"/>
                                        </p:tgtEl>
                                      </p:cBhvr>
                                      <p:by x="105000" y="105000"/>
                                    </p:animScale>
                                  </p:childTnLst>
                                </p:cTn>
                              </p:par>
                              <p:par>
                                <p:cTn id="26" presetID="26" presetClass="emph" presetSubtype="0" repeatCount="10000" fill="hold" grpId="0" nodeType="withEffect">
                                  <p:stCondLst>
                                    <p:cond delay="200"/>
                                  </p:stCondLst>
                                  <p:childTnLst>
                                    <p:animEffect transition="out" filter="fade">
                                      <p:cBhvr>
                                        <p:cTn id="27" dur="1000" tmFilter="0, 0; .2, .5; .8, .5; 1, 0"/>
                                        <p:tgtEl>
                                          <p:spTgt spid="26"/>
                                        </p:tgtEl>
                                      </p:cBhvr>
                                    </p:animEffect>
                                    <p:animScale>
                                      <p:cBhvr>
                                        <p:cTn id="28" dur="500" autoRev="1" fill="hold"/>
                                        <p:tgtEl>
                                          <p:spTgt spid="26"/>
                                        </p:tgtEl>
                                      </p:cBhvr>
                                      <p:by x="105000" y="105000"/>
                                    </p:animScale>
                                  </p:childTnLst>
                                </p:cTn>
                              </p:par>
                              <p:par>
                                <p:cTn id="29" presetID="26" presetClass="emph" presetSubtype="0" repeatCount="10000" fill="hold" grpId="0" nodeType="withEffect">
                                  <p:stCondLst>
                                    <p:cond delay="200"/>
                                  </p:stCondLst>
                                  <p:childTnLst>
                                    <p:animEffect transition="out" filter="fade">
                                      <p:cBhvr>
                                        <p:cTn id="30" dur="1000" tmFilter="0, 0; .2, .5; .8, .5; 1, 0"/>
                                        <p:tgtEl>
                                          <p:spTgt spid="25"/>
                                        </p:tgtEl>
                                      </p:cBhvr>
                                    </p:animEffect>
                                    <p:animScale>
                                      <p:cBhvr>
                                        <p:cTn id="31" dur="500" autoRev="1" fill="hold"/>
                                        <p:tgtEl>
                                          <p:spTgt spid="2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9"/>
                    </p:tgtEl>
                  </p:cond>
                </p:stCondLst>
                <p:endSync evt="end" delay="0">
                  <p:rtn val="all"/>
                </p:endSync>
                <p:childTnLst>
                  <p:par>
                    <p:cTn id="33" fill="hold">
                      <p:stCondLst>
                        <p:cond delay="0"/>
                      </p:stCondLst>
                      <p:childTnLst>
                        <p:par>
                          <p:cTn id="34" fill="hold">
                            <p:stCondLst>
                              <p:cond delay="0"/>
                            </p:stCondLst>
                            <p:childTnLst>
                              <p:par>
                                <p:cTn id="35" presetID="22" presetClass="exit" presetSubtype="2" fill="hold" nodeType="clickEffect">
                                  <p:stCondLst>
                                    <p:cond delay="0"/>
                                  </p:stCondLst>
                                  <p:childTnLst>
                                    <p:animEffect transition="out" filter="wipe(right)">
                                      <p:cBhvr>
                                        <p:cTn id="36" dur="500"/>
                                        <p:tgtEl>
                                          <p:spTgt spid="9"/>
                                        </p:tgtEl>
                                      </p:cBhvr>
                                    </p:animEffect>
                                    <p:set>
                                      <p:cBhvr>
                                        <p:cTn id="37" dur="1" fill="hold">
                                          <p:stCondLst>
                                            <p:cond delay="499"/>
                                          </p:stCondLst>
                                        </p:cTn>
                                        <p:tgtEl>
                                          <p:spTgt spid="9"/>
                                        </p:tgtEl>
                                        <p:attrNameLst>
                                          <p:attrName>style.visibility</p:attrName>
                                        </p:attrNameLst>
                                      </p:cBhvr>
                                      <p:to>
                                        <p:strVal val="hidden"/>
                                      </p:to>
                                    </p:set>
                                  </p:childTnLst>
                                  <p:subTnLst>
                                    <p:audio>
                                      <p:cMediaNode>
                                        <p:cTn display="0" masterRel="sameClick">
                                          <p:stCondLst>
                                            <p:cond evt="begin" delay="0">
                                              <p:tn val="35"/>
                                            </p:cond>
                                          </p:stCondLst>
                                          <p:endCondLst>
                                            <p:cond evt="onStopAudio" delay="0">
                                              <p:tgtEl>
                                                <p:sldTgt/>
                                              </p:tgtEl>
                                            </p:cond>
                                          </p:endCondLst>
                                        </p:cTn>
                                        <p:tgtEl>
                                          <p:sndTgt r:embed="rId3" name="TADA.wav"/>
                                        </p:tgtEl>
                                      </p:cMediaNode>
                                    </p:audio>
                                  </p:subTnLst>
                                </p:cTn>
                              </p:par>
                            </p:childTnLst>
                          </p:cTn>
                        </p:par>
                        <p:par>
                          <p:cTn id="38" fill="hold">
                            <p:stCondLst>
                              <p:cond delay="500"/>
                            </p:stCondLst>
                            <p:childTnLst>
                              <p:par>
                                <p:cTn id="39" presetID="1" presetClass="emph" presetSubtype="2" fill="hold" nodeType="afterEffect">
                                  <p:stCondLst>
                                    <p:cond delay="0"/>
                                  </p:stCondLst>
                                  <p:childTnLst>
                                    <p:animClr clrSpc="rgb" dir="cw">
                                      <p:cBhvr>
                                        <p:cTn id="40" dur="1000" fill="hold"/>
                                        <p:tgtEl>
                                          <p:spTgt spid="19"/>
                                        </p:tgtEl>
                                        <p:attrNameLst>
                                          <p:attrName>fillcolor</p:attrName>
                                        </p:attrNameLst>
                                      </p:cBhvr>
                                      <p:to>
                                        <a:srgbClr val="92D050"/>
                                      </p:to>
                                    </p:animClr>
                                    <p:set>
                                      <p:cBhvr>
                                        <p:cTn id="41" dur="1000" fill="hold"/>
                                        <p:tgtEl>
                                          <p:spTgt spid="19"/>
                                        </p:tgtEl>
                                        <p:attrNameLst>
                                          <p:attrName>fill.type</p:attrName>
                                        </p:attrNameLst>
                                      </p:cBhvr>
                                      <p:to>
                                        <p:strVal val="solid"/>
                                      </p:to>
                                    </p:set>
                                    <p:set>
                                      <p:cBhvr>
                                        <p:cTn id="42" dur="1000" fill="hold"/>
                                        <p:tgtEl>
                                          <p:spTgt spid="19"/>
                                        </p:tgtEl>
                                        <p:attrNameLst>
                                          <p:attrName>fill.on</p:attrName>
                                        </p:attrNameLst>
                                      </p:cBhvr>
                                      <p:to>
                                        <p:strVal val="true"/>
                                      </p:to>
                                    </p:set>
                                  </p:childTnLst>
                                </p:cTn>
                              </p:par>
                            </p:childTnLst>
                          </p:cTn>
                        </p:par>
                        <p:par>
                          <p:cTn id="43" fill="hold">
                            <p:stCondLst>
                              <p:cond delay="1500"/>
                            </p:stCondLst>
                            <p:childTnLst>
                              <p:par>
                                <p:cTn id="44" presetID="35" presetClass="path" presetSubtype="0" accel="50000" decel="50000" fill="hold" nodeType="afterEffect">
                                  <p:stCondLst>
                                    <p:cond delay="0"/>
                                  </p:stCondLst>
                                  <p:childTnLst>
                                    <p:animMotion origin="layout" path="M 0 4.81481E-6 L -1 4.81481E-6 " pathEditMode="relative" rAng="0" ptsTypes="AA">
                                      <p:cBhvr>
                                        <p:cTn id="45" dur="2000" fill="hold"/>
                                        <p:tgtEl>
                                          <p:spTgt spid="3080"/>
                                        </p:tgtEl>
                                        <p:attrNameLst>
                                          <p:attrName>ppt_x</p:attrName>
                                          <p:attrName>ppt_y</p:attrName>
                                        </p:attrNameLst>
                                      </p:cBhvr>
                                      <p:rCtr x="-50000" y="0"/>
                                    </p:animMotion>
                                  </p:childTnLst>
                                </p:cTn>
                              </p:par>
                            </p:childTnLst>
                          </p:cTn>
                        </p:par>
                      </p:childTnLst>
                    </p:cTn>
                  </p:par>
                </p:childTnLst>
              </p:cTn>
              <p:nextCondLst>
                <p:cond evt="onClick" delay="0">
                  <p:tgtEl>
                    <p:spTgt spid="9"/>
                  </p:tgtEl>
                </p:cond>
              </p:nextCondLst>
            </p:seq>
            <p:seq concurrent="1" nextAc="seek">
              <p:cTn id="46" restart="whenNotActive" fill="hold" evtFilter="cancelBubble" nodeType="interactiveSeq">
                <p:stCondLst>
                  <p:cond evt="onClick" delay="0">
                    <p:tgtEl>
                      <p:spTgt spid="15"/>
                    </p:tgtEl>
                  </p:cond>
                </p:stCondLst>
                <p:endSync evt="end" delay="0">
                  <p:rtn val="all"/>
                </p:endSync>
                <p:childTnLst>
                  <p:par>
                    <p:cTn id="47" fill="hold">
                      <p:stCondLst>
                        <p:cond delay="0"/>
                      </p:stCondLst>
                      <p:childTnLst>
                        <p:par>
                          <p:cTn id="48" fill="hold">
                            <p:stCondLst>
                              <p:cond delay="0"/>
                            </p:stCondLst>
                            <p:childTnLst>
                              <p:par>
                                <p:cTn id="49" presetID="22" presetClass="exit" presetSubtype="2" fill="hold" nodeType="clickEffect">
                                  <p:stCondLst>
                                    <p:cond delay="0"/>
                                  </p:stCondLst>
                                  <p:childTnLst>
                                    <p:animEffect transition="out" filter="wipe(right)">
                                      <p:cBhvr>
                                        <p:cTn id="50" dur="500"/>
                                        <p:tgtEl>
                                          <p:spTgt spid="15"/>
                                        </p:tgtEl>
                                      </p:cBhvr>
                                    </p:animEffect>
                                    <p:set>
                                      <p:cBhvr>
                                        <p:cTn id="51" dur="1" fill="hold">
                                          <p:stCondLst>
                                            <p:cond delay="499"/>
                                          </p:stCondLst>
                                        </p:cTn>
                                        <p:tgtEl>
                                          <p:spTgt spid="15"/>
                                        </p:tgtEl>
                                        <p:attrNameLst>
                                          <p:attrName>style.visibility</p:attrName>
                                        </p:attrNameLst>
                                      </p:cBhvr>
                                      <p:to>
                                        <p:strVal val="hidden"/>
                                      </p:to>
                                    </p:set>
                                  </p:childTnLst>
                                  <p:subTnLst>
                                    <p:audio>
                                      <p:cMediaNode>
                                        <p:cTn display="0" masterRel="sameClick">
                                          <p:stCondLst>
                                            <p:cond evt="begin" delay="0">
                                              <p:tn val="49"/>
                                            </p:cond>
                                          </p:stCondLst>
                                          <p:endCondLst>
                                            <p:cond evt="onStopAudio" delay="0">
                                              <p:tgtEl>
                                                <p:sldTgt/>
                                              </p:tgtEl>
                                            </p:cond>
                                          </p:endCondLst>
                                        </p:cTn>
                                        <p:tgtEl>
                                          <p:sndTgt r:embed="rId4" name="bad.wav"/>
                                        </p:tgtEl>
                                      </p:cMediaNode>
                                    </p:audio>
                                  </p:subTnLst>
                                </p:cTn>
                              </p:par>
                            </p:childTnLst>
                          </p:cTn>
                        </p:par>
                        <p:par>
                          <p:cTn id="52" fill="hold">
                            <p:stCondLst>
                              <p:cond delay="500"/>
                            </p:stCondLst>
                            <p:childTnLst>
                              <p:par>
                                <p:cTn id="53" presetID="1" presetClass="emph" presetSubtype="2" fill="hold" nodeType="afterEffect">
                                  <p:stCondLst>
                                    <p:cond delay="0"/>
                                  </p:stCondLst>
                                  <p:childTnLst>
                                    <p:animClr clrSpc="rgb" dir="cw">
                                      <p:cBhvr>
                                        <p:cTn id="54" dur="2000" fill="hold"/>
                                        <p:tgtEl>
                                          <p:spTgt spid="20"/>
                                        </p:tgtEl>
                                        <p:attrNameLst>
                                          <p:attrName>fillcolor</p:attrName>
                                        </p:attrNameLst>
                                      </p:cBhvr>
                                      <p:to>
                                        <a:schemeClr val="accent2"/>
                                      </p:to>
                                    </p:animClr>
                                    <p:set>
                                      <p:cBhvr>
                                        <p:cTn id="55" dur="2000" fill="hold"/>
                                        <p:tgtEl>
                                          <p:spTgt spid="20"/>
                                        </p:tgtEl>
                                        <p:attrNameLst>
                                          <p:attrName>fill.type</p:attrName>
                                        </p:attrNameLst>
                                      </p:cBhvr>
                                      <p:to>
                                        <p:strVal val="solid"/>
                                      </p:to>
                                    </p:set>
                                    <p:set>
                                      <p:cBhvr>
                                        <p:cTn id="56" dur="2000" fill="hold"/>
                                        <p:tgtEl>
                                          <p:spTgt spid="20"/>
                                        </p:tgtEl>
                                        <p:attrNameLst>
                                          <p:attrName>fill.on</p:attrName>
                                        </p:attrNameLst>
                                      </p:cBhvr>
                                      <p:to>
                                        <p:strVal val="true"/>
                                      </p:to>
                                    </p:set>
                                  </p:childTnLst>
                                </p:cTn>
                              </p:par>
                            </p:childTnLst>
                          </p:cTn>
                        </p:par>
                      </p:childTnLst>
                    </p:cTn>
                  </p:par>
                </p:childTnLst>
              </p:cTn>
              <p:nextCondLst>
                <p:cond evt="onClick" delay="0">
                  <p:tgtEl>
                    <p:spTgt spid="15"/>
                  </p:tgtEl>
                </p:cond>
              </p:nextCondLst>
            </p:seq>
          </p:childTnLst>
        </p:cTn>
      </p:par>
    </p:tnLst>
    <p:bldLst>
      <p:bldP spid="18" grpId="0" animBg="1"/>
      <p:bldP spid="21" grpId="0" animBg="1"/>
      <p:bldP spid="22" grpId="0" animBg="1"/>
      <p:bldP spid="23" grpId="0" animBg="1"/>
      <p:bldP spid="24" grpId="0" animBg="1"/>
      <p:bldP spid="25" grpId="0" animBg="1"/>
      <p:bldP spid="26" grpId="0" animBg="1"/>
      <p:bldP spid="28" grpId="0" animBg="1"/>
      <p:bldP spid="2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06BAED8F-A1C4-83D0-0794-E4D9921C06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2192000" cy="685259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idx="4294967295"/>
          </p:nvPr>
        </p:nvSpPr>
        <p:spPr>
          <a:xfrm>
            <a:off x="9677400" y="3276600"/>
            <a:ext cx="2514600" cy="860425"/>
          </a:xfrm>
          <a:prstGeom prst="wedgeRoundRectCallout">
            <a:avLst>
              <a:gd name="adj1" fmla="val 36629"/>
              <a:gd name="adj2" fmla="val 109505"/>
              <a:gd name="adj3" fmla="val 16667"/>
            </a:avLst>
          </a:prstGeom>
        </p:spPr>
        <p:style>
          <a:lnRef idx="2">
            <a:schemeClr val="accent6"/>
          </a:lnRef>
          <a:fillRef idx="1">
            <a:schemeClr val="lt1"/>
          </a:fillRef>
          <a:effectRef idx="0">
            <a:schemeClr val="accent6"/>
          </a:effectRef>
          <a:fontRef idx="minor">
            <a:schemeClr val="dk1"/>
          </a:fontRef>
        </p:style>
        <p:txBody>
          <a:bodyPr>
            <a:normAutofit/>
          </a:bodyPr>
          <a:lstStyle/>
          <a:p>
            <a:r>
              <a:rPr lang="en-US" b="1" dirty="0">
                <a:solidFill>
                  <a:srgbClr val="7030A0"/>
                </a:solidFill>
              </a:rPr>
              <a:t>Bye bye!</a:t>
            </a:r>
          </a:p>
        </p:txBody>
      </p:sp>
      <p:pic>
        <p:nvPicPr>
          <p:cNvPr id="8195" name="Picture 3" descr="D:\background\character\58c110d88eb6c.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67600" y="4267200"/>
            <a:ext cx="3048000" cy="3048000"/>
          </a:xfrm>
          <a:prstGeom prst="rect">
            <a:avLst/>
          </a:prstGeom>
          <a:noFill/>
          <a:extLst>
            <a:ext uri="{909E8E84-426E-40DD-AFC4-6F175D3DCCD1}">
              <a14:hiddenFill xmlns:a14="http://schemas.microsoft.com/office/drawing/2010/main">
                <a:solidFill>
                  <a:srgbClr val="FFFFFF"/>
                </a:solidFill>
              </a14:hiddenFill>
            </a:ext>
          </a:extLst>
        </p:spPr>
      </p:pic>
      <p:pic>
        <p:nvPicPr>
          <p:cNvPr id="4" name="Doraemon Theme Song (LYRICS) (mp3cut.net).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438400" y="0"/>
            <a:ext cx="609600" cy="609600"/>
          </a:xfrm>
          <a:prstGeom prst="rect">
            <a:avLst/>
          </a:prstGeom>
        </p:spPr>
      </p:pic>
      <p:pic>
        <p:nvPicPr>
          <p:cNvPr id="3" name="Picture 2" descr="Logo, company name&#10;&#10;Description automatically generated">
            <a:extLst>
              <a:ext uri="{FF2B5EF4-FFF2-40B4-BE49-F238E27FC236}">
                <a16:creationId xmlns:a16="http://schemas.microsoft.com/office/drawing/2014/main" id="{0DBEB7FF-653C-1BA4-689D-E1488A5A6CD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13817" cy="796588"/>
          </a:xfrm>
          <a:prstGeom prst="rect">
            <a:avLst/>
          </a:prstGeom>
        </p:spPr>
      </p:pic>
    </p:spTree>
    <p:extLst>
      <p:ext uri="{BB962C8B-B14F-4D97-AF65-F5344CB8AC3E}">
        <p14:creationId xmlns:p14="http://schemas.microsoft.com/office/powerpoint/2010/main" val="170185901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1" presetClass="mediacall" presetSubtype="0" fill="hold" nodeType="withEffect">
                                  <p:stCondLst>
                                    <p:cond delay="0"/>
                                  </p:stCondLst>
                                  <p:childTnLst>
                                    <p:cmd type="call" cmd="playFrom(0.0)">
                                      <p:cBhvr>
                                        <p:cTn id="9" dur="525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67177C9-798C-9126-F25D-20F221040C13}"/>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B6EDA8BA-8CEC-4429-AEDC-97567F37B57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3175CB29-1BD4-215D-561C-32E8834DF715}"/>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77109922"/>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E66F6DA-8A26-7CA6-280E-7EA5071FF51B}"/>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119743" y="1270642"/>
            <a:ext cx="12192000" cy="5761529"/>
          </a:xfrm>
          <a:prstGeom prst="rect">
            <a:avLst/>
          </a:prstGeom>
          <a:effectLst>
            <a:softEdge rad="317500"/>
          </a:effectLst>
        </p:spPr>
      </p:pic>
    </p:spTree>
    <p:extLst>
      <p:ext uri="{BB962C8B-B14F-4D97-AF65-F5344CB8AC3E}">
        <p14:creationId xmlns:p14="http://schemas.microsoft.com/office/powerpoint/2010/main" val="3430506704"/>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F07480A3-0EC5-7EC5-112B-8A0F8DAFABB2}"/>
              </a:ext>
            </a:extLst>
          </p:cNvPr>
          <p:cNvSpPr txBox="1"/>
          <p:nvPr/>
        </p:nvSpPr>
        <p:spPr>
          <a:xfrm>
            <a:off x="1083076" y="1271669"/>
            <a:ext cx="9437693" cy="707566"/>
          </a:xfrm>
          <a:prstGeom prst="rect">
            <a:avLst/>
          </a:prstGeom>
        </p:spPr>
        <p:txBody>
          <a:bodyPr lIns="0" tIns="0" rIns="0" bIns="0" rtlCol="0" anchor="t">
            <a:spAutoFit/>
          </a:bodyPr>
          <a:lstStyle/>
          <a:p>
            <a:pPr algn="ctr">
              <a:lnSpc>
                <a:spcPts val="5867"/>
              </a:lnSpc>
              <a:spcBef>
                <a:spcPct val="0"/>
              </a:spcBef>
            </a:pPr>
            <a:r>
              <a:rPr lang="en-US" sz="4800" b="1" dirty="0">
                <a:solidFill>
                  <a:srgbClr val="A9EBA1"/>
                </a:solidFill>
                <a:effectLst>
                  <a:outerShdw blurRad="50800" dist="38100" dir="2700000" algn="tl" rotWithShape="0">
                    <a:prstClr val="black">
                      <a:alpha val="40000"/>
                    </a:prstClr>
                  </a:outerShdw>
                </a:effectLst>
                <a:latin typeface="UTM Avo" panose="02040603050506020204" pitchFamily="18" charset="0"/>
                <a:cs typeface="Arial" panose="020B0604020202020204" pitchFamily="34" charset="0"/>
              </a:rPr>
              <a:t>HƯỚNG DẪN VỀ NHÀ</a:t>
            </a:r>
          </a:p>
        </p:txBody>
      </p:sp>
      <p:grpSp>
        <p:nvGrpSpPr>
          <p:cNvPr id="3" name="Group 10">
            <a:extLst>
              <a:ext uri="{FF2B5EF4-FFF2-40B4-BE49-F238E27FC236}">
                <a16:creationId xmlns:a16="http://schemas.microsoft.com/office/drawing/2014/main" id="{7EFC5A46-35EE-B8D8-EED7-00E50B3797D6}"/>
              </a:ext>
            </a:extLst>
          </p:cNvPr>
          <p:cNvGrpSpPr/>
          <p:nvPr/>
        </p:nvGrpSpPr>
        <p:grpSpPr>
          <a:xfrm>
            <a:off x="2201713" y="2213558"/>
            <a:ext cx="1613604" cy="1397532"/>
            <a:chOff x="0" y="0"/>
            <a:chExt cx="3227208" cy="2795064"/>
          </a:xfrm>
        </p:grpSpPr>
        <p:grpSp>
          <p:nvGrpSpPr>
            <p:cNvPr id="4" name="Group 11">
              <a:extLst>
                <a:ext uri="{FF2B5EF4-FFF2-40B4-BE49-F238E27FC236}">
                  <a16:creationId xmlns:a16="http://schemas.microsoft.com/office/drawing/2014/main" id="{2E3EC2B6-5CCD-0517-C201-B0CCF3E5DE62}"/>
                </a:ext>
              </a:extLst>
            </p:cNvPr>
            <p:cNvGrpSpPr/>
            <p:nvPr/>
          </p:nvGrpSpPr>
          <p:grpSpPr>
            <a:xfrm>
              <a:off x="0" y="0"/>
              <a:ext cx="3227208" cy="2795064"/>
              <a:chOff x="0" y="0"/>
              <a:chExt cx="6202680" cy="5372100"/>
            </a:xfrm>
          </p:grpSpPr>
          <p:sp>
            <p:nvSpPr>
              <p:cNvPr id="8" name="Freeform 12">
                <a:extLst>
                  <a:ext uri="{FF2B5EF4-FFF2-40B4-BE49-F238E27FC236}">
                    <a16:creationId xmlns:a16="http://schemas.microsoft.com/office/drawing/2014/main" id="{87991CA7-594C-E167-3F9D-E4E624807597}"/>
                  </a:ext>
                </a:extLst>
              </p:cNvPr>
              <p:cNvSpPr/>
              <p:nvPr/>
            </p:nvSpPr>
            <p:spPr>
              <a:xfrm>
                <a:off x="0" y="0"/>
                <a:ext cx="6202680" cy="5372100"/>
              </a:xfrm>
              <a:custGeom>
                <a:avLst/>
                <a:gdLst/>
                <a:ahLst/>
                <a:cxnLst/>
                <a:rect l="l" t="t" r="r" b="b"/>
                <a:pathLst>
                  <a:path w="6202680" h="5372100">
                    <a:moveTo>
                      <a:pt x="4652010" y="0"/>
                    </a:moveTo>
                    <a:lnTo>
                      <a:pt x="4652010" y="0"/>
                    </a:lnTo>
                    <a:lnTo>
                      <a:pt x="1560830" y="0"/>
                    </a:lnTo>
                    <a:lnTo>
                      <a:pt x="1550670" y="0"/>
                    </a:lnTo>
                    <a:lnTo>
                      <a:pt x="0" y="2686050"/>
                    </a:lnTo>
                    <a:lnTo>
                      <a:pt x="1550670" y="5372100"/>
                    </a:lnTo>
                    <a:lnTo>
                      <a:pt x="1560830" y="5372100"/>
                    </a:lnTo>
                    <a:lnTo>
                      <a:pt x="4650740" y="5372100"/>
                    </a:lnTo>
                    <a:lnTo>
                      <a:pt x="4652010" y="5372100"/>
                    </a:lnTo>
                    <a:lnTo>
                      <a:pt x="6202680" y="2686050"/>
                    </a:lnTo>
                    <a:lnTo>
                      <a:pt x="4652010" y="0"/>
                    </a:lnTo>
                    <a:close/>
                  </a:path>
                </a:pathLst>
              </a:custGeom>
              <a:solidFill>
                <a:srgbClr val="FFFFFF"/>
              </a:solidFill>
            </p:spPr>
            <p:txBody>
              <a:bodyPr/>
              <a:lstStyle/>
              <a:p>
                <a:endParaRPr lang="en-US"/>
              </a:p>
            </p:txBody>
          </p:sp>
        </p:grpSp>
        <p:grpSp>
          <p:nvGrpSpPr>
            <p:cNvPr id="5" name="Group 13">
              <a:extLst>
                <a:ext uri="{FF2B5EF4-FFF2-40B4-BE49-F238E27FC236}">
                  <a16:creationId xmlns:a16="http://schemas.microsoft.com/office/drawing/2014/main" id="{238A896A-9F53-5ECE-F86B-9099525064F8}"/>
                </a:ext>
              </a:extLst>
            </p:cNvPr>
            <p:cNvGrpSpPr/>
            <p:nvPr/>
          </p:nvGrpSpPr>
          <p:grpSpPr>
            <a:xfrm>
              <a:off x="233879" y="195515"/>
              <a:ext cx="2759450" cy="2404033"/>
              <a:chOff x="0" y="0"/>
              <a:chExt cx="6350000" cy="5532120"/>
            </a:xfrm>
          </p:grpSpPr>
          <p:sp>
            <p:nvSpPr>
              <p:cNvPr id="7" name="Freeform 14">
                <a:extLst>
                  <a:ext uri="{FF2B5EF4-FFF2-40B4-BE49-F238E27FC236}">
                    <a16:creationId xmlns:a16="http://schemas.microsoft.com/office/drawing/2014/main" id="{0E6898AA-7E18-9EA1-7D08-E0EE02740D85}"/>
                  </a:ext>
                </a:extLst>
              </p:cNvPr>
              <p:cNvSpPr/>
              <p:nvPr/>
            </p:nvSpPr>
            <p:spPr>
              <a:xfrm>
                <a:off x="0" y="0"/>
                <a:ext cx="6350000" cy="5532120"/>
              </a:xfrm>
              <a:custGeom>
                <a:avLst/>
                <a:gdLst/>
                <a:ahLst/>
                <a:cxnLst/>
                <a:rect l="l" t="t" r="r" b="b"/>
                <a:pathLst>
                  <a:path w="6350000" h="5532120">
                    <a:moveTo>
                      <a:pt x="4762500" y="0"/>
                    </a:moveTo>
                    <a:lnTo>
                      <a:pt x="1587500" y="0"/>
                    </a:lnTo>
                    <a:lnTo>
                      <a:pt x="0" y="2766060"/>
                    </a:lnTo>
                    <a:lnTo>
                      <a:pt x="1587500" y="5532120"/>
                    </a:lnTo>
                    <a:lnTo>
                      <a:pt x="4762500" y="5532120"/>
                    </a:lnTo>
                    <a:lnTo>
                      <a:pt x="6350000" y="2766060"/>
                    </a:lnTo>
                    <a:lnTo>
                      <a:pt x="4762500" y="0"/>
                    </a:lnTo>
                    <a:lnTo>
                      <a:pt x="4762500" y="0"/>
                    </a:lnTo>
                    <a:close/>
                    <a:moveTo>
                      <a:pt x="4676140" y="5382260"/>
                    </a:moveTo>
                    <a:lnTo>
                      <a:pt x="1673860" y="5382260"/>
                    </a:lnTo>
                    <a:lnTo>
                      <a:pt x="172720" y="2766060"/>
                    </a:lnTo>
                    <a:lnTo>
                      <a:pt x="1673860" y="149860"/>
                    </a:lnTo>
                    <a:lnTo>
                      <a:pt x="4676140" y="149860"/>
                    </a:lnTo>
                    <a:lnTo>
                      <a:pt x="6177280" y="2766060"/>
                    </a:lnTo>
                    <a:lnTo>
                      <a:pt x="4676140" y="5382260"/>
                    </a:lnTo>
                    <a:close/>
                  </a:path>
                </a:pathLst>
              </a:custGeom>
              <a:solidFill>
                <a:srgbClr val="000000"/>
              </a:solidFill>
            </p:spPr>
            <p:txBody>
              <a:bodyPr/>
              <a:lstStyle/>
              <a:p>
                <a:endParaRPr lang="en-US"/>
              </a:p>
            </p:txBody>
          </p:sp>
        </p:grpSp>
        <p:sp>
          <p:nvSpPr>
            <p:cNvPr id="6" name="TextBox 15">
              <a:extLst>
                <a:ext uri="{FF2B5EF4-FFF2-40B4-BE49-F238E27FC236}">
                  <a16:creationId xmlns:a16="http://schemas.microsoft.com/office/drawing/2014/main" id="{74A78FC0-8853-622D-57D4-338334BC906D}"/>
                </a:ext>
              </a:extLst>
            </p:cNvPr>
            <p:cNvSpPr txBox="1"/>
            <p:nvPr/>
          </p:nvSpPr>
          <p:spPr>
            <a:xfrm>
              <a:off x="1001396" y="855574"/>
              <a:ext cx="1224420" cy="1155318"/>
            </a:xfrm>
            <a:prstGeom prst="rect">
              <a:avLst/>
            </a:prstGeom>
          </p:spPr>
          <p:txBody>
            <a:bodyPr lIns="0" tIns="0" rIns="0" bIns="0" rtlCol="0" anchor="ctr">
              <a:spAutoFit/>
            </a:bodyPr>
            <a:lstStyle/>
            <a:p>
              <a:pPr algn="ctr">
                <a:lnSpc>
                  <a:spcPts val="4466"/>
                </a:lnSpc>
              </a:pPr>
              <a:r>
                <a:rPr lang="en-US" sz="4800" b="1" dirty="0">
                  <a:solidFill>
                    <a:srgbClr val="000000"/>
                  </a:solidFill>
                  <a:latin typeface="UTM Avo" panose="02040603050506020204" pitchFamily="18" charset="0"/>
                  <a:cs typeface="Arial" panose="020B0604020202020204" pitchFamily="34" charset="0"/>
                </a:rPr>
                <a:t>1</a:t>
              </a:r>
            </a:p>
          </p:txBody>
        </p:sp>
      </p:grpSp>
      <p:pic>
        <p:nvPicPr>
          <p:cNvPr id="9" name="Picture 17">
            <a:extLst>
              <a:ext uri="{FF2B5EF4-FFF2-40B4-BE49-F238E27FC236}">
                <a16:creationId xmlns:a16="http://schemas.microsoft.com/office/drawing/2014/main" id="{7A663A6C-5FCD-5E7B-E166-B1A1E8B3B48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190716">
            <a:off x="10721732" y="1552660"/>
            <a:ext cx="1599133" cy="2232293"/>
          </a:xfrm>
          <a:prstGeom prst="rect">
            <a:avLst/>
          </a:prstGeom>
        </p:spPr>
      </p:pic>
      <p:grpSp>
        <p:nvGrpSpPr>
          <p:cNvPr id="10" name="Group 18">
            <a:extLst>
              <a:ext uri="{FF2B5EF4-FFF2-40B4-BE49-F238E27FC236}">
                <a16:creationId xmlns:a16="http://schemas.microsoft.com/office/drawing/2014/main" id="{7ACEF9E4-FE98-2A24-217A-F33C8115600E}"/>
              </a:ext>
            </a:extLst>
          </p:cNvPr>
          <p:cNvGrpSpPr/>
          <p:nvPr/>
        </p:nvGrpSpPr>
        <p:grpSpPr>
          <a:xfrm>
            <a:off x="7288731" y="2242919"/>
            <a:ext cx="1613604" cy="1397532"/>
            <a:chOff x="0" y="0"/>
            <a:chExt cx="3227208" cy="2795064"/>
          </a:xfrm>
        </p:grpSpPr>
        <p:grpSp>
          <p:nvGrpSpPr>
            <p:cNvPr id="11" name="Group 19">
              <a:extLst>
                <a:ext uri="{FF2B5EF4-FFF2-40B4-BE49-F238E27FC236}">
                  <a16:creationId xmlns:a16="http://schemas.microsoft.com/office/drawing/2014/main" id="{FDCC5FC8-11BB-7A4D-9D9E-1B9D70BB3A91}"/>
                </a:ext>
              </a:extLst>
            </p:cNvPr>
            <p:cNvGrpSpPr/>
            <p:nvPr/>
          </p:nvGrpSpPr>
          <p:grpSpPr>
            <a:xfrm>
              <a:off x="0" y="0"/>
              <a:ext cx="3227208" cy="2795064"/>
              <a:chOff x="0" y="0"/>
              <a:chExt cx="6202680" cy="5372100"/>
            </a:xfrm>
          </p:grpSpPr>
          <p:sp>
            <p:nvSpPr>
              <p:cNvPr id="15" name="Freeform 20">
                <a:extLst>
                  <a:ext uri="{FF2B5EF4-FFF2-40B4-BE49-F238E27FC236}">
                    <a16:creationId xmlns:a16="http://schemas.microsoft.com/office/drawing/2014/main" id="{81A12976-0519-503A-D9D8-55D9A62C97FA}"/>
                  </a:ext>
                </a:extLst>
              </p:cNvPr>
              <p:cNvSpPr/>
              <p:nvPr/>
            </p:nvSpPr>
            <p:spPr>
              <a:xfrm>
                <a:off x="0" y="0"/>
                <a:ext cx="6202680" cy="5372100"/>
              </a:xfrm>
              <a:custGeom>
                <a:avLst/>
                <a:gdLst/>
                <a:ahLst/>
                <a:cxnLst/>
                <a:rect l="l" t="t" r="r" b="b"/>
                <a:pathLst>
                  <a:path w="6202680" h="5372100">
                    <a:moveTo>
                      <a:pt x="4652010" y="0"/>
                    </a:moveTo>
                    <a:lnTo>
                      <a:pt x="4652010" y="0"/>
                    </a:lnTo>
                    <a:lnTo>
                      <a:pt x="1560830" y="0"/>
                    </a:lnTo>
                    <a:lnTo>
                      <a:pt x="1550670" y="0"/>
                    </a:lnTo>
                    <a:lnTo>
                      <a:pt x="0" y="2686050"/>
                    </a:lnTo>
                    <a:lnTo>
                      <a:pt x="1550670" y="5372100"/>
                    </a:lnTo>
                    <a:lnTo>
                      <a:pt x="1560830" y="5372100"/>
                    </a:lnTo>
                    <a:lnTo>
                      <a:pt x="4650740" y="5372100"/>
                    </a:lnTo>
                    <a:lnTo>
                      <a:pt x="4652010" y="5372100"/>
                    </a:lnTo>
                    <a:lnTo>
                      <a:pt x="6202680" y="2686050"/>
                    </a:lnTo>
                    <a:lnTo>
                      <a:pt x="4652010" y="0"/>
                    </a:lnTo>
                    <a:close/>
                  </a:path>
                </a:pathLst>
              </a:custGeom>
              <a:solidFill>
                <a:srgbClr val="FFFFFF"/>
              </a:solidFill>
            </p:spPr>
            <p:txBody>
              <a:bodyPr/>
              <a:lstStyle/>
              <a:p>
                <a:endParaRPr lang="en-US"/>
              </a:p>
            </p:txBody>
          </p:sp>
        </p:grpSp>
        <p:grpSp>
          <p:nvGrpSpPr>
            <p:cNvPr id="12" name="Group 21">
              <a:extLst>
                <a:ext uri="{FF2B5EF4-FFF2-40B4-BE49-F238E27FC236}">
                  <a16:creationId xmlns:a16="http://schemas.microsoft.com/office/drawing/2014/main" id="{E84BC5A3-401C-2835-C849-D148F5F9ECB6}"/>
                </a:ext>
              </a:extLst>
            </p:cNvPr>
            <p:cNvGrpSpPr/>
            <p:nvPr/>
          </p:nvGrpSpPr>
          <p:grpSpPr>
            <a:xfrm>
              <a:off x="233879" y="195515"/>
              <a:ext cx="2759450" cy="2404033"/>
              <a:chOff x="0" y="0"/>
              <a:chExt cx="6350000" cy="5532120"/>
            </a:xfrm>
          </p:grpSpPr>
          <p:sp>
            <p:nvSpPr>
              <p:cNvPr id="14" name="Freeform 22">
                <a:extLst>
                  <a:ext uri="{FF2B5EF4-FFF2-40B4-BE49-F238E27FC236}">
                    <a16:creationId xmlns:a16="http://schemas.microsoft.com/office/drawing/2014/main" id="{87116EC4-F888-9454-FBCF-22C354D9722F}"/>
                  </a:ext>
                </a:extLst>
              </p:cNvPr>
              <p:cNvSpPr/>
              <p:nvPr/>
            </p:nvSpPr>
            <p:spPr>
              <a:xfrm>
                <a:off x="0" y="0"/>
                <a:ext cx="6350000" cy="5532120"/>
              </a:xfrm>
              <a:custGeom>
                <a:avLst/>
                <a:gdLst/>
                <a:ahLst/>
                <a:cxnLst/>
                <a:rect l="l" t="t" r="r" b="b"/>
                <a:pathLst>
                  <a:path w="6350000" h="5532120">
                    <a:moveTo>
                      <a:pt x="4762500" y="0"/>
                    </a:moveTo>
                    <a:lnTo>
                      <a:pt x="1587500" y="0"/>
                    </a:lnTo>
                    <a:lnTo>
                      <a:pt x="0" y="2766060"/>
                    </a:lnTo>
                    <a:lnTo>
                      <a:pt x="1587500" y="5532120"/>
                    </a:lnTo>
                    <a:lnTo>
                      <a:pt x="4762500" y="5532120"/>
                    </a:lnTo>
                    <a:lnTo>
                      <a:pt x="6350000" y="2766060"/>
                    </a:lnTo>
                    <a:lnTo>
                      <a:pt x="4762500" y="0"/>
                    </a:lnTo>
                    <a:lnTo>
                      <a:pt x="4762500" y="0"/>
                    </a:lnTo>
                    <a:close/>
                    <a:moveTo>
                      <a:pt x="4676140" y="5382260"/>
                    </a:moveTo>
                    <a:lnTo>
                      <a:pt x="1673860" y="5382260"/>
                    </a:lnTo>
                    <a:lnTo>
                      <a:pt x="172720" y="2766060"/>
                    </a:lnTo>
                    <a:lnTo>
                      <a:pt x="1673860" y="149860"/>
                    </a:lnTo>
                    <a:lnTo>
                      <a:pt x="4676140" y="149860"/>
                    </a:lnTo>
                    <a:lnTo>
                      <a:pt x="6177280" y="2766060"/>
                    </a:lnTo>
                    <a:lnTo>
                      <a:pt x="4676140" y="5382260"/>
                    </a:lnTo>
                    <a:close/>
                  </a:path>
                </a:pathLst>
              </a:custGeom>
              <a:solidFill>
                <a:srgbClr val="000000"/>
              </a:solidFill>
            </p:spPr>
            <p:txBody>
              <a:bodyPr/>
              <a:lstStyle/>
              <a:p>
                <a:endParaRPr lang="en-US"/>
              </a:p>
            </p:txBody>
          </p:sp>
        </p:grpSp>
        <p:sp>
          <p:nvSpPr>
            <p:cNvPr id="13" name="TextBox 23">
              <a:extLst>
                <a:ext uri="{FF2B5EF4-FFF2-40B4-BE49-F238E27FC236}">
                  <a16:creationId xmlns:a16="http://schemas.microsoft.com/office/drawing/2014/main" id="{190B6D66-0F93-F8C4-519E-98910042111E}"/>
                </a:ext>
              </a:extLst>
            </p:cNvPr>
            <p:cNvSpPr txBox="1"/>
            <p:nvPr/>
          </p:nvSpPr>
          <p:spPr>
            <a:xfrm>
              <a:off x="1001396" y="855574"/>
              <a:ext cx="1224420" cy="1155318"/>
            </a:xfrm>
            <a:prstGeom prst="rect">
              <a:avLst/>
            </a:prstGeom>
          </p:spPr>
          <p:txBody>
            <a:bodyPr lIns="0" tIns="0" rIns="0" bIns="0" rtlCol="0" anchor="ctr">
              <a:spAutoFit/>
            </a:bodyPr>
            <a:lstStyle/>
            <a:p>
              <a:pPr algn="ctr">
                <a:lnSpc>
                  <a:spcPts val="4466"/>
                </a:lnSpc>
              </a:pPr>
              <a:r>
                <a:rPr lang="en-US" sz="4800" b="1" dirty="0">
                  <a:solidFill>
                    <a:srgbClr val="000000"/>
                  </a:solidFill>
                  <a:latin typeface="UTM Avo" panose="02040603050506020204" pitchFamily="18" charset="0"/>
                  <a:cs typeface="Arial" panose="020B0604020202020204" pitchFamily="34" charset="0"/>
                </a:rPr>
                <a:t>2</a:t>
              </a:r>
            </a:p>
          </p:txBody>
        </p:sp>
      </p:grpSp>
      <p:pic>
        <p:nvPicPr>
          <p:cNvPr id="16" name="Picture 25">
            <a:extLst>
              <a:ext uri="{FF2B5EF4-FFF2-40B4-BE49-F238E27FC236}">
                <a16:creationId xmlns:a16="http://schemas.microsoft.com/office/drawing/2014/main" id="{D603A55C-D460-74C3-5351-661A46B8562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5542444">
            <a:off x="-625795" y="1481361"/>
            <a:ext cx="1804376" cy="1801095"/>
          </a:xfrm>
          <a:prstGeom prst="rect">
            <a:avLst/>
          </a:prstGeom>
        </p:spPr>
      </p:pic>
      <p:sp>
        <p:nvSpPr>
          <p:cNvPr id="17" name="TextBox 16">
            <a:extLst>
              <a:ext uri="{FF2B5EF4-FFF2-40B4-BE49-F238E27FC236}">
                <a16:creationId xmlns:a16="http://schemas.microsoft.com/office/drawing/2014/main" id="{C69DBFEE-A756-8BFB-9C2A-8CAF9B1BED2C}"/>
              </a:ext>
            </a:extLst>
          </p:cNvPr>
          <p:cNvSpPr txBox="1"/>
          <p:nvPr/>
        </p:nvSpPr>
        <p:spPr>
          <a:xfrm>
            <a:off x="1377154" y="3780820"/>
            <a:ext cx="3262723" cy="1121846"/>
          </a:xfrm>
          <a:prstGeom prst="rect">
            <a:avLst/>
          </a:prstGeom>
          <a:noFill/>
        </p:spPr>
        <p:txBody>
          <a:bodyPr wrap="square" rtlCol="0">
            <a:spAutoFit/>
          </a:bodyPr>
          <a:lstStyle/>
          <a:p>
            <a:pPr algn="ctr">
              <a:lnSpc>
                <a:spcPct val="150000"/>
              </a:lnSpc>
            </a:pPr>
            <a:r>
              <a:rPr lang="en-US" sz="2400" dirty="0" err="1">
                <a:solidFill>
                  <a:prstClr val="black"/>
                </a:solidFill>
                <a:latin typeface="UTM Avo" panose="02040603050506020204" pitchFamily="18" charset="0"/>
                <a:cs typeface="Arial" panose="020B0604020202020204" pitchFamily="34" charset="0"/>
              </a:rPr>
              <a:t>Gửi</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thư</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cho</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các</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bạn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vùng</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khó</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khăn</a:t>
            </a:r>
            <a:r>
              <a:rPr lang="en-US" sz="2400" dirty="0">
                <a:solidFill>
                  <a:prstClr val="black"/>
                </a:solidFill>
                <a:latin typeface="UTM Avo" panose="02040603050506020204" pitchFamily="18" charset="0"/>
                <a:cs typeface="Arial" panose="020B0604020202020204" pitchFamily="34" charset="0"/>
              </a:rPr>
              <a:t>.</a:t>
            </a:r>
          </a:p>
        </p:txBody>
      </p:sp>
      <p:sp>
        <p:nvSpPr>
          <p:cNvPr id="18" name="TextBox 17">
            <a:extLst>
              <a:ext uri="{FF2B5EF4-FFF2-40B4-BE49-F238E27FC236}">
                <a16:creationId xmlns:a16="http://schemas.microsoft.com/office/drawing/2014/main" id="{C65E97B5-F9F7-842C-4F23-AE484CECC5AD}"/>
              </a:ext>
            </a:extLst>
          </p:cNvPr>
          <p:cNvSpPr txBox="1"/>
          <p:nvPr/>
        </p:nvSpPr>
        <p:spPr>
          <a:xfrm>
            <a:off x="5943392" y="3780820"/>
            <a:ext cx="4190312" cy="1697068"/>
          </a:xfrm>
          <a:prstGeom prst="rect">
            <a:avLst/>
          </a:prstGeom>
          <a:noFill/>
        </p:spPr>
        <p:txBody>
          <a:bodyPr wrap="square" rtlCol="0">
            <a:spAutoFit/>
          </a:bodyPr>
          <a:lstStyle/>
          <a:p>
            <a:pPr algn="ctr">
              <a:lnSpc>
                <a:spcPct val="150000"/>
              </a:lnSpc>
            </a:pPr>
            <a:r>
              <a:rPr lang="en-US" sz="2400" dirty="0" err="1">
                <a:solidFill>
                  <a:prstClr val="black"/>
                </a:solidFill>
                <a:latin typeface="UTM Avo" panose="02040603050506020204" pitchFamily="18" charset="0"/>
                <a:cs typeface="Arial" panose="020B0604020202020204" pitchFamily="34" charset="0"/>
              </a:rPr>
              <a:t>Trao</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đổi</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với</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người</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thân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về</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các</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hoạt</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động</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giúp</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đỡ</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người</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có</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hoàn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cảnh</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khó</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khăn</a:t>
            </a:r>
            <a:r>
              <a:rPr lang="en-US" sz="2400" dirty="0">
                <a:solidFill>
                  <a:prstClr val="black"/>
                </a:solidFill>
                <a:latin typeface="UTM Avo" panose="02040603050506020204" pitchFamily="18" charset="0"/>
                <a:cs typeface="Arial" panose="020B0604020202020204" pitchFamily="34" charset="0"/>
              </a:rPr>
              <a:t>.</a:t>
            </a:r>
          </a:p>
        </p:txBody>
      </p:sp>
    </p:spTree>
    <p:extLst>
      <p:ext uri="{BB962C8B-B14F-4D97-AF65-F5344CB8AC3E}">
        <p14:creationId xmlns:p14="http://schemas.microsoft.com/office/powerpoint/2010/main" val="36780634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500" fill="hold"/>
                                        <p:tgtEl>
                                          <p:spTgt spid="17"/>
                                        </p:tgtEl>
                                        <p:attrNameLst>
                                          <p:attrName>ppt_w</p:attrName>
                                        </p:attrNameLst>
                                      </p:cBhvr>
                                      <p:tavLst>
                                        <p:tav tm="0">
                                          <p:val>
                                            <p:fltVal val="0"/>
                                          </p:val>
                                        </p:tav>
                                        <p:tav tm="100000">
                                          <p:val>
                                            <p:strVal val="#ppt_w"/>
                                          </p:val>
                                        </p:tav>
                                      </p:tavLst>
                                    </p:anim>
                                    <p:anim calcmode="lin" valueType="num">
                                      <p:cBhvr>
                                        <p:cTn id="12" dur="500" fill="hold"/>
                                        <p:tgtEl>
                                          <p:spTgt spid="17"/>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50" presetClass="entr" presetSubtype="0" decel="10000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strVal val="#ppt_w+.3"/>
                                          </p:val>
                                        </p:tav>
                                        <p:tav tm="100000">
                                          <p:val>
                                            <p:strVal val="#ppt_w"/>
                                          </p:val>
                                        </p:tav>
                                      </p:tavLst>
                                    </p:anim>
                                    <p:anim calcmode="lin" valueType="num">
                                      <p:cBhvr>
                                        <p:cTn id="18" dur="500" fill="hold"/>
                                        <p:tgtEl>
                                          <p:spTgt spid="10"/>
                                        </p:tgtEl>
                                        <p:attrNameLst>
                                          <p:attrName>ppt_h</p:attrName>
                                        </p:attrNameLst>
                                      </p:cBhvr>
                                      <p:tavLst>
                                        <p:tav tm="0">
                                          <p:val>
                                            <p:strVal val="#ppt_h"/>
                                          </p:val>
                                        </p:tav>
                                        <p:tav tm="100000">
                                          <p:val>
                                            <p:strVal val="#ppt_h"/>
                                          </p:val>
                                        </p:tav>
                                      </p:tavLst>
                                    </p:anim>
                                    <p:animEffect transition="in" filter="fade">
                                      <p:cBhvr>
                                        <p:cTn id="19" dur="500"/>
                                        <p:tgtEl>
                                          <p:spTgt spid="10"/>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strVal val="#ppt_w+.3"/>
                                          </p:val>
                                        </p:tav>
                                        <p:tav tm="100000">
                                          <p:val>
                                            <p:strVal val="#ppt_w"/>
                                          </p:val>
                                        </p:tav>
                                      </p:tavLst>
                                    </p:anim>
                                    <p:anim calcmode="lin" valueType="num">
                                      <p:cBhvr>
                                        <p:cTn id="23" dur="500" fill="hold"/>
                                        <p:tgtEl>
                                          <p:spTgt spid="18"/>
                                        </p:tgtEl>
                                        <p:attrNameLst>
                                          <p:attrName>ppt_h</p:attrName>
                                        </p:attrNameLst>
                                      </p:cBhvr>
                                      <p:tavLst>
                                        <p:tav tm="0">
                                          <p:val>
                                            <p:strVal val="#ppt_h"/>
                                          </p:val>
                                        </p:tav>
                                        <p:tav tm="100000">
                                          <p:val>
                                            <p:strVal val="#ppt_h"/>
                                          </p:val>
                                        </p:tav>
                                      </p:tavLst>
                                    </p:anim>
                                    <p:animEffect transition="in" filter="fade">
                                      <p:cBhvr>
                                        <p:cTn id="2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208</TotalTime>
  <Words>597</Words>
  <Application>Microsoft Office PowerPoint</Application>
  <PresentationFormat>Widescreen</PresentationFormat>
  <Paragraphs>59</Paragraphs>
  <Slides>30</Slides>
  <Notes>4</Notes>
  <HiddenSlides>0</HiddenSlides>
  <MMClips>2</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30</vt:i4>
      </vt:variant>
    </vt:vector>
  </HeadingPairs>
  <TitlesOfParts>
    <vt:vector size="38" baseType="lpstr">
      <vt:lpstr>#9Slide01 Noi dung ngan</vt:lpstr>
      <vt:lpstr>Arial</vt:lpstr>
      <vt:lpstr>Calibri</vt:lpstr>
      <vt:lpstr>Calibri Light</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Hè đến rồi ! Đi du lịch thôi !!!</vt:lpstr>
      <vt:lpstr>PowerPoint Presentation</vt:lpstr>
      <vt:lpstr>PowerPoint Presentation</vt:lpstr>
      <vt:lpstr>PowerPoint Presentation</vt:lpstr>
      <vt:lpstr>Bye bye!</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lamqu</dc:creator>
  <dc:description>9Slide.vn</dc:description>
  <cp:lastModifiedBy>Ziczac</cp:lastModifiedBy>
  <cp:revision>21</cp:revision>
  <dcterms:created xsi:type="dcterms:W3CDTF">2023-05-08T02:27:45Z</dcterms:created>
  <dcterms:modified xsi:type="dcterms:W3CDTF">2023-08-28T03:07:18Z</dcterms:modified>
  <cp:category>9Slide.vn</cp:category>
</cp:coreProperties>
</file>