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257" r:id="rId3"/>
    <p:sldId id="268" r:id="rId4"/>
    <p:sldId id="269" r:id="rId5"/>
    <p:sldId id="309" r:id="rId6"/>
    <p:sldId id="267" r:id="rId7"/>
    <p:sldId id="260" r:id="rId8"/>
    <p:sldId id="262" r:id="rId9"/>
    <p:sldId id="302" r:id="rId10"/>
    <p:sldId id="303" r:id="rId11"/>
    <p:sldId id="304" r:id="rId12"/>
    <p:sldId id="305" r:id="rId13"/>
    <p:sldId id="306" r:id="rId14"/>
    <p:sldId id="307" r:id="rId15"/>
    <p:sldId id="310" r:id="rId16"/>
    <p:sldId id="311" r:id="rId17"/>
    <p:sldId id="312" r:id="rId18"/>
    <p:sldId id="259" r:id="rId19"/>
    <p:sldId id="263" r:id="rId20"/>
    <p:sldId id="261" r:id="rId21"/>
    <p:sldId id="258" r:id="rId22"/>
    <p:sldId id="299" r:id="rId23"/>
    <p:sldId id="327" r:id="rId24"/>
    <p:sldId id="329" r:id="rId25"/>
    <p:sldId id="328" r:id="rId26"/>
    <p:sldId id="330" r:id="rId27"/>
    <p:sldId id="270" r:id="rId28"/>
    <p:sldId id="266" r:id="rId29"/>
    <p:sldId id="25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94490" autoAdjust="0"/>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38868-1C62-49B6-BD35-23A81A15B934}"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E4F998-7997-4900-999C-96BA3DBD670E}" type="slidenum">
              <a:rPr lang="en-US" smtClean="0"/>
              <a:t>‹#›</a:t>
            </a:fld>
            <a:endParaRPr lang="en-US"/>
          </a:p>
        </p:txBody>
      </p:sp>
    </p:spTree>
    <p:extLst>
      <p:ext uri="{BB962C8B-B14F-4D97-AF65-F5344CB8AC3E}">
        <p14:creationId xmlns:p14="http://schemas.microsoft.com/office/powerpoint/2010/main" val="1427604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Giáo viên click vào từng phần text của từng đáp án để kiểm tra </a:t>
            </a:r>
          </a:p>
          <a:p>
            <a:endParaRPr lang="en-US"/>
          </a:p>
        </p:txBody>
      </p:sp>
    </p:spTree>
    <p:extLst>
      <p:ext uri="{BB962C8B-B14F-4D97-AF65-F5344CB8AC3E}">
        <p14:creationId xmlns:p14="http://schemas.microsoft.com/office/powerpoint/2010/main" val="1607694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Giáo viên click vào từng phần text của từng đáp án để kiểm tra </a:t>
            </a:r>
          </a:p>
          <a:p>
            <a:endParaRPr lang="en-US"/>
          </a:p>
        </p:txBody>
      </p:sp>
    </p:spTree>
    <p:extLst>
      <p:ext uri="{BB962C8B-B14F-4D97-AF65-F5344CB8AC3E}">
        <p14:creationId xmlns:p14="http://schemas.microsoft.com/office/powerpoint/2010/main" val="3533323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Giáo viên click vào từng phần text của từng đáp án để kiểm tra </a:t>
            </a:r>
          </a:p>
          <a:p>
            <a:endParaRPr lang="en-US"/>
          </a:p>
        </p:txBody>
      </p:sp>
    </p:spTree>
    <p:extLst>
      <p:ext uri="{BB962C8B-B14F-4D97-AF65-F5344CB8AC3E}">
        <p14:creationId xmlns:p14="http://schemas.microsoft.com/office/powerpoint/2010/main" val="1335171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Giáo viên click vào từng phần text của từng đáp án để kiểm tra </a:t>
            </a:r>
          </a:p>
          <a:p>
            <a:endParaRPr lang="en-US"/>
          </a:p>
        </p:txBody>
      </p:sp>
    </p:spTree>
    <p:extLst>
      <p:ext uri="{BB962C8B-B14F-4D97-AF65-F5344CB8AC3E}">
        <p14:creationId xmlns:p14="http://schemas.microsoft.com/office/powerpoint/2010/main" val="825541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59686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86676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09131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11791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10041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322744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408181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1220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85834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05173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1098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9Slide.vn - 2019">
            <a:extLst>
              <a:ext uri="{FF2B5EF4-FFF2-40B4-BE49-F238E27FC236}">
                <a16:creationId xmlns:a16="http://schemas.microsoft.com/office/drawing/2014/main" id="{7626A486-A7DB-03F1-3E94-A3660D886859}"/>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884316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51/" TargetMode="External"/><Relationship Id="rId2" Type="http://schemas.openxmlformats.org/officeDocument/2006/relationships/image" Target="../media/image5.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51/"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52/" TargetMode="External"/><Relationship Id="rId2" Type="http://schemas.openxmlformats.org/officeDocument/2006/relationships/image" Target="../media/image3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hoat-dong-trai-nghiem-2/1/21/52/" TargetMode="External"/><Relationship Id="rId2" Type="http://schemas.openxmlformats.org/officeDocument/2006/relationships/image" Target="../media/image3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audio" Target="../media/media5.mp3"/><Relationship Id="rId13" Type="http://schemas.openxmlformats.org/officeDocument/2006/relationships/image" Target="../media/image42.png"/><Relationship Id="rId3" Type="http://schemas.microsoft.com/office/2007/relationships/media" Target="../media/media3.mp3"/><Relationship Id="rId7" Type="http://schemas.microsoft.com/office/2007/relationships/media" Target="../media/media5.mp3"/><Relationship Id="rId12" Type="http://schemas.openxmlformats.org/officeDocument/2006/relationships/image" Target="../media/image41.sv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40.png"/><Relationship Id="rId5" Type="http://schemas.microsoft.com/office/2007/relationships/media" Target="../media/media4.mp3"/><Relationship Id="rId15" Type="http://schemas.openxmlformats.org/officeDocument/2006/relationships/image" Target="../media/image39.jpeg"/><Relationship Id="rId10" Type="http://schemas.openxmlformats.org/officeDocument/2006/relationships/notesSlide" Target="../notesSlides/notesSlide1.xml"/><Relationship Id="rId4" Type="http://schemas.openxmlformats.org/officeDocument/2006/relationships/audio" Target="../media/media3.mp3"/><Relationship Id="rId9" Type="http://schemas.openxmlformats.org/officeDocument/2006/relationships/slideLayout" Target="../slideLayouts/slideLayout7.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audio" Target="../media/media5.mp3"/><Relationship Id="rId13" Type="http://schemas.openxmlformats.org/officeDocument/2006/relationships/image" Target="../media/image42.png"/><Relationship Id="rId3" Type="http://schemas.microsoft.com/office/2007/relationships/media" Target="../media/media3.mp3"/><Relationship Id="rId7" Type="http://schemas.microsoft.com/office/2007/relationships/media" Target="../media/media5.mp3"/><Relationship Id="rId12" Type="http://schemas.openxmlformats.org/officeDocument/2006/relationships/image" Target="../media/image41.sv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40.png"/><Relationship Id="rId5" Type="http://schemas.microsoft.com/office/2007/relationships/media" Target="../media/media4.mp3"/><Relationship Id="rId15" Type="http://schemas.openxmlformats.org/officeDocument/2006/relationships/image" Target="../media/image39.jpeg"/><Relationship Id="rId10" Type="http://schemas.openxmlformats.org/officeDocument/2006/relationships/notesSlide" Target="../notesSlides/notesSlide2.xml"/><Relationship Id="rId4" Type="http://schemas.openxmlformats.org/officeDocument/2006/relationships/audio" Target="../media/media3.mp3"/><Relationship Id="rId9" Type="http://schemas.openxmlformats.org/officeDocument/2006/relationships/slideLayout" Target="../slideLayouts/slideLayout7.xml"/><Relationship Id="rId14" Type="http://schemas.openxmlformats.org/officeDocument/2006/relationships/image" Target="../media/image43.png"/></Relationships>
</file>

<file path=ppt/slides/_rels/slide24.xml.rels><?xml version="1.0" encoding="UTF-8" standalone="yes"?>
<Relationships xmlns="http://schemas.openxmlformats.org/package/2006/relationships"><Relationship Id="rId8" Type="http://schemas.openxmlformats.org/officeDocument/2006/relationships/audio" Target="../media/media5.mp3"/><Relationship Id="rId13" Type="http://schemas.openxmlformats.org/officeDocument/2006/relationships/image" Target="../media/image42.png"/><Relationship Id="rId3" Type="http://schemas.microsoft.com/office/2007/relationships/media" Target="../media/media3.mp3"/><Relationship Id="rId7" Type="http://schemas.microsoft.com/office/2007/relationships/media" Target="../media/media5.mp3"/><Relationship Id="rId12" Type="http://schemas.openxmlformats.org/officeDocument/2006/relationships/image" Target="../media/image41.sv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40.png"/><Relationship Id="rId5" Type="http://schemas.microsoft.com/office/2007/relationships/media" Target="../media/media4.mp3"/><Relationship Id="rId15" Type="http://schemas.openxmlformats.org/officeDocument/2006/relationships/image" Target="../media/image39.jpeg"/><Relationship Id="rId10" Type="http://schemas.openxmlformats.org/officeDocument/2006/relationships/notesSlide" Target="../notesSlides/notesSlide3.xml"/><Relationship Id="rId4" Type="http://schemas.openxmlformats.org/officeDocument/2006/relationships/audio" Target="../media/media3.mp3"/><Relationship Id="rId9" Type="http://schemas.openxmlformats.org/officeDocument/2006/relationships/slideLayout" Target="../slideLayouts/slideLayout7.xml"/><Relationship Id="rId14" Type="http://schemas.openxmlformats.org/officeDocument/2006/relationships/image" Target="../media/image43.png"/></Relationships>
</file>

<file path=ppt/slides/_rels/slide25.xml.rels><?xml version="1.0" encoding="UTF-8" standalone="yes"?>
<Relationships xmlns="http://schemas.openxmlformats.org/package/2006/relationships"><Relationship Id="rId8" Type="http://schemas.openxmlformats.org/officeDocument/2006/relationships/audio" Target="../media/media5.mp3"/><Relationship Id="rId13" Type="http://schemas.openxmlformats.org/officeDocument/2006/relationships/image" Target="../media/image42.png"/><Relationship Id="rId3" Type="http://schemas.microsoft.com/office/2007/relationships/media" Target="../media/media3.mp3"/><Relationship Id="rId7" Type="http://schemas.microsoft.com/office/2007/relationships/media" Target="../media/media5.mp3"/><Relationship Id="rId12" Type="http://schemas.openxmlformats.org/officeDocument/2006/relationships/image" Target="../media/image41.sv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40.png"/><Relationship Id="rId5" Type="http://schemas.microsoft.com/office/2007/relationships/media" Target="../media/media4.mp3"/><Relationship Id="rId15" Type="http://schemas.openxmlformats.org/officeDocument/2006/relationships/image" Target="../media/image39.jpeg"/><Relationship Id="rId10" Type="http://schemas.openxmlformats.org/officeDocument/2006/relationships/notesSlide" Target="../notesSlides/notesSlide4.xml"/><Relationship Id="rId4" Type="http://schemas.openxmlformats.org/officeDocument/2006/relationships/audio" Target="../media/media3.mp3"/><Relationship Id="rId9" Type="http://schemas.openxmlformats.org/officeDocument/2006/relationships/slideLayout" Target="../slideLayouts/slideLayout7.xml"/><Relationship Id="rId14" Type="http://schemas.openxmlformats.org/officeDocument/2006/relationships/image" Target="../media/image43.png"/></Relationships>
</file>

<file path=ppt/slides/_rels/slide2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4.jp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2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12.xml"/><Relationship Id="rId6" Type="http://schemas.microsoft.com/office/2007/relationships/hdphoto" Target="../media/hdphoto6.wdp"/><Relationship Id="rId5" Type="http://schemas.openxmlformats.org/officeDocument/2006/relationships/image" Target="../media/image5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822850" y="1421312"/>
            <a:ext cx="10546300"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5:</a:t>
            </a:r>
            <a:endParaRPr lang="en-US" sz="5200" b="1" dirty="0">
              <a:solidFill>
                <a:srgbClr val="002060"/>
              </a:solidFill>
              <a:latin typeface="UTM Avo" panose="02040603050506020204" pitchFamily="18" charset="0"/>
            </a:endParaRPr>
          </a:p>
          <a:p>
            <a:pPr>
              <a:lnSpc>
                <a:spcPct val="150000"/>
              </a:lnSpc>
            </a:pPr>
            <a:r>
              <a:rPr lang="en-US" sz="5200" b="1">
                <a:solidFill>
                  <a:srgbClr val="002060"/>
                </a:solidFill>
                <a:latin typeface="UTM Avo" panose="02040603050506020204" pitchFamily="18" charset="0"/>
              </a:rPr>
              <a:t>Nghề nghiệp trong cuộc sống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17</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BÀI-6-_Học-hát-BA-NGỌN-NẾN-LUNG-LINH-_-có-lời-_ (1)">
            <a:hlinkClick r:id="" action="ppaction://media"/>
            <a:extLst>
              <a:ext uri="{FF2B5EF4-FFF2-40B4-BE49-F238E27FC236}">
                <a16:creationId xmlns:a16="http://schemas.microsoft.com/office/drawing/2014/main" id="{8232091E-B0BD-5649-979A-4E311C27CF9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587830"/>
            <a:ext cx="12192000" cy="6270170"/>
          </a:xfrm>
          <a:prstGeom prst="rect">
            <a:avLst/>
          </a:prstGeom>
        </p:spPr>
      </p:pic>
    </p:spTree>
    <p:extLst>
      <p:ext uri="{BB962C8B-B14F-4D97-AF65-F5344CB8AC3E}">
        <p14:creationId xmlns:p14="http://schemas.microsoft.com/office/powerpoint/2010/main" val="4127419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19B1BC6-0088-CE4C-570E-637DE4CB6E9E}"/>
              </a:ext>
            </a:extLst>
          </p:cNvPr>
          <p:cNvGrpSpPr/>
          <p:nvPr/>
        </p:nvGrpSpPr>
        <p:grpSpPr>
          <a:xfrm>
            <a:off x="5018969" y="3112220"/>
            <a:ext cx="2736543" cy="1567806"/>
            <a:chOff x="608051" y="961374"/>
            <a:chExt cx="2878585" cy="1567806"/>
          </a:xfrm>
        </p:grpSpPr>
        <p:pic>
          <p:nvPicPr>
            <p:cNvPr id="3" name="Picture 2">
              <a:hlinkClick r:id="rId3"/>
              <a:extLst>
                <a:ext uri="{FF2B5EF4-FFF2-40B4-BE49-F238E27FC236}">
                  <a16:creationId xmlns:a16="http://schemas.microsoft.com/office/drawing/2014/main" id="{637B8CB4-0798-0190-08D7-669E5A4A70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1" y="1221588"/>
              <a:ext cx="1441020" cy="1307592"/>
            </a:xfrm>
            <a:prstGeom prst="rect">
              <a:avLst/>
            </a:prstGeom>
          </p:spPr>
        </p:pic>
        <p:sp>
          <p:nvSpPr>
            <p:cNvPr id="4" name="TextBox 3">
              <a:extLst>
                <a:ext uri="{FF2B5EF4-FFF2-40B4-BE49-F238E27FC236}">
                  <a16:creationId xmlns:a16="http://schemas.microsoft.com/office/drawing/2014/main" id="{6A24029E-A907-AE96-C7A0-2B8676E1833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32931281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9F4586-9F9E-8CF6-5AA8-EE759527C98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p:blipFill>
        <p:spPr>
          <a:xfrm>
            <a:off x="1515533" y="1341120"/>
            <a:ext cx="9807786" cy="5516880"/>
          </a:xfrm>
          <a:prstGeom prst="rect">
            <a:avLst/>
          </a:prstGeom>
          <a:effectLst>
            <a:softEdge rad="317500"/>
          </a:effectLst>
        </p:spPr>
      </p:pic>
    </p:spTree>
    <p:extLst>
      <p:ext uri="{BB962C8B-B14F-4D97-AF65-F5344CB8AC3E}">
        <p14:creationId xmlns:p14="http://schemas.microsoft.com/office/powerpoint/2010/main" val="13081641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5F8D2DA-BF73-F3A7-BEA8-33D9CE915D69}"/>
              </a:ext>
            </a:extLst>
          </p:cNvPr>
          <p:cNvGrpSpPr/>
          <p:nvPr/>
        </p:nvGrpSpPr>
        <p:grpSpPr>
          <a:xfrm>
            <a:off x="5018969" y="3112220"/>
            <a:ext cx="2736543" cy="1567806"/>
            <a:chOff x="608051" y="961374"/>
            <a:chExt cx="2878585" cy="1567806"/>
          </a:xfrm>
        </p:grpSpPr>
        <p:pic>
          <p:nvPicPr>
            <p:cNvPr id="3" name="Picture 2">
              <a:hlinkClick r:id="rId3"/>
              <a:extLst>
                <a:ext uri="{FF2B5EF4-FFF2-40B4-BE49-F238E27FC236}">
                  <a16:creationId xmlns:a16="http://schemas.microsoft.com/office/drawing/2014/main" id="{E059EE91-AC0F-84E8-4FC7-CEEEDE6C546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1" y="1221588"/>
              <a:ext cx="1441020" cy="1307592"/>
            </a:xfrm>
            <a:prstGeom prst="rect">
              <a:avLst/>
            </a:prstGeom>
          </p:spPr>
        </p:pic>
        <p:sp>
          <p:nvSpPr>
            <p:cNvPr id="4" name="TextBox 3">
              <a:extLst>
                <a:ext uri="{FF2B5EF4-FFF2-40B4-BE49-F238E27FC236}">
                  <a16:creationId xmlns:a16="http://schemas.microsoft.com/office/drawing/2014/main" id="{12FE5C90-1126-4661-6763-3171B2BA0965}"/>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13">
            <a:extLst>
              <a:ext uri="{FF2B5EF4-FFF2-40B4-BE49-F238E27FC236}">
                <a16:creationId xmlns:a16="http://schemas.microsoft.com/office/drawing/2014/main" id="{A7982F34-5B18-F63E-CF45-9EF444F1D4B1}"/>
              </a:ext>
            </a:extLst>
          </p:cNvPr>
          <p:cNvPicPr>
            <a:picLocks noChangeAspect="1"/>
          </p:cNvPicPr>
          <p:nvPr/>
        </p:nvPicPr>
        <p:blipFill>
          <a:blip r:embed="rId3" cstate="screen"/>
          <a:stretch>
            <a:fillRect/>
          </a:stretch>
        </p:blipFill>
        <p:spPr>
          <a:xfrm>
            <a:off x="7004885" y="1086316"/>
            <a:ext cx="3844118" cy="5094334"/>
          </a:xfrm>
          <a:prstGeom prst="rect">
            <a:avLst/>
          </a:prstGeom>
        </p:spPr>
      </p:pic>
      <p:pic>
        <p:nvPicPr>
          <p:cNvPr id="8" name="图片 15" descr="1 (8)">
            <a:extLst>
              <a:ext uri="{FF2B5EF4-FFF2-40B4-BE49-F238E27FC236}">
                <a16:creationId xmlns:a16="http://schemas.microsoft.com/office/drawing/2014/main" id="{6CC0920F-67CB-0188-F52F-0A140F597769}"/>
              </a:ext>
            </a:extLst>
          </p:cNvPr>
          <p:cNvPicPr>
            <a:picLocks noChangeAspect="1"/>
          </p:cNvPicPr>
          <p:nvPr/>
        </p:nvPicPr>
        <p:blipFill>
          <a:blip r:embed="rId4" cstate="screen"/>
          <a:stretch>
            <a:fillRect/>
          </a:stretch>
        </p:blipFill>
        <p:spPr>
          <a:xfrm>
            <a:off x="6822052" y="5544565"/>
            <a:ext cx="2367519" cy="920609"/>
          </a:xfrm>
          <a:prstGeom prst="rect">
            <a:avLst/>
          </a:prstGeom>
        </p:spPr>
      </p:pic>
      <p:pic>
        <p:nvPicPr>
          <p:cNvPr id="9" name="图片 16" descr="Bunny_04">
            <a:extLst>
              <a:ext uri="{FF2B5EF4-FFF2-40B4-BE49-F238E27FC236}">
                <a16:creationId xmlns:a16="http://schemas.microsoft.com/office/drawing/2014/main" id="{C7A2CCAC-8224-01A0-79F1-2299394915D9}"/>
              </a:ext>
            </a:extLst>
          </p:cNvPr>
          <p:cNvPicPr>
            <a:picLocks noChangeAspect="1"/>
          </p:cNvPicPr>
          <p:nvPr/>
        </p:nvPicPr>
        <p:blipFill>
          <a:blip r:embed="rId5" cstate="screen"/>
          <a:stretch>
            <a:fillRect/>
          </a:stretch>
        </p:blipFill>
        <p:spPr>
          <a:xfrm>
            <a:off x="9372404" y="5191017"/>
            <a:ext cx="1083422" cy="1092674"/>
          </a:xfrm>
          <a:prstGeom prst="rect">
            <a:avLst/>
          </a:prstGeom>
        </p:spPr>
      </p:pic>
      <p:sp>
        <p:nvSpPr>
          <p:cNvPr id="10" name="Rounded Rectangle 1">
            <a:extLst>
              <a:ext uri="{FF2B5EF4-FFF2-40B4-BE49-F238E27FC236}">
                <a16:creationId xmlns:a16="http://schemas.microsoft.com/office/drawing/2014/main" id="{1CEC5E15-7B94-8B68-DC6A-3A2B216BF1BB}"/>
              </a:ext>
            </a:extLst>
          </p:cNvPr>
          <p:cNvSpPr/>
          <p:nvPr/>
        </p:nvSpPr>
        <p:spPr>
          <a:xfrm>
            <a:off x="933843" y="2142699"/>
            <a:ext cx="5677865" cy="2825086"/>
          </a:xfrm>
          <a:prstGeom prst="roundRect">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9BDEC1-7311-BAB9-1D2F-33DD921D7096}"/>
              </a:ext>
            </a:extLst>
          </p:cNvPr>
          <p:cNvSpPr/>
          <p:nvPr/>
        </p:nvSpPr>
        <p:spPr>
          <a:xfrm>
            <a:off x="933843" y="2741864"/>
            <a:ext cx="5743794" cy="1478418"/>
          </a:xfrm>
          <a:prstGeom prst="rect">
            <a:avLst/>
          </a:prstGeom>
        </p:spPr>
        <p:txBody>
          <a:bodyPr wrap="square">
            <a:spAutoFit/>
          </a:bodyPr>
          <a:lstStyle/>
          <a:p>
            <a:pPr algn="ctr">
              <a:lnSpc>
                <a:spcPct val="150000"/>
              </a:lnSpc>
            </a:pPr>
            <a:r>
              <a:rPr lang="en-US" sz="3200" b="1" dirty="0" err="1">
                <a:solidFill>
                  <a:srgbClr val="FF0000"/>
                </a:solidFill>
                <a:latin typeface="UTM Avo" panose="02040603050506020204" pitchFamily="18" charset="0"/>
                <a:cs typeface="Arial" panose="020B0604020202020204" pitchFamily="34" charset="0"/>
              </a:rPr>
              <a:t>Hoạt</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động</a:t>
            </a:r>
            <a:r>
              <a:rPr lang="en-US" sz="3200" b="1" dirty="0">
                <a:solidFill>
                  <a:srgbClr val="FF0000"/>
                </a:solidFill>
                <a:latin typeface="UTM Avo" panose="02040603050506020204" pitchFamily="18" charset="0"/>
                <a:cs typeface="Arial" panose="020B0604020202020204" pitchFamily="34" charset="0"/>
              </a:rPr>
              <a:t> 1: </a:t>
            </a:r>
            <a:r>
              <a:rPr lang="en-US" sz="3200" b="1" dirty="0" err="1">
                <a:solidFill>
                  <a:srgbClr val="FF0000"/>
                </a:solidFill>
                <a:latin typeface="UTM Avo" panose="02040603050506020204" pitchFamily="18" charset="0"/>
                <a:cs typeface="Arial" panose="020B0604020202020204" pitchFamily="34" charset="0"/>
              </a:rPr>
              <a:t>Nghề</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nghiệp</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của</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người</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thân</a:t>
            </a:r>
            <a:endParaRPr lang="en-US" sz="3200" b="1" dirty="0">
              <a:solidFill>
                <a:srgbClr val="FF00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86617705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8" descr="1 (2)">
            <a:extLst>
              <a:ext uri="{FF2B5EF4-FFF2-40B4-BE49-F238E27FC236}">
                <a16:creationId xmlns:a16="http://schemas.microsoft.com/office/drawing/2014/main" id="{05DF10C9-1C6A-F288-1C3E-DC0BC5A633B1}"/>
              </a:ext>
            </a:extLst>
          </p:cNvPr>
          <p:cNvPicPr>
            <a:picLocks noChangeAspect="1"/>
          </p:cNvPicPr>
          <p:nvPr/>
        </p:nvPicPr>
        <p:blipFill>
          <a:blip r:embed="rId3" cstate="screen"/>
          <a:stretch>
            <a:fillRect/>
          </a:stretch>
        </p:blipFill>
        <p:spPr>
          <a:xfrm rot="21360000">
            <a:off x="19336" y="553963"/>
            <a:ext cx="8103331" cy="3290414"/>
          </a:xfrm>
          <a:prstGeom prst="rect">
            <a:avLst/>
          </a:prstGeom>
        </p:spPr>
      </p:pic>
      <p:sp>
        <p:nvSpPr>
          <p:cNvPr id="8" name="Cloud 7">
            <a:extLst>
              <a:ext uri="{FF2B5EF4-FFF2-40B4-BE49-F238E27FC236}">
                <a16:creationId xmlns:a16="http://schemas.microsoft.com/office/drawing/2014/main" id="{21C7F9D3-8CA3-8A53-CEA1-097E38377EE6}"/>
              </a:ext>
            </a:extLst>
          </p:cNvPr>
          <p:cNvSpPr/>
          <p:nvPr/>
        </p:nvSpPr>
        <p:spPr>
          <a:xfrm rot="166232">
            <a:off x="8251175" y="663783"/>
            <a:ext cx="3298318" cy="1056773"/>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8E9F2C9-797E-7138-43DF-88FC13AAA08E}"/>
              </a:ext>
            </a:extLst>
          </p:cNvPr>
          <p:cNvSpPr txBox="1"/>
          <p:nvPr/>
        </p:nvSpPr>
        <p:spPr>
          <a:xfrm>
            <a:off x="8637698" y="958043"/>
            <a:ext cx="3097763" cy="461665"/>
          </a:xfrm>
          <a:prstGeom prst="rect">
            <a:avLst/>
          </a:prstGeom>
          <a:noFill/>
        </p:spPr>
        <p:txBody>
          <a:bodyPr wrap="square" rtlCol="0">
            <a:spAutoFit/>
          </a:bodyPr>
          <a:lstStyle/>
          <a:p>
            <a:r>
              <a:rPr lang="en-US" sz="2400" b="1" dirty="0" err="1">
                <a:solidFill>
                  <a:srgbClr val="FF0000"/>
                </a:solidFill>
                <a:latin typeface="UTM Avo" panose="02040603050506020204" pitchFamily="18" charset="0"/>
                <a:cs typeface="Arial" panose="020B0604020202020204" pitchFamily="34" charset="0"/>
              </a:rPr>
              <a:t>Hoạt</a:t>
            </a:r>
            <a:r>
              <a:rPr lang="en-US" sz="2400" b="1" dirty="0">
                <a:solidFill>
                  <a:srgbClr val="FF0000"/>
                </a:solidFill>
                <a:latin typeface="UTM Avo" panose="02040603050506020204" pitchFamily="18" charset="0"/>
                <a:cs typeface="Arial" panose="020B0604020202020204" pitchFamily="34" charset="0"/>
              </a:rPr>
              <a:t> </a:t>
            </a:r>
            <a:r>
              <a:rPr lang="en-US" sz="2400" b="1" dirty="0" err="1">
                <a:solidFill>
                  <a:srgbClr val="FF0000"/>
                </a:solidFill>
                <a:latin typeface="UTM Avo" panose="02040603050506020204" pitchFamily="18" charset="0"/>
                <a:cs typeface="Arial" panose="020B0604020202020204" pitchFamily="34" charset="0"/>
              </a:rPr>
              <a:t>động</a:t>
            </a:r>
            <a:r>
              <a:rPr lang="en-US" sz="2400" b="1" dirty="0">
                <a:solidFill>
                  <a:srgbClr val="FF0000"/>
                </a:solidFill>
                <a:latin typeface="UTM Avo" panose="02040603050506020204" pitchFamily="18" charset="0"/>
                <a:cs typeface="Arial" panose="020B0604020202020204" pitchFamily="34" charset="0"/>
              </a:rPr>
              <a:t> </a:t>
            </a:r>
            <a:r>
              <a:rPr lang="en-US" sz="2400" b="1" dirty="0" err="1">
                <a:solidFill>
                  <a:srgbClr val="FF0000"/>
                </a:solidFill>
                <a:latin typeface="UTM Avo" panose="02040603050506020204" pitchFamily="18" charset="0"/>
                <a:cs typeface="Arial" panose="020B0604020202020204" pitchFamily="34" charset="0"/>
              </a:rPr>
              <a:t>nhóm</a:t>
            </a:r>
            <a:endParaRPr lang="en-US" sz="2400" b="1" dirty="0">
              <a:solidFill>
                <a:srgbClr val="FF0000"/>
              </a:solidFill>
              <a:latin typeface="UTM Avo" panose="02040603050506020204" pitchFamily="18" charset="0"/>
              <a:cs typeface="Arial" panose="020B0604020202020204" pitchFamily="34" charset="0"/>
            </a:endParaRPr>
          </a:p>
        </p:txBody>
      </p:sp>
      <p:sp>
        <p:nvSpPr>
          <p:cNvPr id="10" name="Rectangle 9">
            <a:extLst>
              <a:ext uri="{FF2B5EF4-FFF2-40B4-BE49-F238E27FC236}">
                <a16:creationId xmlns:a16="http://schemas.microsoft.com/office/drawing/2014/main" id="{32746959-80D4-2D4B-E266-8733914053A0}"/>
              </a:ext>
            </a:extLst>
          </p:cNvPr>
          <p:cNvSpPr/>
          <p:nvPr/>
        </p:nvSpPr>
        <p:spPr>
          <a:xfrm>
            <a:off x="1783964" y="2450009"/>
            <a:ext cx="8624071" cy="3345981"/>
          </a:xfrm>
          <a:prstGeom prst="rect">
            <a:avLst/>
          </a:prstGeom>
        </p:spPr>
        <p:txBody>
          <a:bodyPr wrap="square">
            <a:spAutoFit/>
          </a:bodyPr>
          <a:lstStyle/>
          <a:p>
            <a:pPr algn="just">
              <a:lnSpc>
                <a:spcPct val="150000"/>
              </a:lnSpc>
            </a:pPr>
            <a:r>
              <a:rPr lang="en-US" sz="2400" b="1" i="1">
                <a:latin typeface="UTM Avo" panose="02040603050506020204" pitchFamily="18" charset="0"/>
                <a:cs typeface="Arial" panose="020B0604020202020204" pitchFamily="34" charset="0"/>
              </a:rPr>
              <a:t>Em hãy chia sẻ với các bạn trong nhóm về nghề nghiệp của người thân trong gia đình theo các gợi ý: </a:t>
            </a:r>
            <a:endParaRPr lang="vi-VN" sz="2400" b="1" i="1" dirty="0">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Mỗi học sinh chọn một người thân (bố, mẹ, ông, bà, cô, chú,...) để chia sẻ với các bạn.</a:t>
            </a:r>
          </a:p>
          <a:p>
            <a:pPr marL="342900" indent="-342900"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Nội dung chia sẻ: tên nghề nghiệp, các công việc cụ thể, các đức tính liên quan tới nghề nghiệp</a:t>
            </a:r>
            <a:endParaRPr lang="vi-V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94127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anim calcmode="lin" valueType="num">
                                      <p:cBhvr>
                                        <p:cTn id="23"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4" dur="500" fill="hold"/>
                                        <p:tgtEl>
                                          <p:spTgt spid="10">
                                            <p:txEl>
                                              <p:pRg st="1" end="1"/>
                                            </p:txEl>
                                          </p:spTgt>
                                        </p:tgtEl>
                                        <p:attrNameLst>
                                          <p:attrName>ppt_y</p:attrName>
                                        </p:attrNameLst>
                                      </p:cBhvr>
                                      <p:tavLst>
                                        <p:tav tm="0">
                                          <p:val>
                                            <p:strVal val="#ppt_y-#ppt_h/2"/>
                                          </p:val>
                                        </p:tav>
                                        <p:tav tm="100000">
                                          <p:val>
                                            <p:strVal val="#ppt_y"/>
                                          </p:val>
                                        </p:tav>
                                      </p:tavLst>
                                    </p:anim>
                                    <p:anim calcmode="lin" valueType="num">
                                      <p:cBhvr>
                                        <p:cTn id="25" dur="500" fill="hold"/>
                                        <p:tgtEl>
                                          <p:spTgt spid="10">
                                            <p:txEl>
                                              <p:pRg st="1" end="1"/>
                                            </p:txEl>
                                          </p:spTgt>
                                        </p:tgtEl>
                                        <p:attrNameLst>
                                          <p:attrName>ppt_w</p:attrName>
                                        </p:attrNameLst>
                                      </p:cBhvr>
                                      <p:tavLst>
                                        <p:tav tm="0">
                                          <p:val>
                                            <p:strVal val="#ppt_w"/>
                                          </p:val>
                                        </p:tav>
                                        <p:tav tm="100000">
                                          <p:val>
                                            <p:strVal val="#ppt_w"/>
                                          </p:val>
                                        </p:tav>
                                      </p:tavLst>
                                    </p:anim>
                                    <p:anim calcmode="lin" valueType="num">
                                      <p:cBhvr>
                                        <p:cTn id="26" dur="500" fill="hold"/>
                                        <p:tgtEl>
                                          <p:spTgt spid="1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 fill="hold" nodeType="click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anim calcmode="lin" valueType="num">
                                      <p:cBhvr>
                                        <p:cTn id="3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32" dur="500" fill="hold"/>
                                        <p:tgtEl>
                                          <p:spTgt spid="10">
                                            <p:txEl>
                                              <p:pRg st="2" end="2"/>
                                            </p:txEl>
                                          </p:spTgt>
                                        </p:tgtEl>
                                        <p:attrNameLst>
                                          <p:attrName>ppt_y</p:attrName>
                                        </p:attrNameLst>
                                      </p:cBhvr>
                                      <p:tavLst>
                                        <p:tav tm="0">
                                          <p:val>
                                            <p:strVal val="#ppt_y-#ppt_h/2"/>
                                          </p:val>
                                        </p:tav>
                                        <p:tav tm="100000">
                                          <p:val>
                                            <p:strVal val="#ppt_y"/>
                                          </p:val>
                                        </p:tav>
                                      </p:tavLst>
                                    </p:anim>
                                    <p:anim calcmode="lin" valueType="num">
                                      <p:cBhvr>
                                        <p:cTn id="33" dur="500" fill="hold"/>
                                        <p:tgtEl>
                                          <p:spTgt spid="10">
                                            <p:txEl>
                                              <p:pRg st="2" end="2"/>
                                            </p:txEl>
                                          </p:spTgt>
                                        </p:tgtEl>
                                        <p:attrNameLst>
                                          <p:attrName>ppt_w</p:attrName>
                                        </p:attrNameLst>
                                      </p:cBhvr>
                                      <p:tavLst>
                                        <p:tav tm="0">
                                          <p:val>
                                            <p:strVal val="#ppt_w"/>
                                          </p:val>
                                        </p:tav>
                                        <p:tav tm="100000">
                                          <p:val>
                                            <p:strVal val="#ppt_w"/>
                                          </p:val>
                                        </p:tav>
                                      </p:tavLst>
                                    </p:anim>
                                    <p:anim calcmode="lin" valueType="num">
                                      <p:cBhvr>
                                        <p:cTn id="34" dur="500" fill="hold"/>
                                        <p:tgtEl>
                                          <p:spTgt spid="10">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图片 10" descr="1 (1)">
            <a:extLst>
              <a:ext uri="{FF2B5EF4-FFF2-40B4-BE49-F238E27FC236}">
                <a16:creationId xmlns:a16="http://schemas.microsoft.com/office/drawing/2014/main" id="{D4EFA00A-CA41-18F7-6F33-C85497CFD263}"/>
              </a:ext>
            </a:extLst>
          </p:cNvPr>
          <p:cNvPicPr>
            <a:picLocks noChangeAspect="1"/>
          </p:cNvPicPr>
          <p:nvPr/>
        </p:nvPicPr>
        <p:blipFill>
          <a:blip r:embed="rId3" cstate="screen"/>
          <a:stretch>
            <a:fillRect/>
          </a:stretch>
        </p:blipFill>
        <p:spPr>
          <a:xfrm>
            <a:off x="1014120" y="4386659"/>
            <a:ext cx="2204720" cy="1932305"/>
          </a:xfrm>
          <a:prstGeom prst="rect">
            <a:avLst/>
          </a:prstGeom>
        </p:spPr>
      </p:pic>
      <p:pic>
        <p:nvPicPr>
          <p:cNvPr id="10" name="Picture 9">
            <a:extLst>
              <a:ext uri="{FF2B5EF4-FFF2-40B4-BE49-F238E27FC236}">
                <a16:creationId xmlns:a16="http://schemas.microsoft.com/office/drawing/2014/main" id="{1721C7F6-1898-2A4F-F892-3D5227E0A7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36318" y="3370240"/>
            <a:ext cx="798128" cy="1588796"/>
          </a:xfrm>
          <a:prstGeom prst="rect">
            <a:avLst/>
          </a:prstGeom>
        </p:spPr>
      </p:pic>
      <p:sp>
        <p:nvSpPr>
          <p:cNvPr id="11" name="Cloud Callout 7">
            <a:extLst>
              <a:ext uri="{FF2B5EF4-FFF2-40B4-BE49-F238E27FC236}">
                <a16:creationId xmlns:a16="http://schemas.microsoft.com/office/drawing/2014/main" id="{4BD79CAC-BAD5-C59A-F21E-1AB3FBA88485}"/>
              </a:ext>
            </a:extLst>
          </p:cNvPr>
          <p:cNvSpPr/>
          <p:nvPr/>
        </p:nvSpPr>
        <p:spPr>
          <a:xfrm>
            <a:off x="3017558" y="448952"/>
            <a:ext cx="7874708" cy="3438998"/>
          </a:xfrm>
          <a:prstGeom prst="cloudCallout">
            <a:avLst>
              <a:gd name="adj1" fmla="val -56295"/>
              <a:gd name="adj2" fmla="val 56880"/>
            </a:avLst>
          </a:prstGeom>
          <a:solidFill>
            <a:schemeClr val="accent2">
              <a:lumMod val="20000"/>
              <a:lumOff val="80000"/>
            </a:schemeClr>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E3B5BFA-F7C8-63D3-53B9-B941FF44D3AB}"/>
              </a:ext>
            </a:extLst>
          </p:cNvPr>
          <p:cNvSpPr/>
          <p:nvPr/>
        </p:nvSpPr>
        <p:spPr>
          <a:xfrm>
            <a:off x="4093741" y="1228225"/>
            <a:ext cx="6117059" cy="1880451"/>
          </a:xfrm>
          <a:prstGeom prst="rect">
            <a:avLst/>
          </a:prstGeom>
        </p:spPr>
        <p:txBody>
          <a:bodyPr wrap="square">
            <a:spAutoFit/>
          </a:bodyPr>
          <a:lstStyle/>
          <a:p>
            <a:pPr marL="285750" indent="-285750">
              <a:lnSpc>
                <a:spcPct val="150000"/>
              </a:lnSpc>
              <a:buFont typeface="Wingdings" panose="05000000000000000000" pitchFamily="2" charset="2"/>
              <a:buChar char="§"/>
            </a:pPr>
            <a:r>
              <a:rPr lang="en-US" sz="2000" dirty="0" err="1">
                <a:latin typeface="UTM Avo" panose="02040603050506020204" pitchFamily="18" charset="0"/>
              </a:rPr>
              <a:t>Em</a:t>
            </a:r>
            <a:r>
              <a:rPr lang="en-US" sz="2000" dirty="0">
                <a:latin typeface="UTM Avo" panose="02040603050506020204" pitchFamily="18" charset="0"/>
              </a:rPr>
              <a:t> </a:t>
            </a:r>
            <a:r>
              <a:rPr lang="en-US" sz="2000" dirty="0" err="1">
                <a:latin typeface="UTM Avo" panose="02040603050506020204" pitchFamily="18" charset="0"/>
              </a:rPr>
              <a:t>đã</a:t>
            </a:r>
            <a:r>
              <a:rPr lang="en-US" sz="2000" dirty="0">
                <a:latin typeface="UTM Avo" panose="02040603050506020204" pitchFamily="18" charset="0"/>
              </a:rPr>
              <a:t> </a:t>
            </a:r>
            <a:r>
              <a:rPr lang="en-US" sz="2000" dirty="0" err="1">
                <a:latin typeface="UTM Avo" panose="02040603050506020204" pitchFamily="18" charset="0"/>
              </a:rPr>
              <a:t>tìm</a:t>
            </a:r>
            <a:r>
              <a:rPr lang="en-US" sz="2000" dirty="0">
                <a:latin typeface="UTM Avo" panose="02040603050506020204" pitchFamily="18" charset="0"/>
              </a:rPr>
              <a:t> </a:t>
            </a:r>
            <a:r>
              <a:rPr lang="en-US" sz="2000" dirty="0" err="1">
                <a:latin typeface="UTM Avo" panose="02040603050506020204" pitchFamily="18" charset="0"/>
              </a:rPr>
              <a:t>hiểu</a:t>
            </a:r>
            <a:r>
              <a:rPr lang="en-US" sz="2000" dirty="0">
                <a:latin typeface="UTM Avo" panose="02040603050506020204" pitchFamily="18" charset="0"/>
              </a:rPr>
              <a:t> </a:t>
            </a:r>
            <a:r>
              <a:rPr lang="en-US" sz="2000" dirty="0" err="1">
                <a:latin typeface="UTM Avo" panose="02040603050506020204" pitchFamily="18" charset="0"/>
              </a:rPr>
              <a:t>về</a:t>
            </a:r>
            <a:r>
              <a:rPr lang="en-US" sz="2000" dirty="0">
                <a:latin typeface="UTM Avo" panose="02040603050506020204" pitchFamily="18" charset="0"/>
              </a:rPr>
              <a:t> </a:t>
            </a:r>
            <a:r>
              <a:rPr lang="en-US" sz="2000" dirty="0" err="1">
                <a:latin typeface="UTM Avo" panose="02040603050506020204" pitchFamily="18" charset="0"/>
              </a:rPr>
              <a:t>nghề</a:t>
            </a:r>
            <a:r>
              <a:rPr lang="en-US" sz="2000" dirty="0">
                <a:latin typeface="UTM Avo" panose="02040603050506020204" pitchFamily="18" charset="0"/>
              </a:rPr>
              <a:t> </a:t>
            </a:r>
            <a:r>
              <a:rPr lang="en-US" sz="2000" dirty="0" err="1">
                <a:latin typeface="UTM Avo" panose="02040603050506020204" pitchFamily="18" charset="0"/>
              </a:rPr>
              <a:t>nghiệp</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người</a:t>
            </a:r>
            <a:r>
              <a:rPr lang="en-US" sz="2000" dirty="0">
                <a:latin typeface="UTM Avo" panose="02040603050506020204" pitchFamily="18" charset="0"/>
              </a:rPr>
              <a:t> </a:t>
            </a:r>
            <a:r>
              <a:rPr lang="en-US" sz="2000" dirty="0" err="1">
                <a:latin typeface="UTM Avo" panose="02040603050506020204" pitchFamily="18" charset="0"/>
              </a:rPr>
              <a:t>thân</a:t>
            </a:r>
            <a:r>
              <a:rPr lang="en-US" sz="2000" dirty="0">
                <a:latin typeface="UTM Avo" panose="02040603050506020204" pitchFamily="18" charset="0"/>
              </a:rPr>
              <a:t> </a:t>
            </a:r>
            <a:r>
              <a:rPr lang="en-US" sz="2000" dirty="0" err="1">
                <a:latin typeface="UTM Avo" panose="02040603050506020204" pitchFamily="18" charset="0"/>
              </a:rPr>
              <a:t>bằng</a:t>
            </a:r>
            <a:r>
              <a:rPr lang="en-US" sz="2000" dirty="0">
                <a:latin typeface="UTM Avo" panose="02040603050506020204" pitchFamily="18" charset="0"/>
              </a:rPr>
              <a:t> </a:t>
            </a:r>
            <a:r>
              <a:rPr lang="en-US" sz="2000" dirty="0" err="1">
                <a:latin typeface="UTM Avo" panose="02040603050506020204" pitchFamily="18" charset="0"/>
              </a:rPr>
              <a:t>cách</a:t>
            </a:r>
            <a:r>
              <a:rPr lang="en-US" sz="2000" dirty="0">
                <a:latin typeface="UTM Avo" panose="02040603050506020204" pitchFamily="18" charset="0"/>
              </a:rPr>
              <a:t> </a:t>
            </a:r>
            <a:r>
              <a:rPr lang="en-US" sz="2000" dirty="0" err="1">
                <a:latin typeface="UTM Avo" panose="02040603050506020204" pitchFamily="18" charset="0"/>
              </a:rPr>
              <a:t>nào</a:t>
            </a:r>
            <a:r>
              <a:rPr lang="en-US" sz="2000" dirty="0">
                <a:latin typeface="UTM Avo" panose="02040603050506020204" pitchFamily="18" charset="0"/>
              </a:rPr>
              <a:t>?</a:t>
            </a:r>
          </a:p>
          <a:p>
            <a:pPr marL="285750" indent="-285750">
              <a:lnSpc>
                <a:spcPct val="150000"/>
              </a:lnSpc>
              <a:buFont typeface="Wingdings" panose="05000000000000000000" pitchFamily="2" charset="2"/>
              <a:buChar char="§"/>
            </a:pPr>
            <a:r>
              <a:rPr lang="en-US" sz="2000" dirty="0" err="1">
                <a:latin typeface="UTM Avo" panose="02040603050506020204" pitchFamily="18" charset="0"/>
              </a:rPr>
              <a:t>Em</a:t>
            </a:r>
            <a:r>
              <a:rPr lang="en-US" sz="2000" dirty="0">
                <a:latin typeface="UTM Avo" panose="02040603050506020204" pitchFamily="18" charset="0"/>
              </a:rPr>
              <a:t> </a:t>
            </a:r>
            <a:r>
              <a:rPr lang="en-US" sz="2000" dirty="0" err="1">
                <a:latin typeface="UTM Avo" panose="02040603050506020204" pitchFamily="18" charset="0"/>
              </a:rPr>
              <a:t>yêu</a:t>
            </a:r>
            <a:r>
              <a:rPr lang="en-US" sz="2000" dirty="0">
                <a:latin typeface="UTM Avo" panose="02040603050506020204" pitchFamily="18" charset="0"/>
              </a:rPr>
              <a:t> </a:t>
            </a:r>
            <a:r>
              <a:rPr lang="en-US" sz="2000" dirty="0" err="1">
                <a:latin typeface="UTM Avo" panose="02040603050506020204" pitchFamily="18" charset="0"/>
              </a:rPr>
              <a:t>thích</a:t>
            </a:r>
            <a:r>
              <a:rPr lang="en-US" sz="2000" dirty="0">
                <a:latin typeface="UTM Avo" panose="02040603050506020204" pitchFamily="18" charset="0"/>
              </a:rPr>
              <a:t> </a:t>
            </a:r>
            <a:r>
              <a:rPr lang="en-US" sz="2000" dirty="0" err="1">
                <a:latin typeface="UTM Avo" panose="02040603050506020204" pitchFamily="18" charset="0"/>
              </a:rPr>
              <a:t>nghề</a:t>
            </a:r>
            <a:r>
              <a:rPr lang="en-US" sz="2000" dirty="0">
                <a:latin typeface="UTM Avo" panose="02040603050506020204" pitchFamily="18" charset="0"/>
              </a:rPr>
              <a:t> </a:t>
            </a:r>
            <a:r>
              <a:rPr lang="en-US" sz="2000" dirty="0" err="1">
                <a:latin typeface="UTM Avo" panose="02040603050506020204" pitchFamily="18" charset="0"/>
              </a:rPr>
              <a:t>nào</a:t>
            </a:r>
            <a:r>
              <a:rPr lang="en-US" sz="2000" dirty="0">
                <a:latin typeface="UTM Avo" panose="02040603050506020204" pitchFamily="18" charset="0"/>
              </a:rPr>
              <a:t> </a:t>
            </a:r>
            <a:r>
              <a:rPr lang="en-US" sz="2000" dirty="0" err="1">
                <a:latin typeface="UTM Avo" panose="02040603050506020204" pitchFamily="18" charset="0"/>
              </a:rPr>
              <a:t>nhất</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những</a:t>
            </a:r>
            <a:r>
              <a:rPr lang="en-US" sz="2000" dirty="0">
                <a:latin typeface="UTM Avo" panose="02040603050506020204" pitchFamily="18" charset="0"/>
              </a:rPr>
              <a:t> </a:t>
            </a:r>
            <a:r>
              <a:rPr lang="en-US" sz="2000" dirty="0" err="1">
                <a:latin typeface="UTM Avo" panose="02040603050506020204" pitchFamily="18" charset="0"/>
              </a:rPr>
              <a:t>nghề</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người</a:t>
            </a:r>
            <a:r>
              <a:rPr lang="en-US" sz="2000" dirty="0">
                <a:latin typeface="UTM Avo" panose="02040603050506020204" pitchFamily="18" charset="0"/>
              </a:rPr>
              <a:t> </a:t>
            </a:r>
            <a:r>
              <a:rPr lang="en-US" sz="2000" dirty="0" err="1">
                <a:latin typeface="UTM Avo" panose="02040603050506020204" pitchFamily="18" charset="0"/>
              </a:rPr>
              <a:t>thân</a:t>
            </a:r>
            <a:r>
              <a:rPr lang="en-US" sz="2000" dirty="0">
                <a:latin typeface="UTM Avo" panose="02040603050506020204" pitchFamily="18" charset="0"/>
              </a:rPr>
              <a:t> </a:t>
            </a:r>
            <a:r>
              <a:rPr lang="en-US" sz="2000" dirty="0" err="1">
                <a:latin typeface="UTM Avo" panose="02040603050506020204" pitchFamily="18" charset="0"/>
              </a:rPr>
              <a:t>em</a:t>
            </a:r>
            <a:r>
              <a:rPr lang="en-US" sz="2000" dirty="0">
                <a:latin typeface="UTM Avo" panose="02040603050506020204" pitchFamily="18" charset="0"/>
              </a:rPr>
              <a:t>?</a:t>
            </a:r>
            <a:endParaRPr lang="vi-VN" sz="2000" dirty="0"/>
          </a:p>
        </p:txBody>
      </p:sp>
      <p:pic>
        <p:nvPicPr>
          <p:cNvPr id="13" name="Picture 12">
            <a:extLst>
              <a:ext uri="{FF2B5EF4-FFF2-40B4-BE49-F238E27FC236}">
                <a16:creationId xmlns:a16="http://schemas.microsoft.com/office/drawing/2014/main" id="{170A5722-C8B9-5FA7-AFC2-9B096B6939E1}"/>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3389289" y="3893366"/>
            <a:ext cx="7874708" cy="291889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963650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18" presetClass="entr" presetSubtype="3"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upRight)">
                                      <p:cBhvr>
                                        <p:cTn id="12" dur="500"/>
                                        <p:tgtEl>
                                          <p:spTgt spid="11"/>
                                        </p:tgtEl>
                                      </p:cBhvr>
                                    </p:animEffect>
                                  </p:childTnLst>
                                </p:cTn>
                              </p:par>
                              <p:par>
                                <p:cTn id="13" presetID="18" presetClass="entr" presetSubtype="3"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strips(upRight)">
                                      <p:cBhvr>
                                        <p:cTn id="15" dur="500"/>
                                        <p:tgtEl>
                                          <p:spTgt spid="12"/>
                                        </p:tgtEl>
                                      </p:cBhvr>
                                    </p:animEffect>
                                  </p:childTnLst>
                                </p:cTn>
                              </p:par>
                              <p:par>
                                <p:cTn id="16" presetID="3" presetClass="entr" presetSubtype="1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linds(horizontal)">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8" descr="1 (2)">
            <a:extLst>
              <a:ext uri="{FF2B5EF4-FFF2-40B4-BE49-F238E27FC236}">
                <a16:creationId xmlns:a16="http://schemas.microsoft.com/office/drawing/2014/main" id="{6899E402-C338-3D24-AACB-A474C1360D93}"/>
              </a:ext>
            </a:extLst>
          </p:cNvPr>
          <p:cNvPicPr>
            <a:picLocks noChangeAspect="1"/>
          </p:cNvPicPr>
          <p:nvPr/>
        </p:nvPicPr>
        <p:blipFill rotWithShape="1">
          <a:blip r:embed="rId3" cstate="screen"/>
          <a:srcRect/>
          <a:stretch>
            <a:fillRect/>
          </a:stretch>
        </p:blipFill>
        <p:spPr>
          <a:xfrm rot="17190247">
            <a:off x="4757598" y="2062916"/>
            <a:ext cx="1126241" cy="1030858"/>
          </a:xfrm>
          <a:prstGeom prst="rect">
            <a:avLst/>
          </a:prstGeom>
        </p:spPr>
      </p:pic>
      <p:pic>
        <p:nvPicPr>
          <p:cNvPr id="8" name="图片 4">
            <a:extLst>
              <a:ext uri="{FF2B5EF4-FFF2-40B4-BE49-F238E27FC236}">
                <a16:creationId xmlns:a16="http://schemas.microsoft.com/office/drawing/2014/main" id="{A80B5ED5-3102-F319-9500-2D2A40941F10}"/>
              </a:ext>
            </a:extLst>
          </p:cNvPr>
          <p:cNvPicPr>
            <a:picLocks noChangeAspect="1"/>
          </p:cNvPicPr>
          <p:nvPr/>
        </p:nvPicPr>
        <p:blipFill>
          <a:blip r:embed="rId4"/>
          <a:stretch>
            <a:fillRect/>
          </a:stretch>
        </p:blipFill>
        <p:spPr>
          <a:xfrm>
            <a:off x="336104" y="1895776"/>
            <a:ext cx="3682634" cy="4831615"/>
          </a:xfrm>
          <a:prstGeom prst="rect">
            <a:avLst/>
          </a:prstGeom>
        </p:spPr>
      </p:pic>
      <p:sp>
        <p:nvSpPr>
          <p:cNvPr id="9" name="TextBox 8">
            <a:extLst>
              <a:ext uri="{FF2B5EF4-FFF2-40B4-BE49-F238E27FC236}">
                <a16:creationId xmlns:a16="http://schemas.microsoft.com/office/drawing/2014/main" id="{820F517F-64F3-FD45-7846-91438B2A3A3E}"/>
              </a:ext>
            </a:extLst>
          </p:cNvPr>
          <p:cNvSpPr txBox="1"/>
          <p:nvPr/>
        </p:nvSpPr>
        <p:spPr>
          <a:xfrm>
            <a:off x="6075131" y="2148157"/>
            <a:ext cx="3296992" cy="646331"/>
          </a:xfrm>
          <a:prstGeom prst="rect">
            <a:avLst/>
          </a:prstGeom>
          <a:noFill/>
        </p:spPr>
        <p:txBody>
          <a:bodyPr wrap="square" rtlCol="0">
            <a:spAutoFit/>
          </a:bodyPr>
          <a:lstStyle/>
          <a:p>
            <a:r>
              <a:rPr lang="en-US" sz="3600" b="1" dirty="0">
                <a:solidFill>
                  <a:srgbClr val="FF0000"/>
                </a:solidFill>
                <a:latin typeface="UTM Avo" panose="02040603050506020204" pitchFamily="18" charset="0"/>
                <a:cs typeface="Arial" panose="020B0604020202020204" pitchFamily="34" charset="0"/>
              </a:rPr>
              <a:t>KẾT LUẬN</a:t>
            </a:r>
          </a:p>
        </p:txBody>
      </p:sp>
      <p:sp>
        <p:nvSpPr>
          <p:cNvPr id="10" name="Rectangle 9">
            <a:extLst>
              <a:ext uri="{FF2B5EF4-FFF2-40B4-BE49-F238E27FC236}">
                <a16:creationId xmlns:a16="http://schemas.microsoft.com/office/drawing/2014/main" id="{C3000799-40B5-A430-F661-19185E1E5355}"/>
              </a:ext>
            </a:extLst>
          </p:cNvPr>
          <p:cNvSpPr/>
          <p:nvPr/>
        </p:nvSpPr>
        <p:spPr>
          <a:xfrm>
            <a:off x="4232744" y="3222311"/>
            <a:ext cx="6435256" cy="2783839"/>
          </a:xfrm>
          <a:prstGeom prst="rect">
            <a:avLst/>
          </a:prstGeom>
          <a:solidFill>
            <a:schemeClr val="accent4">
              <a:lumMod val="40000"/>
              <a:lumOff val="60000"/>
            </a:schemeClr>
          </a:solidFill>
        </p:spPr>
        <p:txBody>
          <a:bodyPr wrap="square">
            <a:spAutoFit/>
          </a:bodyPr>
          <a:lstStyle/>
          <a:p>
            <a:pPr algn="just">
              <a:lnSpc>
                <a:spcPct val="150000"/>
              </a:lnSpc>
            </a:pPr>
            <a:r>
              <a:rPr lang="en-US" sz="2400">
                <a:latin typeface="UTM Avo" panose="02040603050506020204" pitchFamily="18" charset="0"/>
              </a:rPr>
              <a:t>Nghề nghiệp trong cuộc sống rất phong phú và đa dạng. Mỗi người trong xã hội nói chung, trong gia đình nói riêng đề có một nghề và họ luôn nỗ lực, mong muốn làm tốt công việc của mình.</a:t>
            </a:r>
            <a:endParaRPr lang="en-US" sz="2400" dirty="0">
              <a:latin typeface="UTM Avo" panose="02040603050506020204" pitchFamily="18" charset="0"/>
            </a:endParaRPr>
          </a:p>
        </p:txBody>
      </p:sp>
      <p:pic>
        <p:nvPicPr>
          <p:cNvPr id="11" name="Picture 10">
            <a:extLst>
              <a:ext uri="{FF2B5EF4-FFF2-40B4-BE49-F238E27FC236}">
                <a16:creationId xmlns:a16="http://schemas.microsoft.com/office/drawing/2014/main" id="{A13B9CAB-65CD-100A-1191-2E9883057B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6903" y="1598058"/>
            <a:ext cx="1985847" cy="1746527"/>
          </a:xfrm>
          <a:prstGeom prst="rect">
            <a:avLst/>
          </a:prstGeom>
        </p:spPr>
      </p:pic>
    </p:spTree>
    <p:extLst>
      <p:ext uri="{BB962C8B-B14F-4D97-AF65-F5344CB8AC3E}">
        <p14:creationId xmlns:p14="http://schemas.microsoft.com/office/powerpoint/2010/main" val="13681325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50" presetClass="entr" presetSubtype="0" decel="10000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strVal val="#ppt_w+.3"/>
                                          </p:val>
                                        </p:tav>
                                        <p:tav tm="100000">
                                          <p:val>
                                            <p:strVal val="#ppt_w"/>
                                          </p:val>
                                        </p:tav>
                                      </p:tavLst>
                                    </p:anim>
                                    <p:anim calcmode="lin" valueType="num">
                                      <p:cBhvr>
                                        <p:cTn id="21" dur="500" fill="hold"/>
                                        <p:tgtEl>
                                          <p:spTgt spid="10"/>
                                        </p:tgtEl>
                                        <p:attrNameLst>
                                          <p:attrName>ppt_h</p:attrName>
                                        </p:attrNameLst>
                                      </p:cBhvr>
                                      <p:tavLst>
                                        <p:tav tm="0">
                                          <p:val>
                                            <p:strVal val="#ppt_h"/>
                                          </p:val>
                                        </p:tav>
                                        <p:tav tm="100000">
                                          <p:val>
                                            <p:strVal val="#ppt_h"/>
                                          </p:val>
                                        </p:tav>
                                      </p:tavLst>
                                    </p:anim>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77" descr="1 (3)">
            <a:extLst>
              <a:ext uri="{FF2B5EF4-FFF2-40B4-BE49-F238E27FC236}">
                <a16:creationId xmlns:a16="http://schemas.microsoft.com/office/drawing/2014/main" id="{08D44313-A309-ABE5-B659-770E6FD447E8}"/>
              </a:ext>
            </a:extLst>
          </p:cNvPr>
          <p:cNvPicPr>
            <a:picLocks noChangeAspect="1"/>
          </p:cNvPicPr>
          <p:nvPr/>
        </p:nvPicPr>
        <p:blipFill rotWithShape="1">
          <a:blip r:embed="rId3" cstate="screen"/>
          <a:srcRect/>
          <a:stretch>
            <a:fillRect/>
          </a:stretch>
        </p:blipFill>
        <p:spPr>
          <a:xfrm rot="1015153">
            <a:off x="123076" y="955136"/>
            <a:ext cx="2241040" cy="2194766"/>
          </a:xfrm>
          <a:prstGeom prst="rect">
            <a:avLst/>
          </a:prstGeom>
        </p:spPr>
      </p:pic>
      <p:pic>
        <p:nvPicPr>
          <p:cNvPr id="8" name="图片 78" descr="1 (3)">
            <a:extLst>
              <a:ext uri="{FF2B5EF4-FFF2-40B4-BE49-F238E27FC236}">
                <a16:creationId xmlns:a16="http://schemas.microsoft.com/office/drawing/2014/main" id="{D85F699C-410B-877A-27FB-A1DDE1CE2126}"/>
              </a:ext>
            </a:extLst>
          </p:cNvPr>
          <p:cNvPicPr>
            <a:picLocks noChangeAspect="1"/>
          </p:cNvPicPr>
          <p:nvPr/>
        </p:nvPicPr>
        <p:blipFill rotWithShape="1">
          <a:blip r:embed="rId4" cstate="screen"/>
          <a:srcRect/>
          <a:stretch>
            <a:fillRect/>
          </a:stretch>
        </p:blipFill>
        <p:spPr>
          <a:xfrm rot="547922">
            <a:off x="9594051" y="615143"/>
            <a:ext cx="2617136" cy="2289978"/>
          </a:xfrm>
          <a:prstGeom prst="rect">
            <a:avLst/>
          </a:prstGeom>
        </p:spPr>
      </p:pic>
      <p:sp>
        <p:nvSpPr>
          <p:cNvPr id="9" name="Rectangle 8">
            <a:extLst>
              <a:ext uri="{FF2B5EF4-FFF2-40B4-BE49-F238E27FC236}">
                <a16:creationId xmlns:a16="http://schemas.microsoft.com/office/drawing/2014/main" id="{5269CD45-5980-A149-76C1-27971228F902}"/>
              </a:ext>
            </a:extLst>
          </p:cNvPr>
          <p:cNvSpPr/>
          <p:nvPr/>
        </p:nvSpPr>
        <p:spPr>
          <a:xfrm>
            <a:off x="2634980" y="1811959"/>
            <a:ext cx="7185750" cy="584775"/>
          </a:xfrm>
          <a:prstGeom prst="rect">
            <a:avLst/>
          </a:prstGeom>
        </p:spPr>
        <p:txBody>
          <a:bodyPr wrap="none">
            <a:spAutoFit/>
          </a:bodyPr>
          <a:lstStyle/>
          <a:p>
            <a:r>
              <a:rPr lang="en-US" sz="3200" b="1">
                <a:solidFill>
                  <a:srgbClr val="FF0000"/>
                </a:solidFill>
                <a:latin typeface="UTM Avo" panose="02040603050506020204" pitchFamily="18" charset="0"/>
              </a:rPr>
              <a:t>Hoạt động 2: Trò chơi Đoán nghề</a:t>
            </a:r>
            <a:endParaRPr lang="en-US" sz="3200" b="1" dirty="0">
              <a:solidFill>
                <a:srgbClr val="FF0000"/>
              </a:solidFill>
              <a:latin typeface="UTM Avo" panose="02040603050506020204" pitchFamily="18" charset="0"/>
            </a:endParaRPr>
          </a:p>
        </p:txBody>
      </p:sp>
      <p:sp>
        <p:nvSpPr>
          <p:cNvPr id="10" name="Rectangle 9">
            <a:extLst>
              <a:ext uri="{FF2B5EF4-FFF2-40B4-BE49-F238E27FC236}">
                <a16:creationId xmlns:a16="http://schemas.microsoft.com/office/drawing/2014/main" id="{F7A88C9F-6026-59B8-A32A-F68B95D47E6E}"/>
              </a:ext>
            </a:extLst>
          </p:cNvPr>
          <p:cNvSpPr/>
          <p:nvPr/>
        </p:nvSpPr>
        <p:spPr>
          <a:xfrm>
            <a:off x="1669536" y="2550335"/>
            <a:ext cx="8096686" cy="3345981"/>
          </a:xfrm>
          <a:prstGeom prst="rect">
            <a:avLst/>
          </a:prstGeom>
        </p:spPr>
        <p:txBody>
          <a:bodyPr wrap="square">
            <a:spAutoFit/>
          </a:bodyPr>
          <a:lstStyle/>
          <a:p>
            <a:pPr algn="just">
              <a:lnSpc>
                <a:spcPct val="150000"/>
              </a:lnSpc>
            </a:pPr>
            <a:r>
              <a:rPr lang="en-US" sz="2400" b="1">
                <a:solidFill>
                  <a:schemeClr val="accent1">
                    <a:lumMod val="75000"/>
                  </a:schemeClr>
                </a:solidFill>
                <a:latin typeface="UTM Avo" panose="02040603050506020204" pitchFamily="18" charset="0"/>
                <a:cs typeface="Arial" panose="020B0604020202020204" pitchFamily="34" charset="0"/>
              </a:rPr>
              <a:t>Luật chơi:</a:t>
            </a:r>
            <a:endParaRPr lang="vi-VN" sz="2400" b="1" dirty="0">
              <a:solidFill>
                <a:schemeClr val="accent1">
                  <a:lumMod val="7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Chọn một học sinh làm quản trò</a:t>
            </a:r>
          </a:p>
          <a:p>
            <a:pPr marL="342900" indent="-342900"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Quản trò lấy các tranh ảnh về nghề nghiệp lần lượt giao cho từng đội. Các thành viên trong đội đóng vai thể hiện việc làm đặc trưng của nghề trong tranh. Các đội còn lại đoán tên nghề.</a:t>
            </a:r>
            <a:endParaRPr lang="vi-VN" sz="24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52E54DF6-C7F1-A600-D4EF-5841617894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350" y="4494383"/>
            <a:ext cx="853748" cy="2363617"/>
          </a:xfrm>
          <a:prstGeom prst="rect">
            <a:avLst/>
          </a:prstGeom>
        </p:spPr>
      </p:pic>
      <p:pic>
        <p:nvPicPr>
          <p:cNvPr id="12" name="Picture 11">
            <a:extLst>
              <a:ext uri="{FF2B5EF4-FFF2-40B4-BE49-F238E27FC236}">
                <a16:creationId xmlns:a16="http://schemas.microsoft.com/office/drawing/2014/main" id="{A7E50F70-50AD-4688-950A-06FA8E3014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12807" y="4223325"/>
            <a:ext cx="3179624" cy="3179624"/>
          </a:xfrm>
          <a:prstGeom prst="rect">
            <a:avLst/>
          </a:prstGeom>
        </p:spPr>
      </p:pic>
    </p:spTree>
    <p:extLst>
      <p:ext uri="{BB962C8B-B14F-4D97-AF65-F5344CB8AC3E}">
        <p14:creationId xmlns:p14="http://schemas.microsoft.com/office/powerpoint/2010/main" val="4208294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left)">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 calcmode="lin" valueType="num">
                                      <p:cBhvr>
                                        <p:cTn id="1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10">
                                            <p:txEl>
                                              <p:pRg st="1" end="1"/>
                                            </p:txEl>
                                          </p:spTgt>
                                        </p:tgtEl>
                                        <p:attrNameLst>
                                          <p:attrName>ppt_y</p:attrName>
                                        </p:attrNameLst>
                                      </p:cBhvr>
                                      <p:tavLst>
                                        <p:tav tm="0">
                                          <p:val>
                                            <p:strVal val="#ppt_y-#ppt_h/2"/>
                                          </p:val>
                                        </p:tav>
                                        <p:tav tm="100000">
                                          <p:val>
                                            <p:strVal val="#ppt_y"/>
                                          </p:val>
                                        </p:tav>
                                      </p:tavLst>
                                    </p:anim>
                                    <p:anim calcmode="lin" valueType="num">
                                      <p:cBhvr>
                                        <p:cTn id="19" dur="500" fill="hold"/>
                                        <p:tgtEl>
                                          <p:spTgt spid="10">
                                            <p:txEl>
                                              <p:pRg st="1" end="1"/>
                                            </p:txEl>
                                          </p:spTgt>
                                        </p:tgtEl>
                                        <p:attrNameLst>
                                          <p:attrName>ppt_w</p:attrName>
                                        </p:attrNameLst>
                                      </p:cBhvr>
                                      <p:tavLst>
                                        <p:tav tm="0">
                                          <p:val>
                                            <p:strVal val="#ppt_w"/>
                                          </p:val>
                                        </p:tav>
                                        <p:tav tm="100000">
                                          <p:val>
                                            <p:strVal val="#ppt_w"/>
                                          </p:val>
                                        </p:tav>
                                      </p:tavLst>
                                    </p:anim>
                                    <p:anim calcmode="lin" valueType="num">
                                      <p:cBhvr>
                                        <p:cTn id="20" dur="500" fill="hold"/>
                                        <p:tgtEl>
                                          <p:spTgt spid="1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 calcmode="lin" valueType="num">
                                      <p:cBhvr>
                                        <p:cTn id="25"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
                                            <p:txEl>
                                              <p:pRg st="2" end="2"/>
                                            </p:txEl>
                                          </p:spTgt>
                                        </p:tgtEl>
                                        <p:attrNameLst>
                                          <p:attrName>ppt_y</p:attrName>
                                        </p:attrNameLst>
                                      </p:cBhvr>
                                      <p:tavLst>
                                        <p:tav tm="0">
                                          <p:val>
                                            <p:strVal val="#ppt_y-#ppt_h/2"/>
                                          </p:val>
                                        </p:tav>
                                        <p:tav tm="100000">
                                          <p:val>
                                            <p:strVal val="#ppt_y"/>
                                          </p:val>
                                        </p:tav>
                                      </p:tavLst>
                                    </p:anim>
                                    <p:anim calcmode="lin" valueType="num">
                                      <p:cBhvr>
                                        <p:cTn id="27" dur="500" fill="hold"/>
                                        <p:tgtEl>
                                          <p:spTgt spid="10">
                                            <p:txEl>
                                              <p:pRg st="2" end="2"/>
                                            </p:txEl>
                                          </p:spTgt>
                                        </p:tgtEl>
                                        <p:attrNameLst>
                                          <p:attrName>ppt_w</p:attrName>
                                        </p:attrNameLst>
                                      </p:cBhvr>
                                      <p:tavLst>
                                        <p:tav tm="0">
                                          <p:val>
                                            <p:strVal val="#ppt_w"/>
                                          </p:val>
                                        </p:tav>
                                        <p:tav tm="100000">
                                          <p:val>
                                            <p:strVal val="#ppt_w"/>
                                          </p:val>
                                        </p:tav>
                                      </p:tavLst>
                                    </p:anim>
                                    <p:anim calcmode="lin" valueType="num">
                                      <p:cBhvr>
                                        <p:cTn id="28" dur="500" fill="hold"/>
                                        <p:tgtEl>
                                          <p:spTgt spid="10">
                                            <p:txEl>
                                              <p:pRg st="2" end="2"/>
                                            </p:txEl>
                                          </p:spTgt>
                                        </p:tgtEl>
                                        <p:attrNameLst>
                                          <p:attrName>ppt_h</p:attrName>
                                        </p:attrNameLst>
                                      </p:cBhvr>
                                      <p:tavLst>
                                        <p:tav tm="0">
                                          <p:val>
                                            <p:fltVal val="0"/>
                                          </p:val>
                                        </p:tav>
                                        <p:tav tm="100000">
                                          <p:val>
                                            <p:strVal val="#ppt_h"/>
                                          </p:val>
                                        </p:tav>
                                      </p:tavLst>
                                    </p:anim>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EA92420-D297-F664-F9AA-116A1D30A2A7}"/>
              </a:ext>
            </a:extLst>
          </p:cNvPr>
          <p:cNvSpPr/>
          <p:nvPr/>
        </p:nvSpPr>
        <p:spPr>
          <a:xfrm>
            <a:off x="3318323" y="1317522"/>
            <a:ext cx="7185750" cy="584775"/>
          </a:xfrm>
          <a:prstGeom prst="rect">
            <a:avLst/>
          </a:prstGeom>
        </p:spPr>
        <p:txBody>
          <a:bodyPr wrap="none">
            <a:spAutoFit/>
          </a:bodyPr>
          <a:lstStyle/>
          <a:p>
            <a:r>
              <a:rPr lang="en-US" sz="3200" b="1">
                <a:solidFill>
                  <a:srgbClr val="C00000"/>
                </a:solidFill>
                <a:latin typeface="UTM Avo" panose="02040603050506020204" pitchFamily="18" charset="0"/>
              </a:rPr>
              <a:t>Hoạt động 2: Trò chơi Đoán nghề</a:t>
            </a:r>
            <a:endParaRPr lang="en-US" sz="3200" b="1" dirty="0">
              <a:solidFill>
                <a:srgbClr val="C00000"/>
              </a:solidFill>
              <a:latin typeface="UTM Avo" panose="02040603050506020204" pitchFamily="18" charset="0"/>
            </a:endParaRPr>
          </a:p>
        </p:txBody>
      </p:sp>
      <p:sp>
        <p:nvSpPr>
          <p:cNvPr id="10" name="Rectangle 9">
            <a:extLst>
              <a:ext uri="{FF2B5EF4-FFF2-40B4-BE49-F238E27FC236}">
                <a16:creationId xmlns:a16="http://schemas.microsoft.com/office/drawing/2014/main" id="{2CDD9C5D-75E9-4ABD-2FB3-50C71FB8037A}"/>
              </a:ext>
            </a:extLst>
          </p:cNvPr>
          <p:cNvSpPr/>
          <p:nvPr/>
        </p:nvSpPr>
        <p:spPr>
          <a:xfrm>
            <a:off x="2229309" y="1751699"/>
            <a:ext cx="7733381" cy="4453976"/>
          </a:xfrm>
          <a:prstGeom prst="rect">
            <a:avLst/>
          </a:prstGeom>
        </p:spPr>
        <p:txBody>
          <a:bodyPr wrap="square">
            <a:spAutoFit/>
          </a:bodyPr>
          <a:lstStyle/>
          <a:p>
            <a:pPr algn="just">
              <a:lnSpc>
                <a:spcPct val="150000"/>
              </a:lnSpc>
            </a:pPr>
            <a:r>
              <a:rPr lang="en-US" sz="2400" b="1">
                <a:solidFill>
                  <a:schemeClr val="accent1">
                    <a:lumMod val="75000"/>
                  </a:schemeClr>
                </a:solidFill>
                <a:latin typeface="UTM Avo" panose="02040603050506020204" pitchFamily="18" charset="0"/>
                <a:cs typeface="Arial" panose="020B0604020202020204" pitchFamily="34" charset="0"/>
              </a:rPr>
              <a:t>Luật chơi:</a:t>
            </a:r>
            <a:endParaRPr lang="en-US" sz="2400" b="1" dirty="0">
              <a:solidFill>
                <a:schemeClr val="accent1">
                  <a:lumMod val="75000"/>
                </a:schemeClr>
              </a:solidFill>
              <a:latin typeface="UTM Avo" panose="02040603050506020204" pitchFamily="18" charset="0"/>
              <a:cs typeface="Arial" panose="020B0604020202020204" pitchFamily="34" charset="0"/>
            </a:endParaRPr>
          </a:p>
          <a:p>
            <a:pPr marL="342900" indent="-342900"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Mỗi lần đoán đúng tên một nghề, đội đó sẽ nhận được một bông hoa (hoặc một hình dán mặt cười). Sau khi hết tranh thì đến lượt đội tiếp theo và trò chơi được tiếp tục.</a:t>
            </a:r>
            <a:endParaRPr lang="en-US" sz="2400" dirty="0">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Kết thúc trò chơi, quản trò tổng kết: Đội nào nhận được nhiều bông hoa (hoặc hình dán mặt cười) hơn, đội đó thắng cuộc.</a:t>
            </a:r>
            <a:endParaRPr lang="vi-VN" sz="2400" dirty="0">
              <a:cs typeface="Arial" panose="020B0604020202020204" pitchFamily="34" charset="0"/>
            </a:endParaRPr>
          </a:p>
        </p:txBody>
      </p:sp>
      <p:pic>
        <p:nvPicPr>
          <p:cNvPr id="11" name="Picture 10">
            <a:extLst>
              <a:ext uri="{FF2B5EF4-FFF2-40B4-BE49-F238E27FC236}">
                <a16:creationId xmlns:a16="http://schemas.microsoft.com/office/drawing/2014/main" id="{3A033684-EF81-562E-B874-A89950DF4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178" y="3978687"/>
            <a:ext cx="853748" cy="2363617"/>
          </a:xfrm>
          <a:prstGeom prst="rect">
            <a:avLst/>
          </a:prstGeom>
        </p:spPr>
      </p:pic>
      <p:pic>
        <p:nvPicPr>
          <p:cNvPr id="12" name="Picture 11">
            <a:extLst>
              <a:ext uri="{FF2B5EF4-FFF2-40B4-BE49-F238E27FC236}">
                <a16:creationId xmlns:a16="http://schemas.microsoft.com/office/drawing/2014/main" id="{46993D87-CF39-51BE-4DCC-46F8276351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625704" y="4790941"/>
            <a:ext cx="2127799" cy="2127799"/>
          </a:xfrm>
          <a:prstGeom prst="rect">
            <a:avLst/>
          </a:prstGeom>
        </p:spPr>
      </p:pic>
    </p:spTree>
    <p:extLst>
      <p:ext uri="{BB962C8B-B14F-4D97-AF65-F5344CB8AC3E}">
        <p14:creationId xmlns:p14="http://schemas.microsoft.com/office/powerpoint/2010/main" val="38206774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p:tgtEl>
                                          <p:spTgt spid="10">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10">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 calcmode="lin" valueType="num">
                                      <p:cBhvr additive="base">
                                        <p:cTn id="13" dur="500"/>
                                        <p:tgtEl>
                                          <p:spTgt spid="10">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10">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D8434B0-2787-AEFA-3709-0C7809D77D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047" y="1171977"/>
            <a:ext cx="4976900" cy="4524453"/>
          </a:xfrm>
          <a:prstGeom prst="rect">
            <a:avLst/>
          </a:prstGeom>
        </p:spPr>
      </p:pic>
      <p:pic>
        <p:nvPicPr>
          <p:cNvPr id="8" name="Picture 7">
            <a:extLst>
              <a:ext uri="{FF2B5EF4-FFF2-40B4-BE49-F238E27FC236}">
                <a16:creationId xmlns:a16="http://schemas.microsoft.com/office/drawing/2014/main" id="{0EC1359E-DE77-CBC2-710A-ACF68FA53C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7042"/>
          <a:stretch/>
        </p:blipFill>
        <p:spPr>
          <a:xfrm>
            <a:off x="6340357" y="736907"/>
            <a:ext cx="4901485" cy="4556310"/>
          </a:xfrm>
          <a:prstGeom prst="rect">
            <a:avLst/>
          </a:prstGeom>
        </p:spPr>
      </p:pic>
      <p:sp>
        <p:nvSpPr>
          <p:cNvPr id="9" name="TextBox 8">
            <a:extLst>
              <a:ext uri="{FF2B5EF4-FFF2-40B4-BE49-F238E27FC236}">
                <a16:creationId xmlns:a16="http://schemas.microsoft.com/office/drawing/2014/main" id="{8A4EF8EE-99EC-C4A5-AF95-0759AD9695B2}"/>
              </a:ext>
            </a:extLst>
          </p:cNvPr>
          <p:cNvSpPr txBox="1"/>
          <p:nvPr/>
        </p:nvSpPr>
        <p:spPr>
          <a:xfrm>
            <a:off x="2188387" y="5533352"/>
            <a:ext cx="1928219" cy="523220"/>
          </a:xfrm>
          <a:prstGeom prst="rect">
            <a:avLst/>
          </a:prstGeom>
          <a:solidFill>
            <a:schemeClr val="accent2">
              <a:lumMod val="60000"/>
              <a:lumOff val="40000"/>
            </a:schemeClr>
          </a:solidFill>
        </p:spPr>
        <p:txBody>
          <a:bodyPr wrap="square" rtlCol="0">
            <a:spAutoFit/>
          </a:bodyPr>
          <a:lstStyle/>
          <a:p>
            <a:pPr algn="ctr"/>
            <a:r>
              <a:rPr lang="en-US" sz="2800" b="1" dirty="0" err="1">
                <a:latin typeface="UTM Avo" panose="02040603050506020204" pitchFamily="18" charset="0"/>
                <a:cs typeface="Arial" panose="020B0604020202020204" pitchFamily="34" charset="0"/>
              </a:rPr>
              <a:t>Tranh</a:t>
            </a:r>
            <a:r>
              <a:rPr lang="en-US" sz="2800" b="1" dirty="0">
                <a:latin typeface="UTM Avo" panose="02040603050506020204" pitchFamily="18" charset="0"/>
                <a:cs typeface="Arial" panose="020B0604020202020204" pitchFamily="34" charset="0"/>
              </a:rPr>
              <a:t> 1</a:t>
            </a:r>
          </a:p>
        </p:txBody>
      </p:sp>
      <p:sp>
        <p:nvSpPr>
          <p:cNvPr id="10" name="TextBox 9">
            <a:extLst>
              <a:ext uri="{FF2B5EF4-FFF2-40B4-BE49-F238E27FC236}">
                <a16:creationId xmlns:a16="http://schemas.microsoft.com/office/drawing/2014/main" id="{67E347D5-78A0-5107-C782-340FC45AE22B}"/>
              </a:ext>
            </a:extLst>
          </p:cNvPr>
          <p:cNvSpPr txBox="1"/>
          <p:nvPr/>
        </p:nvSpPr>
        <p:spPr>
          <a:xfrm>
            <a:off x="7837745" y="5533352"/>
            <a:ext cx="1906707" cy="523220"/>
          </a:xfrm>
          <a:prstGeom prst="rect">
            <a:avLst/>
          </a:prstGeom>
          <a:solidFill>
            <a:schemeClr val="accent6">
              <a:lumMod val="60000"/>
              <a:lumOff val="40000"/>
            </a:schemeClr>
          </a:solidFill>
        </p:spPr>
        <p:txBody>
          <a:bodyPr wrap="square" rtlCol="0">
            <a:spAutoFit/>
          </a:bodyPr>
          <a:lstStyle/>
          <a:p>
            <a:pPr algn="ctr"/>
            <a:r>
              <a:rPr lang="en-US" sz="2800" b="1" dirty="0" err="1">
                <a:latin typeface="UTM Avo" panose="02040603050506020204" pitchFamily="18" charset="0"/>
                <a:cs typeface="Arial" panose="020B0604020202020204" pitchFamily="34" charset="0"/>
              </a:rPr>
              <a:t>Tranh</a:t>
            </a:r>
            <a:r>
              <a:rPr lang="en-US" sz="2800" b="1" dirty="0">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5924587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ppt_h/2"/>
                                          </p:val>
                                        </p:tav>
                                        <p:tav tm="100000">
                                          <p:val>
                                            <p:strVal val="#ppt_y"/>
                                          </p:val>
                                        </p:tav>
                                      </p:tavLst>
                                    </p:anim>
                                    <p:anim calcmode="lin" valueType="num">
                                      <p:cBhvr>
                                        <p:cTn id="19" dur="500" fill="hold"/>
                                        <p:tgtEl>
                                          <p:spTgt spid="8"/>
                                        </p:tgtEl>
                                        <p:attrNameLst>
                                          <p:attrName>ppt_w</p:attrName>
                                        </p:attrNameLst>
                                      </p:cBhvr>
                                      <p:tavLst>
                                        <p:tav tm="0">
                                          <p:val>
                                            <p:strVal val="#ppt_w"/>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par>
                                <p:cTn id="21" presetID="17"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100000">
                                          <p:val>
                                            <p:strVal val="#ppt_x"/>
                                          </p:val>
                                        </p:tav>
                                      </p:tavLst>
                                    </p:anim>
                                    <p:anim calcmode="lin" valueType="num">
                                      <p:cBhvr>
                                        <p:cTn id="24" dur="500" fill="hold"/>
                                        <p:tgtEl>
                                          <p:spTgt spid="10"/>
                                        </p:tgtEl>
                                        <p:attrNameLst>
                                          <p:attrName>ppt_y</p:attrName>
                                        </p:attrNameLst>
                                      </p:cBhvr>
                                      <p:tavLst>
                                        <p:tav tm="0">
                                          <p:val>
                                            <p:strVal val="#ppt_y+#ppt_h/2"/>
                                          </p:val>
                                        </p:tav>
                                        <p:tav tm="100000">
                                          <p:val>
                                            <p:strVal val="#ppt_y"/>
                                          </p:val>
                                        </p:tav>
                                      </p:tavLst>
                                    </p:anim>
                                    <p:anim calcmode="lin" valueType="num">
                                      <p:cBhvr>
                                        <p:cTn id="25" dur="500" fill="hold"/>
                                        <p:tgtEl>
                                          <p:spTgt spid="10"/>
                                        </p:tgtEl>
                                        <p:attrNameLst>
                                          <p:attrName>ppt_w</p:attrName>
                                        </p:attrNameLst>
                                      </p:cBhvr>
                                      <p:tavLst>
                                        <p:tav tm="0">
                                          <p:val>
                                            <p:strVal val="#ppt_w"/>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606673-DC0E-767B-4801-A023D053C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749" y="1244896"/>
            <a:ext cx="4811676" cy="4811676"/>
          </a:xfrm>
          <a:prstGeom prst="rect">
            <a:avLst/>
          </a:prstGeom>
        </p:spPr>
      </p:pic>
      <p:pic>
        <p:nvPicPr>
          <p:cNvPr id="8" name="Picture 7">
            <a:extLst>
              <a:ext uri="{FF2B5EF4-FFF2-40B4-BE49-F238E27FC236}">
                <a16:creationId xmlns:a16="http://schemas.microsoft.com/office/drawing/2014/main" id="{EEFC3153-8043-F022-76C6-FC96D2DD36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2944" y="736907"/>
            <a:ext cx="4556310" cy="4556310"/>
          </a:xfrm>
          <a:prstGeom prst="rect">
            <a:avLst/>
          </a:prstGeom>
        </p:spPr>
      </p:pic>
      <p:sp>
        <p:nvSpPr>
          <p:cNvPr id="9" name="TextBox 8">
            <a:extLst>
              <a:ext uri="{FF2B5EF4-FFF2-40B4-BE49-F238E27FC236}">
                <a16:creationId xmlns:a16="http://schemas.microsoft.com/office/drawing/2014/main" id="{7063B78E-08CD-B103-173B-D9CAB15150FC}"/>
              </a:ext>
            </a:extLst>
          </p:cNvPr>
          <p:cNvSpPr txBox="1"/>
          <p:nvPr/>
        </p:nvSpPr>
        <p:spPr>
          <a:xfrm>
            <a:off x="2035987" y="6155103"/>
            <a:ext cx="1928219" cy="523220"/>
          </a:xfrm>
          <a:prstGeom prst="rect">
            <a:avLst/>
          </a:prstGeom>
          <a:solidFill>
            <a:schemeClr val="accent4"/>
          </a:solidFill>
        </p:spPr>
        <p:txBody>
          <a:bodyPr wrap="square" rtlCol="0">
            <a:spAutoFit/>
          </a:bodyPr>
          <a:lstStyle/>
          <a:p>
            <a:pPr algn="ctr"/>
            <a:r>
              <a:rPr lang="en-US" sz="2800" b="1" dirty="0" err="1">
                <a:latin typeface="UTM Avo" panose="02040603050506020204" pitchFamily="18" charset="0"/>
                <a:cs typeface="Arial" panose="020B0604020202020204" pitchFamily="34" charset="0"/>
              </a:rPr>
              <a:t>Tranh</a:t>
            </a:r>
            <a:r>
              <a:rPr lang="en-US" sz="2800" b="1" dirty="0">
                <a:latin typeface="UTM Avo" panose="02040603050506020204" pitchFamily="18" charset="0"/>
                <a:cs typeface="Arial" panose="020B0604020202020204" pitchFamily="34" charset="0"/>
              </a:rPr>
              <a:t> 3</a:t>
            </a:r>
          </a:p>
        </p:txBody>
      </p:sp>
      <p:sp>
        <p:nvSpPr>
          <p:cNvPr id="10" name="TextBox 9">
            <a:extLst>
              <a:ext uri="{FF2B5EF4-FFF2-40B4-BE49-F238E27FC236}">
                <a16:creationId xmlns:a16="http://schemas.microsoft.com/office/drawing/2014/main" id="{FE271733-C6BC-8043-4C2A-017657ECA42C}"/>
              </a:ext>
            </a:extLst>
          </p:cNvPr>
          <p:cNvSpPr txBox="1"/>
          <p:nvPr/>
        </p:nvSpPr>
        <p:spPr>
          <a:xfrm>
            <a:off x="8005171" y="5533352"/>
            <a:ext cx="1906707" cy="523220"/>
          </a:xfrm>
          <a:prstGeom prst="rect">
            <a:avLst/>
          </a:prstGeom>
          <a:solidFill>
            <a:schemeClr val="accent5">
              <a:lumMod val="60000"/>
              <a:lumOff val="40000"/>
            </a:schemeClr>
          </a:solidFill>
        </p:spPr>
        <p:txBody>
          <a:bodyPr wrap="square" rtlCol="0">
            <a:spAutoFit/>
          </a:bodyPr>
          <a:lstStyle/>
          <a:p>
            <a:pPr algn="ctr"/>
            <a:r>
              <a:rPr lang="en-US" sz="2800" b="1" dirty="0" err="1">
                <a:latin typeface="UTM Avo" panose="02040603050506020204" pitchFamily="18" charset="0"/>
                <a:cs typeface="Arial" panose="020B0604020202020204" pitchFamily="34" charset="0"/>
              </a:rPr>
              <a:t>Tranh</a:t>
            </a:r>
            <a:r>
              <a:rPr lang="en-US" sz="2800" b="1" dirty="0">
                <a:latin typeface="UTM Avo" panose="02040603050506020204" pitchFamily="18" charset="0"/>
                <a:cs typeface="Arial" panose="020B0604020202020204" pitchFamily="34" charset="0"/>
              </a:rPr>
              <a:t> 4</a:t>
            </a:r>
          </a:p>
        </p:txBody>
      </p:sp>
    </p:spTree>
    <p:extLst>
      <p:ext uri="{BB962C8B-B14F-4D97-AF65-F5344CB8AC3E}">
        <p14:creationId xmlns:p14="http://schemas.microsoft.com/office/powerpoint/2010/main" val="3728990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500"/>
                                        <p:tgtEl>
                                          <p:spTgt spid="7"/>
                                        </p:tgtEl>
                                      </p:cBhvr>
                                    </p:animEffect>
                                  </p:childTnLst>
                                </p:cTn>
                              </p:par>
                              <p:par>
                                <p:cTn id="8" presetID="3" presetClass="entr" presetSubtype="5"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ppt_w*0.70"/>
                                          </p:val>
                                        </p:tav>
                                        <p:tav tm="100000">
                                          <p:val>
                                            <p:strVal val="#ppt_w"/>
                                          </p:val>
                                        </p:tav>
                                      </p:tavLst>
                                    </p:anim>
                                    <p:anim calcmode="lin" valueType="num">
                                      <p:cBhvr>
                                        <p:cTn id="16" dur="500" fill="hold"/>
                                        <p:tgtEl>
                                          <p:spTgt spid="8"/>
                                        </p:tgtEl>
                                        <p:attrNameLst>
                                          <p:attrName>ppt_h</p:attrName>
                                        </p:attrNameLst>
                                      </p:cBhvr>
                                      <p:tavLst>
                                        <p:tav tm="0">
                                          <p:val>
                                            <p:strVal val="#ppt_h"/>
                                          </p:val>
                                        </p:tav>
                                        <p:tav tm="100000">
                                          <p:val>
                                            <p:strVal val="#ppt_h"/>
                                          </p:val>
                                        </p:tav>
                                      </p:tavLst>
                                    </p:anim>
                                    <p:animEffect transition="in" filter="fade">
                                      <p:cBhvr>
                                        <p:cTn id="17" dur="500"/>
                                        <p:tgtEl>
                                          <p:spTgt spid="8"/>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strVal val="#ppt_w*0.70"/>
                                          </p:val>
                                        </p:tav>
                                        <p:tav tm="100000">
                                          <p:val>
                                            <p:strVal val="#ppt_w"/>
                                          </p:val>
                                        </p:tav>
                                      </p:tavLst>
                                    </p:anim>
                                    <p:anim calcmode="lin" valueType="num">
                                      <p:cBhvr>
                                        <p:cTn id="21" dur="500" fill="hold"/>
                                        <p:tgtEl>
                                          <p:spTgt spid="10"/>
                                        </p:tgtEl>
                                        <p:attrNameLst>
                                          <p:attrName>ppt_h</p:attrName>
                                        </p:attrNameLst>
                                      </p:cBhvr>
                                      <p:tavLst>
                                        <p:tav tm="0">
                                          <p:val>
                                            <p:strVal val="#ppt_h"/>
                                          </p:val>
                                        </p:tav>
                                        <p:tav tm="100000">
                                          <p:val>
                                            <p:strVal val="#ppt_h"/>
                                          </p:val>
                                        </p:tav>
                                      </p:tavLst>
                                    </p:anim>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图片 10" descr="1 (1)">
            <a:extLst>
              <a:ext uri="{FF2B5EF4-FFF2-40B4-BE49-F238E27FC236}">
                <a16:creationId xmlns:a16="http://schemas.microsoft.com/office/drawing/2014/main" id="{46E3D6AD-9EC9-C7C1-CFAA-7EF61244A01E}"/>
              </a:ext>
            </a:extLst>
          </p:cNvPr>
          <p:cNvPicPr>
            <a:picLocks noChangeAspect="1"/>
          </p:cNvPicPr>
          <p:nvPr/>
        </p:nvPicPr>
        <p:blipFill>
          <a:blip r:embed="rId3" cstate="screen"/>
          <a:stretch>
            <a:fillRect/>
          </a:stretch>
        </p:blipFill>
        <p:spPr>
          <a:xfrm>
            <a:off x="8349137" y="2716634"/>
            <a:ext cx="2865063" cy="2511056"/>
          </a:xfrm>
          <a:prstGeom prst="rect">
            <a:avLst/>
          </a:prstGeom>
        </p:spPr>
      </p:pic>
      <p:sp>
        <p:nvSpPr>
          <p:cNvPr id="10" name="Rectangle 9">
            <a:extLst>
              <a:ext uri="{FF2B5EF4-FFF2-40B4-BE49-F238E27FC236}">
                <a16:creationId xmlns:a16="http://schemas.microsoft.com/office/drawing/2014/main" id="{95C03F34-0B93-60BD-27AC-FF9FC20FBE88}"/>
              </a:ext>
            </a:extLst>
          </p:cNvPr>
          <p:cNvSpPr/>
          <p:nvPr/>
        </p:nvSpPr>
        <p:spPr>
          <a:xfrm>
            <a:off x="1266145" y="1881709"/>
            <a:ext cx="6843597" cy="3345981"/>
          </a:xfrm>
          <a:prstGeom prst="rect">
            <a:avLst/>
          </a:prstGeom>
        </p:spPr>
        <p:txBody>
          <a:bodyPr wrap="square">
            <a:spAutoFit/>
          </a:bodyPr>
          <a:lstStyle/>
          <a:p>
            <a:pPr algn="just">
              <a:lnSpc>
                <a:spcPct val="150000"/>
              </a:lnSpc>
            </a:pPr>
            <a:r>
              <a:rPr lang="en-US" sz="2400" b="1" i="1" dirty="0" err="1">
                <a:latin typeface="UTM Avo" panose="02040603050506020204" pitchFamily="18" charset="0"/>
                <a:cs typeface="Arial" panose="020B0604020202020204" pitchFamily="34" charset="0"/>
              </a:rPr>
              <a:t>Em</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hãy</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phát</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biểu</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cảm</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nghĩ</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sau</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khi</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tham</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gia</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trò</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chơi</a:t>
            </a:r>
            <a:r>
              <a:rPr lang="en-US" sz="2400" b="1" i="1" dirty="0">
                <a:latin typeface="UTM Avo" panose="02040603050506020204" pitchFamily="18" charset="0"/>
                <a:cs typeface="Arial" panose="020B0604020202020204" pitchFamily="34" charset="0"/>
              </a:rPr>
              <a:t> qua </a:t>
            </a:r>
            <a:r>
              <a:rPr lang="en-US" sz="2400" b="1" i="1" dirty="0" err="1">
                <a:latin typeface="UTM Avo" panose="02040603050506020204" pitchFamily="18" charset="0"/>
                <a:cs typeface="Arial" panose="020B0604020202020204" pitchFamily="34" charset="0"/>
              </a:rPr>
              <a:t>các</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câu</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hỏi</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gợi</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ý</a:t>
            </a:r>
            <a:r>
              <a:rPr lang="en-US" sz="2400" b="1" i="1" dirty="0">
                <a:latin typeface="UTM Avo" panose="02040603050506020204" pitchFamily="18" charset="0"/>
                <a:cs typeface="Arial" panose="020B0604020202020204" pitchFamily="34" charset="0"/>
              </a:rPr>
              <a:t> </a:t>
            </a:r>
            <a:r>
              <a:rPr lang="en-US" sz="2400" b="1" i="1" dirty="0" err="1">
                <a:latin typeface="UTM Avo" panose="02040603050506020204" pitchFamily="18" charset="0"/>
                <a:cs typeface="Arial" panose="020B0604020202020204" pitchFamily="34" charset="0"/>
              </a:rPr>
              <a:t>sau</a:t>
            </a:r>
            <a:r>
              <a:rPr lang="en-US" sz="2400" b="1" i="1" dirty="0">
                <a:latin typeface="UTM Avo" panose="02040603050506020204" pitchFamily="18" charset="0"/>
                <a:cs typeface="Arial" panose="020B0604020202020204" pitchFamily="34" charset="0"/>
              </a:rPr>
              <a:t>:</a:t>
            </a:r>
            <a:endParaRPr lang="vi-VN" sz="2400" b="1" i="1" dirty="0">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có</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xúc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sau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mỗi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lần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đoán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đúng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 ?</a:t>
            </a: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thấy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khó</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đoán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nhất</a:t>
            </a:r>
            <a:r>
              <a:rPr lang="en-US" sz="2400" dirty="0">
                <a:latin typeface="UTM Avo" panose="02040603050506020204" pitchFamily="18" charset="0"/>
                <a:cs typeface="Arial" panose="020B0604020202020204" pitchFamily="34" charset="0"/>
              </a:rPr>
              <a:t> ?</a:t>
            </a:r>
          </a:p>
          <a:p>
            <a:pPr marL="342900" indent="-342900" algn="just">
              <a:lnSpc>
                <a:spcPct val="150000"/>
              </a:lnSpc>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Nghề</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lại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ấn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tượng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nhất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với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endParaRPr lang="vi-V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13676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left)">
                                      <p:cBhvr>
                                        <p:cTn id="12" dur="500"/>
                                        <p:tgtEl>
                                          <p:spTgt spid="10">
                                            <p:txEl>
                                              <p:pRg st="0" end="0"/>
                                            </p:txEl>
                                          </p:spTgt>
                                        </p:tgtEl>
                                      </p:cBhvr>
                                    </p:animEffect>
                                  </p:childTnLst>
                                </p:cTn>
                              </p:par>
                              <p:par>
                                <p:cTn id="13" presetID="17" presetClass="entr" presetSubtype="1" fill="hold"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 calcmode="lin" valueType="num">
                                      <p:cBhvr>
                                        <p:cTn id="15"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0">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10">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10">
                                            <p:txEl>
                                              <p:pRg st="1" end="1"/>
                                            </p:txEl>
                                          </p:spTgt>
                                        </p:tgtEl>
                                        <p:attrNameLst>
                                          <p:attrName>ppt_h</p:attrName>
                                        </p:attrNameLst>
                                      </p:cBhvr>
                                      <p:tavLst>
                                        <p:tav tm="0">
                                          <p:val>
                                            <p:fltVal val="0"/>
                                          </p:val>
                                        </p:tav>
                                        <p:tav tm="100000">
                                          <p:val>
                                            <p:strVal val="#ppt_h"/>
                                          </p:val>
                                        </p:tav>
                                      </p:tavLst>
                                    </p:anim>
                                  </p:childTnLst>
                                </p:cTn>
                              </p:par>
                              <p:par>
                                <p:cTn id="19" presetID="17" presetClass="entr" presetSubtype="1" fill="hold" nodeType="with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 calcmode="lin" valueType="num">
                                      <p:cBhvr>
                                        <p:cTn id="21"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10">
                                            <p:txEl>
                                              <p:pRg st="2" end="2"/>
                                            </p:txEl>
                                          </p:spTgt>
                                        </p:tgtEl>
                                        <p:attrNameLst>
                                          <p:attrName>ppt_y</p:attrName>
                                        </p:attrNameLst>
                                      </p:cBhvr>
                                      <p:tavLst>
                                        <p:tav tm="0">
                                          <p:val>
                                            <p:strVal val="#ppt_y-#ppt_h/2"/>
                                          </p:val>
                                        </p:tav>
                                        <p:tav tm="100000">
                                          <p:val>
                                            <p:strVal val="#ppt_y"/>
                                          </p:val>
                                        </p:tav>
                                      </p:tavLst>
                                    </p:anim>
                                    <p:anim calcmode="lin" valueType="num">
                                      <p:cBhvr>
                                        <p:cTn id="23" dur="500" fill="hold"/>
                                        <p:tgtEl>
                                          <p:spTgt spid="10">
                                            <p:txEl>
                                              <p:pRg st="2" end="2"/>
                                            </p:txEl>
                                          </p:spTgt>
                                        </p:tgtEl>
                                        <p:attrNameLst>
                                          <p:attrName>ppt_w</p:attrName>
                                        </p:attrNameLst>
                                      </p:cBhvr>
                                      <p:tavLst>
                                        <p:tav tm="0">
                                          <p:val>
                                            <p:strVal val="#ppt_w"/>
                                          </p:val>
                                        </p:tav>
                                        <p:tav tm="100000">
                                          <p:val>
                                            <p:strVal val="#ppt_w"/>
                                          </p:val>
                                        </p:tav>
                                      </p:tavLst>
                                    </p:anim>
                                    <p:anim calcmode="lin" valueType="num">
                                      <p:cBhvr>
                                        <p:cTn id="24" dur="500" fill="hold"/>
                                        <p:tgtEl>
                                          <p:spTgt spid="10">
                                            <p:txEl>
                                              <p:pRg st="2" end="2"/>
                                            </p:txEl>
                                          </p:spTgt>
                                        </p:tgtEl>
                                        <p:attrNameLst>
                                          <p:attrName>ppt_h</p:attrName>
                                        </p:attrNameLst>
                                      </p:cBhvr>
                                      <p:tavLst>
                                        <p:tav tm="0">
                                          <p:val>
                                            <p:fltVal val="0"/>
                                          </p:val>
                                        </p:tav>
                                        <p:tav tm="100000">
                                          <p:val>
                                            <p:strVal val="#ppt_h"/>
                                          </p:val>
                                        </p:tav>
                                      </p:tavLst>
                                    </p:anim>
                                  </p:childTnLst>
                                </p:cTn>
                              </p:par>
                              <p:par>
                                <p:cTn id="25" presetID="17" presetClass="entr" presetSubtype="1" fill="hold" nodeType="with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 calcmode="lin" valueType="num">
                                      <p:cBhvr>
                                        <p:cTn id="2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8" dur="500" fill="hold"/>
                                        <p:tgtEl>
                                          <p:spTgt spid="10">
                                            <p:txEl>
                                              <p:pRg st="3" end="3"/>
                                            </p:txEl>
                                          </p:spTgt>
                                        </p:tgtEl>
                                        <p:attrNameLst>
                                          <p:attrName>ppt_y</p:attrName>
                                        </p:attrNameLst>
                                      </p:cBhvr>
                                      <p:tavLst>
                                        <p:tav tm="0">
                                          <p:val>
                                            <p:strVal val="#ppt_y-#ppt_h/2"/>
                                          </p:val>
                                        </p:tav>
                                        <p:tav tm="100000">
                                          <p:val>
                                            <p:strVal val="#ppt_y"/>
                                          </p:val>
                                        </p:tav>
                                      </p:tavLst>
                                    </p:anim>
                                    <p:anim calcmode="lin" valueType="num">
                                      <p:cBhvr>
                                        <p:cTn id="29" dur="500" fill="hold"/>
                                        <p:tgtEl>
                                          <p:spTgt spid="10">
                                            <p:txEl>
                                              <p:pRg st="3" end="3"/>
                                            </p:txEl>
                                          </p:spTgt>
                                        </p:tgtEl>
                                        <p:attrNameLst>
                                          <p:attrName>ppt_w</p:attrName>
                                        </p:attrNameLst>
                                      </p:cBhvr>
                                      <p:tavLst>
                                        <p:tav tm="0">
                                          <p:val>
                                            <p:strVal val="#ppt_w"/>
                                          </p:val>
                                        </p:tav>
                                        <p:tav tm="100000">
                                          <p:val>
                                            <p:strVal val="#ppt_w"/>
                                          </p:val>
                                        </p:tav>
                                      </p:tavLst>
                                    </p:anim>
                                    <p:anim calcmode="lin" valueType="num">
                                      <p:cBhvr>
                                        <p:cTn id="30" dur="500" fill="hold"/>
                                        <p:tgtEl>
                                          <p:spTgt spid="10">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27">
            <a:extLst>
              <a:ext uri="{FF2B5EF4-FFF2-40B4-BE49-F238E27FC236}">
                <a16:creationId xmlns:a16="http://schemas.microsoft.com/office/drawing/2014/main" id="{B27493D9-FC8B-D6AE-1B9A-772BAC6E5472}"/>
              </a:ext>
            </a:extLst>
          </p:cNvPr>
          <p:cNvPicPr>
            <a:picLocks noChangeAspect="1"/>
          </p:cNvPicPr>
          <p:nvPr/>
        </p:nvPicPr>
        <p:blipFill>
          <a:blip r:embed="rId3" cstate="screen"/>
          <a:stretch>
            <a:fillRect/>
          </a:stretch>
        </p:blipFill>
        <p:spPr>
          <a:xfrm>
            <a:off x="8315225" y="1995633"/>
            <a:ext cx="3163482" cy="4923107"/>
          </a:xfrm>
          <a:prstGeom prst="rect">
            <a:avLst/>
          </a:prstGeom>
        </p:spPr>
      </p:pic>
      <p:pic>
        <p:nvPicPr>
          <p:cNvPr id="8" name="Picture 7">
            <a:extLst>
              <a:ext uri="{FF2B5EF4-FFF2-40B4-BE49-F238E27FC236}">
                <a16:creationId xmlns:a16="http://schemas.microsoft.com/office/drawing/2014/main" id="{6DAF6B10-11F7-7E08-5918-C2F3D42261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33793">
            <a:off x="368755" y="1213648"/>
            <a:ext cx="7450550" cy="4961517"/>
          </a:xfrm>
          <a:prstGeom prst="rect">
            <a:avLst/>
          </a:prstGeom>
        </p:spPr>
      </p:pic>
      <p:sp>
        <p:nvSpPr>
          <p:cNvPr id="9" name="Rectangle 8">
            <a:extLst>
              <a:ext uri="{FF2B5EF4-FFF2-40B4-BE49-F238E27FC236}">
                <a16:creationId xmlns:a16="http://schemas.microsoft.com/office/drawing/2014/main" id="{EB8ED918-D44C-8167-8CC4-76BD40C33E14}"/>
              </a:ext>
            </a:extLst>
          </p:cNvPr>
          <p:cNvSpPr/>
          <p:nvPr/>
        </p:nvSpPr>
        <p:spPr>
          <a:xfrm rot="21285607">
            <a:off x="695053" y="1977416"/>
            <a:ext cx="6777387" cy="2805063"/>
          </a:xfrm>
          <a:prstGeom prst="rect">
            <a:avLst/>
          </a:prstGeom>
        </p:spPr>
        <p:txBody>
          <a:bodyPr wrap="square">
            <a:spAutoFit/>
          </a:bodyPr>
          <a:lstStyle/>
          <a:p>
            <a:pPr algn="just">
              <a:lnSpc>
                <a:spcPct val="150000"/>
              </a:lnSpc>
            </a:pPr>
            <a:r>
              <a:rPr lang="en-US" sz="2400" dirty="0" err="1">
                <a:latin typeface="UTM Avo" panose="02040603050506020204" pitchFamily="18" charset="0"/>
              </a:rPr>
              <a:t>Mỗi</a:t>
            </a:r>
            <a:r>
              <a:rPr lang="en-US" sz="2400" dirty="0">
                <a:latin typeface="UTM Avo" panose="02040603050506020204" pitchFamily="18" charset="0"/>
              </a:rPr>
              <a:t> </a:t>
            </a:r>
            <a:r>
              <a:rPr lang="en-US" sz="2400" dirty="0" err="1">
                <a:latin typeface="UTM Avo" panose="02040603050506020204" pitchFamily="18" charset="0"/>
              </a:rPr>
              <a:t>nghề</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hội</a:t>
            </a:r>
            <a:r>
              <a:rPr lang="en-US" sz="2400" dirty="0">
                <a:latin typeface="UTM Avo" panose="02040603050506020204" pitchFamily="18" charset="0"/>
              </a:rPr>
              <a:t> </a:t>
            </a:r>
            <a:r>
              <a:rPr lang="en-US" sz="2400" dirty="0" err="1">
                <a:latin typeface="UTM Avo" panose="02040603050506020204" pitchFamily="18" charset="0"/>
              </a:rPr>
              <a:t>đều</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yêu</a:t>
            </a:r>
            <a:r>
              <a:rPr lang="en-US" sz="2400" dirty="0">
                <a:latin typeface="UTM Avo" panose="02040603050506020204" pitchFamily="18" charset="0"/>
              </a:rPr>
              <a:t> </a:t>
            </a:r>
            <a:r>
              <a:rPr lang="en-US" sz="2400" dirty="0" err="1">
                <a:latin typeface="UTM Avo" panose="02040603050506020204" pitchFamily="18" charset="0"/>
              </a:rPr>
              <a:t>cầu</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đặc</a:t>
            </a:r>
            <a:r>
              <a:rPr lang="en-US" sz="2400" dirty="0">
                <a:latin typeface="UTM Avo" panose="02040603050506020204" pitchFamily="18" charset="0"/>
              </a:rPr>
              <a:t> </a:t>
            </a:r>
            <a:r>
              <a:rPr lang="en-US" sz="2400" dirty="0" err="1">
                <a:latin typeface="UTM Avo" panose="02040603050506020204" pitchFamily="18" charset="0"/>
              </a:rPr>
              <a:t>thù</a:t>
            </a:r>
            <a:r>
              <a:rPr lang="en-US" sz="2400" dirty="0">
                <a:latin typeface="UTM Avo" panose="02040603050506020204" pitchFamily="18" charset="0"/>
              </a:rPr>
              <a:t> </a:t>
            </a:r>
            <a:r>
              <a:rPr lang="en-US" sz="2400" dirty="0" err="1">
                <a:latin typeface="UTM Avo" panose="02040603050506020204" pitchFamily="18" charset="0"/>
              </a:rPr>
              <a:t>riêng</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cụ</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Qua </a:t>
            </a:r>
            <a:r>
              <a:rPr lang="en-US" sz="2400" dirty="0" err="1">
                <a:latin typeface="UTM Avo" panose="02040603050506020204" pitchFamily="18" charset="0"/>
              </a:rPr>
              <a:t>trò</a:t>
            </a:r>
            <a:r>
              <a:rPr lang="en-US" sz="2400" dirty="0">
                <a:latin typeface="UTM Avo" panose="02040603050506020204" pitchFamily="18" charset="0"/>
              </a:rPr>
              <a:t> </a:t>
            </a:r>
            <a:r>
              <a:rPr lang="en-US" sz="2400" dirty="0" err="1">
                <a:latin typeface="UTM Avo" panose="02040603050506020204" pitchFamily="18" charset="0"/>
              </a:rPr>
              <a:t>chơi</a:t>
            </a:r>
            <a:r>
              <a:rPr lang="en-US" sz="2400" dirty="0">
                <a:latin typeface="UTM Avo" panose="02040603050506020204" pitchFamily="18" charset="0"/>
              </a:rPr>
              <a:t> </a:t>
            </a:r>
            <a:r>
              <a:rPr lang="en-US" sz="2400" dirty="0" err="1">
                <a:latin typeface="UTM Avo" panose="02040603050506020204" pitchFamily="18" charset="0"/>
              </a:rPr>
              <a:t>này</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sẽ</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thêm</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hiểu</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đặc</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riêng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từng</a:t>
            </a:r>
            <a:r>
              <a:rPr lang="en-US" sz="2400" dirty="0">
                <a:latin typeface="UTM Avo" panose="02040603050506020204" pitchFamily="18" charset="0"/>
              </a:rPr>
              <a:t> </a:t>
            </a:r>
            <a:r>
              <a:rPr lang="en-US" sz="2400" dirty="0" err="1">
                <a:latin typeface="UTM Avo" panose="02040603050506020204" pitchFamily="18" charset="0"/>
              </a:rPr>
              <a:t>nghề</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hội</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lựa</a:t>
            </a:r>
            <a:r>
              <a:rPr lang="en-US" sz="2400" dirty="0">
                <a:latin typeface="UTM Avo" panose="02040603050506020204" pitchFamily="18" charset="0"/>
              </a:rPr>
              <a:t> </a:t>
            </a:r>
            <a:r>
              <a:rPr lang="en-US" sz="2400" dirty="0" err="1">
                <a:latin typeface="UTM Avo" panose="02040603050506020204" pitchFamily="18" charset="0"/>
              </a:rPr>
              <a:t>chọn</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nghề</a:t>
            </a:r>
            <a:r>
              <a:rPr lang="en-US" sz="2400" dirty="0">
                <a:latin typeface="UTM Avo" panose="02040603050506020204" pitchFamily="18" charset="0"/>
              </a:rPr>
              <a:t> </a:t>
            </a:r>
            <a:r>
              <a:rPr lang="en-US" sz="2400" dirty="0" err="1">
                <a:latin typeface="UTM Avo" panose="02040603050506020204" pitchFamily="18" charset="0"/>
              </a:rPr>
              <a:t>nghiệp</a:t>
            </a:r>
            <a:r>
              <a:rPr lang="en-US" sz="2400" dirty="0">
                <a:latin typeface="UTM Avo" panose="02040603050506020204" pitchFamily="18" charset="0"/>
              </a:rPr>
              <a:t> </a:t>
            </a:r>
            <a:r>
              <a:rPr lang="en-US" sz="2400" dirty="0" err="1">
                <a:latin typeface="UTM Avo" panose="02040603050506020204" pitchFamily="18" charset="0"/>
              </a:rPr>
              <a:t>tương</a:t>
            </a:r>
            <a:r>
              <a:rPr lang="en-US" sz="2400" dirty="0">
                <a:latin typeface="UTM Avo" panose="02040603050506020204" pitchFamily="18" charset="0"/>
              </a:rPr>
              <a:t> </a:t>
            </a:r>
            <a:r>
              <a:rPr lang="en-US" sz="2400" dirty="0" err="1">
                <a:latin typeface="UTM Avo" panose="02040603050506020204" pitchFamily="18" charset="0"/>
              </a:rPr>
              <a:t>lai</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thân</a:t>
            </a:r>
            <a:r>
              <a:rPr lang="en-US" sz="2400" dirty="0">
                <a:latin typeface="UTM Avo" panose="02040603050506020204" pitchFamily="18" charset="0"/>
              </a:rPr>
              <a:t>.</a:t>
            </a:r>
          </a:p>
        </p:txBody>
      </p:sp>
      <p:sp>
        <p:nvSpPr>
          <p:cNvPr id="10" name="TextBox 9">
            <a:extLst>
              <a:ext uri="{FF2B5EF4-FFF2-40B4-BE49-F238E27FC236}">
                <a16:creationId xmlns:a16="http://schemas.microsoft.com/office/drawing/2014/main" id="{37B314F2-F3E1-1252-93B9-A3D6ADC9224C}"/>
              </a:ext>
            </a:extLst>
          </p:cNvPr>
          <p:cNvSpPr txBox="1"/>
          <p:nvPr/>
        </p:nvSpPr>
        <p:spPr>
          <a:xfrm>
            <a:off x="7440015" y="1054585"/>
            <a:ext cx="2859109" cy="707886"/>
          </a:xfrm>
          <a:prstGeom prst="rect">
            <a:avLst/>
          </a:prstGeom>
          <a:noFill/>
        </p:spPr>
        <p:txBody>
          <a:bodyPr wrap="square" rtlCol="0">
            <a:spAutoFit/>
          </a:bodyPr>
          <a:lstStyle/>
          <a:p>
            <a:pPr algn="ctr"/>
            <a:r>
              <a:rPr lang="en-US" sz="4000" b="1" dirty="0">
                <a:solidFill>
                  <a:srgbClr val="FF0000"/>
                </a:solidFill>
                <a:latin typeface="UTM Avo" panose="02040603050506020204" pitchFamily="18" charset="0"/>
                <a:cs typeface="Arial" panose="020B0604020202020204" pitchFamily="34" charset="0"/>
              </a:rPr>
              <a:t>TỔNG KẾT</a:t>
            </a:r>
          </a:p>
        </p:txBody>
      </p:sp>
    </p:spTree>
    <p:extLst>
      <p:ext uri="{BB962C8B-B14F-4D97-AF65-F5344CB8AC3E}">
        <p14:creationId xmlns:p14="http://schemas.microsoft.com/office/powerpoint/2010/main" val="1665782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C9F5781-BB3C-7673-1EDF-2BE394AD3C9C}"/>
              </a:ext>
            </a:extLst>
          </p:cNvPr>
          <p:cNvGrpSpPr/>
          <p:nvPr/>
        </p:nvGrpSpPr>
        <p:grpSpPr>
          <a:xfrm>
            <a:off x="5018969" y="3112220"/>
            <a:ext cx="2736543" cy="1567806"/>
            <a:chOff x="608051" y="961374"/>
            <a:chExt cx="2878585" cy="1567806"/>
          </a:xfrm>
        </p:grpSpPr>
        <p:pic>
          <p:nvPicPr>
            <p:cNvPr id="3" name="Picture 2">
              <a:hlinkClick r:id="rId3"/>
              <a:extLst>
                <a:ext uri="{FF2B5EF4-FFF2-40B4-BE49-F238E27FC236}">
                  <a16:creationId xmlns:a16="http://schemas.microsoft.com/office/drawing/2014/main" id="{019FAD88-0D4A-4581-1574-212B9290029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1" y="1221588"/>
              <a:ext cx="1441020" cy="1307592"/>
            </a:xfrm>
            <a:prstGeom prst="rect">
              <a:avLst/>
            </a:prstGeom>
          </p:spPr>
        </p:pic>
        <p:sp>
          <p:nvSpPr>
            <p:cNvPr id="4" name="TextBox 3">
              <a:extLst>
                <a:ext uri="{FF2B5EF4-FFF2-40B4-BE49-F238E27FC236}">
                  <a16:creationId xmlns:a16="http://schemas.microsoft.com/office/drawing/2014/main" id="{14EEF09D-466B-E1A9-FB75-523C8865FB5C}"/>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968A97-CC21-D7D8-3E7A-076B6F7328FE}"/>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8494" t="1778"/>
          <a:stretch/>
        </p:blipFill>
        <p:spPr>
          <a:xfrm>
            <a:off x="2743200" y="1455822"/>
            <a:ext cx="7604760" cy="5524097"/>
          </a:xfrm>
          <a:prstGeom prst="rect">
            <a:avLst/>
          </a:prstGeom>
          <a:effectLst>
            <a:softEdge rad="127000"/>
          </a:effectLst>
        </p:spPr>
      </p:pic>
    </p:spTree>
    <p:extLst>
      <p:ext uri="{BB962C8B-B14F-4D97-AF65-F5344CB8AC3E}">
        <p14:creationId xmlns:p14="http://schemas.microsoft.com/office/powerpoint/2010/main" val="52257778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41B5D9-C9B5-B6EB-5E2B-878C02F6A6DC}"/>
              </a:ext>
            </a:extLst>
          </p:cNvPr>
          <p:cNvGrpSpPr/>
          <p:nvPr/>
        </p:nvGrpSpPr>
        <p:grpSpPr>
          <a:xfrm>
            <a:off x="5018969" y="3112220"/>
            <a:ext cx="2736543" cy="1567806"/>
            <a:chOff x="608051" y="961374"/>
            <a:chExt cx="2878585" cy="1567806"/>
          </a:xfrm>
        </p:grpSpPr>
        <p:pic>
          <p:nvPicPr>
            <p:cNvPr id="3" name="Picture 2">
              <a:hlinkClick r:id="rId3"/>
              <a:extLst>
                <a:ext uri="{FF2B5EF4-FFF2-40B4-BE49-F238E27FC236}">
                  <a16:creationId xmlns:a16="http://schemas.microsoft.com/office/drawing/2014/main" id="{E388F820-F009-827E-55B7-1F8D9276453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1" y="1221588"/>
              <a:ext cx="1441020" cy="1307592"/>
            </a:xfrm>
            <a:prstGeom prst="rect">
              <a:avLst/>
            </a:prstGeom>
          </p:spPr>
        </p:pic>
        <p:sp>
          <p:nvSpPr>
            <p:cNvPr id="4" name="TextBox 3">
              <a:extLst>
                <a:ext uri="{FF2B5EF4-FFF2-40B4-BE49-F238E27FC236}">
                  <a16:creationId xmlns:a16="http://schemas.microsoft.com/office/drawing/2014/main" id="{3CCA2F6A-9EC7-842F-DA7B-075C7862BC8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C5EE8F-2C31-D408-5AC1-9F543BAB1CE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0" y="1935645"/>
            <a:ext cx="12192000" cy="3230549"/>
          </a:xfrm>
          <a:prstGeom prst="rect">
            <a:avLst/>
          </a:prstGeom>
          <a:effectLst>
            <a:softEdge rad="635000"/>
          </a:effectLst>
        </p:spPr>
      </p:pic>
    </p:spTree>
    <p:extLst>
      <p:ext uri="{BB962C8B-B14F-4D97-AF65-F5344CB8AC3E}">
        <p14:creationId xmlns:p14="http://schemas.microsoft.com/office/powerpoint/2010/main" val="156725695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812"/>
            <a:ext cx="12192000" cy="7315200"/>
          </a:xfrm>
          <a:prstGeom prst="rect">
            <a:avLst/>
          </a:prstGeom>
        </p:spPr>
      </p:pic>
      <p:pic>
        <p:nvPicPr>
          <p:cNvPr id="2" name="Picture 1">
            <a:extLst>
              <a:ext uri="{FF2B5EF4-FFF2-40B4-BE49-F238E27FC236}">
                <a16:creationId xmlns:a16="http://schemas.microsoft.com/office/drawing/2014/main" id="{8F1EBFD3-E5C0-E54F-E20C-B48B992FE4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226067813"/>
      </p:ext>
    </p:extLst>
  </p:cSld>
  <p:clrMapOvr>
    <a:masterClrMapping/>
  </p:clrMapOvr>
  <p:transition spd="slow">
    <p:blinds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9A629-AF11-4B6E-6067-430B8CCE24C1}"/>
              </a:ext>
            </a:extLst>
          </p:cNvPr>
          <p:cNvGrpSpPr/>
          <p:nvPr/>
        </p:nvGrpSpPr>
        <p:grpSpPr>
          <a:xfrm>
            <a:off x="0" y="-1157941"/>
            <a:ext cx="12229956" cy="8015941"/>
            <a:chOff x="0" y="-1157941"/>
            <a:chExt cx="12229956" cy="8015941"/>
          </a:xfrm>
        </p:grpSpPr>
        <p:sp>
          <p:nvSpPr>
            <p:cNvPr id="3" name="Rectangle 2">
              <a:extLst>
                <a:ext uri="{FF2B5EF4-FFF2-40B4-BE49-F238E27FC236}">
                  <a16:creationId xmlns:a16="http://schemas.microsoft.com/office/drawing/2014/main" id="{E996F789-FB1A-CA28-D610-A994924C46C9}"/>
                </a:ext>
              </a:extLst>
            </p:cNvPr>
            <p:cNvSpPr/>
            <p:nvPr/>
          </p:nvSpPr>
          <p:spPr>
            <a:xfrm>
              <a:off x="0" y="0"/>
              <a:ext cx="12202905" cy="6858000"/>
            </a:xfrm>
            <a:prstGeom prst="rect">
              <a:avLst/>
            </a:prstGeom>
            <a:gradFill flip="none" rotWithShape="1">
              <a:gsLst>
                <a:gs pos="0">
                  <a:schemeClr val="accent1">
                    <a:lumMod val="60000"/>
                    <a:lumOff val="40000"/>
                  </a:schemeClr>
                </a:gs>
                <a:gs pos="32000">
                  <a:schemeClr val="accent1">
                    <a:lumMod val="75000"/>
                  </a:schemeClr>
                </a:gs>
                <a:gs pos="96000">
                  <a:schemeClr val="accent5">
                    <a:lumMod val="50000"/>
                  </a:schemeClr>
                </a:gs>
                <a:gs pos="65000">
                  <a:schemeClr val="accent5">
                    <a:lumMod val="7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A scattering of small circles">
              <a:extLst>
                <a:ext uri="{FF2B5EF4-FFF2-40B4-BE49-F238E27FC236}">
                  <a16:creationId xmlns:a16="http://schemas.microsoft.com/office/drawing/2014/main" id="{F0DF26B9-2024-26C5-1877-236E4658A39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0" y="-1157941"/>
              <a:ext cx="5605484" cy="5605484"/>
            </a:xfrm>
            <a:prstGeom prst="rect">
              <a:avLst/>
            </a:prstGeom>
            <a:effectLst>
              <a:glow rad="101600">
                <a:schemeClr val="accent3">
                  <a:satMod val="175000"/>
                  <a:alpha val="40000"/>
                </a:schemeClr>
              </a:glow>
            </a:effectLst>
          </p:spPr>
        </p:pic>
        <p:pic>
          <p:nvPicPr>
            <p:cNvPr id="5" name="Graphic 4" descr="A scattering of small circles">
              <a:extLst>
                <a:ext uri="{FF2B5EF4-FFF2-40B4-BE49-F238E27FC236}">
                  <a16:creationId xmlns:a16="http://schemas.microsoft.com/office/drawing/2014/main" id="{F6B4F7B2-170B-D450-436B-074FC01957D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6624472" y="-1108041"/>
              <a:ext cx="5605484" cy="5605484"/>
            </a:xfrm>
            <a:prstGeom prst="rect">
              <a:avLst/>
            </a:prstGeom>
            <a:effectLst>
              <a:glow rad="101600">
                <a:schemeClr val="accent3">
                  <a:satMod val="175000"/>
                  <a:alpha val="40000"/>
                </a:schemeClr>
              </a:glow>
            </a:effectLst>
          </p:spPr>
        </p:pic>
      </p:grpSp>
      <p:cxnSp>
        <p:nvCxnSpPr>
          <p:cNvPr id="23" name="Straight Connector 22">
            <a:extLst>
              <a:ext uri="{FF2B5EF4-FFF2-40B4-BE49-F238E27FC236}">
                <a16:creationId xmlns:a16="http://schemas.microsoft.com/office/drawing/2014/main" id="{C7B0FE9C-F303-49FF-B30D-C4457E06642A}"/>
              </a:ext>
            </a:extLst>
          </p:cNvPr>
          <p:cNvCxnSpPr/>
          <p:nvPr/>
        </p:nvCxnSpPr>
        <p:spPr>
          <a:xfrm>
            <a:off x="0" y="6260480"/>
            <a:ext cx="12192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7D700C-B032-496C-9680-57633EB31182}"/>
              </a:ext>
            </a:extLst>
          </p:cNvPr>
          <p:cNvCxnSpPr/>
          <p:nvPr/>
        </p:nvCxnSpPr>
        <p:spPr>
          <a:xfrm>
            <a:off x="0" y="5397218"/>
            <a:ext cx="12192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4199134-2609-4E66-A329-2863BCCC5133}"/>
              </a:ext>
            </a:extLst>
          </p:cNvPr>
          <p:cNvCxnSpPr/>
          <p:nvPr/>
        </p:nvCxnSpPr>
        <p:spPr>
          <a:xfrm>
            <a:off x="0" y="419470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2254BD6F-C222-4EBF-A18A-FDA724EC8AEA}"/>
              </a:ext>
            </a:extLst>
          </p:cNvPr>
          <p:cNvSpPr/>
          <p:nvPr/>
        </p:nvSpPr>
        <p:spPr>
          <a:xfrm flipH="1">
            <a:off x="699800" y="3584279"/>
            <a:ext cx="10872190" cy="1251934"/>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4" name="TextBox 23">
            <a:extLst>
              <a:ext uri="{FF2B5EF4-FFF2-40B4-BE49-F238E27FC236}">
                <a16:creationId xmlns:a16="http://schemas.microsoft.com/office/drawing/2014/main" id="{4605F6AC-8356-4661-B6A4-309609CF4CCF}"/>
              </a:ext>
            </a:extLst>
          </p:cNvPr>
          <p:cNvSpPr txBox="1"/>
          <p:nvPr/>
        </p:nvSpPr>
        <p:spPr>
          <a:xfrm>
            <a:off x="1351656" y="3843211"/>
            <a:ext cx="10034012" cy="769441"/>
          </a:xfrm>
          <a:prstGeom prst="rect">
            <a:avLst/>
          </a:prstGeom>
          <a:noFill/>
        </p:spPr>
        <p:txBody>
          <a:bodyPr wrap="square" rtlCol="0">
            <a:spAutoFit/>
          </a:bodyPr>
          <a:lstStyle/>
          <a:p>
            <a:pPr lvl="0">
              <a:buClrTx/>
              <a:defRPr/>
            </a:pPr>
            <a:r>
              <a:rPr kumimoji="0" lang="en-US" sz="2200" b="0" i="0" u="none" strike="noStrike" kern="1200" cap="none" spc="0" normalizeH="0" baseline="0" noProof="0">
                <a:ln>
                  <a:noFill/>
                </a:ln>
                <a:solidFill>
                  <a:schemeClr val="bg1"/>
                </a:solidFill>
                <a:effectLst/>
                <a:uLnTx/>
                <a:uFillTx/>
                <a:latin typeface="UTM Avo" panose="02040603050506020204" pitchFamily="18" charset="0"/>
                <a:ea typeface="+mn-ea"/>
                <a:cs typeface="+mn-cs"/>
              </a:rPr>
              <a:t>Câu</a:t>
            </a:r>
            <a:r>
              <a:rPr kumimoji="0" lang="en-US" sz="2200" b="0" i="0" u="none" strike="noStrike" kern="1200" cap="none" spc="0" normalizeH="0" noProof="0">
                <a:ln>
                  <a:noFill/>
                </a:ln>
                <a:solidFill>
                  <a:schemeClr val="bg1"/>
                </a:solidFill>
                <a:effectLst/>
                <a:uLnTx/>
                <a:uFillTx/>
                <a:latin typeface="UTM Avo" panose="02040603050506020204" pitchFamily="18" charset="0"/>
                <a:ea typeface="+mn-ea"/>
                <a:cs typeface="+mn-cs"/>
              </a:rPr>
              <a:t> 1: 		</a:t>
            </a:r>
            <a:r>
              <a:rPr kumimoji="0" lang="en-US" sz="2200" b="0" i="0" u="none" strike="noStrike" kern="1200" cap="none" spc="0" normalizeH="0" baseline="0" noProof="0">
                <a:ln>
                  <a:noFill/>
                </a:ln>
                <a:solidFill>
                  <a:schemeClr val="bg1"/>
                </a:solidFill>
                <a:effectLst/>
                <a:uLnTx/>
                <a:uFillTx/>
                <a:latin typeface="UTM Avo" panose="02040603050506020204" pitchFamily="18" charset="0"/>
                <a:ea typeface="+mn-ea"/>
                <a:cs typeface="+mn-cs"/>
              </a:rPr>
              <a:t>Nghề</a:t>
            </a:r>
            <a:r>
              <a:rPr kumimoji="0" lang="en-US" sz="2200" b="0" i="0" u="none" strike="noStrike" kern="1200" cap="none" spc="0" normalizeH="0" noProof="0">
                <a:ln>
                  <a:noFill/>
                </a:ln>
                <a:solidFill>
                  <a:schemeClr val="bg1"/>
                </a:solidFill>
                <a:effectLst/>
                <a:uLnTx/>
                <a:uFillTx/>
                <a:latin typeface="UTM Avo" panose="02040603050506020204" pitchFamily="18" charset="0"/>
                <a:ea typeface="+mn-ea"/>
                <a:cs typeface="+mn-cs"/>
              </a:rPr>
              <a:t> gì chăm sóc bệnh nhân</a:t>
            </a:r>
          </a:p>
          <a:p>
            <a:pPr lvl="0" algn="ctr">
              <a:buClrTx/>
              <a:defRPr/>
            </a:pPr>
            <a:r>
              <a:rPr kumimoji="0" lang="en-US" sz="2200" b="0" i="0" u="none" strike="noStrike" kern="1200" cap="none" spc="0" normalizeH="0" noProof="0">
                <a:ln>
                  <a:noFill/>
                </a:ln>
                <a:solidFill>
                  <a:schemeClr val="bg1"/>
                </a:solidFill>
                <a:effectLst/>
                <a:uLnTx/>
                <a:uFillTx/>
                <a:latin typeface="UTM Avo" panose="02040603050506020204" pitchFamily="18" charset="0"/>
                <a:ea typeface="+mn-ea"/>
                <a:cs typeface="+mn-cs"/>
              </a:rPr>
              <a:t>Cho ta khỏe mạnh, vui chơi học hành ?</a:t>
            </a:r>
            <a:endParaRPr kumimoji="0" lang="en-US" sz="2200" b="0" i="0" u="none" strike="noStrike" kern="1200" cap="none" spc="0" normalizeH="0" baseline="0" noProof="0">
              <a:ln>
                <a:noFill/>
              </a:ln>
              <a:solidFill>
                <a:schemeClr val="bg1"/>
              </a:solidFill>
              <a:effectLst/>
              <a:uLnTx/>
              <a:uFillTx/>
              <a:latin typeface="UTM Avo" panose="02040603050506020204" pitchFamily="18" charset="0"/>
              <a:ea typeface="+mn-ea"/>
              <a:cs typeface="+mn-cs"/>
            </a:endParaRPr>
          </a:p>
        </p:txBody>
      </p:sp>
      <p:sp>
        <p:nvSpPr>
          <p:cNvPr id="15" name="bang b">
            <a:extLst>
              <a:ext uri="{FF2B5EF4-FFF2-40B4-BE49-F238E27FC236}">
                <a16:creationId xmlns:a16="http://schemas.microsoft.com/office/drawing/2014/main" id="{D0E6AFB4-275F-4728-9A13-27E00F9EA3A2}"/>
              </a:ext>
            </a:extLst>
          </p:cNvPr>
          <p:cNvSpPr/>
          <p:nvPr/>
        </p:nvSpPr>
        <p:spPr>
          <a:xfrm flipH="1">
            <a:off x="6135895" y="5100583"/>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6" name="bang c">
            <a:extLst>
              <a:ext uri="{FF2B5EF4-FFF2-40B4-BE49-F238E27FC236}">
                <a16:creationId xmlns:a16="http://schemas.microsoft.com/office/drawing/2014/main" id="{CA2E0476-BE10-4768-BE1B-A9C0072703C2}"/>
              </a:ext>
            </a:extLst>
          </p:cNvPr>
          <p:cNvSpPr/>
          <p:nvPr/>
        </p:nvSpPr>
        <p:spPr>
          <a:xfrm flipH="1">
            <a:off x="806332" y="5958224"/>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5" name="cau hoi b">
            <a:extLst>
              <a:ext uri="{FF2B5EF4-FFF2-40B4-BE49-F238E27FC236}">
                <a16:creationId xmlns:a16="http://schemas.microsoft.com/office/drawing/2014/main" id="{9897B1B9-EB78-41AF-AC33-1E8F7714B11F}"/>
              </a:ext>
            </a:extLst>
          </p:cNvPr>
          <p:cNvSpPr txBox="1"/>
          <p:nvPr/>
        </p:nvSpPr>
        <p:spPr>
          <a:xfrm>
            <a:off x="6435571" y="5202784"/>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B. </a:t>
            </a: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Nghề</a:t>
            </a:r>
            <a:r>
              <a:rPr kumimoji="0" lang="en-US" sz="2000" b="0" i="0" u="none" strike="noStrike" kern="1200" cap="none" spc="0" normalizeH="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 bác sĩ</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cau hoi c">
            <a:extLst>
              <a:ext uri="{FF2B5EF4-FFF2-40B4-BE49-F238E27FC236}">
                <a16:creationId xmlns:a16="http://schemas.microsoft.com/office/drawing/2014/main" id="{D96707EC-5A82-4050-B897-6DBAB63AC957}"/>
              </a:ext>
            </a:extLst>
          </p:cNvPr>
          <p:cNvSpPr txBox="1"/>
          <p:nvPr/>
        </p:nvSpPr>
        <p:spPr>
          <a:xfrm>
            <a:off x="1106008" y="6060425"/>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C. </a:t>
            </a: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Nghề</a:t>
            </a:r>
            <a:r>
              <a:rPr kumimoji="0" lang="en-US" sz="2000" b="0" i="0" u="none" strike="noStrike" kern="1200" cap="none" spc="0" normalizeH="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 nông</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31" name="bang a">
            <a:extLst>
              <a:ext uri="{FF2B5EF4-FFF2-40B4-BE49-F238E27FC236}">
                <a16:creationId xmlns:a16="http://schemas.microsoft.com/office/drawing/2014/main" id="{8DD63B39-09F3-4F04-83CD-408FC7619A90}"/>
              </a:ext>
            </a:extLst>
          </p:cNvPr>
          <p:cNvSpPr/>
          <p:nvPr/>
        </p:nvSpPr>
        <p:spPr>
          <a:xfrm flipH="1">
            <a:off x="806332" y="5094961"/>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32" name="bang d">
            <a:extLst>
              <a:ext uri="{FF2B5EF4-FFF2-40B4-BE49-F238E27FC236}">
                <a16:creationId xmlns:a16="http://schemas.microsoft.com/office/drawing/2014/main" id="{A6F11D1C-4D08-4BAF-9A3D-4AC673B9036B}"/>
              </a:ext>
            </a:extLst>
          </p:cNvPr>
          <p:cNvSpPr/>
          <p:nvPr/>
        </p:nvSpPr>
        <p:spPr>
          <a:xfrm flipH="1">
            <a:off x="6135895" y="5958224"/>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33" name="cau hoi a">
            <a:extLst>
              <a:ext uri="{FF2B5EF4-FFF2-40B4-BE49-F238E27FC236}">
                <a16:creationId xmlns:a16="http://schemas.microsoft.com/office/drawing/2014/main" id="{9B5DABB8-849A-4D2D-930C-9CA07BFC5BDE}"/>
              </a:ext>
            </a:extLst>
          </p:cNvPr>
          <p:cNvSpPr txBox="1"/>
          <p:nvPr/>
        </p:nvSpPr>
        <p:spPr>
          <a:xfrm>
            <a:off x="1106008" y="5197162"/>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A. </a:t>
            </a:r>
            <a:r>
              <a:rPr lang="en-US" sz="2000">
                <a:solidFill>
                  <a:prstClr val="white"/>
                </a:solidFill>
                <a:latin typeface="UTM Avo" panose="02040603050506020204" pitchFamily="18" charset="0"/>
                <a:ea typeface="Tahoma" panose="020B0604030504040204" pitchFamily="34" charset="0"/>
                <a:cs typeface="Tahoma" panose="020B0604030504040204" pitchFamily="34" charset="0"/>
              </a:rPr>
              <a:t>Nghề thợ xây</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34" name="cau hoi d">
            <a:extLst>
              <a:ext uri="{FF2B5EF4-FFF2-40B4-BE49-F238E27FC236}">
                <a16:creationId xmlns:a16="http://schemas.microsoft.com/office/drawing/2014/main" id="{42A746A3-96B8-42A5-8EFA-A104DB6B2F69}"/>
              </a:ext>
            </a:extLst>
          </p:cNvPr>
          <p:cNvSpPr txBox="1"/>
          <p:nvPr/>
        </p:nvSpPr>
        <p:spPr>
          <a:xfrm>
            <a:off x="6435571" y="6060425"/>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D. </a:t>
            </a: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Nghề</a:t>
            </a:r>
            <a:r>
              <a:rPr kumimoji="0" lang="en-US" sz="2000" b="0" i="0" u="none" strike="noStrike" kern="1200" cap="none" spc="0" normalizeH="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 giáo viên</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8" name="Question">
            <a:hlinkClick r:id="" action="ppaction://media"/>
            <a:extLst>
              <a:ext uri="{FF2B5EF4-FFF2-40B4-BE49-F238E27FC236}">
                <a16:creationId xmlns:a16="http://schemas.microsoft.com/office/drawing/2014/main" id="{94477BC5-B6D0-442B-AA84-FC52C48B009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192000" y="863859"/>
            <a:ext cx="487363" cy="487363"/>
          </a:xfrm>
          <a:prstGeom prst="rect">
            <a:avLst/>
          </a:prstGeom>
        </p:spPr>
      </p:pic>
      <p:pic>
        <p:nvPicPr>
          <p:cNvPr id="39" name="Final Answer">
            <a:hlinkClick r:id="" action="ppaction://media"/>
            <a:extLst>
              <a:ext uri="{FF2B5EF4-FFF2-40B4-BE49-F238E27FC236}">
                <a16:creationId xmlns:a16="http://schemas.microsoft.com/office/drawing/2014/main" id="{68BE9F49-5BDC-4DC0-880E-ABA272EC2901}"/>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192000" y="1478693"/>
            <a:ext cx="487363" cy="487363"/>
          </a:xfrm>
          <a:prstGeom prst="rect">
            <a:avLst/>
          </a:prstGeom>
        </p:spPr>
      </p:pic>
      <p:pic>
        <p:nvPicPr>
          <p:cNvPr id="40" name="Win">
            <a:hlinkClick r:id="" action="ppaction://media"/>
            <a:extLst>
              <a:ext uri="{FF2B5EF4-FFF2-40B4-BE49-F238E27FC236}">
                <a16:creationId xmlns:a16="http://schemas.microsoft.com/office/drawing/2014/main" id="{7942E890-12CD-490E-BBD3-364B92887EF6}"/>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2202905" y="2074155"/>
            <a:ext cx="487363" cy="487363"/>
          </a:xfrm>
          <a:prstGeom prst="rect">
            <a:avLst/>
          </a:prstGeom>
        </p:spPr>
      </p:pic>
      <p:pic>
        <p:nvPicPr>
          <p:cNvPr id="41" name="Lose">
            <a:hlinkClick r:id="" action="ppaction://media"/>
            <a:extLst>
              <a:ext uri="{FF2B5EF4-FFF2-40B4-BE49-F238E27FC236}">
                <a16:creationId xmlns:a16="http://schemas.microsoft.com/office/drawing/2014/main" id="{1959E413-37BE-4F97-ADD0-1237CBCB68D0}"/>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12202905" y="2630411"/>
            <a:ext cx="487363" cy="487363"/>
          </a:xfrm>
          <a:prstGeom prst="rect">
            <a:avLst/>
          </a:prstGeom>
        </p:spPr>
      </p:pic>
      <p:pic>
        <p:nvPicPr>
          <p:cNvPr id="7" name="Picture 6">
            <a:extLst>
              <a:ext uri="{FF2B5EF4-FFF2-40B4-BE49-F238E27FC236}">
                <a16:creationId xmlns:a16="http://schemas.microsoft.com/office/drawing/2014/main" id="{888D9B0C-19E6-9610-AA40-9B6D998BAED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322084" y="-49894"/>
            <a:ext cx="3468041" cy="3468041"/>
          </a:xfrm>
          <a:prstGeom prst="rect">
            <a:avLst/>
          </a:prstGeom>
          <a:scene3d>
            <a:camera prst="orthographicFront"/>
            <a:lightRig rig="threePt" dir="t"/>
          </a:scene3d>
          <a:sp3d>
            <a:bevelT/>
          </a:sp3d>
        </p:spPr>
      </p:pic>
      <p:pic>
        <p:nvPicPr>
          <p:cNvPr id="8" name="Picture 7">
            <a:extLst>
              <a:ext uri="{FF2B5EF4-FFF2-40B4-BE49-F238E27FC236}">
                <a16:creationId xmlns:a16="http://schemas.microsoft.com/office/drawing/2014/main" id="{D1B68652-115E-71FD-0DCF-DE4CD3D9C32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 y="-1"/>
            <a:ext cx="659905" cy="736425"/>
          </a:xfrm>
          <a:prstGeom prst="rect">
            <a:avLst/>
          </a:prstGeom>
        </p:spPr>
      </p:pic>
    </p:spTree>
    <p:extLst>
      <p:ext uri="{BB962C8B-B14F-4D97-AF65-F5344CB8AC3E}">
        <p14:creationId xmlns:p14="http://schemas.microsoft.com/office/powerpoint/2010/main" val="27936757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par>
                                <p:cTn id="7" presetID="10"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animEffect transition="in" filter="fade">
                                      <p:cBhvr>
                                        <p:cTn id="9" dur="500"/>
                                        <p:tgtEl>
                                          <p:spTgt spid="2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26" presetClass="emph" presetSubtype="0" repeatCount="10000" fill="hold" nodeType="withEffect">
                                  <p:stCondLst>
                                    <p:cond delay="0"/>
                                  </p:stCondLst>
                                  <p:childTnLst>
                                    <p:animEffect transition="out" filter="fade">
                                      <p:cBhvr>
                                        <p:cTn id="23" dur="1000" tmFilter="0, 0; .2, .5; .8, .5; 1, 0"/>
                                        <p:tgtEl>
                                          <p:spTgt spid="7"/>
                                        </p:tgtEl>
                                      </p:cBhvr>
                                    </p:animEffect>
                                    <p:animScale>
                                      <p:cBhvr>
                                        <p:cTn id="24" dur="50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38"/>
                </p:tgtEl>
              </p:cMediaNode>
            </p:audio>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24" presetClass="emph" presetSubtype="0" fill="hold" grpId="1" nodeType="clickEffect">
                                  <p:stCondLst>
                                    <p:cond delay="0"/>
                                  </p:stCondLst>
                                  <p:childTnLst>
                                    <p:animClr clrSpc="hsl" dir="cw">
                                      <p:cBhvr override="childStyle">
                                        <p:cTn id="30" dur="500" fill="hold"/>
                                        <p:tgtEl>
                                          <p:spTgt spid="25"/>
                                        </p:tgtEl>
                                        <p:attrNameLst>
                                          <p:attrName>style.color</p:attrName>
                                        </p:attrNameLst>
                                      </p:cBhvr>
                                      <p:by>
                                        <p:hsl h="0" s="-12549" l="-25098"/>
                                      </p:by>
                                    </p:animClr>
                                    <p:animClr clrSpc="hsl" dir="cw">
                                      <p:cBhvr>
                                        <p:cTn id="31" dur="500" fill="hold"/>
                                        <p:tgtEl>
                                          <p:spTgt spid="25"/>
                                        </p:tgtEl>
                                        <p:attrNameLst>
                                          <p:attrName>fillcolor</p:attrName>
                                        </p:attrNameLst>
                                      </p:cBhvr>
                                      <p:by>
                                        <p:hsl h="0" s="-12549" l="-25098"/>
                                      </p:by>
                                    </p:animClr>
                                    <p:animClr clrSpc="hsl" dir="cw">
                                      <p:cBhvr>
                                        <p:cTn id="32" dur="500" fill="hold"/>
                                        <p:tgtEl>
                                          <p:spTgt spid="25"/>
                                        </p:tgtEl>
                                        <p:attrNameLst>
                                          <p:attrName>stroke.color</p:attrName>
                                        </p:attrNameLst>
                                      </p:cBhvr>
                                      <p:by>
                                        <p:hsl h="0" s="-12549" l="-25098"/>
                                      </p:by>
                                    </p:animClr>
                                    <p:set>
                                      <p:cBhvr>
                                        <p:cTn id="33" dur="500" fill="hold"/>
                                        <p:tgtEl>
                                          <p:spTgt spid="25"/>
                                        </p:tgtEl>
                                        <p:attrNameLst>
                                          <p:attrName>fill.type</p:attrName>
                                        </p:attrNameLst>
                                      </p:cBhvr>
                                      <p:to>
                                        <p:strVal val="solid"/>
                                      </p:to>
                                    </p:set>
                                  </p:childTnLst>
                                </p:cTn>
                              </p:par>
                              <p:par>
                                <p:cTn id="34" presetID="19" presetClass="emph" presetSubtype="0" fill="hold" grpId="0" nodeType="withEffect">
                                  <p:stCondLst>
                                    <p:cond delay="0"/>
                                  </p:stCondLst>
                                  <p:childTnLst>
                                    <p:animClr clrSpc="rgb" dir="cw">
                                      <p:cBhvr override="childStyle">
                                        <p:cTn id="35" dur="500" fill="hold"/>
                                        <p:tgtEl>
                                          <p:spTgt spid="15"/>
                                        </p:tgtEl>
                                        <p:attrNameLst>
                                          <p:attrName>style.color</p:attrName>
                                        </p:attrNameLst>
                                      </p:cBhvr>
                                      <p:to>
                                        <a:srgbClr val="FFC000"/>
                                      </p:to>
                                    </p:animClr>
                                    <p:animClr clrSpc="rgb" dir="cw">
                                      <p:cBhvr>
                                        <p:cTn id="36" dur="500" fill="hold"/>
                                        <p:tgtEl>
                                          <p:spTgt spid="15"/>
                                        </p:tgtEl>
                                        <p:attrNameLst>
                                          <p:attrName>fillcolor</p:attrName>
                                        </p:attrNameLst>
                                      </p:cBhvr>
                                      <p:to>
                                        <a:srgbClr val="FFC000"/>
                                      </p:to>
                                    </p:animClr>
                                    <p:set>
                                      <p:cBhvr>
                                        <p:cTn id="37" dur="500" fill="hold"/>
                                        <p:tgtEl>
                                          <p:spTgt spid="15"/>
                                        </p:tgtEl>
                                        <p:attrNameLst>
                                          <p:attrName>fill.type</p:attrName>
                                        </p:attrNameLst>
                                      </p:cBhvr>
                                      <p:to>
                                        <p:strVal val="solid"/>
                                      </p:to>
                                    </p:set>
                                    <p:set>
                                      <p:cBhvr>
                                        <p:cTn id="38" dur="500" fill="hold"/>
                                        <p:tgtEl>
                                          <p:spTgt spid="15"/>
                                        </p:tgtEl>
                                        <p:attrNameLst>
                                          <p:attrName>fill.on</p:attrName>
                                        </p:attrNameLst>
                                      </p:cBhvr>
                                      <p:to>
                                        <p:strVal val="true"/>
                                      </p:to>
                                    </p:set>
                                  </p:childTnLst>
                                </p:cTn>
                              </p:par>
                              <p:par>
                                <p:cTn id="39" presetID="1" presetClass="mediacall" presetSubtype="0" fill="hold" nodeType="withEffect">
                                  <p:stCondLst>
                                    <p:cond delay="0"/>
                                  </p:stCondLst>
                                  <p:childTnLst>
                                    <p:cmd type="call" cmd="playFrom(0.0)">
                                      <p:cBhvr>
                                        <p:cTn id="40" dur="20218" fill="hold"/>
                                        <p:tgtEl>
                                          <p:spTgt spid="39"/>
                                        </p:tgtEl>
                                      </p:cBhvr>
                                    </p:cmd>
                                  </p:childTnLst>
                                </p:cTn>
                              </p:par>
                              <p:par>
                                <p:cTn id="41" presetID="3" presetClass="mediacall" presetSubtype="0" fill="hold" nodeType="withEffect">
                                  <p:stCondLst>
                                    <p:cond delay="0"/>
                                  </p:stCondLst>
                                  <p:childTnLst>
                                    <p:cmd type="call" cmd="stop">
                                      <p:cBhvr>
                                        <p:cTn id="42" dur="1" fill="hold"/>
                                        <p:tgtEl>
                                          <p:spTgt spid="38"/>
                                        </p:tgtEl>
                                      </p:cBhvr>
                                    </p:cmd>
                                  </p:childTnLst>
                                </p:cTn>
                              </p:par>
                              <p:par>
                                <p:cTn id="43" presetID="19" presetClass="emph" presetSubtype="0" repeatCount="4000" fill="hold" grpId="1" nodeType="withEffect">
                                  <p:stCondLst>
                                    <p:cond delay="1000"/>
                                  </p:stCondLst>
                                  <p:childTnLst>
                                    <p:animClr clrSpc="rgb" dir="cw">
                                      <p:cBhvr override="childStyle">
                                        <p:cTn id="44" dur="500" fill="hold"/>
                                        <p:tgtEl>
                                          <p:spTgt spid="15"/>
                                        </p:tgtEl>
                                        <p:attrNameLst>
                                          <p:attrName>style.color</p:attrName>
                                        </p:attrNameLst>
                                      </p:cBhvr>
                                      <p:to>
                                        <a:srgbClr val="92D050"/>
                                      </p:to>
                                    </p:animClr>
                                    <p:animClr clrSpc="rgb" dir="cw">
                                      <p:cBhvr>
                                        <p:cTn id="45" dur="500" fill="hold"/>
                                        <p:tgtEl>
                                          <p:spTgt spid="15"/>
                                        </p:tgtEl>
                                        <p:attrNameLst>
                                          <p:attrName>fillcolor</p:attrName>
                                        </p:attrNameLst>
                                      </p:cBhvr>
                                      <p:to>
                                        <a:srgbClr val="92D050"/>
                                      </p:to>
                                    </p:animClr>
                                    <p:set>
                                      <p:cBhvr>
                                        <p:cTn id="46" dur="500" fill="hold"/>
                                        <p:tgtEl>
                                          <p:spTgt spid="15"/>
                                        </p:tgtEl>
                                        <p:attrNameLst>
                                          <p:attrName>fill.type</p:attrName>
                                        </p:attrNameLst>
                                      </p:cBhvr>
                                      <p:to>
                                        <p:strVal val="solid"/>
                                      </p:to>
                                    </p:set>
                                    <p:set>
                                      <p:cBhvr>
                                        <p:cTn id="47" dur="500" fill="hold"/>
                                        <p:tgtEl>
                                          <p:spTgt spid="15"/>
                                        </p:tgtEl>
                                        <p:attrNameLst>
                                          <p:attrName>fill.on</p:attrName>
                                        </p:attrNameLst>
                                      </p:cBhvr>
                                      <p:to>
                                        <p:strVal val="true"/>
                                      </p:to>
                                    </p:set>
                                  </p:childTnLst>
                                </p:cTn>
                              </p:par>
                              <p:par>
                                <p:cTn id="48" presetID="1" presetClass="mediacall" presetSubtype="0" fill="hold" nodeType="withEffect">
                                  <p:stCondLst>
                                    <p:cond delay="1000"/>
                                  </p:stCondLst>
                                  <p:childTnLst>
                                    <p:cmd type="call" cmd="playFrom(0.0)">
                                      <p:cBhvr>
                                        <p:cTn id="49" dur="7732" fill="hold"/>
                                        <p:tgtEl>
                                          <p:spTgt spid="40"/>
                                        </p:tgtEl>
                                      </p:cBhvr>
                                    </p:cmd>
                                  </p:childTnLst>
                                </p:cTn>
                              </p:par>
                              <p:par>
                                <p:cTn id="50" presetID="3" presetClass="mediacall" presetSubtype="0" fill="hold" nodeType="withEffect">
                                  <p:stCondLst>
                                    <p:cond delay="1000"/>
                                  </p:stCondLst>
                                  <p:childTnLst>
                                    <p:cmd type="call" cmd="stop">
                                      <p:cBhvr>
                                        <p:cTn id="51" dur="1" fill="hold"/>
                                        <p:tgtEl>
                                          <p:spTgt spid="39"/>
                                        </p:tgtEl>
                                      </p:cBhvr>
                                    </p:cmd>
                                  </p:childTnLst>
                                </p:cTn>
                              </p:par>
                            </p:childTnLst>
                          </p:cTn>
                        </p:par>
                      </p:childTnLst>
                    </p:cTn>
                  </p:par>
                </p:childTnLst>
              </p:cTn>
              <p:nextCondLst>
                <p:cond evt="onClick" delay="0">
                  <p:tgtEl>
                    <p:spTgt spid="25"/>
                  </p:tgtEl>
                </p:cond>
              </p:nextCondLst>
            </p:seq>
            <p:seq concurrent="1" nextAc="seek">
              <p:cTn id="52" restart="whenNotActive" fill="hold" evtFilter="cancelBubble" nodeType="interactiveSeq">
                <p:stCondLst>
                  <p:cond evt="onClick" delay="0">
                    <p:tgtEl>
                      <p:spTgt spid="33"/>
                    </p:tgtEl>
                  </p:cond>
                </p:stCondLst>
                <p:endSync evt="end" delay="0">
                  <p:rtn val="all"/>
                </p:endSync>
                <p:childTnLst>
                  <p:par>
                    <p:cTn id="53" fill="hold">
                      <p:stCondLst>
                        <p:cond delay="0"/>
                      </p:stCondLst>
                      <p:childTnLst>
                        <p:par>
                          <p:cTn id="54" fill="hold">
                            <p:stCondLst>
                              <p:cond delay="0"/>
                            </p:stCondLst>
                            <p:childTnLst>
                              <p:par>
                                <p:cTn id="55" presetID="24" presetClass="emph" presetSubtype="0" fill="hold" grpId="1" nodeType="clickEffect">
                                  <p:stCondLst>
                                    <p:cond delay="0"/>
                                  </p:stCondLst>
                                  <p:childTnLst>
                                    <p:animClr clrSpc="hsl" dir="cw">
                                      <p:cBhvr override="childStyle">
                                        <p:cTn id="56" dur="500" fill="hold"/>
                                        <p:tgtEl>
                                          <p:spTgt spid="33"/>
                                        </p:tgtEl>
                                        <p:attrNameLst>
                                          <p:attrName>style.color</p:attrName>
                                        </p:attrNameLst>
                                      </p:cBhvr>
                                      <p:by>
                                        <p:hsl h="0" s="-12549" l="-25098"/>
                                      </p:by>
                                    </p:animClr>
                                    <p:animClr clrSpc="hsl" dir="cw">
                                      <p:cBhvr>
                                        <p:cTn id="57" dur="500" fill="hold"/>
                                        <p:tgtEl>
                                          <p:spTgt spid="33"/>
                                        </p:tgtEl>
                                        <p:attrNameLst>
                                          <p:attrName>fillcolor</p:attrName>
                                        </p:attrNameLst>
                                      </p:cBhvr>
                                      <p:by>
                                        <p:hsl h="0" s="-12549" l="-25098"/>
                                      </p:by>
                                    </p:animClr>
                                    <p:animClr clrSpc="hsl" dir="cw">
                                      <p:cBhvr>
                                        <p:cTn id="58" dur="500" fill="hold"/>
                                        <p:tgtEl>
                                          <p:spTgt spid="33"/>
                                        </p:tgtEl>
                                        <p:attrNameLst>
                                          <p:attrName>stroke.color</p:attrName>
                                        </p:attrNameLst>
                                      </p:cBhvr>
                                      <p:by>
                                        <p:hsl h="0" s="-12549" l="-25098"/>
                                      </p:by>
                                    </p:animClr>
                                    <p:set>
                                      <p:cBhvr>
                                        <p:cTn id="59" dur="500" fill="hold"/>
                                        <p:tgtEl>
                                          <p:spTgt spid="33"/>
                                        </p:tgtEl>
                                        <p:attrNameLst>
                                          <p:attrName>fill.type</p:attrName>
                                        </p:attrNameLst>
                                      </p:cBhvr>
                                      <p:to>
                                        <p:strVal val="solid"/>
                                      </p:to>
                                    </p:set>
                                  </p:childTnLst>
                                </p:cTn>
                              </p:par>
                              <p:par>
                                <p:cTn id="60" presetID="19" presetClass="emph" presetSubtype="0" fill="hold" grpId="0" nodeType="withEffect">
                                  <p:stCondLst>
                                    <p:cond delay="0"/>
                                  </p:stCondLst>
                                  <p:childTnLst>
                                    <p:animClr clrSpc="rgb" dir="cw">
                                      <p:cBhvr override="childStyle">
                                        <p:cTn id="61" dur="500" fill="hold"/>
                                        <p:tgtEl>
                                          <p:spTgt spid="31"/>
                                        </p:tgtEl>
                                        <p:attrNameLst>
                                          <p:attrName>style.color</p:attrName>
                                        </p:attrNameLst>
                                      </p:cBhvr>
                                      <p:to>
                                        <a:srgbClr val="FFC000"/>
                                      </p:to>
                                    </p:animClr>
                                    <p:animClr clrSpc="rgb" dir="cw">
                                      <p:cBhvr>
                                        <p:cTn id="62" dur="500" fill="hold"/>
                                        <p:tgtEl>
                                          <p:spTgt spid="31"/>
                                        </p:tgtEl>
                                        <p:attrNameLst>
                                          <p:attrName>fillcolor</p:attrName>
                                        </p:attrNameLst>
                                      </p:cBhvr>
                                      <p:to>
                                        <a:srgbClr val="FFC000"/>
                                      </p:to>
                                    </p:animClr>
                                    <p:set>
                                      <p:cBhvr>
                                        <p:cTn id="63" dur="500" fill="hold"/>
                                        <p:tgtEl>
                                          <p:spTgt spid="31"/>
                                        </p:tgtEl>
                                        <p:attrNameLst>
                                          <p:attrName>fill.type</p:attrName>
                                        </p:attrNameLst>
                                      </p:cBhvr>
                                      <p:to>
                                        <p:strVal val="solid"/>
                                      </p:to>
                                    </p:set>
                                    <p:set>
                                      <p:cBhvr>
                                        <p:cTn id="64" dur="500" fill="hold"/>
                                        <p:tgtEl>
                                          <p:spTgt spid="31"/>
                                        </p:tgtEl>
                                        <p:attrNameLst>
                                          <p:attrName>fill.on</p:attrName>
                                        </p:attrNameLst>
                                      </p:cBhvr>
                                      <p:to>
                                        <p:strVal val="true"/>
                                      </p:to>
                                    </p:set>
                                  </p:childTnLst>
                                </p:cTn>
                              </p:par>
                              <p:par>
                                <p:cTn id="65" presetID="1" presetClass="mediacall" presetSubtype="0" fill="hold" nodeType="withEffect">
                                  <p:stCondLst>
                                    <p:cond delay="0"/>
                                  </p:stCondLst>
                                  <p:childTnLst>
                                    <p:cmd type="call" cmd="playFrom(0.0)">
                                      <p:cBhvr>
                                        <p:cTn id="66" dur="20218" fill="hold"/>
                                        <p:tgtEl>
                                          <p:spTgt spid="39"/>
                                        </p:tgtEl>
                                      </p:cBhvr>
                                    </p:cmd>
                                  </p:childTnLst>
                                </p:cTn>
                              </p:par>
                              <p:par>
                                <p:cTn id="67" presetID="3" presetClass="mediacall" presetSubtype="0" fill="hold" nodeType="withEffect">
                                  <p:stCondLst>
                                    <p:cond delay="0"/>
                                  </p:stCondLst>
                                  <p:childTnLst>
                                    <p:cmd type="call" cmd="stop">
                                      <p:cBhvr>
                                        <p:cTn id="68" dur="1" fill="hold"/>
                                        <p:tgtEl>
                                          <p:spTgt spid="38"/>
                                        </p:tgtEl>
                                      </p:cBhvr>
                                    </p:cmd>
                                  </p:childTnLst>
                                </p:cTn>
                              </p:par>
                              <p:par>
                                <p:cTn id="69" presetID="19" presetClass="emph" presetSubtype="0" repeatCount="4000" fill="hold" grpId="1" nodeType="withEffect">
                                  <p:stCondLst>
                                    <p:cond delay="1250"/>
                                  </p:stCondLst>
                                  <p:childTnLst>
                                    <p:animClr clrSpc="rgb" dir="cw">
                                      <p:cBhvr override="childStyle">
                                        <p:cTn id="70" dur="500" fill="hold"/>
                                        <p:tgtEl>
                                          <p:spTgt spid="31"/>
                                        </p:tgtEl>
                                        <p:attrNameLst>
                                          <p:attrName>style.color</p:attrName>
                                        </p:attrNameLst>
                                      </p:cBhvr>
                                      <p:to>
                                        <a:srgbClr val="FF0000"/>
                                      </p:to>
                                    </p:animClr>
                                    <p:animClr clrSpc="rgb" dir="cw">
                                      <p:cBhvr>
                                        <p:cTn id="71" dur="500" fill="hold"/>
                                        <p:tgtEl>
                                          <p:spTgt spid="31"/>
                                        </p:tgtEl>
                                        <p:attrNameLst>
                                          <p:attrName>fillcolor</p:attrName>
                                        </p:attrNameLst>
                                      </p:cBhvr>
                                      <p:to>
                                        <a:srgbClr val="FF0000"/>
                                      </p:to>
                                    </p:animClr>
                                    <p:set>
                                      <p:cBhvr>
                                        <p:cTn id="72" dur="500" fill="hold"/>
                                        <p:tgtEl>
                                          <p:spTgt spid="31"/>
                                        </p:tgtEl>
                                        <p:attrNameLst>
                                          <p:attrName>fill.type</p:attrName>
                                        </p:attrNameLst>
                                      </p:cBhvr>
                                      <p:to>
                                        <p:strVal val="solid"/>
                                      </p:to>
                                    </p:set>
                                    <p:set>
                                      <p:cBhvr>
                                        <p:cTn id="73" dur="500" fill="hold"/>
                                        <p:tgtEl>
                                          <p:spTgt spid="31"/>
                                        </p:tgtEl>
                                        <p:attrNameLst>
                                          <p:attrName>fill.on</p:attrName>
                                        </p:attrNameLst>
                                      </p:cBhvr>
                                      <p:to>
                                        <p:strVal val="true"/>
                                      </p:to>
                                    </p:set>
                                  </p:childTnLst>
                                </p:cTn>
                              </p:par>
                              <p:par>
                                <p:cTn id="74" presetID="1" presetClass="mediacall" presetSubtype="0" fill="hold" nodeType="withEffect">
                                  <p:stCondLst>
                                    <p:cond delay="1250"/>
                                  </p:stCondLst>
                                  <p:childTnLst>
                                    <p:cmd type="call" cmd="playFrom(0.0)">
                                      <p:cBhvr>
                                        <p:cTn id="75" dur="5903" fill="hold"/>
                                        <p:tgtEl>
                                          <p:spTgt spid="41"/>
                                        </p:tgtEl>
                                      </p:cBhvr>
                                    </p:cmd>
                                  </p:childTnLst>
                                </p:cTn>
                              </p:par>
                              <p:par>
                                <p:cTn id="76" presetID="3" presetClass="mediacall" presetSubtype="0" fill="hold" nodeType="withEffect">
                                  <p:stCondLst>
                                    <p:cond delay="1250"/>
                                  </p:stCondLst>
                                  <p:childTnLst>
                                    <p:cmd type="call" cmd="stop">
                                      <p:cBhvr>
                                        <p:cTn id="77" dur="1" fill="hold"/>
                                        <p:tgtEl>
                                          <p:spTgt spid="39"/>
                                        </p:tgtEl>
                                      </p:cBhvr>
                                    </p:cmd>
                                  </p:childTnLst>
                                </p:cTn>
                              </p:par>
                            </p:childTnLst>
                          </p:cTn>
                        </p:par>
                      </p:childTnLst>
                    </p:cTn>
                  </p:par>
                </p:childTnLst>
              </p:cTn>
              <p:nextCondLst>
                <p:cond evt="onClick" delay="0">
                  <p:tgtEl>
                    <p:spTgt spid="33"/>
                  </p:tgtEl>
                </p:cond>
              </p:nextCondLst>
            </p:seq>
            <p:seq concurrent="1" nextAc="seek">
              <p:cTn id="78" restart="whenNotActive" fill="hold" evtFilter="cancelBubble" nodeType="interactiveSeq">
                <p:stCondLst>
                  <p:cond evt="onClick" delay="0">
                    <p:tgtEl>
                      <p:spTgt spid="27"/>
                    </p:tgtEl>
                  </p:cond>
                </p:stCondLst>
                <p:endSync evt="end" delay="0">
                  <p:rtn val="all"/>
                </p:endSync>
                <p:childTnLst>
                  <p:par>
                    <p:cTn id="79" fill="hold">
                      <p:stCondLst>
                        <p:cond delay="0"/>
                      </p:stCondLst>
                      <p:childTnLst>
                        <p:par>
                          <p:cTn id="80" fill="hold">
                            <p:stCondLst>
                              <p:cond delay="0"/>
                            </p:stCondLst>
                            <p:childTnLst>
                              <p:par>
                                <p:cTn id="81" presetID="24" presetClass="emph" presetSubtype="0" fill="hold" grpId="1" nodeType="clickEffect">
                                  <p:stCondLst>
                                    <p:cond delay="0"/>
                                  </p:stCondLst>
                                  <p:childTnLst>
                                    <p:animClr clrSpc="hsl" dir="cw">
                                      <p:cBhvr override="childStyle">
                                        <p:cTn id="82" dur="500" fill="hold"/>
                                        <p:tgtEl>
                                          <p:spTgt spid="27"/>
                                        </p:tgtEl>
                                        <p:attrNameLst>
                                          <p:attrName>style.color</p:attrName>
                                        </p:attrNameLst>
                                      </p:cBhvr>
                                      <p:by>
                                        <p:hsl h="0" s="-12549" l="-25098"/>
                                      </p:by>
                                    </p:animClr>
                                    <p:animClr clrSpc="hsl" dir="cw">
                                      <p:cBhvr>
                                        <p:cTn id="83" dur="500" fill="hold"/>
                                        <p:tgtEl>
                                          <p:spTgt spid="27"/>
                                        </p:tgtEl>
                                        <p:attrNameLst>
                                          <p:attrName>fillcolor</p:attrName>
                                        </p:attrNameLst>
                                      </p:cBhvr>
                                      <p:by>
                                        <p:hsl h="0" s="-12549" l="-25098"/>
                                      </p:by>
                                    </p:animClr>
                                    <p:animClr clrSpc="hsl" dir="cw">
                                      <p:cBhvr>
                                        <p:cTn id="84" dur="500" fill="hold"/>
                                        <p:tgtEl>
                                          <p:spTgt spid="27"/>
                                        </p:tgtEl>
                                        <p:attrNameLst>
                                          <p:attrName>stroke.color</p:attrName>
                                        </p:attrNameLst>
                                      </p:cBhvr>
                                      <p:by>
                                        <p:hsl h="0" s="-12549" l="-25098"/>
                                      </p:by>
                                    </p:animClr>
                                    <p:set>
                                      <p:cBhvr>
                                        <p:cTn id="85" dur="500" fill="hold"/>
                                        <p:tgtEl>
                                          <p:spTgt spid="27"/>
                                        </p:tgtEl>
                                        <p:attrNameLst>
                                          <p:attrName>fill.type</p:attrName>
                                        </p:attrNameLst>
                                      </p:cBhvr>
                                      <p:to>
                                        <p:strVal val="solid"/>
                                      </p:to>
                                    </p:set>
                                  </p:childTnLst>
                                </p:cTn>
                              </p:par>
                              <p:par>
                                <p:cTn id="86" presetID="19" presetClass="emph" presetSubtype="0" fill="hold" grpId="0" nodeType="withEffect">
                                  <p:stCondLst>
                                    <p:cond delay="0"/>
                                  </p:stCondLst>
                                  <p:childTnLst>
                                    <p:animClr clrSpc="rgb" dir="cw">
                                      <p:cBhvr override="childStyle">
                                        <p:cTn id="87" dur="500" fill="hold"/>
                                        <p:tgtEl>
                                          <p:spTgt spid="16"/>
                                        </p:tgtEl>
                                        <p:attrNameLst>
                                          <p:attrName>style.color</p:attrName>
                                        </p:attrNameLst>
                                      </p:cBhvr>
                                      <p:to>
                                        <a:srgbClr val="FFC000"/>
                                      </p:to>
                                    </p:animClr>
                                    <p:animClr clrSpc="rgb" dir="cw">
                                      <p:cBhvr>
                                        <p:cTn id="88" dur="500" fill="hold"/>
                                        <p:tgtEl>
                                          <p:spTgt spid="16"/>
                                        </p:tgtEl>
                                        <p:attrNameLst>
                                          <p:attrName>fillcolor</p:attrName>
                                        </p:attrNameLst>
                                      </p:cBhvr>
                                      <p:to>
                                        <a:srgbClr val="FFC000"/>
                                      </p:to>
                                    </p:animClr>
                                    <p:set>
                                      <p:cBhvr>
                                        <p:cTn id="89" dur="500" fill="hold"/>
                                        <p:tgtEl>
                                          <p:spTgt spid="16"/>
                                        </p:tgtEl>
                                        <p:attrNameLst>
                                          <p:attrName>fill.type</p:attrName>
                                        </p:attrNameLst>
                                      </p:cBhvr>
                                      <p:to>
                                        <p:strVal val="solid"/>
                                      </p:to>
                                    </p:set>
                                    <p:set>
                                      <p:cBhvr>
                                        <p:cTn id="90" dur="500" fill="hold"/>
                                        <p:tgtEl>
                                          <p:spTgt spid="16"/>
                                        </p:tgtEl>
                                        <p:attrNameLst>
                                          <p:attrName>fill.on</p:attrName>
                                        </p:attrNameLst>
                                      </p:cBhvr>
                                      <p:to>
                                        <p:strVal val="true"/>
                                      </p:to>
                                    </p:set>
                                  </p:childTnLst>
                                </p:cTn>
                              </p:par>
                              <p:par>
                                <p:cTn id="91" presetID="1" presetClass="mediacall" presetSubtype="0" fill="hold" nodeType="withEffect">
                                  <p:stCondLst>
                                    <p:cond delay="0"/>
                                  </p:stCondLst>
                                  <p:childTnLst>
                                    <p:cmd type="call" cmd="playFrom(0.0)">
                                      <p:cBhvr>
                                        <p:cTn id="92" dur="20218" fill="hold"/>
                                        <p:tgtEl>
                                          <p:spTgt spid="39"/>
                                        </p:tgtEl>
                                      </p:cBhvr>
                                    </p:cmd>
                                  </p:childTnLst>
                                </p:cTn>
                              </p:par>
                              <p:par>
                                <p:cTn id="93" presetID="3" presetClass="mediacall" presetSubtype="0" fill="hold" nodeType="withEffect">
                                  <p:stCondLst>
                                    <p:cond delay="0"/>
                                  </p:stCondLst>
                                  <p:childTnLst>
                                    <p:cmd type="call" cmd="stop">
                                      <p:cBhvr>
                                        <p:cTn id="94" dur="1" fill="hold"/>
                                        <p:tgtEl>
                                          <p:spTgt spid="38"/>
                                        </p:tgtEl>
                                      </p:cBhvr>
                                    </p:cmd>
                                  </p:childTnLst>
                                </p:cTn>
                              </p:par>
                              <p:par>
                                <p:cTn id="95" presetID="19" presetClass="emph" presetSubtype="0" repeatCount="4000" fill="hold" grpId="1" nodeType="withEffect">
                                  <p:stCondLst>
                                    <p:cond delay="1000"/>
                                  </p:stCondLst>
                                  <p:childTnLst>
                                    <p:animClr clrSpc="rgb" dir="cw">
                                      <p:cBhvr override="childStyle">
                                        <p:cTn id="96" dur="500" fill="hold"/>
                                        <p:tgtEl>
                                          <p:spTgt spid="16"/>
                                        </p:tgtEl>
                                        <p:attrNameLst>
                                          <p:attrName>style.color</p:attrName>
                                        </p:attrNameLst>
                                      </p:cBhvr>
                                      <p:to>
                                        <a:srgbClr val="FF0000"/>
                                      </p:to>
                                    </p:animClr>
                                    <p:animClr clrSpc="rgb" dir="cw">
                                      <p:cBhvr>
                                        <p:cTn id="97" dur="500" fill="hold"/>
                                        <p:tgtEl>
                                          <p:spTgt spid="16"/>
                                        </p:tgtEl>
                                        <p:attrNameLst>
                                          <p:attrName>fillcolor</p:attrName>
                                        </p:attrNameLst>
                                      </p:cBhvr>
                                      <p:to>
                                        <a:srgbClr val="FF0000"/>
                                      </p:to>
                                    </p:animClr>
                                    <p:set>
                                      <p:cBhvr>
                                        <p:cTn id="98" dur="500" fill="hold"/>
                                        <p:tgtEl>
                                          <p:spTgt spid="16"/>
                                        </p:tgtEl>
                                        <p:attrNameLst>
                                          <p:attrName>fill.type</p:attrName>
                                        </p:attrNameLst>
                                      </p:cBhvr>
                                      <p:to>
                                        <p:strVal val="solid"/>
                                      </p:to>
                                    </p:set>
                                    <p:set>
                                      <p:cBhvr>
                                        <p:cTn id="99" dur="500" fill="hold"/>
                                        <p:tgtEl>
                                          <p:spTgt spid="16"/>
                                        </p:tgtEl>
                                        <p:attrNameLst>
                                          <p:attrName>fill.on</p:attrName>
                                        </p:attrNameLst>
                                      </p:cBhvr>
                                      <p:to>
                                        <p:strVal val="true"/>
                                      </p:to>
                                    </p:set>
                                  </p:childTnLst>
                                </p:cTn>
                              </p:par>
                              <p:par>
                                <p:cTn id="100" presetID="1" presetClass="mediacall" presetSubtype="0" fill="hold" nodeType="withEffect">
                                  <p:stCondLst>
                                    <p:cond delay="1000"/>
                                  </p:stCondLst>
                                  <p:childTnLst>
                                    <p:cmd type="call" cmd="playFrom(0.0)">
                                      <p:cBhvr>
                                        <p:cTn id="101" dur="5903" fill="hold"/>
                                        <p:tgtEl>
                                          <p:spTgt spid="41"/>
                                        </p:tgtEl>
                                      </p:cBhvr>
                                    </p:cmd>
                                  </p:childTnLst>
                                </p:cTn>
                              </p:par>
                              <p:par>
                                <p:cTn id="102" presetID="3" presetClass="mediacall" presetSubtype="0" fill="hold" nodeType="withEffect">
                                  <p:stCondLst>
                                    <p:cond delay="1000"/>
                                  </p:stCondLst>
                                  <p:childTnLst>
                                    <p:cmd type="call" cmd="stop">
                                      <p:cBhvr>
                                        <p:cTn id="103" dur="1" fill="hold"/>
                                        <p:tgtEl>
                                          <p:spTgt spid="39"/>
                                        </p:tgtEl>
                                      </p:cBhvr>
                                    </p:cmd>
                                  </p:childTnLst>
                                </p:cTn>
                              </p:par>
                            </p:childTnLst>
                          </p:cTn>
                        </p:par>
                      </p:childTnLst>
                    </p:cTn>
                  </p:par>
                </p:childTnLst>
              </p:cTn>
              <p:nextCondLst>
                <p:cond evt="onClick" delay="0">
                  <p:tgtEl>
                    <p:spTgt spid="27"/>
                  </p:tgtEl>
                </p:cond>
              </p:nextCondLst>
            </p:seq>
            <p:seq concurrent="1" nextAc="seek">
              <p:cTn id="104" restart="whenNotActive" fill="hold" evtFilter="cancelBubble" nodeType="interactiveSeq">
                <p:stCondLst>
                  <p:cond evt="onClick" delay="0">
                    <p:tgtEl>
                      <p:spTgt spid="34"/>
                    </p:tgtEl>
                  </p:cond>
                </p:stCondLst>
                <p:endSync evt="end" delay="0">
                  <p:rtn val="all"/>
                </p:endSync>
                <p:childTnLst>
                  <p:par>
                    <p:cTn id="105" fill="hold">
                      <p:stCondLst>
                        <p:cond delay="0"/>
                      </p:stCondLst>
                      <p:childTnLst>
                        <p:par>
                          <p:cTn id="106" fill="hold">
                            <p:stCondLst>
                              <p:cond delay="0"/>
                            </p:stCondLst>
                            <p:childTnLst>
                              <p:par>
                                <p:cTn id="107" presetID="24" presetClass="emph" presetSubtype="0" fill="hold" grpId="1" nodeType="clickEffect">
                                  <p:stCondLst>
                                    <p:cond delay="0"/>
                                  </p:stCondLst>
                                  <p:childTnLst>
                                    <p:animClr clrSpc="hsl" dir="cw">
                                      <p:cBhvr override="childStyle">
                                        <p:cTn id="108" dur="500" fill="hold"/>
                                        <p:tgtEl>
                                          <p:spTgt spid="34"/>
                                        </p:tgtEl>
                                        <p:attrNameLst>
                                          <p:attrName>style.color</p:attrName>
                                        </p:attrNameLst>
                                      </p:cBhvr>
                                      <p:by>
                                        <p:hsl h="0" s="-12549" l="-25098"/>
                                      </p:by>
                                    </p:animClr>
                                    <p:animClr clrSpc="hsl" dir="cw">
                                      <p:cBhvr>
                                        <p:cTn id="109" dur="500" fill="hold"/>
                                        <p:tgtEl>
                                          <p:spTgt spid="34"/>
                                        </p:tgtEl>
                                        <p:attrNameLst>
                                          <p:attrName>fillcolor</p:attrName>
                                        </p:attrNameLst>
                                      </p:cBhvr>
                                      <p:by>
                                        <p:hsl h="0" s="-12549" l="-25098"/>
                                      </p:by>
                                    </p:animClr>
                                    <p:animClr clrSpc="hsl" dir="cw">
                                      <p:cBhvr>
                                        <p:cTn id="110" dur="500" fill="hold"/>
                                        <p:tgtEl>
                                          <p:spTgt spid="34"/>
                                        </p:tgtEl>
                                        <p:attrNameLst>
                                          <p:attrName>stroke.color</p:attrName>
                                        </p:attrNameLst>
                                      </p:cBhvr>
                                      <p:by>
                                        <p:hsl h="0" s="-12549" l="-25098"/>
                                      </p:by>
                                    </p:animClr>
                                    <p:set>
                                      <p:cBhvr>
                                        <p:cTn id="111" dur="500" fill="hold"/>
                                        <p:tgtEl>
                                          <p:spTgt spid="34"/>
                                        </p:tgtEl>
                                        <p:attrNameLst>
                                          <p:attrName>fill.type</p:attrName>
                                        </p:attrNameLst>
                                      </p:cBhvr>
                                      <p:to>
                                        <p:strVal val="solid"/>
                                      </p:to>
                                    </p:set>
                                  </p:childTnLst>
                                </p:cTn>
                              </p:par>
                              <p:par>
                                <p:cTn id="112" presetID="19" presetClass="emph" presetSubtype="0" fill="hold" grpId="0" nodeType="withEffect">
                                  <p:stCondLst>
                                    <p:cond delay="0"/>
                                  </p:stCondLst>
                                  <p:childTnLst>
                                    <p:animClr clrSpc="rgb" dir="cw">
                                      <p:cBhvr override="childStyle">
                                        <p:cTn id="113" dur="500" fill="hold"/>
                                        <p:tgtEl>
                                          <p:spTgt spid="32"/>
                                        </p:tgtEl>
                                        <p:attrNameLst>
                                          <p:attrName>style.color</p:attrName>
                                        </p:attrNameLst>
                                      </p:cBhvr>
                                      <p:to>
                                        <a:schemeClr val="accent2"/>
                                      </p:to>
                                    </p:animClr>
                                    <p:animClr clrSpc="rgb" dir="cw">
                                      <p:cBhvr>
                                        <p:cTn id="114" dur="500" fill="hold"/>
                                        <p:tgtEl>
                                          <p:spTgt spid="32"/>
                                        </p:tgtEl>
                                        <p:attrNameLst>
                                          <p:attrName>fillcolor</p:attrName>
                                        </p:attrNameLst>
                                      </p:cBhvr>
                                      <p:to>
                                        <a:schemeClr val="accent2"/>
                                      </p:to>
                                    </p:animClr>
                                    <p:set>
                                      <p:cBhvr>
                                        <p:cTn id="115" dur="500" fill="hold"/>
                                        <p:tgtEl>
                                          <p:spTgt spid="32"/>
                                        </p:tgtEl>
                                        <p:attrNameLst>
                                          <p:attrName>fill.type</p:attrName>
                                        </p:attrNameLst>
                                      </p:cBhvr>
                                      <p:to>
                                        <p:strVal val="solid"/>
                                      </p:to>
                                    </p:set>
                                    <p:set>
                                      <p:cBhvr>
                                        <p:cTn id="116" dur="500" fill="hold"/>
                                        <p:tgtEl>
                                          <p:spTgt spid="32"/>
                                        </p:tgtEl>
                                        <p:attrNameLst>
                                          <p:attrName>fill.on</p:attrName>
                                        </p:attrNameLst>
                                      </p:cBhvr>
                                      <p:to>
                                        <p:strVal val="true"/>
                                      </p:to>
                                    </p:set>
                                  </p:childTnLst>
                                </p:cTn>
                              </p:par>
                              <p:par>
                                <p:cTn id="117" presetID="1" presetClass="mediacall" presetSubtype="0" fill="hold" nodeType="withEffect">
                                  <p:stCondLst>
                                    <p:cond delay="0"/>
                                  </p:stCondLst>
                                  <p:childTnLst>
                                    <p:cmd type="call" cmd="playFrom(0.0)">
                                      <p:cBhvr>
                                        <p:cTn id="118" dur="20218" fill="hold"/>
                                        <p:tgtEl>
                                          <p:spTgt spid="39"/>
                                        </p:tgtEl>
                                      </p:cBhvr>
                                    </p:cmd>
                                  </p:childTnLst>
                                </p:cTn>
                              </p:par>
                              <p:par>
                                <p:cTn id="119" presetID="3" presetClass="mediacall" presetSubtype="0" fill="hold" nodeType="withEffect">
                                  <p:stCondLst>
                                    <p:cond delay="0"/>
                                  </p:stCondLst>
                                  <p:childTnLst>
                                    <p:cmd type="call" cmd="stop">
                                      <p:cBhvr>
                                        <p:cTn id="120" dur="1" fill="hold"/>
                                        <p:tgtEl>
                                          <p:spTgt spid="38"/>
                                        </p:tgtEl>
                                      </p:cBhvr>
                                    </p:cmd>
                                  </p:childTnLst>
                                </p:cTn>
                              </p:par>
                              <p:par>
                                <p:cTn id="121" presetID="19" presetClass="emph" presetSubtype="0" repeatCount="4000" fill="hold" grpId="1" nodeType="withEffect">
                                  <p:stCondLst>
                                    <p:cond delay="1500"/>
                                  </p:stCondLst>
                                  <p:childTnLst>
                                    <p:animClr clrSpc="rgb" dir="cw">
                                      <p:cBhvr override="childStyle">
                                        <p:cTn id="122" dur="500" fill="hold"/>
                                        <p:tgtEl>
                                          <p:spTgt spid="32"/>
                                        </p:tgtEl>
                                        <p:attrNameLst>
                                          <p:attrName>style.color</p:attrName>
                                        </p:attrNameLst>
                                      </p:cBhvr>
                                      <p:to>
                                        <a:srgbClr val="FF0000"/>
                                      </p:to>
                                    </p:animClr>
                                    <p:animClr clrSpc="rgb" dir="cw">
                                      <p:cBhvr>
                                        <p:cTn id="123" dur="500" fill="hold"/>
                                        <p:tgtEl>
                                          <p:spTgt spid="32"/>
                                        </p:tgtEl>
                                        <p:attrNameLst>
                                          <p:attrName>fillcolor</p:attrName>
                                        </p:attrNameLst>
                                      </p:cBhvr>
                                      <p:to>
                                        <a:srgbClr val="FF0000"/>
                                      </p:to>
                                    </p:animClr>
                                    <p:set>
                                      <p:cBhvr>
                                        <p:cTn id="124" dur="500" fill="hold"/>
                                        <p:tgtEl>
                                          <p:spTgt spid="32"/>
                                        </p:tgtEl>
                                        <p:attrNameLst>
                                          <p:attrName>fill.type</p:attrName>
                                        </p:attrNameLst>
                                      </p:cBhvr>
                                      <p:to>
                                        <p:strVal val="solid"/>
                                      </p:to>
                                    </p:set>
                                    <p:set>
                                      <p:cBhvr>
                                        <p:cTn id="125" dur="500" fill="hold"/>
                                        <p:tgtEl>
                                          <p:spTgt spid="32"/>
                                        </p:tgtEl>
                                        <p:attrNameLst>
                                          <p:attrName>fill.on</p:attrName>
                                        </p:attrNameLst>
                                      </p:cBhvr>
                                      <p:to>
                                        <p:strVal val="true"/>
                                      </p:to>
                                    </p:set>
                                  </p:childTnLst>
                                </p:cTn>
                              </p:par>
                              <p:par>
                                <p:cTn id="126" presetID="1" presetClass="mediacall" presetSubtype="0" fill="hold" nodeType="withEffect">
                                  <p:stCondLst>
                                    <p:cond delay="1500"/>
                                  </p:stCondLst>
                                  <p:childTnLst>
                                    <p:cmd type="call" cmd="playFrom(0.0)">
                                      <p:cBhvr>
                                        <p:cTn id="127" dur="5903" fill="hold"/>
                                        <p:tgtEl>
                                          <p:spTgt spid="41"/>
                                        </p:tgtEl>
                                      </p:cBhvr>
                                    </p:cmd>
                                  </p:childTnLst>
                                </p:cTn>
                              </p:par>
                              <p:par>
                                <p:cTn id="128" presetID="3" presetClass="mediacall" presetSubtype="0" fill="hold" nodeType="withEffect">
                                  <p:stCondLst>
                                    <p:cond delay="1500"/>
                                  </p:stCondLst>
                                  <p:childTnLst>
                                    <p:cmd type="call" cmd="stop">
                                      <p:cBhvr>
                                        <p:cTn id="129" dur="1" fill="hold"/>
                                        <p:tgtEl>
                                          <p:spTgt spid="39"/>
                                        </p:tgtEl>
                                      </p:cBhvr>
                                    </p:cmd>
                                  </p:childTnLst>
                                </p:cTn>
                              </p:par>
                            </p:childTnLst>
                          </p:cTn>
                        </p:par>
                      </p:childTnLst>
                    </p:cTn>
                  </p:par>
                </p:childTnLst>
              </p:cTn>
              <p:nextCondLst>
                <p:cond evt="onClick" delay="0">
                  <p:tgtEl>
                    <p:spTgt spid="34"/>
                  </p:tgtEl>
                </p:cond>
              </p:nextCondLst>
            </p:seq>
            <p:audio>
              <p:cMediaNode vol="80000">
                <p:cTn id="130" fill="hold" display="0">
                  <p:stCondLst>
                    <p:cond delay="indefinite"/>
                  </p:stCondLst>
                  <p:endCondLst>
                    <p:cond evt="onStopAudio" delay="0">
                      <p:tgtEl>
                        <p:sldTgt/>
                      </p:tgtEl>
                    </p:cond>
                  </p:endCondLst>
                </p:cTn>
                <p:tgtEl>
                  <p:spTgt spid="39"/>
                </p:tgtEl>
              </p:cMediaNode>
            </p:audio>
            <p:audio>
              <p:cMediaNode vol="80000">
                <p:cTn id="131" fill="hold" display="0">
                  <p:stCondLst>
                    <p:cond delay="indefinite"/>
                  </p:stCondLst>
                  <p:endCondLst>
                    <p:cond evt="onStopAudio" delay="0">
                      <p:tgtEl>
                        <p:sldTgt/>
                      </p:tgtEl>
                    </p:cond>
                  </p:endCondLst>
                </p:cTn>
                <p:tgtEl>
                  <p:spTgt spid="40"/>
                </p:tgtEl>
              </p:cMediaNode>
            </p:audio>
            <p:audio>
              <p:cMediaNode vol="80000">
                <p:cTn id="132" fill="hold" display="0">
                  <p:stCondLst>
                    <p:cond delay="indefinite"/>
                  </p:stCondLst>
                  <p:endCondLst>
                    <p:cond evt="onStopAudio" delay="0">
                      <p:tgtEl>
                        <p:sldTgt/>
                      </p:tgtEl>
                    </p:cond>
                  </p:endCondLst>
                </p:cTn>
                <p:tgtEl>
                  <p:spTgt spid="41"/>
                </p:tgtEl>
              </p:cMediaNode>
            </p:audio>
          </p:childTnLst>
        </p:cTn>
      </p:par>
    </p:tnLst>
    <p:bldLst>
      <p:bldP spid="24" grpId="0"/>
      <p:bldP spid="15" grpId="0" animBg="1"/>
      <p:bldP spid="15" grpId="1" animBg="1"/>
      <p:bldP spid="16" grpId="0" animBg="1"/>
      <p:bldP spid="16" grpId="1" animBg="1"/>
      <p:bldP spid="25" grpId="0"/>
      <p:bldP spid="25" grpId="1"/>
      <p:bldP spid="27" grpId="0"/>
      <p:bldP spid="27" grpId="1"/>
      <p:bldP spid="31" grpId="0" animBg="1"/>
      <p:bldP spid="31" grpId="1" animBg="1"/>
      <p:bldP spid="32" grpId="0" animBg="1"/>
      <p:bldP spid="32" grpId="1" animBg="1"/>
      <p:bldP spid="33" grpId="0"/>
      <p:bldP spid="33" grpId="1"/>
      <p:bldP spid="34" grpId="0"/>
      <p:bldP spid="34"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7E9787E-3C3B-EEBD-448A-F93D5A95520B}"/>
              </a:ext>
            </a:extLst>
          </p:cNvPr>
          <p:cNvGrpSpPr/>
          <p:nvPr/>
        </p:nvGrpSpPr>
        <p:grpSpPr>
          <a:xfrm>
            <a:off x="0" y="-1157941"/>
            <a:ext cx="12229956" cy="8015941"/>
            <a:chOff x="0" y="-1157941"/>
            <a:chExt cx="12229956" cy="8015941"/>
          </a:xfrm>
        </p:grpSpPr>
        <p:sp>
          <p:nvSpPr>
            <p:cNvPr id="3" name="Rectangle 2">
              <a:extLst>
                <a:ext uri="{FF2B5EF4-FFF2-40B4-BE49-F238E27FC236}">
                  <a16:creationId xmlns:a16="http://schemas.microsoft.com/office/drawing/2014/main" id="{16CE5E8D-7EC0-3A1E-236C-A28579F759B2}"/>
                </a:ext>
              </a:extLst>
            </p:cNvPr>
            <p:cNvSpPr/>
            <p:nvPr/>
          </p:nvSpPr>
          <p:spPr>
            <a:xfrm>
              <a:off x="0" y="0"/>
              <a:ext cx="12202905" cy="6858000"/>
            </a:xfrm>
            <a:prstGeom prst="rect">
              <a:avLst/>
            </a:prstGeom>
            <a:gradFill flip="none" rotWithShape="1">
              <a:gsLst>
                <a:gs pos="0">
                  <a:schemeClr val="accent1">
                    <a:lumMod val="60000"/>
                    <a:lumOff val="40000"/>
                  </a:schemeClr>
                </a:gs>
                <a:gs pos="32000">
                  <a:schemeClr val="accent1">
                    <a:lumMod val="75000"/>
                  </a:schemeClr>
                </a:gs>
                <a:gs pos="96000">
                  <a:schemeClr val="accent5">
                    <a:lumMod val="50000"/>
                  </a:schemeClr>
                </a:gs>
                <a:gs pos="65000">
                  <a:schemeClr val="accent5">
                    <a:lumMod val="7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A scattering of small circles">
              <a:extLst>
                <a:ext uri="{FF2B5EF4-FFF2-40B4-BE49-F238E27FC236}">
                  <a16:creationId xmlns:a16="http://schemas.microsoft.com/office/drawing/2014/main" id="{7FDA2D43-143D-C466-F0DA-45712188031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0" y="-1157941"/>
              <a:ext cx="5605484" cy="5605484"/>
            </a:xfrm>
            <a:prstGeom prst="rect">
              <a:avLst/>
            </a:prstGeom>
            <a:effectLst>
              <a:glow rad="101600">
                <a:schemeClr val="accent3">
                  <a:satMod val="175000"/>
                  <a:alpha val="40000"/>
                </a:schemeClr>
              </a:glow>
            </a:effectLst>
          </p:spPr>
        </p:pic>
        <p:pic>
          <p:nvPicPr>
            <p:cNvPr id="5" name="Graphic 4" descr="A scattering of small circles">
              <a:extLst>
                <a:ext uri="{FF2B5EF4-FFF2-40B4-BE49-F238E27FC236}">
                  <a16:creationId xmlns:a16="http://schemas.microsoft.com/office/drawing/2014/main" id="{70594D37-7697-31B9-AEC1-DC7E4F368F1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6624472" y="-1108041"/>
              <a:ext cx="5605484" cy="5605484"/>
            </a:xfrm>
            <a:prstGeom prst="rect">
              <a:avLst/>
            </a:prstGeom>
            <a:effectLst>
              <a:glow rad="101600">
                <a:schemeClr val="accent3">
                  <a:satMod val="175000"/>
                  <a:alpha val="40000"/>
                </a:schemeClr>
              </a:glow>
            </a:effectLst>
          </p:spPr>
        </p:pic>
      </p:grpSp>
      <p:cxnSp>
        <p:nvCxnSpPr>
          <p:cNvPr id="23" name="Straight Connector 22">
            <a:extLst>
              <a:ext uri="{FF2B5EF4-FFF2-40B4-BE49-F238E27FC236}">
                <a16:creationId xmlns:a16="http://schemas.microsoft.com/office/drawing/2014/main" id="{C7B0FE9C-F303-49FF-B30D-C4457E06642A}"/>
              </a:ext>
            </a:extLst>
          </p:cNvPr>
          <p:cNvCxnSpPr/>
          <p:nvPr/>
        </p:nvCxnSpPr>
        <p:spPr>
          <a:xfrm>
            <a:off x="0" y="6260480"/>
            <a:ext cx="12192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7D700C-B032-496C-9680-57633EB31182}"/>
              </a:ext>
            </a:extLst>
          </p:cNvPr>
          <p:cNvCxnSpPr/>
          <p:nvPr/>
        </p:nvCxnSpPr>
        <p:spPr>
          <a:xfrm>
            <a:off x="0" y="5397218"/>
            <a:ext cx="12192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4199134-2609-4E66-A329-2863BCCC5133}"/>
              </a:ext>
            </a:extLst>
          </p:cNvPr>
          <p:cNvCxnSpPr/>
          <p:nvPr/>
        </p:nvCxnSpPr>
        <p:spPr>
          <a:xfrm>
            <a:off x="0" y="419470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2254BD6F-C222-4EBF-A18A-FDA724EC8AEA}"/>
              </a:ext>
            </a:extLst>
          </p:cNvPr>
          <p:cNvSpPr/>
          <p:nvPr/>
        </p:nvSpPr>
        <p:spPr>
          <a:xfrm flipH="1">
            <a:off x="659905" y="3584278"/>
            <a:ext cx="10872190" cy="1251934"/>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4" name="TextBox 23">
            <a:extLst>
              <a:ext uri="{FF2B5EF4-FFF2-40B4-BE49-F238E27FC236}">
                <a16:creationId xmlns:a16="http://schemas.microsoft.com/office/drawing/2014/main" id="{4605F6AC-8356-4661-B6A4-309609CF4CCF}"/>
              </a:ext>
            </a:extLst>
          </p:cNvPr>
          <p:cNvSpPr txBox="1"/>
          <p:nvPr/>
        </p:nvSpPr>
        <p:spPr>
          <a:xfrm>
            <a:off x="1444046" y="3676650"/>
            <a:ext cx="9383697" cy="1036117"/>
          </a:xfrm>
          <a:prstGeom prst="rect">
            <a:avLst/>
          </a:prstGeom>
          <a:noFill/>
        </p:spPr>
        <p:txBody>
          <a:bodyPr wrap="square" rtlCol="0">
            <a:spAutoFit/>
          </a:bodyPr>
          <a:lstStyle/>
          <a:p>
            <a:pPr>
              <a:lnSpc>
                <a:spcPct val="150000"/>
              </a:lnSpc>
            </a:pPr>
            <a:r>
              <a:rPr lang="en-US" sz="2200">
                <a:solidFill>
                  <a:prstClr val="white"/>
                </a:solidFill>
                <a:latin typeface="UTM Avo" panose="02040603050506020204" pitchFamily="18" charset="0"/>
                <a:cs typeface="Arial" panose="020B0604020202020204" pitchFamily="34" charset="0"/>
              </a:rPr>
              <a:t>Câu 2</a:t>
            </a:r>
            <a:r>
              <a:rPr lang="en-US" sz="2200" b="1">
                <a:solidFill>
                  <a:prstClr val="white"/>
                </a:solidFill>
                <a:latin typeface="UTM Avo" panose="02040603050506020204" pitchFamily="18" charset="0"/>
                <a:cs typeface="Arial" panose="020B0604020202020204" pitchFamily="34" charset="0"/>
              </a:rPr>
              <a:t>: 		</a:t>
            </a:r>
            <a:r>
              <a:rPr lang="en-US" sz="2200">
                <a:solidFill>
                  <a:schemeClr val="bg1"/>
                </a:solidFill>
                <a:latin typeface="UTM Avo" panose="02040603050506020204" pitchFamily="18" charset="0"/>
                <a:cs typeface="Arial" panose="020B0604020202020204" pitchFamily="34" charset="0"/>
              </a:rPr>
              <a:t>Nghề gì chân lấm tay bùn</a:t>
            </a:r>
          </a:p>
          <a:p>
            <a:pPr algn="ctr">
              <a:lnSpc>
                <a:spcPct val="150000"/>
              </a:lnSpc>
            </a:pPr>
            <a:r>
              <a:rPr lang="en-US" sz="2200">
                <a:solidFill>
                  <a:schemeClr val="bg1"/>
                </a:solidFill>
                <a:latin typeface="UTM Avo" panose="02040603050506020204" pitchFamily="18" charset="0"/>
                <a:cs typeface="Arial" panose="020B0604020202020204" pitchFamily="34" charset="0"/>
              </a:rPr>
              <a:t> Cho ta hạt gạo, ấm no mỗi ngày?</a:t>
            </a:r>
            <a:endParaRPr lang="en-US" sz="2200" dirty="0">
              <a:solidFill>
                <a:schemeClr val="bg1"/>
              </a:solidFill>
              <a:latin typeface="UTM Avo" panose="02040603050506020204" pitchFamily="18" charset="0"/>
              <a:cs typeface="Arial" panose="020B0604020202020204" pitchFamily="34" charset="0"/>
            </a:endParaRPr>
          </a:p>
        </p:txBody>
      </p:sp>
      <p:sp>
        <p:nvSpPr>
          <p:cNvPr id="15" name="bang d">
            <a:extLst>
              <a:ext uri="{FF2B5EF4-FFF2-40B4-BE49-F238E27FC236}">
                <a16:creationId xmlns:a16="http://schemas.microsoft.com/office/drawing/2014/main" id="{D0E6AFB4-275F-4728-9A13-27E00F9EA3A2}"/>
              </a:ext>
            </a:extLst>
          </p:cNvPr>
          <p:cNvSpPr/>
          <p:nvPr/>
        </p:nvSpPr>
        <p:spPr>
          <a:xfrm flipH="1">
            <a:off x="846227" y="5102556"/>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6" name="bang b">
            <a:extLst>
              <a:ext uri="{FF2B5EF4-FFF2-40B4-BE49-F238E27FC236}">
                <a16:creationId xmlns:a16="http://schemas.microsoft.com/office/drawing/2014/main" id="{CA2E0476-BE10-4768-BE1B-A9C0072703C2}"/>
              </a:ext>
            </a:extLst>
          </p:cNvPr>
          <p:cNvSpPr/>
          <p:nvPr/>
        </p:nvSpPr>
        <p:spPr>
          <a:xfrm flipH="1">
            <a:off x="6135895" y="5094960"/>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5" name="cau hoi d">
            <a:extLst>
              <a:ext uri="{FF2B5EF4-FFF2-40B4-BE49-F238E27FC236}">
                <a16:creationId xmlns:a16="http://schemas.microsoft.com/office/drawing/2014/main" id="{9897B1B9-EB78-41AF-AC33-1E8F7714B11F}"/>
              </a:ext>
            </a:extLst>
          </p:cNvPr>
          <p:cNvSpPr txBox="1"/>
          <p:nvPr/>
        </p:nvSpPr>
        <p:spPr>
          <a:xfrm>
            <a:off x="1145903" y="5204757"/>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A. </a:t>
            </a:r>
            <a:r>
              <a:rPr kumimoji="0" lang="en-US" sz="2000" b="0" i="0" u="none" strike="noStrike" kern="1200" cap="none" spc="0" normalizeH="0" baseline="0" noProof="0">
                <a:ln>
                  <a:noFill/>
                </a:ln>
                <a:solidFill>
                  <a:schemeClr val="bg1"/>
                </a:solidFill>
                <a:effectLst/>
                <a:uLnTx/>
                <a:uFillTx/>
                <a:latin typeface="UTM Avo" panose="02040603050506020204" pitchFamily="18" charset="0"/>
                <a:ea typeface="Tahoma" panose="020B0604030504040204" pitchFamily="34" charset="0"/>
                <a:cs typeface="Tahoma" panose="020B0604030504040204" pitchFamily="34" charset="0"/>
              </a:rPr>
              <a:t>Nghề</a:t>
            </a:r>
            <a:r>
              <a:rPr kumimoji="0" lang="en-US" sz="2000" b="0" i="0" u="none" strike="noStrike" kern="1200" cap="none" spc="0" normalizeH="0" noProof="0">
                <a:ln>
                  <a:noFill/>
                </a:ln>
                <a:solidFill>
                  <a:schemeClr val="bg1"/>
                </a:solidFill>
                <a:effectLst/>
                <a:uLnTx/>
                <a:uFillTx/>
                <a:latin typeface="UTM Avo" panose="02040603050506020204" pitchFamily="18" charset="0"/>
                <a:ea typeface="Tahoma" panose="020B0604030504040204" pitchFamily="34" charset="0"/>
                <a:cs typeface="Tahoma" panose="020B0604030504040204" pitchFamily="34" charset="0"/>
              </a:rPr>
              <a:t> nông</a:t>
            </a:r>
            <a:endParaRPr kumimoji="0" lang="en-US" sz="2000" b="0" i="0" u="none" strike="noStrike" kern="1200" cap="none" spc="0" normalizeH="0" baseline="0" noProof="0">
              <a:ln>
                <a:noFill/>
              </a:ln>
              <a:solidFill>
                <a:schemeClr val="bg1"/>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cau hoi b">
            <a:extLst>
              <a:ext uri="{FF2B5EF4-FFF2-40B4-BE49-F238E27FC236}">
                <a16:creationId xmlns:a16="http://schemas.microsoft.com/office/drawing/2014/main" id="{D96707EC-5A82-4050-B897-6DBAB63AC957}"/>
              </a:ext>
            </a:extLst>
          </p:cNvPr>
          <p:cNvSpPr txBox="1"/>
          <p:nvPr/>
        </p:nvSpPr>
        <p:spPr>
          <a:xfrm>
            <a:off x="6435571" y="5197161"/>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B. </a:t>
            </a: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Nghề</a:t>
            </a:r>
            <a:r>
              <a:rPr kumimoji="0" lang="en-US" sz="2000" b="0" i="0" u="none" strike="noStrike" kern="1200" cap="none" spc="0" normalizeH="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 giáo</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31" name="bang a">
            <a:extLst>
              <a:ext uri="{FF2B5EF4-FFF2-40B4-BE49-F238E27FC236}">
                <a16:creationId xmlns:a16="http://schemas.microsoft.com/office/drawing/2014/main" id="{8DD63B39-09F3-4F04-83CD-408FC7619A90}"/>
              </a:ext>
            </a:extLst>
          </p:cNvPr>
          <p:cNvSpPr/>
          <p:nvPr/>
        </p:nvSpPr>
        <p:spPr>
          <a:xfrm flipH="1">
            <a:off x="6117065" y="5939891"/>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32" name="bang c">
            <a:extLst>
              <a:ext uri="{FF2B5EF4-FFF2-40B4-BE49-F238E27FC236}">
                <a16:creationId xmlns:a16="http://schemas.microsoft.com/office/drawing/2014/main" id="{A6F11D1C-4D08-4BAF-9A3D-4AC673B9036B}"/>
              </a:ext>
            </a:extLst>
          </p:cNvPr>
          <p:cNvSpPr/>
          <p:nvPr/>
        </p:nvSpPr>
        <p:spPr>
          <a:xfrm flipH="1">
            <a:off x="806332" y="5958223"/>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33" name="cau hoi a">
            <a:extLst>
              <a:ext uri="{FF2B5EF4-FFF2-40B4-BE49-F238E27FC236}">
                <a16:creationId xmlns:a16="http://schemas.microsoft.com/office/drawing/2014/main" id="{9B5DABB8-849A-4D2D-930C-9CA07BFC5BDE}"/>
              </a:ext>
            </a:extLst>
          </p:cNvPr>
          <p:cNvSpPr txBox="1"/>
          <p:nvPr/>
        </p:nvSpPr>
        <p:spPr>
          <a:xfrm>
            <a:off x="6416741" y="6042092"/>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D. </a:t>
            </a:r>
            <a:r>
              <a:rPr lang="en-US" sz="2000" kern="1200">
                <a:solidFill>
                  <a:prstClr val="white"/>
                </a:solidFill>
                <a:latin typeface="UTM Avo" panose="02040603050506020204" pitchFamily="18" charset="0"/>
                <a:ea typeface="Tahoma" panose="020B0604030504040204" pitchFamily="34" charset="0"/>
                <a:cs typeface="Tahoma" panose="020B0604030504040204" pitchFamily="34" charset="0"/>
              </a:rPr>
              <a:t>Nghề kinh doanh</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34" name="cau hoi c">
            <a:extLst>
              <a:ext uri="{FF2B5EF4-FFF2-40B4-BE49-F238E27FC236}">
                <a16:creationId xmlns:a16="http://schemas.microsoft.com/office/drawing/2014/main" id="{42A746A3-96B8-42A5-8EFA-A104DB6B2F69}"/>
              </a:ext>
            </a:extLst>
          </p:cNvPr>
          <p:cNvSpPr txBox="1"/>
          <p:nvPr/>
        </p:nvSpPr>
        <p:spPr>
          <a:xfrm>
            <a:off x="1106008" y="6060424"/>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C. </a:t>
            </a:r>
            <a:r>
              <a:rPr lang="en-US" sz="2000" kern="1200">
                <a:solidFill>
                  <a:prstClr val="white"/>
                </a:solidFill>
                <a:latin typeface="UTM Avo" panose="02040603050506020204" pitchFamily="18" charset="0"/>
                <a:ea typeface="Tahoma" panose="020B0604030504040204" pitchFamily="34" charset="0"/>
                <a:cs typeface="Tahoma" panose="020B0604030504040204" pitchFamily="34" charset="0"/>
              </a:rPr>
              <a:t>Nghề bác sĩ</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8" name="Question">
            <a:hlinkClick r:id="" action="ppaction://media"/>
            <a:extLst>
              <a:ext uri="{FF2B5EF4-FFF2-40B4-BE49-F238E27FC236}">
                <a16:creationId xmlns:a16="http://schemas.microsoft.com/office/drawing/2014/main" id="{94477BC5-B6D0-442B-AA84-FC52C48B009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192000" y="863859"/>
            <a:ext cx="487363" cy="487363"/>
          </a:xfrm>
          <a:prstGeom prst="rect">
            <a:avLst/>
          </a:prstGeom>
        </p:spPr>
      </p:pic>
      <p:pic>
        <p:nvPicPr>
          <p:cNvPr id="39" name="Final Answer">
            <a:hlinkClick r:id="" action="ppaction://media"/>
            <a:extLst>
              <a:ext uri="{FF2B5EF4-FFF2-40B4-BE49-F238E27FC236}">
                <a16:creationId xmlns:a16="http://schemas.microsoft.com/office/drawing/2014/main" id="{68BE9F49-5BDC-4DC0-880E-ABA272EC2901}"/>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192000" y="1478693"/>
            <a:ext cx="487363" cy="487363"/>
          </a:xfrm>
          <a:prstGeom prst="rect">
            <a:avLst/>
          </a:prstGeom>
        </p:spPr>
      </p:pic>
      <p:pic>
        <p:nvPicPr>
          <p:cNvPr id="40" name="Win">
            <a:hlinkClick r:id="" action="ppaction://media"/>
            <a:extLst>
              <a:ext uri="{FF2B5EF4-FFF2-40B4-BE49-F238E27FC236}">
                <a16:creationId xmlns:a16="http://schemas.microsoft.com/office/drawing/2014/main" id="{7942E890-12CD-490E-BBD3-364B92887EF6}"/>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2202905" y="2074155"/>
            <a:ext cx="487363" cy="487363"/>
          </a:xfrm>
          <a:prstGeom prst="rect">
            <a:avLst/>
          </a:prstGeom>
        </p:spPr>
      </p:pic>
      <p:pic>
        <p:nvPicPr>
          <p:cNvPr id="41" name="Lose">
            <a:hlinkClick r:id="" action="ppaction://media"/>
            <a:extLst>
              <a:ext uri="{FF2B5EF4-FFF2-40B4-BE49-F238E27FC236}">
                <a16:creationId xmlns:a16="http://schemas.microsoft.com/office/drawing/2014/main" id="{1959E413-37BE-4F97-ADD0-1237CBCB68D0}"/>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12202905" y="2630411"/>
            <a:ext cx="487363" cy="487363"/>
          </a:xfrm>
          <a:prstGeom prst="rect">
            <a:avLst/>
          </a:prstGeom>
        </p:spPr>
      </p:pic>
      <p:pic>
        <p:nvPicPr>
          <p:cNvPr id="7" name="Picture 6">
            <a:extLst>
              <a:ext uri="{FF2B5EF4-FFF2-40B4-BE49-F238E27FC236}">
                <a16:creationId xmlns:a16="http://schemas.microsoft.com/office/drawing/2014/main" id="{AC99BFFC-3C83-D234-0080-FD3129582A4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322084" y="-49894"/>
            <a:ext cx="3468041" cy="3468041"/>
          </a:xfrm>
          <a:prstGeom prst="rect">
            <a:avLst/>
          </a:prstGeom>
          <a:scene3d>
            <a:camera prst="orthographicFront"/>
            <a:lightRig rig="threePt" dir="t"/>
          </a:scene3d>
          <a:sp3d>
            <a:bevelT/>
          </a:sp3d>
        </p:spPr>
      </p:pic>
      <p:pic>
        <p:nvPicPr>
          <p:cNvPr id="8" name="Picture 7">
            <a:extLst>
              <a:ext uri="{FF2B5EF4-FFF2-40B4-BE49-F238E27FC236}">
                <a16:creationId xmlns:a16="http://schemas.microsoft.com/office/drawing/2014/main" id="{74C2748E-5941-2DFA-DBA2-BB06895EDDF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 y="-1"/>
            <a:ext cx="659905" cy="736425"/>
          </a:xfrm>
          <a:prstGeom prst="rect">
            <a:avLst/>
          </a:prstGeom>
        </p:spPr>
      </p:pic>
    </p:spTree>
    <p:extLst>
      <p:ext uri="{BB962C8B-B14F-4D97-AF65-F5344CB8AC3E}">
        <p14:creationId xmlns:p14="http://schemas.microsoft.com/office/powerpoint/2010/main" val="12689461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par>
                                <p:cTn id="7" presetID="10"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animEffect transition="in" filter="fade">
                                      <p:cBhvr>
                                        <p:cTn id="9" dur="500"/>
                                        <p:tgtEl>
                                          <p:spTgt spid="2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26" presetClass="emph" presetSubtype="0" repeatCount="10000" fill="hold" nodeType="withEffect">
                                  <p:stCondLst>
                                    <p:cond delay="0"/>
                                  </p:stCondLst>
                                  <p:childTnLst>
                                    <p:animEffect transition="out" filter="fade">
                                      <p:cBhvr>
                                        <p:cTn id="23" dur="1000" tmFilter="0, 0; .2, .5; .8, .5; 1, 0"/>
                                        <p:tgtEl>
                                          <p:spTgt spid="7"/>
                                        </p:tgtEl>
                                      </p:cBhvr>
                                    </p:animEffect>
                                    <p:animScale>
                                      <p:cBhvr>
                                        <p:cTn id="24" dur="50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38"/>
                </p:tgtEl>
              </p:cMediaNode>
            </p:audio>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24" presetClass="emph" presetSubtype="0" fill="hold" grpId="1" nodeType="clickEffect">
                                  <p:stCondLst>
                                    <p:cond delay="0"/>
                                  </p:stCondLst>
                                  <p:childTnLst>
                                    <p:animClr clrSpc="hsl" dir="cw">
                                      <p:cBhvr override="childStyle">
                                        <p:cTn id="30" dur="500" fill="hold"/>
                                        <p:tgtEl>
                                          <p:spTgt spid="25"/>
                                        </p:tgtEl>
                                        <p:attrNameLst>
                                          <p:attrName>style.color</p:attrName>
                                        </p:attrNameLst>
                                      </p:cBhvr>
                                      <p:by>
                                        <p:hsl h="0" s="-12549" l="-25098"/>
                                      </p:by>
                                    </p:animClr>
                                    <p:animClr clrSpc="hsl" dir="cw">
                                      <p:cBhvr>
                                        <p:cTn id="31" dur="500" fill="hold"/>
                                        <p:tgtEl>
                                          <p:spTgt spid="25"/>
                                        </p:tgtEl>
                                        <p:attrNameLst>
                                          <p:attrName>fillcolor</p:attrName>
                                        </p:attrNameLst>
                                      </p:cBhvr>
                                      <p:by>
                                        <p:hsl h="0" s="-12549" l="-25098"/>
                                      </p:by>
                                    </p:animClr>
                                    <p:animClr clrSpc="hsl" dir="cw">
                                      <p:cBhvr>
                                        <p:cTn id="32" dur="500" fill="hold"/>
                                        <p:tgtEl>
                                          <p:spTgt spid="25"/>
                                        </p:tgtEl>
                                        <p:attrNameLst>
                                          <p:attrName>stroke.color</p:attrName>
                                        </p:attrNameLst>
                                      </p:cBhvr>
                                      <p:by>
                                        <p:hsl h="0" s="-12549" l="-25098"/>
                                      </p:by>
                                    </p:animClr>
                                    <p:set>
                                      <p:cBhvr>
                                        <p:cTn id="33" dur="500" fill="hold"/>
                                        <p:tgtEl>
                                          <p:spTgt spid="25"/>
                                        </p:tgtEl>
                                        <p:attrNameLst>
                                          <p:attrName>fill.type</p:attrName>
                                        </p:attrNameLst>
                                      </p:cBhvr>
                                      <p:to>
                                        <p:strVal val="solid"/>
                                      </p:to>
                                    </p:set>
                                  </p:childTnLst>
                                </p:cTn>
                              </p:par>
                              <p:par>
                                <p:cTn id="34" presetID="19" presetClass="emph" presetSubtype="0" fill="hold" grpId="0" nodeType="withEffect">
                                  <p:stCondLst>
                                    <p:cond delay="0"/>
                                  </p:stCondLst>
                                  <p:childTnLst>
                                    <p:animClr clrSpc="rgb" dir="cw">
                                      <p:cBhvr override="childStyle">
                                        <p:cTn id="35" dur="500" fill="hold"/>
                                        <p:tgtEl>
                                          <p:spTgt spid="15"/>
                                        </p:tgtEl>
                                        <p:attrNameLst>
                                          <p:attrName>style.color</p:attrName>
                                        </p:attrNameLst>
                                      </p:cBhvr>
                                      <p:to>
                                        <a:srgbClr val="FFC000"/>
                                      </p:to>
                                    </p:animClr>
                                    <p:animClr clrSpc="rgb" dir="cw">
                                      <p:cBhvr>
                                        <p:cTn id="36" dur="500" fill="hold"/>
                                        <p:tgtEl>
                                          <p:spTgt spid="15"/>
                                        </p:tgtEl>
                                        <p:attrNameLst>
                                          <p:attrName>fillcolor</p:attrName>
                                        </p:attrNameLst>
                                      </p:cBhvr>
                                      <p:to>
                                        <a:srgbClr val="FFC000"/>
                                      </p:to>
                                    </p:animClr>
                                    <p:set>
                                      <p:cBhvr>
                                        <p:cTn id="37" dur="500" fill="hold"/>
                                        <p:tgtEl>
                                          <p:spTgt spid="15"/>
                                        </p:tgtEl>
                                        <p:attrNameLst>
                                          <p:attrName>fill.type</p:attrName>
                                        </p:attrNameLst>
                                      </p:cBhvr>
                                      <p:to>
                                        <p:strVal val="solid"/>
                                      </p:to>
                                    </p:set>
                                    <p:set>
                                      <p:cBhvr>
                                        <p:cTn id="38" dur="500" fill="hold"/>
                                        <p:tgtEl>
                                          <p:spTgt spid="15"/>
                                        </p:tgtEl>
                                        <p:attrNameLst>
                                          <p:attrName>fill.on</p:attrName>
                                        </p:attrNameLst>
                                      </p:cBhvr>
                                      <p:to>
                                        <p:strVal val="true"/>
                                      </p:to>
                                    </p:set>
                                  </p:childTnLst>
                                </p:cTn>
                              </p:par>
                              <p:par>
                                <p:cTn id="39" presetID="1" presetClass="mediacall" presetSubtype="0" fill="hold" nodeType="withEffect">
                                  <p:stCondLst>
                                    <p:cond delay="0"/>
                                  </p:stCondLst>
                                  <p:childTnLst>
                                    <p:cmd type="call" cmd="playFrom(0.0)">
                                      <p:cBhvr>
                                        <p:cTn id="40" dur="20218" fill="hold"/>
                                        <p:tgtEl>
                                          <p:spTgt spid="39"/>
                                        </p:tgtEl>
                                      </p:cBhvr>
                                    </p:cmd>
                                  </p:childTnLst>
                                </p:cTn>
                              </p:par>
                              <p:par>
                                <p:cTn id="41" presetID="3" presetClass="mediacall" presetSubtype="0" fill="hold" nodeType="withEffect">
                                  <p:stCondLst>
                                    <p:cond delay="0"/>
                                  </p:stCondLst>
                                  <p:childTnLst>
                                    <p:cmd type="call" cmd="stop">
                                      <p:cBhvr>
                                        <p:cTn id="42" dur="1" fill="hold"/>
                                        <p:tgtEl>
                                          <p:spTgt spid="38"/>
                                        </p:tgtEl>
                                      </p:cBhvr>
                                    </p:cmd>
                                  </p:childTnLst>
                                </p:cTn>
                              </p:par>
                              <p:par>
                                <p:cTn id="43" presetID="19" presetClass="emph" presetSubtype="0" repeatCount="4000" fill="hold" grpId="1" nodeType="withEffect">
                                  <p:stCondLst>
                                    <p:cond delay="3000"/>
                                  </p:stCondLst>
                                  <p:childTnLst>
                                    <p:animClr clrSpc="rgb" dir="cw">
                                      <p:cBhvr override="childStyle">
                                        <p:cTn id="44" dur="500" fill="hold"/>
                                        <p:tgtEl>
                                          <p:spTgt spid="15"/>
                                        </p:tgtEl>
                                        <p:attrNameLst>
                                          <p:attrName>style.color</p:attrName>
                                        </p:attrNameLst>
                                      </p:cBhvr>
                                      <p:to>
                                        <a:srgbClr val="92D050"/>
                                      </p:to>
                                    </p:animClr>
                                    <p:animClr clrSpc="rgb" dir="cw">
                                      <p:cBhvr>
                                        <p:cTn id="45" dur="500" fill="hold"/>
                                        <p:tgtEl>
                                          <p:spTgt spid="15"/>
                                        </p:tgtEl>
                                        <p:attrNameLst>
                                          <p:attrName>fillcolor</p:attrName>
                                        </p:attrNameLst>
                                      </p:cBhvr>
                                      <p:to>
                                        <a:srgbClr val="92D050"/>
                                      </p:to>
                                    </p:animClr>
                                    <p:set>
                                      <p:cBhvr>
                                        <p:cTn id="46" dur="500" fill="hold"/>
                                        <p:tgtEl>
                                          <p:spTgt spid="15"/>
                                        </p:tgtEl>
                                        <p:attrNameLst>
                                          <p:attrName>fill.type</p:attrName>
                                        </p:attrNameLst>
                                      </p:cBhvr>
                                      <p:to>
                                        <p:strVal val="solid"/>
                                      </p:to>
                                    </p:set>
                                    <p:set>
                                      <p:cBhvr>
                                        <p:cTn id="47" dur="500" fill="hold"/>
                                        <p:tgtEl>
                                          <p:spTgt spid="15"/>
                                        </p:tgtEl>
                                        <p:attrNameLst>
                                          <p:attrName>fill.on</p:attrName>
                                        </p:attrNameLst>
                                      </p:cBhvr>
                                      <p:to>
                                        <p:strVal val="true"/>
                                      </p:to>
                                    </p:set>
                                  </p:childTnLst>
                                </p:cTn>
                              </p:par>
                              <p:par>
                                <p:cTn id="48" presetID="1" presetClass="mediacall" presetSubtype="0" fill="hold" nodeType="withEffect">
                                  <p:stCondLst>
                                    <p:cond delay="3000"/>
                                  </p:stCondLst>
                                  <p:childTnLst>
                                    <p:cmd type="call" cmd="playFrom(0.0)">
                                      <p:cBhvr>
                                        <p:cTn id="49" dur="7732" fill="hold"/>
                                        <p:tgtEl>
                                          <p:spTgt spid="40"/>
                                        </p:tgtEl>
                                      </p:cBhvr>
                                    </p:cmd>
                                  </p:childTnLst>
                                </p:cTn>
                              </p:par>
                              <p:par>
                                <p:cTn id="50" presetID="3" presetClass="mediacall" presetSubtype="0" fill="hold" nodeType="withEffect">
                                  <p:stCondLst>
                                    <p:cond delay="3000"/>
                                  </p:stCondLst>
                                  <p:childTnLst>
                                    <p:cmd type="call" cmd="stop">
                                      <p:cBhvr>
                                        <p:cTn id="51" dur="1" fill="hold"/>
                                        <p:tgtEl>
                                          <p:spTgt spid="39"/>
                                        </p:tgtEl>
                                      </p:cBhvr>
                                    </p:cmd>
                                  </p:childTnLst>
                                </p:cTn>
                              </p:par>
                            </p:childTnLst>
                          </p:cTn>
                        </p:par>
                      </p:childTnLst>
                    </p:cTn>
                  </p:par>
                </p:childTnLst>
              </p:cTn>
              <p:nextCondLst>
                <p:cond evt="onClick" delay="0">
                  <p:tgtEl>
                    <p:spTgt spid="25"/>
                  </p:tgtEl>
                </p:cond>
              </p:nextCondLst>
            </p:seq>
            <p:seq concurrent="1" nextAc="seek">
              <p:cTn id="52" restart="whenNotActive" fill="hold" evtFilter="cancelBubble" nodeType="interactiveSeq">
                <p:stCondLst>
                  <p:cond evt="onClick" delay="0">
                    <p:tgtEl>
                      <p:spTgt spid="33"/>
                    </p:tgtEl>
                  </p:cond>
                </p:stCondLst>
                <p:endSync evt="end" delay="0">
                  <p:rtn val="all"/>
                </p:endSync>
                <p:childTnLst>
                  <p:par>
                    <p:cTn id="53" fill="hold">
                      <p:stCondLst>
                        <p:cond delay="0"/>
                      </p:stCondLst>
                      <p:childTnLst>
                        <p:par>
                          <p:cTn id="54" fill="hold">
                            <p:stCondLst>
                              <p:cond delay="0"/>
                            </p:stCondLst>
                            <p:childTnLst>
                              <p:par>
                                <p:cTn id="55" presetID="24" presetClass="emph" presetSubtype="0" fill="hold" grpId="1" nodeType="clickEffect">
                                  <p:stCondLst>
                                    <p:cond delay="0"/>
                                  </p:stCondLst>
                                  <p:childTnLst>
                                    <p:animClr clrSpc="hsl" dir="cw">
                                      <p:cBhvr override="childStyle">
                                        <p:cTn id="56" dur="500" fill="hold"/>
                                        <p:tgtEl>
                                          <p:spTgt spid="33"/>
                                        </p:tgtEl>
                                        <p:attrNameLst>
                                          <p:attrName>style.color</p:attrName>
                                        </p:attrNameLst>
                                      </p:cBhvr>
                                      <p:by>
                                        <p:hsl h="0" s="-12549" l="-25098"/>
                                      </p:by>
                                    </p:animClr>
                                    <p:animClr clrSpc="hsl" dir="cw">
                                      <p:cBhvr>
                                        <p:cTn id="57" dur="500" fill="hold"/>
                                        <p:tgtEl>
                                          <p:spTgt spid="33"/>
                                        </p:tgtEl>
                                        <p:attrNameLst>
                                          <p:attrName>fillcolor</p:attrName>
                                        </p:attrNameLst>
                                      </p:cBhvr>
                                      <p:by>
                                        <p:hsl h="0" s="-12549" l="-25098"/>
                                      </p:by>
                                    </p:animClr>
                                    <p:animClr clrSpc="hsl" dir="cw">
                                      <p:cBhvr>
                                        <p:cTn id="58" dur="500" fill="hold"/>
                                        <p:tgtEl>
                                          <p:spTgt spid="33"/>
                                        </p:tgtEl>
                                        <p:attrNameLst>
                                          <p:attrName>stroke.color</p:attrName>
                                        </p:attrNameLst>
                                      </p:cBhvr>
                                      <p:by>
                                        <p:hsl h="0" s="-12549" l="-25098"/>
                                      </p:by>
                                    </p:animClr>
                                    <p:set>
                                      <p:cBhvr>
                                        <p:cTn id="59" dur="500" fill="hold"/>
                                        <p:tgtEl>
                                          <p:spTgt spid="33"/>
                                        </p:tgtEl>
                                        <p:attrNameLst>
                                          <p:attrName>fill.type</p:attrName>
                                        </p:attrNameLst>
                                      </p:cBhvr>
                                      <p:to>
                                        <p:strVal val="solid"/>
                                      </p:to>
                                    </p:set>
                                  </p:childTnLst>
                                </p:cTn>
                              </p:par>
                              <p:par>
                                <p:cTn id="60" presetID="19" presetClass="emph" presetSubtype="0" fill="hold" grpId="0" nodeType="withEffect">
                                  <p:stCondLst>
                                    <p:cond delay="0"/>
                                  </p:stCondLst>
                                  <p:childTnLst>
                                    <p:animClr clrSpc="rgb" dir="cw">
                                      <p:cBhvr override="childStyle">
                                        <p:cTn id="61" dur="500" fill="hold"/>
                                        <p:tgtEl>
                                          <p:spTgt spid="31"/>
                                        </p:tgtEl>
                                        <p:attrNameLst>
                                          <p:attrName>style.color</p:attrName>
                                        </p:attrNameLst>
                                      </p:cBhvr>
                                      <p:to>
                                        <a:srgbClr val="FFC000"/>
                                      </p:to>
                                    </p:animClr>
                                    <p:animClr clrSpc="rgb" dir="cw">
                                      <p:cBhvr>
                                        <p:cTn id="62" dur="500" fill="hold"/>
                                        <p:tgtEl>
                                          <p:spTgt spid="31"/>
                                        </p:tgtEl>
                                        <p:attrNameLst>
                                          <p:attrName>fillcolor</p:attrName>
                                        </p:attrNameLst>
                                      </p:cBhvr>
                                      <p:to>
                                        <a:srgbClr val="FFC000"/>
                                      </p:to>
                                    </p:animClr>
                                    <p:set>
                                      <p:cBhvr>
                                        <p:cTn id="63" dur="500" fill="hold"/>
                                        <p:tgtEl>
                                          <p:spTgt spid="31"/>
                                        </p:tgtEl>
                                        <p:attrNameLst>
                                          <p:attrName>fill.type</p:attrName>
                                        </p:attrNameLst>
                                      </p:cBhvr>
                                      <p:to>
                                        <p:strVal val="solid"/>
                                      </p:to>
                                    </p:set>
                                    <p:set>
                                      <p:cBhvr>
                                        <p:cTn id="64" dur="500" fill="hold"/>
                                        <p:tgtEl>
                                          <p:spTgt spid="31"/>
                                        </p:tgtEl>
                                        <p:attrNameLst>
                                          <p:attrName>fill.on</p:attrName>
                                        </p:attrNameLst>
                                      </p:cBhvr>
                                      <p:to>
                                        <p:strVal val="true"/>
                                      </p:to>
                                    </p:set>
                                  </p:childTnLst>
                                </p:cTn>
                              </p:par>
                              <p:par>
                                <p:cTn id="65" presetID="1" presetClass="mediacall" presetSubtype="0" fill="hold" nodeType="withEffect">
                                  <p:stCondLst>
                                    <p:cond delay="0"/>
                                  </p:stCondLst>
                                  <p:childTnLst>
                                    <p:cmd type="call" cmd="playFrom(0.0)">
                                      <p:cBhvr>
                                        <p:cTn id="66" dur="20218" fill="hold"/>
                                        <p:tgtEl>
                                          <p:spTgt spid="39"/>
                                        </p:tgtEl>
                                      </p:cBhvr>
                                    </p:cmd>
                                  </p:childTnLst>
                                </p:cTn>
                              </p:par>
                              <p:par>
                                <p:cTn id="67" presetID="3" presetClass="mediacall" presetSubtype="0" fill="hold" nodeType="withEffect">
                                  <p:stCondLst>
                                    <p:cond delay="0"/>
                                  </p:stCondLst>
                                  <p:childTnLst>
                                    <p:cmd type="call" cmd="stop">
                                      <p:cBhvr>
                                        <p:cTn id="68" dur="1" fill="hold"/>
                                        <p:tgtEl>
                                          <p:spTgt spid="38"/>
                                        </p:tgtEl>
                                      </p:cBhvr>
                                    </p:cmd>
                                  </p:childTnLst>
                                </p:cTn>
                              </p:par>
                              <p:par>
                                <p:cTn id="69" presetID="19" presetClass="emph" presetSubtype="0" fill="hold" grpId="1" nodeType="withEffect">
                                  <p:stCondLst>
                                    <p:cond delay="3000"/>
                                  </p:stCondLst>
                                  <p:childTnLst>
                                    <p:animClr clrSpc="rgb" dir="cw">
                                      <p:cBhvr override="childStyle">
                                        <p:cTn id="70" dur="500" fill="hold"/>
                                        <p:tgtEl>
                                          <p:spTgt spid="31"/>
                                        </p:tgtEl>
                                        <p:attrNameLst>
                                          <p:attrName>style.color</p:attrName>
                                        </p:attrNameLst>
                                      </p:cBhvr>
                                      <p:to>
                                        <a:srgbClr val="FF0000"/>
                                      </p:to>
                                    </p:animClr>
                                    <p:animClr clrSpc="rgb" dir="cw">
                                      <p:cBhvr>
                                        <p:cTn id="71" dur="500" fill="hold"/>
                                        <p:tgtEl>
                                          <p:spTgt spid="31"/>
                                        </p:tgtEl>
                                        <p:attrNameLst>
                                          <p:attrName>fillcolor</p:attrName>
                                        </p:attrNameLst>
                                      </p:cBhvr>
                                      <p:to>
                                        <a:srgbClr val="FF0000"/>
                                      </p:to>
                                    </p:animClr>
                                    <p:set>
                                      <p:cBhvr>
                                        <p:cTn id="72" dur="500" fill="hold"/>
                                        <p:tgtEl>
                                          <p:spTgt spid="31"/>
                                        </p:tgtEl>
                                        <p:attrNameLst>
                                          <p:attrName>fill.type</p:attrName>
                                        </p:attrNameLst>
                                      </p:cBhvr>
                                      <p:to>
                                        <p:strVal val="solid"/>
                                      </p:to>
                                    </p:set>
                                    <p:set>
                                      <p:cBhvr>
                                        <p:cTn id="73" dur="500" fill="hold"/>
                                        <p:tgtEl>
                                          <p:spTgt spid="31"/>
                                        </p:tgtEl>
                                        <p:attrNameLst>
                                          <p:attrName>fill.on</p:attrName>
                                        </p:attrNameLst>
                                      </p:cBhvr>
                                      <p:to>
                                        <p:strVal val="true"/>
                                      </p:to>
                                    </p:set>
                                  </p:childTnLst>
                                </p:cTn>
                              </p:par>
                              <p:par>
                                <p:cTn id="74" presetID="1" presetClass="mediacall" presetSubtype="0" fill="hold" nodeType="withEffect">
                                  <p:stCondLst>
                                    <p:cond delay="3000"/>
                                  </p:stCondLst>
                                  <p:childTnLst>
                                    <p:cmd type="call" cmd="playFrom(0.0)">
                                      <p:cBhvr>
                                        <p:cTn id="75" dur="5903" fill="hold"/>
                                        <p:tgtEl>
                                          <p:spTgt spid="41"/>
                                        </p:tgtEl>
                                      </p:cBhvr>
                                    </p:cmd>
                                  </p:childTnLst>
                                </p:cTn>
                              </p:par>
                              <p:par>
                                <p:cTn id="76" presetID="3" presetClass="mediacall" presetSubtype="0" fill="hold" nodeType="withEffect">
                                  <p:stCondLst>
                                    <p:cond delay="3000"/>
                                  </p:stCondLst>
                                  <p:childTnLst>
                                    <p:cmd type="call" cmd="stop">
                                      <p:cBhvr>
                                        <p:cTn id="77" dur="1" fill="hold"/>
                                        <p:tgtEl>
                                          <p:spTgt spid="39"/>
                                        </p:tgtEl>
                                      </p:cBhvr>
                                    </p:cmd>
                                  </p:childTnLst>
                                </p:cTn>
                              </p:par>
                            </p:childTnLst>
                          </p:cTn>
                        </p:par>
                      </p:childTnLst>
                    </p:cTn>
                  </p:par>
                </p:childTnLst>
              </p:cTn>
              <p:nextCondLst>
                <p:cond evt="onClick" delay="0">
                  <p:tgtEl>
                    <p:spTgt spid="33"/>
                  </p:tgtEl>
                </p:cond>
              </p:nextCondLst>
            </p:seq>
            <p:seq concurrent="1" nextAc="seek">
              <p:cTn id="78" restart="whenNotActive" fill="hold" evtFilter="cancelBubble" nodeType="interactiveSeq">
                <p:stCondLst>
                  <p:cond evt="onClick" delay="0">
                    <p:tgtEl>
                      <p:spTgt spid="27"/>
                    </p:tgtEl>
                  </p:cond>
                </p:stCondLst>
                <p:endSync evt="end" delay="0">
                  <p:rtn val="all"/>
                </p:endSync>
                <p:childTnLst>
                  <p:par>
                    <p:cTn id="79" fill="hold">
                      <p:stCondLst>
                        <p:cond delay="0"/>
                      </p:stCondLst>
                      <p:childTnLst>
                        <p:par>
                          <p:cTn id="80" fill="hold">
                            <p:stCondLst>
                              <p:cond delay="0"/>
                            </p:stCondLst>
                            <p:childTnLst>
                              <p:par>
                                <p:cTn id="81" presetID="24" presetClass="emph" presetSubtype="0" fill="hold" grpId="1" nodeType="clickEffect">
                                  <p:stCondLst>
                                    <p:cond delay="0"/>
                                  </p:stCondLst>
                                  <p:childTnLst>
                                    <p:animClr clrSpc="hsl" dir="cw">
                                      <p:cBhvr override="childStyle">
                                        <p:cTn id="82" dur="500" fill="hold"/>
                                        <p:tgtEl>
                                          <p:spTgt spid="27"/>
                                        </p:tgtEl>
                                        <p:attrNameLst>
                                          <p:attrName>style.color</p:attrName>
                                        </p:attrNameLst>
                                      </p:cBhvr>
                                      <p:by>
                                        <p:hsl h="0" s="-12549" l="-25098"/>
                                      </p:by>
                                    </p:animClr>
                                    <p:animClr clrSpc="hsl" dir="cw">
                                      <p:cBhvr>
                                        <p:cTn id="83" dur="500" fill="hold"/>
                                        <p:tgtEl>
                                          <p:spTgt spid="27"/>
                                        </p:tgtEl>
                                        <p:attrNameLst>
                                          <p:attrName>fillcolor</p:attrName>
                                        </p:attrNameLst>
                                      </p:cBhvr>
                                      <p:by>
                                        <p:hsl h="0" s="-12549" l="-25098"/>
                                      </p:by>
                                    </p:animClr>
                                    <p:animClr clrSpc="hsl" dir="cw">
                                      <p:cBhvr>
                                        <p:cTn id="84" dur="500" fill="hold"/>
                                        <p:tgtEl>
                                          <p:spTgt spid="27"/>
                                        </p:tgtEl>
                                        <p:attrNameLst>
                                          <p:attrName>stroke.color</p:attrName>
                                        </p:attrNameLst>
                                      </p:cBhvr>
                                      <p:by>
                                        <p:hsl h="0" s="-12549" l="-25098"/>
                                      </p:by>
                                    </p:animClr>
                                    <p:set>
                                      <p:cBhvr>
                                        <p:cTn id="85" dur="500" fill="hold"/>
                                        <p:tgtEl>
                                          <p:spTgt spid="27"/>
                                        </p:tgtEl>
                                        <p:attrNameLst>
                                          <p:attrName>fill.type</p:attrName>
                                        </p:attrNameLst>
                                      </p:cBhvr>
                                      <p:to>
                                        <p:strVal val="solid"/>
                                      </p:to>
                                    </p:set>
                                  </p:childTnLst>
                                </p:cTn>
                              </p:par>
                              <p:par>
                                <p:cTn id="86" presetID="19" presetClass="emph" presetSubtype="0" fill="hold" grpId="0" nodeType="withEffect">
                                  <p:stCondLst>
                                    <p:cond delay="0"/>
                                  </p:stCondLst>
                                  <p:childTnLst>
                                    <p:animClr clrSpc="rgb" dir="cw">
                                      <p:cBhvr override="childStyle">
                                        <p:cTn id="87" dur="500" fill="hold"/>
                                        <p:tgtEl>
                                          <p:spTgt spid="16"/>
                                        </p:tgtEl>
                                        <p:attrNameLst>
                                          <p:attrName>style.color</p:attrName>
                                        </p:attrNameLst>
                                      </p:cBhvr>
                                      <p:to>
                                        <a:srgbClr val="FFC000"/>
                                      </p:to>
                                    </p:animClr>
                                    <p:animClr clrSpc="rgb" dir="cw">
                                      <p:cBhvr>
                                        <p:cTn id="88" dur="500" fill="hold"/>
                                        <p:tgtEl>
                                          <p:spTgt spid="16"/>
                                        </p:tgtEl>
                                        <p:attrNameLst>
                                          <p:attrName>fillcolor</p:attrName>
                                        </p:attrNameLst>
                                      </p:cBhvr>
                                      <p:to>
                                        <a:srgbClr val="FFC000"/>
                                      </p:to>
                                    </p:animClr>
                                    <p:set>
                                      <p:cBhvr>
                                        <p:cTn id="89" dur="500" fill="hold"/>
                                        <p:tgtEl>
                                          <p:spTgt spid="16"/>
                                        </p:tgtEl>
                                        <p:attrNameLst>
                                          <p:attrName>fill.type</p:attrName>
                                        </p:attrNameLst>
                                      </p:cBhvr>
                                      <p:to>
                                        <p:strVal val="solid"/>
                                      </p:to>
                                    </p:set>
                                    <p:set>
                                      <p:cBhvr>
                                        <p:cTn id="90" dur="500" fill="hold"/>
                                        <p:tgtEl>
                                          <p:spTgt spid="16"/>
                                        </p:tgtEl>
                                        <p:attrNameLst>
                                          <p:attrName>fill.on</p:attrName>
                                        </p:attrNameLst>
                                      </p:cBhvr>
                                      <p:to>
                                        <p:strVal val="true"/>
                                      </p:to>
                                    </p:set>
                                  </p:childTnLst>
                                </p:cTn>
                              </p:par>
                              <p:par>
                                <p:cTn id="91" presetID="1" presetClass="mediacall" presetSubtype="0" fill="hold" nodeType="withEffect">
                                  <p:stCondLst>
                                    <p:cond delay="0"/>
                                  </p:stCondLst>
                                  <p:childTnLst>
                                    <p:cmd type="call" cmd="playFrom(0.0)">
                                      <p:cBhvr>
                                        <p:cTn id="92" dur="20218" fill="hold"/>
                                        <p:tgtEl>
                                          <p:spTgt spid="39"/>
                                        </p:tgtEl>
                                      </p:cBhvr>
                                    </p:cmd>
                                  </p:childTnLst>
                                </p:cTn>
                              </p:par>
                              <p:par>
                                <p:cTn id="93" presetID="3" presetClass="mediacall" presetSubtype="0" fill="hold" nodeType="withEffect">
                                  <p:stCondLst>
                                    <p:cond delay="0"/>
                                  </p:stCondLst>
                                  <p:childTnLst>
                                    <p:cmd type="call" cmd="stop">
                                      <p:cBhvr>
                                        <p:cTn id="94" dur="1" fill="hold"/>
                                        <p:tgtEl>
                                          <p:spTgt spid="38"/>
                                        </p:tgtEl>
                                      </p:cBhvr>
                                    </p:cmd>
                                  </p:childTnLst>
                                </p:cTn>
                              </p:par>
                              <p:par>
                                <p:cTn id="95" presetID="19" presetClass="emph" presetSubtype="0" fill="hold" grpId="1" nodeType="withEffect">
                                  <p:stCondLst>
                                    <p:cond delay="250"/>
                                  </p:stCondLst>
                                  <p:childTnLst>
                                    <p:animClr clrSpc="rgb" dir="cw">
                                      <p:cBhvr override="childStyle">
                                        <p:cTn id="96" dur="500" fill="hold"/>
                                        <p:tgtEl>
                                          <p:spTgt spid="16"/>
                                        </p:tgtEl>
                                        <p:attrNameLst>
                                          <p:attrName>style.color</p:attrName>
                                        </p:attrNameLst>
                                      </p:cBhvr>
                                      <p:to>
                                        <a:srgbClr val="FF0000"/>
                                      </p:to>
                                    </p:animClr>
                                    <p:animClr clrSpc="rgb" dir="cw">
                                      <p:cBhvr>
                                        <p:cTn id="97" dur="500" fill="hold"/>
                                        <p:tgtEl>
                                          <p:spTgt spid="16"/>
                                        </p:tgtEl>
                                        <p:attrNameLst>
                                          <p:attrName>fillcolor</p:attrName>
                                        </p:attrNameLst>
                                      </p:cBhvr>
                                      <p:to>
                                        <a:srgbClr val="FF0000"/>
                                      </p:to>
                                    </p:animClr>
                                    <p:set>
                                      <p:cBhvr>
                                        <p:cTn id="98" dur="500" fill="hold"/>
                                        <p:tgtEl>
                                          <p:spTgt spid="16"/>
                                        </p:tgtEl>
                                        <p:attrNameLst>
                                          <p:attrName>fill.type</p:attrName>
                                        </p:attrNameLst>
                                      </p:cBhvr>
                                      <p:to>
                                        <p:strVal val="solid"/>
                                      </p:to>
                                    </p:set>
                                    <p:set>
                                      <p:cBhvr>
                                        <p:cTn id="99" dur="500" fill="hold"/>
                                        <p:tgtEl>
                                          <p:spTgt spid="16"/>
                                        </p:tgtEl>
                                        <p:attrNameLst>
                                          <p:attrName>fill.on</p:attrName>
                                        </p:attrNameLst>
                                      </p:cBhvr>
                                      <p:to>
                                        <p:strVal val="true"/>
                                      </p:to>
                                    </p:set>
                                  </p:childTnLst>
                                </p:cTn>
                              </p:par>
                              <p:par>
                                <p:cTn id="100" presetID="1" presetClass="mediacall" presetSubtype="0" fill="hold" nodeType="withEffect">
                                  <p:stCondLst>
                                    <p:cond delay="250"/>
                                  </p:stCondLst>
                                  <p:childTnLst>
                                    <p:cmd type="call" cmd="playFrom(0.0)">
                                      <p:cBhvr>
                                        <p:cTn id="101" dur="5903" fill="hold"/>
                                        <p:tgtEl>
                                          <p:spTgt spid="41"/>
                                        </p:tgtEl>
                                      </p:cBhvr>
                                    </p:cmd>
                                  </p:childTnLst>
                                </p:cTn>
                              </p:par>
                              <p:par>
                                <p:cTn id="102" presetID="3" presetClass="mediacall" presetSubtype="0" fill="hold" nodeType="withEffect">
                                  <p:stCondLst>
                                    <p:cond delay="250"/>
                                  </p:stCondLst>
                                  <p:childTnLst>
                                    <p:cmd type="call" cmd="stop">
                                      <p:cBhvr>
                                        <p:cTn id="103" dur="1" fill="hold"/>
                                        <p:tgtEl>
                                          <p:spTgt spid="39"/>
                                        </p:tgtEl>
                                      </p:cBhvr>
                                    </p:cmd>
                                  </p:childTnLst>
                                </p:cTn>
                              </p:par>
                            </p:childTnLst>
                          </p:cTn>
                        </p:par>
                      </p:childTnLst>
                    </p:cTn>
                  </p:par>
                </p:childTnLst>
              </p:cTn>
              <p:nextCondLst>
                <p:cond evt="onClick" delay="0">
                  <p:tgtEl>
                    <p:spTgt spid="27"/>
                  </p:tgtEl>
                </p:cond>
              </p:nextCondLst>
            </p:seq>
            <p:seq concurrent="1" nextAc="seek">
              <p:cTn id="104" restart="whenNotActive" fill="hold" evtFilter="cancelBubble" nodeType="interactiveSeq">
                <p:stCondLst>
                  <p:cond evt="onClick" delay="0">
                    <p:tgtEl>
                      <p:spTgt spid="34"/>
                    </p:tgtEl>
                  </p:cond>
                </p:stCondLst>
                <p:endSync evt="end" delay="0">
                  <p:rtn val="all"/>
                </p:endSync>
                <p:childTnLst>
                  <p:par>
                    <p:cTn id="105" fill="hold">
                      <p:stCondLst>
                        <p:cond delay="0"/>
                      </p:stCondLst>
                      <p:childTnLst>
                        <p:par>
                          <p:cTn id="106" fill="hold">
                            <p:stCondLst>
                              <p:cond delay="0"/>
                            </p:stCondLst>
                            <p:childTnLst>
                              <p:par>
                                <p:cTn id="107" presetID="24" presetClass="emph" presetSubtype="0" fill="hold" grpId="1" nodeType="clickEffect">
                                  <p:stCondLst>
                                    <p:cond delay="0"/>
                                  </p:stCondLst>
                                  <p:childTnLst>
                                    <p:animClr clrSpc="hsl" dir="cw">
                                      <p:cBhvr override="childStyle">
                                        <p:cTn id="108" dur="500" fill="hold"/>
                                        <p:tgtEl>
                                          <p:spTgt spid="34"/>
                                        </p:tgtEl>
                                        <p:attrNameLst>
                                          <p:attrName>style.color</p:attrName>
                                        </p:attrNameLst>
                                      </p:cBhvr>
                                      <p:by>
                                        <p:hsl h="0" s="-12549" l="-25098"/>
                                      </p:by>
                                    </p:animClr>
                                    <p:animClr clrSpc="hsl" dir="cw">
                                      <p:cBhvr>
                                        <p:cTn id="109" dur="500" fill="hold"/>
                                        <p:tgtEl>
                                          <p:spTgt spid="34"/>
                                        </p:tgtEl>
                                        <p:attrNameLst>
                                          <p:attrName>fillcolor</p:attrName>
                                        </p:attrNameLst>
                                      </p:cBhvr>
                                      <p:by>
                                        <p:hsl h="0" s="-12549" l="-25098"/>
                                      </p:by>
                                    </p:animClr>
                                    <p:animClr clrSpc="hsl" dir="cw">
                                      <p:cBhvr>
                                        <p:cTn id="110" dur="500" fill="hold"/>
                                        <p:tgtEl>
                                          <p:spTgt spid="34"/>
                                        </p:tgtEl>
                                        <p:attrNameLst>
                                          <p:attrName>stroke.color</p:attrName>
                                        </p:attrNameLst>
                                      </p:cBhvr>
                                      <p:by>
                                        <p:hsl h="0" s="-12549" l="-25098"/>
                                      </p:by>
                                    </p:animClr>
                                    <p:set>
                                      <p:cBhvr>
                                        <p:cTn id="111" dur="500" fill="hold"/>
                                        <p:tgtEl>
                                          <p:spTgt spid="34"/>
                                        </p:tgtEl>
                                        <p:attrNameLst>
                                          <p:attrName>fill.type</p:attrName>
                                        </p:attrNameLst>
                                      </p:cBhvr>
                                      <p:to>
                                        <p:strVal val="solid"/>
                                      </p:to>
                                    </p:set>
                                  </p:childTnLst>
                                </p:cTn>
                              </p:par>
                              <p:par>
                                <p:cTn id="112" presetID="19" presetClass="emph" presetSubtype="0" fill="hold" grpId="0" nodeType="withEffect">
                                  <p:stCondLst>
                                    <p:cond delay="0"/>
                                  </p:stCondLst>
                                  <p:childTnLst>
                                    <p:animClr clrSpc="rgb" dir="cw">
                                      <p:cBhvr override="childStyle">
                                        <p:cTn id="113" dur="500" fill="hold"/>
                                        <p:tgtEl>
                                          <p:spTgt spid="32"/>
                                        </p:tgtEl>
                                        <p:attrNameLst>
                                          <p:attrName>style.color</p:attrName>
                                        </p:attrNameLst>
                                      </p:cBhvr>
                                      <p:to>
                                        <a:schemeClr val="accent2"/>
                                      </p:to>
                                    </p:animClr>
                                    <p:animClr clrSpc="rgb" dir="cw">
                                      <p:cBhvr>
                                        <p:cTn id="114" dur="500" fill="hold"/>
                                        <p:tgtEl>
                                          <p:spTgt spid="32"/>
                                        </p:tgtEl>
                                        <p:attrNameLst>
                                          <p:attrName>fillcolor</p:attrName>
                                        </p:attrNameLst>
                                      </p:cBhvr>
                                      <p:to>
                                        <a:schemeClr val="accent2"/>
                                      </p:to>
                                    </p:animClr>
                                    <p:set>
                                      <p:cBhvr>
                                        <p:cTn id="115" dur="500" fill="hold"/>
                                        <p:tgtEl>
                                          <p:spTgt spid="32"/>
                                        </p:tgtEl>
                                        <p:attrNameLst>
                                          <p:attrName>fill.type</p:attrName>
                                        </p:attrNameLst>
                                      </p:cBhvr>
                                      <p:to>
                                        <p:strVal val="solid"/>
                                      </p:to>
                                    </p:set>
                                    <p:set>
                                      <p:cBhvr>
                                        <p:cTn id="116" dur="500" fill="hold"/>
                                        <p:tgtEl>
                                          <p:spTgt spid="32"/>
                                        </p:tgtEl>
                                        <p:attrNameLst>
                                          <p:attrName>fill.on</p:attrName>
                                        </p:attrNameLst>
                                      </p:cBhvr>
                                      <p:to>
                                        <p:strVal val="true"/>
                                      </p:to>
                                    </p:set>
                                  </p:childTnLst>
                                </p:cTn>
                              </p:par>
                              <p:par>
                                <p:cTn id="117" presetID="1" presetClass="mediacall" presetSubtype="0" fill="hold" nodeType="withEffect">
                                  <p:stCondLst>
                                    <p:cond delay="0"/>
                                  </p:stCondLst>
                                  <p:childTnLst>
                                    <p:cmd type="call" cmd="playFrom(0.0)">
                                      <p:cBhvr>
                                        <p:cTn id="118" dur="20218" fill="hold"/>
                                        <p:tgtEl>
                                          <p:spTgt spid="39"/>
                                        </p:tgtEl>
                                      </p:cBhvr>
                                    </p:cmd>
                                  </p:childTnLst>
                                </p:cTn>
                              </p:par>
                              <p:par>
                                <p:cTn id="119" presetID="3" presetClass="mediacall" presetSubtype="0" fill="hold" nodeType="withEffect">
                                  <p:stCondLst>
                                    <p:cond delay="0"/>
                                  </p:stCondLst>
                                  <p:childTnLst>
                                    <p:cmd type="call" cmd="stop">
                                      <p:cBhvr>
                                        <p:cTn id="120" dur="1" fill="hold"/>
                                        <p:tgtEl>
                                          <p:spTgt spid="38"/>
                                        </p:tgtEl>
                                      </p:cBhvr>
                                    </p:cmd>
                                  </p:childTnLst>
                                </p:cTn>
                              </p:par>
                              <p:par>
                                <p:cTn id="121" presetID="19" presetClass="emph" presetSubtype="0" fill="hold" grpId="1" nodeType="withEffect">
                                  <p:stCondLst>
                                    <p:cond delay="3000"/>
                                  </p:stCondLst>
                                  <p:childTnLst>
                                    <p:animClr clrSpc="rgb" dir="cw">
                                      <p:cBhvr override="childStyle">
                                        <p:cTn id="122" dur="500" fill="hold"/>
                                        <p:tgtEl>
                                          <p:spTgt spid="32"/>
                                        </p:tgtEl>
                                        <p:attrNameLst>
                                          <p:attrName>style.color</p:attrName>
                                        </p:attrNameLst>
                                      </p:cBhvr>
                                      <p:to>
                                        <a:srgbClr val="FF0000"/>
                                      </p:to>
                                    </p:animClr>
                                    <p:animClr clrSpc="rgb" dir="cw">
                                      <p:cBhvr>
                                        <p:cTn id="123" dur="500" fill="hold"/>
                                        <p:tgtEl>
                                          <p:spTgt spid="32"/>
                                        </p:tgtEl>
                                        <p:attrNameLst>
                                          <p:attrName>fillcolor</p:attrName>
                                        </p:attrNameLst>
                                      </p:cBhvr>
                                      <p:to>
                                        <a:srgbClr val="FF0000"/>
                                      </p:to>
                                    </p:animClr>
                                    <p:set>
                                      <p:cBhvr>
                                        <p:cTn id="124" dur="500" fill="hold"/>
                                        <p:tgtEl>
                                          <p:spTgt spid="32"/>
                                        </p:tgtEl>
                                        <p:attrNameLst>
                                          <p:attrName>fill.type</p:attrName>
                                        </p:attrNameLst>
                                      </p:cBhvr>
                                      <p:to>
                                        <p:strVal val="solid"/>
                                      </p:to>
                                    </p:set>
                                    <p:set>
                                      <p:cBhvr>
                                        <p:cTn id="125" dur="500" fill="hold"/>
                                        <p:tgtEl>
                                          <p:spTgt spid="32"/>
                                        </p:tgtEl>
                                        <p:attrNameLst>
                                          <p:attrName>fill.on</p:attrName>
                                        </p:attrNameLst>
                                      </p:cBhvr>
                                      <p:to>
                                        <p:strVal val="true"/>
                                      </p:to>
                                    </p:set>
                                  </p:childTnLst>
                                </p:cTn>
                              </p:par>
                              <p:par>
                                <p:cTn id="126" presetID="1" presetClass="mediacall" presetSubtype="0" fill="hold" nodeType="withEffect">
                                  <p:stCondLst>
                                    <p:cond delay="3000"/>
                                  </p:stCondLst>
                                  <p:childTnLst>
                                    <p:cmd type="call" cmd="playFrom(0.0)">
                                      <p:cBhvr>
                                        <p:cTn id="127" dur="5903" fill="hold"/>
                                        <p:tgtEl>
                                          <p:spTgt spid="41"/>
                                        </p:tgtEl>
                                      </p:cBhvr>
                                    </p:cmd>
                                  </p:childTnLst>
                                </p:cTn>
                              </p:par>
                              <p:par>
                                <p:cTn id="128" presetID="3" presetClass="mediacall" presetSubtype="0" fill="hold" nodeType="withEffect">
                                  <p:stCondLst>
                                    <p:cond delay="3000"/>
                                  </p:stCondLst>
                                  <p:childTnLst>
                                    <p:cmd type="call" cmd="stop">
                                      <p:cBhvr>
                                        <p:cTn id="129" dur="1" fill="hold"/>
                                        <p:tgtEl>
                                          <p:spTgt spid="39"/>
                                        </p:tgtEl>
                                      </p:cBhvr>
                                    </p:cmd>
                                  </p:childTnLst>
                                </p:cTn>
                              </p:par>
                            </p:childTnLst>
                          </p:cTn>
                        </p:par>
                      </p:childTnLst>
                    </p:cTn>
                  </p:par>
                </p:childTnLst>
              </p:cTn>
              <p:nextCondLst>
                <p:cond evt="onClick" delay="0">
                  <p:tgtEl>
                    <p:spTgt spid="34"/>
                  </p:tgtEl>
                </p:cond>
              </p:nextCondLst>
            </p:seq>
            <p:audio>
              <p:cMediaNode vol="80000">
                <p:cTn id="130" fill="hold" display="0">
                  <p:stCondLst>
                    <p:cond delay="indefinite"/>
                  </p:stCondLst>
                  <p:endCondLst>
                    <p:cond evt="onStopAudio" delay="0">
                      <p:tgtEl>
                        <p:sldTgt/>
                      </p:tgtEl>
                    </p:cond>
                  </p:endCondLst>
                </p:cTn>
                <p:tgtEl>
                  <p:spTgt spid="39"/>
                </p:tgtEl>
              </p:cMediaNode>
            </p:audio>
            <p:audio>
              <p:cMediaNode vol="80000">
                <p:cTn id="131" fill="hold" display="0">
                  <p:stCondLst>
                    <p:cond delay="indefinite"/>
                  </p:stCondLst>
                  <p:endCondLst>
                    <p:cond evt="onStopAudio" delay="0">
                      <p:tgtEl>
                        <p:sldTgt/>
                      </p:tgtEl>
                    </p:cond>
                  </p:endCondLst>
                </p:cTn>
                <p:tgtEl>
                  <p:spTgt spid="40"/>
                </p:tgtEl>
              </p:cMediaNode>
            </p:audio>
            <p:audio>
              <p:cMediaNode vol="80000">
                <p:cTn id="132" fill="hold" display="0">
                  <p:stCondLst>
                    <p:cond delay="indefinite"/>
                  </p:stCondLst>
                  <p:endCondLst>
                    <p:cond evt="onStopAudio" delay="0">
                      <p:tgtEl>
                        <p:sldTgt/>
                      </p:tgtEl>
                    </p:cond>
                  </p:endCondLst>
                </p:cTn>
                <p:tgtEl>
                  <p:spTgt spid="41"/>
                </p:tgtEl>
              </p:cMediaNode>
            </p:audio>
          </p:childTnLst>
        </p:cTn>
      </p:par>
    </p:tnLst>
    <p:bldLst>
      <p:bldP spid="24" grpId="0"/>
      <p:bldP spid="15" grpId="0" animBg="1"/>
      <p:bldP spid="15" grpId="1" animBg="1"/>
      <p:bldP spid="16" grpId="0" animBg="1"/>
      <p:bldP spid="16" grpId="1" animBg="1"/>
      <p:bldP spid="25" grpId="0"/>
      <p:bldP spid="25" grpId="1"/>
      <p:bldP spid="27" grpId="0"/>
      <p:bldP spid="27" grpId="1"/>
      <p:bldP spid="31" grpId="0" animBg="1"/>
      <p:bldP spid="31" grpId="1" animBg="1"/>
      <p:bldP spid="32" grpId="0" animBg="1"/>
      <p:bldP spid="32" grpId="1" animBg="1"/>
      <p:bldP spid="33" grpId="0"/>
      <p:bldP spid="33" grpId="1"/>
      <p:bldP spid="34" grpId="0"/>
      <p:bldP spid="34"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DA6973-8FB4-34C0-C3F2-7B235AE8C27C}"/>
              </a:ext>
            </a:extLst>
          </p:cNvPr>
          <p:cNvGrpSpPr/>
          <p:nvPr/>
        </p:nvGrpSpPr>
        <p:grpSpPr>
          <a:xfrm>
            <a:off x="0" y="-1157941"/>
            <a:ext cx="12229956" cy="8015941"/>
            <a:chOff x="0" y="-1157941"/>
            <a:chExt cx="12229956" cy="8015941"/>
          </a:xfrm>
        </p:grpSpPr>
        <p:sp>
          <p:nvSpPr>
            <p:cNvPr id="3" name="Rectangle 2">
              <a:extLst>
                <a:ext uri="{FF2B5EF4-FFF2-40B4-BE49-F238E27FC236}">
                  <a16:creationId xmlns:a16="http://schemas.microsoft.com/office/drawing/2014/main" id="{37BDEF28-BCF7-1854-05E5-C3FAE3AD459E}"/>
                </a:ext>
              </a:extLst>
            </p:cNvPr>
            <p:cNvSpPr/>
            <p:nvPr/>
          </p:nvSpPr>
          <p:spPr>
            <a:xfrm>
              <a:off x="0" y="0"/>
              <a:ext cx="12202905" cy="6858000"/>
            </a:xfrm>
            <a:prstGeom prst="rect">
              <a:avLst/>
            </a:prstGeom>
            <a:gradFill flip="none" rotWithShape="1">
              <a:gsLst>
                <a:gs pos="0">
                  <a:schemeClr val="accent1">
                    <a:lumMod val="60000"/>
                    <a:lumOff val="40000"/>
                  </a:schemeClr>
                </a:gs>
                <a:gs pos="32000">
                  <a:schemeClr val="accent1">
                    <a:lumMod val="75000"/>
                  </a:schemeClr>
                </a:gs>
                <a:gs pos="96000">
                  <a:schemeClr val="accent5">
                    <a:lumMod val="50000"/>
                  </a:schemeClr>
                </a:gs>
                <a:gs pos="65000">
                  <a:schemeClr val="accent5">
                    <a:lumMod val="7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A scattering of small circles">
              <a:extLst>
                <a:ext uri="{FF2B5EF4-FFF2-40B4-BE49-F238E27FC236}">
                  <a16:creationId xmlns:a16="http://schemas.microsoft.com/office/drawing/2014/main" id="{81B1EFEB-E956-9860-6B41-D98D63996D8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0" y="-1157941"/>
              <a:ext cx="5605484" cy="5605484"/>
            </a:xfrm>
            <a:prstGeom prst="rect">
              <a:avLst/>
            </a:prstGeom>
            <a:effectLst>
              <a:glow rad="101600">
                <a:schemeClr val="accent3">
                  <a:satMod val="175000"/>
                  <a:alpha val="40000"/>
                </a:schemeClr>
              </a:glow>
            </a:effectLst>
          </p:spPr>
        </p:pic>
        <p:pic>
          <p:nvPicPr>
            <p:cNvPr id="5" name="Graphic 4" descr="A scattering of small circles">
              <a:extLst>
                <a:ext uri="{FF2B5EF4-FFF2-40B4-BE49-F238E27FC236}">
                  <a16:creationId xmlns:a16="http://schemas.microsoft.com/office/drawing/2014/main" id="{16416810-41BF-80F1-2B77-2D1D6974344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6624472" y="-1108041"/>
              <a:ext cx="5605484" cy="5605484"/>
            </a:xfrm>
            <a:prstGeom prst="rect">
              <a:avLst/>
            </a:prstGeom>
            <a:effectLst>
              <a:glow rad="101600">
                <a:schemeClr val="accent3">
                  <a:satMod val="175000"/>
                  <a:alpha val="40000"/>
                </a:schemeClr>
              </a:glow>
            </a:effectLst>
          </p:spPr>
        </p:pic>
      </p:grpSp>
      <p:cxnSp>
        <p:nvCxnSpPr>
          <p:cNvPr id="23" name="Straight Connector 22">
            <a:extLst>
              <a:ext uri="{FF2B5EF4-FFF2-40B4-BE49-F238E27FC236}">
                <a16:creationId xmlns:a16="http://schemas.microsoft.com/office/drawing/2014/main" id="{C7B0FE9C-F303-49FF-B30D-C4457E06642A}"/>
              </a:ext>
            </a:extLst>
          </p:cNvPr>
          <p:cNvCxnSpPr/>
          <p:nvPr/>
        </p:nvCxnSpPr>
        <p:spPr>
          <a:xfrm>
            <a:off x="0" y="6260480"/>
            <a:ext cx="12192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7D700C-B032-496C-9680-57633EB31182}"/>
              </a:ext>
            </a:extLst>
          </p:cNvPr>
          <p:cNvCxnSpPr/>
          <p:nvPr/>
        </p:nvCxnSpPr>
        <p:spPr>
          <a:xfrm>
            <a:off x="0" y="5397218"/>
            <a:ext cx="12192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4199134-2609-4E66-A329-2863BCCC5133}"/>
              </a:ext>
            </a:extLst>
          </p:cNvPr>
          <p:cNvCxnSpPr/>
          <p:nvPr/>
        </p:nvCxnSpPr>
        <p:spPr>
          <a:xfrm>
            <a:off x="0" y="419470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2254BD6F-C222-4EBF-A18A-FDA724EC8AEA}"/>
              </a:ext>
            </a:extLst>
          </p:cNvPr>
          <p:cNvSpPr/>
          <p:nvPr/>
        </p:nvSpPr>
        <p:spPr>
          <a:xfrm flipH="1">
            <a:off x="659905" y="3584278"/>
            <a:ext cx="10872190" cy="1251934"/>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4" name="TextBox 23">
            <a:extLst>
              <a:ext uri="{FF2B5EF4-FFF2-40B4-BE49-F238E27FC236}">
                <a16:creationId xmlns:a16="http://schemas.microsoft.com/office/drawing/2014/main" id="{4605F6AC-8356-4661-B6A4-309609CF4CCF}"/>
              </a:ext>
            </a:extLst>
          </p:cNvPr>
          <p:cNvSpPr txBox="1"/>
          <p:nvPr/>
        </p:nvSpPr>
        <p:spPr>
          <a:xfrm>
            <a:off x="1404151" y="3845050"/>
            <a:ext cx="93836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rPr>
              <a:t>Câu 3 :		 Nghề</a:t>
            </a:r>
            <a:r>
              <a:rPr kumimoji="0" lang="en-US" sz="2400" b="0" i="0" u="none" strike="noStrike" kern="1200" cap="none" spc="0" normalizeH="0" noProof="0">
                <a:ln>
                  <a:noFill/>
                </a:ln>
                <a:solidFill>
                  <a:prstClr val="white"/>
                </a:solidFill>
                <a:effectLst/>
                <a:uLnTx/>
                <a:uFillTx/>
                <a:latin typeface="UTM Avo" panose="02040603050506020204" pitchFamily="18" charset="0"/>
                <a:ea typeface="+mn-ea"/>
                <a:cs typeface="+mn-cs"/>
              </a:rPr>
              <a:t> gì cần đến đục, cưa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aseline="0">
                <a:solidFill>
                  <a:prstClr val="white"/>
                </a:solidFill>
                <a:latin typeface="UTM Avo" panose="02040603050506020204" pitchFamily="18" charset="0"/>
              </a:rPr>
              <a:t>Làm</a:t>
            </a:r>
            <a:r>
              <a:rPr lang="en-US" sz="2400">
                <a:solidFill>
                  <a:prstClr val="white"/>
                </a:solidFill>
                <a:latin typeface="UTM Avo" panose="02040603050506020204" pitchFamily="18" charset="0"/>
              </a:rPr>
              <a:t> ra giường, tủ... sớm trưa bé cần ?</a:t>
            </a: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5" name="bang c">
            <a:extLst>
              <a:ext uri="{FF2B5EF4-FFF2-40B4-BE49-F238E27FC236}">
                <a16:creationId xmlns:a16="http://schemas.microsoft.com/office/drawing/2014/main" id="{D0E6AFB4-275F-4728-9A13-27E00F9EA3A2}"/>
              </a:ext>
            </a:extLst>
          </p:cNvPr>
          <p:cNvSpPr/>
          <p:nvPr/>
        </p:nvSpPr>
        <p:spPr>
          <a:xfrm flipH="1">
            <a:off x="6135895" y="5983708"/>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6" name="bang b">
            <a:extLst>
              <a:ext uri="{FF2B5EF4-FFF2-40B4-BE49-F238E27FC236}">
                <a16:creationId xmlns:a16="http://schemas.microsoft.com/office/drawing/2014/main" id="{CA2E0476-BE10-4768-BE1B-A9C0072703C2}"/>
              </a:ext>
            </a:extLst>
          </p:cNvPr>
          <p:cNvSpPr/>
          <p:nvPr/>
        </p:nvSpPr>
        <p:spPr>
          <a:xfrm flipH="1">
            <a:off x="6135895" y="5094961"/>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5" name="cau hoi c">
            <a:extLst>
              <a:ext uri="{FF2B5EF4-FFF2-40B4-BE49-F238E27FC236}">
                <a16:creationId xmlns:a16="http://schemas.microsoft.com/office/drawing/2014/main" id="{9897B1B9-EB78-41AF-AC33-1E8F7714B11F}"/>
              </a:ext>
            </a:extLst>
          </p:cNvPr>
          <p:cNvSpPr txBox="1"/>
          <p:nvPr/>
        </p:nvSpPr>
        <p:spPr>
          <a:xfrm>
            <a:off x="6435571" y="6085909"/>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D. </a:t>
            </a:r>
            <a:r>
              <a:rPr lang="en-US" sz="2000" kern="1200" noProof="0">
                <a:solidFill>
                  <a:prstClr val="white"/>
                </a:solidFill>
                <a:latin typeface="UTM Avo" panose="02040603050506020204" pitchFamily="18" charset="0"/>
                <a:ea typeface="Tahoma" panose="020B0604030504040204" pitchFamily="34" charset="0"/>
                <a:cs typeface="Tahoma" panose="020B0604030504040204" pitchFamily="34" charset="0"/>
              </a:rPr>
              <a:t>Nghề mộc</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cau hoi b">
            <a:extLst>
              <a:ext uri="{FF2B5EF4-FFF2-40B4-BE49-F238E27FC236}">
                <a16:creationId xmlns:a16="http://schemas.microsoft.com/office/drawing/2014/main" id="{D96707EC-5A82-4050-B897-6DBAB63AC957}"/>
              </a:ext>
            </a:extLst>
          </p:cNvPr>
          <p:cNvSpPr txBox="1"/>
          <p:nvPr/>
        </p:nvSpPr>
        <p:spPr>
          <a:xfrm>
            <a:off x="6435571" y="5197162"/>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B. </a:t>
            </a: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Nghề</a:t>
            </a:r>
            <a:r>
              <a:rPr kumimoji="0" lang="en-US" sz="2000" b="0" i="0" u="none" strike="noStrike" kern="1200" cap="none" spc="0" normalizeH="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 may</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31" name="bang a">
            <a:extLst>
              <a:ext uri="{FF2B5EF4-FFF2-40B4-BE49-F238E27FC236}">
                <a16:creationId xmlns:a16="http://schemas.microsoft.com/office/drawing/2014/main" id="{8DD63B39-09F3-4F04-83CD-408FC7619A90}"/>
              </a:ext>
            </a:extLst>
          </p:cNvPr>
          <p:cNvSpPr/>
          <p:nvPr/>
        </p:nvSpPr>
        <p:spPr>
          <a:xfrm flipH="1">
            <a:off x="806332" y="5094961"/>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32" name="bang d">
            <a:extLst>
              <a:ext uri="{FF2B5EF4-FFF2-40B4-BE49-F238E27FC236}">
                <a16:creationId xmlns:a16="http://schemas.microsoft.com/office/drawing/2014/main" id="{A6F11D1C-4D08-4BAF-9A3D-4AC673B9036B}"/>
              </a:ext>
            </a:extLst>
          </p:cNvPr>
          <p:cNvSpPr/>
          <p:nvPr/>
        </p:nvSpPr>
        <p:spPr>
          <a:xfrm flipH="1">
            <a:off x="822960" y="5994153"/>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33" name="cau hoi a">
            <a:extLst>
              <a:ext uri="{FF2B5EF4-FFF2-40B4-BE49-F238E27FC236}">
                <a16:creationId xmlns:a16="http://schemas.microsoft.com/office/drawing/2014/main" id="{9B5DABB8-849A-4D2D-930C-9CA07BFC5BDE}"/>
              </a:ext>
            </a:extLst>
          </p:cNvPr>
          <p:cNvSpPr txBox="1"/>
          <p:nvPr/>
        </p:nvSpPr>
        <p:spPr>
          <a:xfrm>
            <a:off x="1106008" y="5197162"/>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A. </a:t>
            </a: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Nghề</a:t>
            </a:r>
            <a:r>
              <a:rPr kumimoji="0" lang="en-US" sz="2000" b="0" i="0" u="none" strike="noStrike" kern="1200" cap="none" spc="0" normalizeH="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 nông</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34" name="cau hoi d">
            <a:extLst>
              <a:ext uri="{FF2B5EF4-FFF2-40B4-BE49-F238E27FC236}">
                <a16:creationId xmlns:a16="http://schemas.microsoft.com/office/drawing/2014/main" id="{42A746A3-96B8-42A5-8EFA-A104DB6B2F69}"/>
              </a:ext>
            </a:extLst>
          </p:cNvPr>
          <p:cNvSpPr txBox="1"/>
          <p:nvPr/>
        </p:nvSpPr>
        <p:spPr>
          <a:xfrm>
            <a:off x="1122636" y="6096354"/>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C. </a:t>
            </a:r>
            <a:r>
              <a:rPr lang="en-US" sz="2000" kern="1200">
                <a:solidFill>
                  <a:prstClr val="white"/>
                </a:solidFill>
                <a:latin typeface="UTM Avo" panose="02040603050506020204" pitchFamily="18" charset="0"/>
                <a:ea typeface="Tahoma" panose="020B0604030504040204" pitchFamily="34" charset="0"/>
                <a:cs typeface="Tahoma" panose="020B0604030504040204" pitchFamily="34" charset="0"/>
              </a:rPr>
              <a:t>Nghề thợ xây</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8" name="Question">
            <a:hlinkClick r:id="" action="ppaction://media"/>
            <a:extLst>
              <a:ext uri="{FF2B5EF4-FFF2-40B4-BE49-F238E27FC236}">
                <a16:creationId xmlns:a16="http://schemas.microsoft.com/office/drawing/2014/main" id="{94477BC5-B6D0-442B-AA84-FC52C48B009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192000" y="863859"/>
            <a:ext cx="487363" cy="487363"/>
          </a:xfrm>
          <a:prstGeom prst="rect">
            <a:avLst/>
          </a:prstGeom>
        </p:spPr>
      </p:pic>
      <p:pic>
        <p:nvPicPr>
          <p:cNvPr id="39" name="Final Answer">
            <a:hlinkClick r:id="" action="ppaction://media"/>
            <a:extLst>
              <a:ext uri="{FF2B5EF4-FFF2-40B4-BE49-F238E27FC236}">
                <a16:creationId xmlns:a16="http://schemas.microsoft.com/office/drawing/2014/main" id="{68BE9F49-5BDC-4DC0-880E-ABA272EC2901}"/>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192000" y="1478693"/>
            <a:ext cx="487363" cy="487363"/>
          </a:xfrm>
          <a:prstGeom prst="rect">
            <a:avLst/>
          </a:prstGeom>
        </p:spPr>
      </p:pic>
      <p:pic>
        <p:nvPicPr>
          <p:cNvPr id="40" name="Win">
            <a:hlinkClick r:id="" action="ppaction://media"/>
            <a:extLst>
              <a:ext uri="{FF2B5EF4-FFF2-40B4-BE49-F238E27FC236}">
                <a16:creationId xmlns:a16="http://schemas.microsoft.com/office/drawing/2014/main" id="{7942E890-12CD-490E-BBD3-364B92887EF6}"/>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2202905" y="2074155"/>
            <a:ext cx="487363" cy="487363"/>
          </a:xfrm>
          <a:prstGeom prst="rect">
            <a:avLst/>
          </a:prstGeom>
        </p:spPr>
      </p:pic>
      <p:pic>
        <p:nvPicPr>
          <p:cNvPr id="41" name="Lose">
            <a:hlinkClick r:id="" action="ppaction://media"/>
            <a:extLst>
              <a:ext uri="{FF2B5EF4-FFF2-40B4-BE49-F238E27FC236}">
                <a16:creationId xmlns:a16="http://schemas.microsoft.com/office/drawing/2014/main" id="{1959E413-37BE-4F97-ADD0-1237CBCB68D0}"/>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12202905" y="2630411"/>
            <a:ext cx="487363" cy="487363"/>
          </a:xfrm>
          <a:prstGeom prst="rect">
            <a:avLst/>
          </a:prstGeom>
        </p:spPr>
      </p:pic>
      <p:pic>
        <p:nvPicPr>
          <p:cNvPr id="7" name="Picture 6">
            <a:extLst>
              <a:ext uri="{FF2B5EF4-FFF2-40B4-BE49-F238E27FC236}">
                <a16:creationId xmlns:a16="http://schemas.microsoft.com/office/drawing/2014/main" id="{B8472BB3-8F13-6871-2B9D-E7E915DA54A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322084" y="-49894"/>
            <a:ext cx="3468041" cy="3468041"/>
          </a:xfrm>
          <a:prstGeom prst="rect">
            <a:avLst/>
          </a:prstGeom>
          <a:scene3d>
            <a:camera prst="orthographicFront"/>
            <a:lightRig rig="threePt" dir="t"/>
          </a:scene3d>
          <a:sp3d>
            <a:bevelT/>
          </a:sp3d>
        </p:spPr>
      </p:pic>
      <p:pic>
        <p:nvPicPr>
          <p:cNvPr id="8" name="Picture 7">
            <a:extLst>
              <a:ext uri="{FF2B5EF4-FFF2-40B4-BE49-F238E27FC236}">
                <a16:creationId xmlns:a16="http://schemas.microsoft.com/office/drawing/2014/main" id="{28C18BB4-ABC9-5192-5CCC-1F48BD1491A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 y="-1"/>
            <a:ext cx="659905" cy="736425"/>
          </a:xfrm>
          <a:prstGeom prst="rect">
            <a:avLst/>
          </a:prstGeom>
        </p:spPr>
      </p:pic>
    </p:spTree>
    <p:extLst>
      <p:ext uri="{BB962C8B-B14F-4D97-AF65-F5344CB8AC3E}">
        <p14:creationId xmlns:p14="http://schemas.microsoft.com/office/powerpoint/2010/main" val="41930344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10000" fill="hold" nodeType="withEffect">
                                  <p:stCondLst>
                                    <p:cond delay="0"/>
                                  </p:stCondLst>
                                  <p:childTnLst>
                                    <p:animEffect transition="out" filter="fade">
                                      <p:cBhvr>
                                        <p:cTn id="6" dur="1000" tmFilter="0, 0; .2, .5; .8, .5; 1, 0"/>
                                        <p:tgtEl>
                                          <p:spTgt spid="7"/>
                                        </p:tgtEl>
                                      </p:cBhvr>
                                    </p:animEffect>
                                    <p:animScale>
                                      <p:cBhvr>
                                        <p:cTn id="7" dur="500" autoRev="1" fill="hold"/>
                                        <p:tgtEl>
                                          <p:spTgt spid="7"/>
                                        </p:tgtEl>
                                      </p:cBhvr>
                                      <p:by x="105000" y="105000"/>
                                    </p:animScale>
                                  </p:childTnLst>
                                </p:cTn>
                              </p:par>
                              <p:par>
                                <p:cTn id="8" presetID="1" presetClass="mediacall" presetSubtype="0" fill="hold" nodeType="withEffect">
                                  <p:stCondLst>
                                    <p:cond delay="0"/>
                                  </p:stCondLst>
                                  <p:childTnLst>
                                    <p:cmd type="call" cmd="playFrom(0.0)">
                                      <p:cBhvr>
                                        <p:cTn id="9" dur="160339" fill="hold"/>
                                        <p:tgtEl>
                                          <p:spTgt spid="38"/>
                                        </p:tgtEl>
                                      </p:cBhvr>
                                    </p:cmd>
                                  </p:childTnLst>
                                </p:cTn>
                              </p:par>
                              <p:par>
                                <p:cTn id="10" presetID="10"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38"/>
                </p:tgtEl>
              </p:cMediaNode>
            </p:audio>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24" presetClass="emph" presetSubtype="0" fill="hold" grpId="1" nodeType="clickEffect">
                                  <p:stCondLst>
                                    <p:cond delay="0"/>
                                  </p:stCondLst>
                                  <p:childTnLst>
                                    <p:animClr clrSpc="hsl" dir="cw">
                                      <p:cBhvr override="childStyle">
                                        <p:cTn id="30" dur="500" fill="hold"/>
                                        <p:tgtEl>
                                          <p:spTgt spid="25"/>
                                        </p:tgtEl>
                                        <p:attrNameLst>
                                          <p:attrName>style.color</p:attrName>
                                        </p:attrNameLst>
                                      </p:cBhvr>
                                      <p:by>
                                        <p:hsl h="0" s="-12549" l="-25098"/>
                                      </p:by>
                                    </p:animClr>
                                    <p:animClr clrSpc="hsl" dir="cw">
                                      <p:cBhvr>
                                        <p:cTn id="31" dur="500" fill="hold"/>
                                        <p:tgtEl>
                                          <p:spTgt spid="25"/>
                                        </p:tgtEl>
                                        <p:attrNameLst>
                                          <p:attrName>fillcolor</p:attrName>
                                        </p:attrNameLst>
                                      </p:cBhvr>
                                      <p:by>
                                        <p:hsl h="0" s="-12549" l="-25098"/>
                                      </p:by>
                                    </p:animClr>
                                    <p:animClr clrSpc="hsl" dir="cw">
                                      <p:cBhvr>
                                        <p:cTn id="32" dur="500" fill="hold"/>
                                        <p:tgtEl>
                                          <p:spTgt spid="25"/>
                                        </p:tgtEl>
                                        <p:attrNameLst>
                                          <p:attrName>stroke.color</p:attrName>
                                        </p:attrNameLst>
                                      </p:cBhvr>
                                      <p:by>
                                        <p:hsl h="0" s="-12549" l="-25098"/>
                                      </p:by>
                                    </p:animClr>
                                    <p:set>
                                      <p:cBhvr>
                                        <p:cTn id="33" dur="500" fill="hold"/>
                                        <p:tgtEl>
                                          <p:spTgt spid="25"/>
                                        </p:tgtEl>
                                        <p:attrNameLst>
                                          <p:attrName>fill.type</p:attrName>
                                        </p:attrNameLst>
                                      </p:cBhvr>
                                      <p:to>
                                        <p:strVal val="solid"/>
                                      </p:to>
                                    </p:set>
                                  </p:childTnLst>
                                </p:cTn>
                              </p:par>
                              <p:par>
                                <p:cTn id="34" presetID="19" presetClass="emph" presetSubtype="0" fill="hold" grpId="0" nodeType="withEffect">
                                  <p:stCondLst>
                                    <p:cond delay="0"/>
                                  </p:stCondLst>
                                  <p:childTnLst>
                                    <p:animClr clrSpc="rgb" dir="cw">
                                      <p:cBhvr override="childStyle">
                                        <p:cTn id="35" dur="500" fill="hold"/>
                                        <p:tgtEl>
                                          <p:spTgt spid="15"/>
                                        </p:tgtEl>
                                        <p:attrNameLst>
                                          <p:attrName>style.color</p:attrName>
                                        </p:attrNameLst>
                                      </p:cBhvr>
                                      <p:to>
                                        <a:srgbClr val="FFC000"/>
                                      </p:to>
                                    </p:animClr>
                                    <p:animClr clrSpc="rgb" dir="cw">
                                      <p:cBhvr>
                                        <p:cTn id="36" dur="500" fill="hold"/>
                                        <p:tgtEl>
                                          <p:spTgt spid="15"/>
                                        </p:tgtEl>
                                        <p:attrNameLst>
                                          <p:attrName>fillcolor</p:attrName>
                                        </p:attrNameLst>
                                      </p:cBhvr>
                                      <p:to>
                                        <a:srgbClr val="FFC000"/>
                                      </p:to>
                                    </p:animClr>
                                    <p:set>
                                      <p:cBhvr>
                                        <p:cTn id="37" dur="500" fill="hold"/>
                                        <p:tgtEl>
                                          <p:spTgt spid="15"/>
                                        </p:tgtEl>
                                        <p:attrNameLst>
                                          <p:attrName>fill.type</p:attrName>
                                        </p:attrNameLst>
                                      </p:cBhvr>
                                      <p:to>
                                        <p:strVal val="solid"/>
                                      </p:to>
                                    </p:set>
                                    <p:set>
                                      <p:cBhvr>
                                        <p:cTn id="38" dur="500" fill="hold"/>
                                        <p:tgtEl>
                                          <p:spTgt spid="15"/>
                                        </p:tgtEl>
                                        <p:attrNameLst>
                                          <p:attrName>fill.on</p:attrName>
                                        </p:attrNameLst>
                                      </p:cBhvr>
                                      <p:to>
                                        <p:strVal val="true"/>
                                      </p:to>
                                    </p:set>
                                  </p:childTnLst>
                                </p:cTn>
                              </p:par>
                              <p:par>
                                <p:cTn id="39" presetID="1" presetClass="mediacall" presetSubtype="0" fill="hold" nodeType="withEffect">
                                  <p:stCondLst>
                                    <p:cond delay="0"/>
                                  </p:stCondLst>
                                  <p:childTnLst>
                                    <p:cmd type="call" cmd="playFrom(0.0)">
                                      <p:cBhvr>
                                        <p:cTn id="40" dur="20218" fill="hold"/>
                                        <p:tgtEl>
                                          <p:spTgt spid="39"/>
                                        </p:tgtEl>
                                      </p:cBhvr>
                                    </p:cmd>
                                  </p:childTnLst>
                                </p:cTn>
                              </p:par>
                              <p:par>
                                <p:cTn id="41" presetID="3" presetClass="mediacall" presetSubtype="0" fill="hold" nodeType="withEffect">
                                  <p:stCondLst>
                                    <p:cond delay="0"/>
                                  </p:stCondLst>
                                  <p:childTnLst>
                                    <p:cmd type="call" cmd="stop">
                                      <p:cBhvr>
                                        <p:cTn id="42" dur="1" fill="hold"/>
                                        <p:tgtEl>
                                          <p:spTgt spid="38"/>
                                        </p:tgtEl>
                                      </p:cBhvr>
                                    </p:cmd>
                                  </p:childTnLst>
                                </p:cTn>
                              </p:par>
                              <p:par>
                                <p:cTn id="43" presetID="19" presetClass="emph" presetSubtype="0" repeatCount="4000" fill="hold" grpId="1" nodeType="withEffect">
                                  <p:stCondLst>
                                    <p:cond delay="3000"/>
                                  </p:stCondLst>
                                  <p:childTnLst>
                                    <p:animClr clrSpc="rgb" dir="cw">
                                      <p:cBhvr override="childStyle">
                                        <p:cTn id="44" dur="500" fill="hold"/>
                                        <p:tgtEl>
                                          <p:spTgt spid="15"/>
                                        </p:tgtEl>
                                        <p:attrNameLst>
                                          <p:attrName>style.color</p:attrName>
                                        </p:attrNameLst>
                                      </p:cBhvr>
                                      <p:to>
                                        <a:srgbClr val="92D050"/>
                                      </p:to>
                                    </p:animClr>
                                    <p:animClr clrSpc="rgb" dir="cw">
                                      <p:cBhvr>
                                        <p:cTn id="45" dur="500" fill="hold"/>
                                        <p:tgtEl>
                                          <p:spTgt spid="15"/>
                                        </p:tgtEl>
                                        <p:attrNameLst>
                                          <p:attrName>fillcolor</p:attrName>
                                        </p:attrNameLst>
                                      </p:cBhvr>
                                      <p:to>
                                        <a:srgbClr val="92D050"/>
                                      </p:to>
                                    </p:animClr>
                                    <p:set>
                                      <p:cBhvr>
                                        <p:cTn id="46" dur="500" fill="hold"/>
                                        <p:tgtEl>
                                          <p:spTgt spid="15"/>
                                        </p:tgtEl>
                                        <p:attrNameLst>
                                          <p:attrName>fill.type</p:attrName>
                                        </p:attrNameLst>
                                      </p:cBhvr>
                                      <p:to>
                                        <p:strVal val="solid"/>
                                      </p:to>
                                    </p:set>
                                    <p:set>
                                      <p:cBhvr>
                                        <p:cTn id="47" dur="500" fill="hold"/>
                                        <p:tgtEl>
                                          <p:spTgt spid="15"/>
                                        </p:tgtEl>
                                        <p:attrNameLst>
                                          <p:attrName>fill.on</p:attrName>
                                        </p:attrNameLst>
                                      </p:cBhvr>
                                      <p:to>
                                        <p:strVal val="true"/>
                                      </p:to>
                                    </p:set>
                                  </p:childTnLst>
                                </p:cTn>
                              </p:par>
                              <p:par>
                                <p:cTn id="48" presetID="1" presetClass="mediacall" presetSubtype="0" fill="hold" nodeType="withEffect">
                                  <p:stCondLst>
                                    <p:cond delay="3000"/>
                                  </p:stCondLst>
                                  <p:childTnLst>
                                    <p:cmd type="call" cmd="playFrom(0.0)">
                                      <p:cBhvr>
                                        <p:cTn id="49" dur="7732" fill="hold"/>
                                        <p:tgtEl>
                                          <p:spTgt spid="40"/>
                                        </p:tgtEl>
                                      </p:cBhvr>
                                    </p:cmd>
                                  </p:childTnLst>
                                </p:cTn>
                              </p:par>
                              <p:par>
                                <p:cTn id="50" presetID="3" presetClass="mediacall" presetSubtype="0" fill="hold" nodeType="withEffect">
                                  <p:stCondLst>
                                    <p:cond delay="3000"/>
                                  </p:stCondLst>
                                  <p:childTnLst>
                                    <p:cmd type="call" cmd="stop">
                                      <p:cBhvr>
                                        <p:cTn id="51" dur="1" fill="hold"/>
                                        <p:tgtEl>
                                          <p:spTgt spid="39"/>
                                        </p:tgtEl>
                                      </p:cBhvr>
                                    </p:cmd>
                                  </p:childTnLst>
                                </p:cTn>
                              </p:par>
                              <p:par>
                                <p:cTn id="52" presetID="24" presetClass="emph" presetSubtype="0" fill="hold" grpId="2" nodeType="withEffect">
                                  <p:stCondLst>
                                    <p:cond delay="3000"/>
                                  </p:stCondLst>
                                  <p:childTnLst>
                                    <p:animClr clrSpc="hsl" dir="cw">
                                      <p:cBhvr override="childStyle">
                                        <p:cTn id="53" dur="500" fill="hold"/>
                                        <p:tgtEl>
                                          <p:spTgt spid="25"/>
                                        </p:tgtEl>
                                        <p:attrNameLst>
                                          <p:attrName>style.color</p:attrName>
                                        </p:attrNameLst>
                                      </p:cBhvr>
                                      <p:by>
                                        <p:hsl h="0" s="-12549" l="-25098"/>
                                      </p:by>
                                    </p:animClr>
                                    <p:animClr clrSpc="hsl" dir="cw">
                                      <p:cBhvr>
                                        <p:cTn id="54" dur="500" fill="hold"/>
                                        <p:tgtEl>
                                          <p:spTgt spid="25"/>
                                        </p:tgtEl>
                                        <p:attrNameLst>
                                          <p:attrName>fillcolor</p:attrName>
                                        </p:attrNameLst>
                                      </p:cBhvr>
                                      <p:by>
                                        <p:hsl h="0" s="-12549" l="-25098"/>
                                      </p:by>
                                    </p:animClr>
                                    <p:animClr clrSpc="hsl" dir="cw">
                                      <p:cBhvr>
                                        <p:cTn id="55" dur="500" fill="hold"/>
                                        <p:tgtEl>
                                          <p:spTgt spid="25"/>
                                        </p:tgtEl>
                                        <p:attrNameLst>
                                          <p:attrName>stroke.color</p:attrName>
                                        </p:attrNameLst>
                                      </p:cBhvr>
                                      <p:by>
                                        <p:hsl h="0" s="-12549" l="-25098"/>
                                      </p:by>
                                    </p:animClr>
                                    <p:set>
                                      <p:cBhvr>
                                        <p:cTn id="56"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57" restart="whenNotActive" fill="hold" evtFilter="cancelBubble" nodeType="interactiveSeq">
                <p:stCondLst>
                  <p:cond evt="onClick" delay="0">
                    <p:tgtEl>
                      <p:spTgt spid="33"/>
                    </p:tgtEl>
                  </p:cond>
                </p:stCondLst>
                <p:endSync evt="end" delay="0">
                  <p:rtn val="all"/>
                </p:endSync>
                <p:childTnLst>
                  <p:par>
                    <p:cTn id="58" fill="hold">
                      <p:stCondLst>
                        <p:cond delay="0"/>
                      </p:stCondLst>
                      <p:childTnLst>
                        <p:par>
                          <p:cTn id="59" fill="hold">
                            <p:stCondLst>
                              <p:cond delay="0"/>
                            </p:stCondLst>
                            <p:childTnLst>
                              <p:par>
                                <p:cTn id="60" presetID="24" presetClass="emph" presetSubtype="0" fill="hold" grpId="1" nodeType="clickEffect">
                                  <p:stCondLst>
                                    <p:cond delay="0"/>
                                  </p:stCondLst>
                                  <p:childTnLst>
                                    <p:animClr clrSpc="hsl" dir="cw">
                                      <p:cBhvr override="childStyle">
                                        <p:cTn id="61" dur="500" fill="hold"/>
                                        <p:tgtEl>
                                          <p:spTgt spid="33"/>
                                        </p:tgtEl>
                                        <p:attrNameLst>
                                          <p:attrName>style.color</p:attrName>
                                        </p:attrNameLst>
                                      </p:cBhvr>
                                      <p:by>
                                        <p:hsl h="0" s="-12549" l="-25098"/>
                                      </p:by>
                                    </p:animClr>
                                    <p:animClr clrSpc="hsl" dir="cw">
                                      <p:cBhvr>
                                        <p:cTn id="62" dur="500" fill="hold"/>
                                        <p:tgtEl>
                                          <p:spTgt spid="33"/>
                                        </p:tgtEl>
                                        <p:attrNameLst>
                                          <p:attrName>fillcolor</p:attrName>
                                        </p:attrNameLst>
                                      </p:cBhvr>
                                      <p:by>
                                        <p:hsl h="0" s="-12549" l="-25098"/>
                                      </p:by>
                                    </p:animClr>
                                    <p:animClr clrSpc="hsl" dir="cw">
                                      <p:cBhvr>
                                        <p:cTn id="63" dur="500" fill="hold"/>
                                        <p:tgtEl>
                                          <p:spTgt spid="33"/>
                                        </p:tgtEl>
                                        <p:attrNameLst>
                                          <p:attrName>stroke.color</p:attrName>
                                        </p:attrNameLst>
                                      </p:cBhvr>
                                      <p:by>
                                        <p:hsl h="0" s="-12549" l="-25098"/>
                                      </p:by>
                                    </p:animClr>
                                    <p:set>
                                      <p:cBhvr>
                                        <p:cTn id="64" dur="500" fill="hold"/>
                                        <p:tgtEl>
                                          <p:spTgt spid="33"/>
                                        </p:tgtEl>
                                        <p:attrNameLst>
                                          <p:attrName>fill.type</p:attrName>
                                        </p:attrNameLst>
                                      </p:cBhvr>
                                      <p:to>
                                        <p:strVal val="solid"/>
                                      </p:to>
                                    </p:set>
                                  </p:childTnLst>
                                </p:cTn>
                              </p:par>
                              <p:par>
                                <p:cTn id="65" presetID="19" presetClass="emph" presetSubtype="0" fill="hold" grpId="0" nodeType="withEffect">
                                  <p:stCondLst>
                                    <p:cond delay="0"/>
                                  </p:stCondLst>
                                  <p:childTnLst>
                                    <p:animClr clrSpc="rgb" dir="cw">
                                      <p:cBhvr override="childStyle">
                                        <p:cTn id="66" dur="500" fill="hold"/>
                                        <p:tgtEl>
                                          <p:spTgt spid="31"/>
                                        </p:tgtEl>
                                        <p:attrNameLst>
                                          <p:attrName>style.color</p:attrName>
                                        </p:attrNameLst>
                                      </p:cBhvr>
                                      <p:to>
                                        <a:srgbClr val="FFC000"/>
                                      </p:to>
                                    </p:animClr>
                                    <p:animClr clrSpc="rgb" dir="cw">
                                      <p:cBhvr>
                                        <p:cTn id="67" dur="500" fill="hold"/>
                                        <p:tgtEl>
                                          <p:spTgt spid="31"/>
                                        </p:tgtEl>
                                        <p:attrNameLst>
                                          <p:attrName>fillcolor</p:attrName>
                                        </p:attrNameLst>
                                      </p:cBhvr>
                                      <p:to>
                                        <a:srgbClr val="FFC000"/>
                                      </p:to>
                                    </p:animClr>
                                    <p:set>
                                      <p:cBhvr>
                                        <p:cTn id="68" dur="500" fill="hold"/>
                                        <p:tgtEl>
                                          <p:spTgt spid="31"/>
                                        </p:tgtEl>
                                        <p:attrNameLst>
                                          <p:attrName>fill.type</p:attrName>
                                        </p:attrNameLst>
                                      </p:cBhvr>
                                      <p:to>
                                        <p:strVal val="solid"/>
                                      </p:to>
                                    </p:set>
                                    <p:set>
                                      <p:cBhvr>
                                        <p:cTn id="69" dur="500" fill="hold"/>
                                        <p:tgtEl>
                                          <p:spTgt spid="31"/>
                                        </p:tgtEl>
                                        <p:attrNameLst>
                                          <p:attrName>fill.on</p:attrName>
                                        </p:attrNameLst>
                                      </p:cBhvr>
                                      <p:to>
                                        <p:strVal val="true"/>
                                      </p:to>
                                    </p:set>
                                  </p:childTnLst>
                                </p:cTn>
                              </p:par>
                              <p:par>
                                <p:cTn id="70" presetID="1" presetClass="mediacall" presetSubtype="0" fill="hold" nodeType="withEffect">
                                  <p:stCondLst>
                                    <p:cond delay="0"/>
                                  </p:stCondLst>
                                  <p:childTnLst>
                                    <p:cmd type="call" cmd="playFrom(0.0)">
                                      <p:cBhvr>
                                        <p:cTn id="71" dur="20218" fill="hold"/>
                                        <p:tgtEl>
                                          <p:spTgt spid="39"/>
                                        </p:tgtEl>
                                      </p:cBhvr>
                                    </p:cmd>
                                  </p:childTnLst>
                                </p:cTn>
                              </p:par>
                              <p:par>
                                <p:cTn id="72" presetID="3" presetClass="mediacall" presetSubtype="0" fill="hold" nodeType="withEffect">
                                  <p:stCondLst>
                                    <p:cond delay="0"/>
                                  </p:stCondLst>
                                  <p:childTnLst>
                                    <p:cmd type="call" cmd="stop">
                                      <p:cBhvr>
                                        <p:cTn id="73" dur="1" fill="hold"/>
                                        <p:tgtEl>
                                          <p:spTgt spid="38"/>
                                        </p:tgtEl>
                                      </p:cBhvr>
                                    </p:cmd>
                                  </p:childTnLst>
                                </p:cTn>
                              </p:par>
                              <p:par>
                                <p:cTn id="74" presetID="19" presetClass="emph" presetSubtype="0" fill="hold" grpId="1" nodeType="withEffect">
                                  <p:stCondLst>
                                    <p:cond delay="3000"/>
                                  </p:stCondLst>
                                  <p:childTnLst>
                                    <p:animClr clrSpc="rgb" dir="cw">
                                      <p:cBhvr override="childStyle">
                                        <p:cTn id="75" dur="500" fill="hold"/>
                                        <p:tgtEl>
                                          <p:spTgt spid="31"/>
                                        </p:tgtEl>
                                        <p:attrNameLst>
                                          <p:attrName>style.color</p:attrName>
                                        </p:attrNameLst>
                                      </p:cBhvr>
                                      <p:to>
                                        <a:srgbClr val="FF0000"/>
                                      </p:to>
                                    </p:animClr>
                                    <p:animClr clrSpc="rgb" dir="cw">
                                      <p:cBhvr>
                                        <p:cTn id="76" dur="500" fill="hold"/>
                                        <p:tgtEl>
                                          <p:spTgt spid="31"/>
                                        </p:tgtEl>
                                        <p:attrNameLst>
                                          <p:attrName>fillcolor</p:attrName>
                                        </p:attrNameLst>
                                      </p:cBhvr>
                                      <p:to>
                                        <a:srgbClr val="FF0000"/>
                                      </p:to>
                                    </p:animClr>
                                    <p:set>
                                      <p:cBhvr>
                                        <p:cTn id="77" dur="500" fill="hold"/>
                                        <p:tgtEl>
                                          <p:spTgt spid="31"/>
                                        </p:tgtEl>
                                        <p:attrNameLst>
                                          <p:attrName>fill.type</p:attrName>
                                        </p:attrNameLst>
                                      </p:cBhvr>
                                      <p:to>
                                        <p:strVal val="solid"/>
                                      </p:to>
                                    </p:set>
                                    <p:set>
                                      <p:cBhvr>
                                        <p:cTn id="78" dur="500" fill="hold"/>
                                        <p:tgtEl>
                                          <p:spTgt spid="31"/>
                                        </p:tgtEl>
                                        <p:attrNameLst>
                                          <p:attrName>fill.on</p:attrName>
                                        </p:attrNameLst>
                                      </p:cBhvr>
                                      <p:to>
                                        <p:strVal val="true"/>
                                      </p:to>
                                    </p:set>
                                  </p:childTnLst>
                                </p:cTn>
                              </p:par>
                              <p:par>
                                <p:cTn id="79" presetID="19" presetClass="emph" presetSubtype="0" repeatCount="4000" fill="hold" grpId="2" nodeType="withEffect">
                                  <p:stCondLst>
                                    <p:cond delay="3000"/>
                                  </p:stCondLst>
                                  <p:childTnLst>
                                    <p:animClr clrSpc="rgb" dir="cw">
                                      <p:cBhvr override="childStyle">
                                        <p:cTn id="80" dur="500" fill="hold"/>
                                        <p:tgtEl>
                                          <p:spTgt spid="15"/>
                                        </p:tgtEl>
                                        <p:attrNameLst>
                                          <p:attrName>style.color</p:attrName>
                                        </p:attrNameLst>
                                      </p:cBhvr>
                                      <p:to>
                                        <a:srgbClr val="92D050"/>
                                      </p:to>
                                    </p:animClr>
                                    <p:animClr clrSpc="rgb" dir="cw">
                                      <p:cBhvr>
                                        <p:cTn id="81" dur="500" fill="hold"/>
                                        <p:tgtEl>
                                          <p:spTgt spid="15"/>
                                        </p:tgtEl>
                                        <p:attrNameLst>
                                          <p:attrName>fillcolor</p:attrName>
                                        </p:attrNameLst>
                                      </p:cBhvr>
                                      <p:to>
                                        <a:srgbClr val="92D050"/>
                                      </p:to>
                                    </p:animClr>
                                    <p:set>
                                      <p:cBhvr>
                                        <p:cTn id="82" dur="500" fill="hold"/>
                                        <p:tgtEl>
                                          <p:spTgt spid="15"/>
                                        </p:tgtEl>
                                        <p:attrNameLst>
                                          <p:attrName>fill.type</p:attrName>
                                        </p:attrNameLst>
                                      </p:cBhvr>
                                      <p:to>
                                        <p:strVal val="solid"/>
                                      </p:to>
                                    </p:set>
                                    <p:set>
                                      <p:cBhvr>
                                        <p:cTn id="83" dur="500" fill="hold"/>
                                        <p:tgtEl>
                                          <p:spTgt spid="15"/>
                                        </p:tgtEl>
                                        <p:attrNameLst>
                                          <p:attrName>fill.on</p:attrName>
                                        </p:attrNameLst>
                                      </p:cBhvr>
                                      <p:to>
                                        <p:strVal val="true"/>
                                      </p:to>
                                    </p:set>
                                  </p:childTnLst>
                                </p:cTn>
                              </p:par>
                              <p:par>
                                <p:cTn id="84" presetID="1" presetClass="mediacall" presetSubtype="0" fill="hold" nodeType="withEffect">
                                  <p:stCondLst>
                                    <p:cond delay="3000"/>
                                  </p:stCondLst>
                                  <p:childTnLst>
                                    <p:cmd type="call" cmd="playFrom(0.0)">
                                      <p:cBhvr>
                                        <p:cTn id="85" dur="5903" fill="hold"/>
                                        <p:tgtEl>
                                          <p:spTgt spid="41"/>
                                        </p:tgtEl>
                                      </p:cBhvr>
                                    </p:cmd>
                                  </p:childTnLst>
                                </p:cTn>
                              </p:par>
                              <p:par>
                                <p:cTn id="86" presetID="3" presetClass="mediacall" presetSubtype="0" fill="hold" nodeType="withEffect">
                                  <p:stCondLst>
                                    <p:cond delay="3000"/>
                                  </p:stCondLst>
                                  <p:childTnLst>
                                    <p:cmd type="call" cmd="stop">
                                      <p:cBhvr>
                                        <p:cTn id="87" dur="1" fill="hold"/>
                                        <p:tgtEl>
                                          <p:spTgt spid="39"/>
                                        </p:tgtEl>
                                      </p:cBhvr>
                                    </p:cmd>
                                  </p:childTnLst>
                                </p:cTn>
                              </p:par>
                              <p:par>
                                <p:cTn id="88" presetID="30" presetClass="emph" presetSubtype="0" fill="hold" grpId="2" nodeType="withEffect">
                                  <p:stCondLst>
                                    <p:cond delay="3000"/>
                                  </p:stCondLst>
                                  <p:childTnLst>
                                    <p:animClr clrSpc="hsl" dir="cw">
                                      <p:cBhvr override="childStyle">
                                        <p:cTn id="89" dur="500" fill="hold"/>
                                        <p:tgtEl>
                                          <p:spTgt spid="33"/>
                                        </p:tgtEl>
                                        <p:attrNameLst>
                                          <p:attrName>style.color</p:attrName>
                                        </p:attrNameLst>
                                      </p:cBhvr>
                                      <p:by>
                                        <p:hsl h="0" s="12549" l="25098"/>
                                      </p:by>
                                    </p:animClr>
                                    <p:animClr clrSpc="hsl" dir="cw">
                                      <p:cBhvr>
                                        <p:cTn id="90" dur="500" fill="hold"/>
                                        <p:tgtEl>
                                          <p:spTgt spid="33"/>
                                        </p:tgtEl>
                                        <p:attrNameLst>
                                          <p:attrName>fillcolor</p:attrName>
                                        </p:attrNameLst>
                                      </p:cBhvr>
                                      <p:by>
                                        <p:hsl h="0" s="12549" l="25098"/>
                                      </p:by>
                                    </p:animClr>
                                    <p:animClr clrSpc="hsl" dir="cw">
                                      <p:cBhvr>
                                        <p:cTn id="91" dur="500" fill="hold"/>
                                        <p:tgtEl>
                                          <p:spTgt spid="33"/>
                                        </p:tgtEl>
                                        <p:attrNameLst>
                                          <p:attrName>stroke.color</p:attrName>
                                        </p:attrNameLst>
                                      </p:cBhvr>
                                      <p:by>
                                        <p:hsl h="0" s="12549" l="25098"/>
                                      </p:by>
                                    </p:animClr>
                                    <p:set>
                                      <p:cBhvr>
                                        <p:cTn id="92" dur="500" fill="hold"/>
                                        <p:tgtEl>
                                          <p:spTgt spid="33"/>
                                        </p:tgtEl>
                                        <p:attrNameLst>
                                          <p:attrName>fill.type</p:attrName>
                                        </p:attrNameLst>
                                      </p:cBhvr>
                                      <p:to>
                                        <p:strVal val="solid"/>
                                      </p:to>
                                    </p:set>
                                  </p:childTnLst>
                                </p:cTn>
                              </p:par>
                              <p:par>
                                <p:cTn id="93" presetID="24" presetClass="emph" presetSubtype="0" fill="hold" grpId="3" nodeType="withEffect">
                                  <p:stCondLst>
                                    <p:cond delay="3000"/>
                                  </p:stCondLst>
                                  <p:childTnLst>
                                    <p:animClr clrSpc="hsl" dir="cw">
                                      <p:cBhvr override="childStyle">
                                        <p:cTn id="94" dur="500" fill="hold"/>
                                        <p:tgtEl>
                                          <p:spTgt spid="25"/>
                                        </p:tgtEl>
                                        <p:attrNameLst>
                                          <p:attrName>style.color</p:attrName>
                                        </p:attrNameLst>
                                      </p:cBhvr>
                                      <p:by>
                                        <p:hsl h="0" s="-12549" l="-25098"/>
                                      </p:by>
                                    </p:animClr>
                                    <p:animClr clrSpc="hsl" dir="cw">
                                      <p:cBhvr>
                                        <p:cTn id="95" dur="500" fill="hold"/>
                                        <p:tgtEl>
                                          <p:spTgt spid="25"/>
                                        </p:tgtEl>
                                        <p:attrNameLst>
                                          <p:attrName>fillcolor</p:attrName>
                                        </p:attrNameLst>
                                      </p:cBhvr>
                                      <p:by>
                                        <p:hsl h="0" s="-12549" l="-25098"/>
                                      </p:by>
                                    </p:animClr>
                                    <p:animClr clrSpc="hsl" dir="cw">
                                      <p:cBhvr>
                                        <p:cTn id="96" dur="500" fill="hold"/>
                                        <p:tgtEl>
                                          <p:spTgt spid="25"/>
                                        </p:tgtEl>
                                        <p:attrNameLst>
                                          <p:attrName>stroke.color</p:attrName>
                                        </p:attrNameLst>
                                      </p:cBhvr>
                                      <p:by>
                                        <p:hsl h="0" s="-12549" l="-25098"/>
                                      </p:by>
                                    </p:animClr>
                                    <p:set>
                                      <p:cBhvr>
                                        <p:cTn id="97"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98" restart="whenNotActive" fill="hold" evtFilter="cancelBubble" nodeType="interactiveSeq">
                <p:stCondLst>
                  <p:cond evt="onClick" delay="0">
                    <p:tgtEl>
                      <p:spTgt spid="27"/>
                    </p:tgtEl>
                  </p:cond>
                </p:stCondLst>
                <p:endSync evt="end" delay="0">
                  <p:rtn val="all"/>
                </p:endSync>
                <p:childTnLst>
                  <p:par>
                    <p:cTn id="99" fill="hold">
                      <p:stCondLst>
                        <p:cond delay="0"/>
                      </p:stCondLst>
                      <p:childTnLst>
                        <p:par>
                          <p:cTn id="100" fill="hold">
                            <p:stCondLst>
                              <p:cond delay="0"/>
                            </p:stCondLst>
                            <p:childTnLst>
                              <p:par>
                                <p:cTn id="101" presetID="24" presetClass="emph" presetSubtype="0" fill="hold" grpId="1" nodeType="clickEffect">
                                  <p:stCondLst>
                                    <p:cond delay="0"/>
                                  </p:stCondLst>
                                  <p:childTnLst>
                                    <p:animClr clrSpc="hsl" dir="cw">
                                      <p:cBhvr override="childStyle">
                                        <p:cTn id="102" dur="500" fill="hold"/>
                                        <p:tgtEl>
                                          <p:spTgt spid="27"/>
                                        </p:tgtEl>
                                        <p:attrNameLst>
                                          <p:attrName>style.color</p:attrName>
                                        </p:attrNameLst>
                                      </p:cBhvr>
                                      <p:by>
                                        <p:hsl h="0" s="-12549" l="-25098"/>
                                      </p:by>
                                    </p:animClr>
                                    <p:animClr clrSpc="hsl" dir="cw">
                                      <p:cBhvr>
                                        <p:cTn id="103" dur="500" fill="hold"/>
                                        <p:tgtEl>
                                          <p:spTgt spid="27"/>
                                        </p:tgtEl>
                                        <p:attrNameLst>
                                          <p:attrName>fillcolor</p:attrName>
                                        </p:attrNameLst>
                                      </p:cBhvr>
                                      <p:by>
                                        <p:hsl h="0" s="-12549" l="-25098"/>
                                      </p:by>
                                    </p:animClr>
                                    <p:animClr clrSpc="hsl" dir="cw">
                                      <p:cBhvr>
                                        <p:cTn id="104" dur="500" fill="hold"/>
                                        <p:tgtEl>
                                          <p:spTgt spid="27"/>
                                        </p:tgtEl>
                                        <p:attrNameLst>
                                          <p:attrName>stroke.color</p:attrName>
                                        </p:attrNameLst>
                                      </p:cBhvr>
                                      <p:by>
                                        <p:hsl h="0" s="-12549" l="-25098"/>
                                      </p:by>
                                    </p:animClr>
                                    <p:set>
                                      <p:cBhvr>
                                        <p:cTn id="105" dur="500" fill="hold"/>
                                        <p:tgtEl>
                                          <p:spTgt spid="27"/>
                                        </p:tgtEl>
                                        <p:attrNameLst>
                                          <p:attrName>fill.type</p:attrName>
                                        </p:attrNameLst>
                                      </p:cBhvr>
                                      <p:to>
                                        <p:strVal val="solid"/>
                                      </p:to>
                                    </p:set>
                                  </p:childTnLst>
                                </p:cTn>
                              </p:par>
                              <p:par>
                                <p:cTn id="106" presetID="19" presetClass="emph" presetSubtype="0" fill="hold" grpId="0" nodeType="withEffect">
                                  <p:stCondLst>
                                    <p:cond delay="0"/>
                                  </p:stCondLst>
                                  <p:childTnLst>
                                    <p:animClr clrSpc="rgb" dir="cw">
                                      <p:cBhvr override="childStyle">
                                        <p:cTn id="107" dur="500" fill="hold"/>
                                        <p:tgtEl>
                                          <p:spTgt spid="16"/>
                                        </p:tgtEl>
                                        <p:attrNameLst>
                                          <p:attrName>style.color</p:attrName>
                                        </p:attrNameLst>
                                      </p:cBhvr>
                                      <p:to>
                                        <a:srgbClr val="FFC000"/>
                                      </p:to>
                                    </p:animClr>
                                    <p:animClr clrSpc="rgb" dir="cw">
                                      <p:cBhvr>
                                        <p:cTn id="108" dur="500" fill="hold"/>
                                        <p:tgtEl>
                                          <p:spTgt spid="16"/>
                                        </p:tgtEl>
                                        <p:attrNameLst>
                                          <p:attrName>fillcolor</p:attrName>
                                        </p:attrNameLst>
                                      </p:cBhvr>
                                      <p:to>
                                        <a:srgbClr val="FFC000"/>
                                      </p:to>
                                    </p:animClr>
                                    <p:set>
                                      <p:cBhvr>
                                        <p:cTn id="109" dur="500" fill="hold"/>
                                        <p:tgtEl>
                                          <p:spTgt spid="16"/>
                                        </p:tgtEl>
                                        <p:attrNameLst>
                                          <p:attrName>fill.type</p:attrName>
                                        </p:attrNameLst>
                                      </p:cBhvr>
                                      <p:to>
                                        <p:strVal val="solid"/>
                                      </p:to>
                                    </p:set>
                                    <p:set>
                                      <p:cBhvr>
                                        <p:cTn id="110" dur="500" fill="hold"/>
                                        <p:tgtEl>
                                          <p:spTgt spid="16"/>
                                        </p:tgtEl>
                                        <p:attrNameLst>
                                          <p:attrName>fill.on</p:attrName>
                                        </p:attrNameLst>
                                      </p:cBhvr>
                                      <p:to>
                                        <p:strVal val="true"/>
                                      </p:to>
                                    </p:set>
                                  </p:childTnLst>
                                </p:cTn>
                              </p:par>
                              <p:par>
                                <p:cTn id="111" presetID="1" presetClass="mediacall" presetSubtype="0" fill="hold" nodeType="withEffect">
                                  <p:stCondLst>
                                    <p:cond delay="0"/>
                                  </p:stCondLst>
                                  <p:childTnLst>
                                    <p:cmd type="call" cmd="playFrom(0.0)">
                                      <p:cBhvr>
                                        <p:cTn id="112" dur="20218" fill="hold"/>
                                        <p:tgtEl>
                                          <p:spTgt spid="39"/>
                                        </p:tgtEl>
                                      </p:cBhvr>
                                    </p:cmd>
                                  </p:childTnLst>
                                </p:cTn>
                              </p:par>
                              <p:par>
                                <p:cTn id="113" presetID="3" presetClass="mediacall" presetSubtype="0" fill="hold" nodeType="withEffect">
                                  <p:stCondLst>
                                    <p:cond delay="0"/>
                                  </p:stCondLst>
                                  <p:childTnLst>
                                    <p:cmd type="call" cmd="stop">
                                      <p:cBhvr>
                                        <p:cTn id="114" dur="1" fill="hold"/>
                                        <p:tgtEl>
                                          <p:spTgt spid="38"/>
                                        </p:tgtEl>
                                      </p:cBhvr>
                                    </p:cmd>
                                  </p:childTnLst>
                                </p:cTn>
                              </p:par>
                              <p:par>
                                <p:cTn id="115" presetID="19" presetClass="emph" presetSubtype="0" fill="hold" grpId="1" nodeType="withEffect">
                                  <p:stCondLst>
                                    <p:cond delay="3500"/>
                                  </p:stCondLst>
                                  <p:childTnLst>
                                    <p:animClr clrSpc="rgb" dir="cw">
                                      <p:cBhvr override="childStyle">
                                        <p:cTn id="116" dur="500" fill="hold"/>
                                        <p:tgtEl>
                                          <p:spTgt spid="16"/>
                                        </p:tgtEl>
                                        <p:attrNameLst>
                                          <p:attrName>style.color</p:attrName>
                                        </p:attrNameLst>
                                      </p:cBhvr>
                                      <p:to>
                                        <a:srgbClr val="FF0000"/>
                                      </p:to>
                                    </p:animClr>
                                    <p:animClr clrSpc="rgb" dir="cw">
                                      <p:cBhvr>
                                        <p:cTn id="117" dur="500" fill="hold"/>
                                        <p:tgtEl>
                                          <p:spTgt spid="16"/>
                                        </p:tgtEl>
                                        <p:attrNameLst>
                                          <p:attrName>fillcolor</p:attrName>
                                        </p:attrNameLst>
                                      </p:cBhvr>
                                      <p:to>
                                        <a:srgbClr val="FF0000"/>
                                      </p:to>
                                    </p:animClr>
                                    <p:set>
                                      <p:cBhvr>
                                        <p:cTn id="118" dur="500" fill="hold"/>
                                        <p:tgtEl>
                                          <p:spTgt spid="16"/>
                                        </p:tgtEl>
                                        <p:attrNameLst>
                                          <p:attrName>fill.type</p:attrName>
                                        </p:attrNameLst>
                                      </p:cBhvr>
                                      <p:to>
                                        <p:strVal val="solid"/>
                                      </p:to>
                                    </p:set>
                                    <p:set>
                                      <p:cBhvr>
                                        <p:cTn id="119" dur="500" fill="hold"/>
                                        <p:tgtEl>
                                          <p:spTgt spid="16"/>
                                        </p:tgtEl>
                                        <p:attrNameLst>
                                          <p:attrName>fill.on</p:attrName>
                                        </p:attrNameLst>
                                      </p:cBhvr>
                                      <p:to>
                                        <p:strVal val="true"/>
                                      </p:to>
                                    </p:set>
                                  </p:childTnLst>
                                </p:cTn>
                              </p:par>
                              <p:par>
                                <p:cTn id="120" presetID="19" presetClass="emph" presetSubtype="0" repeatCount="4000" fill="hold" grpId="3" nodeType="withEffect">
                                  <p:stCondLst>
                                    <p:cond delay="3500"/>
                                  </p:stCondLst>
                                  <p:childTnLst>
                                    <p:animClr clrSpc="rgb" dir="cw">
                                      <p:cBhvr override="childStyle">
                                        <p:cTn id="121" dur="500" fill="hold"/>
                                        <p:tgtEl>
                                          <p:spTgt spid="15"/>
                                        </p:tgtEl>
                                        <p:attrNameLst>
                                          <p:attrName>style.color</p:attrName>
                                        </p:attrNameLst>
                                      </p:cBhvr>
                                      <p:to>
                                        <a:srgbClr val="92D050"/>
                                      </p:to>
                                    </p:animClr>
                                    <p:animClr clrSpc="rgb" dir="cw">
                                      <p:cBhvr>
                                        <p:cTn id="122" dur="500" fill="hold"/>
                                        <p:tgtEl>
                                          <p:spTgt spid="15"/>
                                        </p:tgtEl>
                                        <p:attrNameLst>
                                          <p:attrName>fillcolor</p:attrName>
                                        </p:attrNameLst>
                                      </p:cBhvr>
                                      <p:to>
                                        <a:srgbClr val="92D050"/>
                                      </p:to>
                                    </p:animClr>
                                    <p:set>
                                      <p:cBhvr>
                                        <p:cTn id="123" dur="500" fill="hold"/>
                                        <p:tgtEl>
                                          <p:spTgt spid="15"/>
                                        </p:tgtEl>
                                        <p:attrNameLst>
                                          <p:attrName>fill.type</p:attrName>
                                        </p:attrNameLst>
                                      </p:cBhvr>
                                      <p:to>
                                        <p:strVal val="solid"/>
                                      </p:to>
                                    </p:set>
                                    <p:set>
                                      <p:cBhvr>
                                        <p:cTn id="124" dur="500" fill="hold"/>
                                        <p:tgtEl>
                                          <p:spTgt spid="15"/>
                                        </p:tgtEl>
                                        <p:attrNameLst>
                                          <p:attrName>fill.on</p:attrName>
                                        </p:attrNameLst>
                                      </p:cBhvr>
                                      <p:to>
                                        <p:strVal val="true"/>
                                      </p:to>
                                    </p:set>
                                  </p:childTnLst>
                                </p:cTn>
                              </p:par>
                              <p:par>
                                <p:cTn id="125" presetID="1" presetClass="mediacall" presetSubtype="0" fill="hold" nodeType="withEffect">
                                  <p:stCondLst>
                                    <p:cond delay="3500"/>
                                  </p:stCondLst>
                                  <p:childTnLst>
                                    <p:cmd type="call" cmd="playFrom(0.0)">
                                      <p:cBhvr>
                                        <p:cTn id="126" dur="5903" fill="hold"/>
                                        <p:tgtEl>
                                          <p:spTgt spid="41"/>
                                        </p:tgtEl>
                                      </p:cBhvr>
                                    </p:cmd>
                                  </p:childTnLst>
                                </p:cTn>
                              </p:par>
                              <p:par>
                                <p:cTn id="127" presetID="3" presetClass="mediacall" presetSubtype="0" fill="hold" nodeType="withEffect">
                                  <p:stCondLst>
                                    <p:cond delay="3500"/>
                                  </p:stCondLst>
                                  <p:childTnLst>
                                    <p:cmd type="call" cmd="stop">
                                      <p:cBhvr>
                                        <p:cTn id="128" dur="1" fill="hold"/>
                                        <p:tgtEl>
                                          <p:spTgt spid="39"/>
                                        </p:tgtEl>
                                      </p:cBhvr>
                                    </p:cmd>
                                  </p:childTnLst>
                                </p:cTn>
                              </p:par>
                              <p:par>
                                <p:cTn id="129" presetID="30" presetClass="emph" presetSubtype="0" fill="hold" grpId="2" nodeType="withEffect">
                                  <p:stCondLst>
                                    <p:cond delay="3500"/>
                                  </p:stCondLst>
                                  <p:childTnLst>
                                    <p:animClr clrSpc="hsl" dir="cw">
                                      <p:cBhvr override="childStyle">
                                        <p:cTn id="130" dur="500" fill="hold"/>
                                        <p:tgtEl>
                                          <p:spTgt spid="27"/>
                                        </p:tgtEl>
                                        <p:attrNameLst>
                                          <p:attrName>style.color</p:attrName>
                                        </p:attrNameLst>
                                      </p:cBhvr>
                                      <p:by>
                                        <p:hsl h="0" s="12549" l="25098"/>
                                      </p:by>
                                    </p:animClr>
                                    <p:animClr clrSpc="hsl" dir="cw">
                                      <p:cBhvr>
                                        <p:cTn id="131" dur="500" fill="hold"/>
                                        <p:tgtEl>
                                          <p:spTgt spid="27"/>
                                        </p:tgtEl>
                                        <p:attrNameLst>
                                          <p:attrName>fillcolor</p:attrName>
                                        </p:attrNameLst>
                                      </p:cBhvr>
                                      <p:by>
                                        <p:hsl h="0" s="12549" l="25098"/>
                                      </p:by>
                                    </p:animClr>
                                    <p:animClr clrSpc="hsl" dir="cw">
                                      <p:cBhvr>
                                        <p:cTn id="132" dur="500" fill="hold"/>
                                        <p:tgtEl>
                                          <p:spTgt spid="27"/>
                                        </p:tgtEl>
                                        <p:attrNameLst>
                                          <p:attrName>stroke.color</p:attrName>
                                        </p:attrNameLst>
                                      </p:cBhvr>
                                      <p:by>
                                        <p:hsl h="0" s="12549" l="25098"/>
                                      </p:by>
                                    </p:animClr>
                                    <p:set>
                                      <p:cBhvr>
                                        <p:cTn id="133" dur="500" fill="hold"/>
                                        <p:tgtEl>
                                          <p:spTgt spid="27"/>
                                        </p:tgtEl>
                                        <p:attrNameLst>
                                          <p:attrName>fill.type</p:attrName>
                                        </p:attrNameLst>
                                      </p:cBhvr>
                                      <p:to>
                                        <p:strVal val="solid"/>
                                      </p:to>
                                    </p:set>
                                  </p:childTnLst>
                                </p:cTn>
                              </p:par>
                              <p:par>
                                <p:cTn id="134" presetID="24" presetClass="emph" presetSubtype="0" fill="hold" grpId="4" nodeType="withEffect">
                                  <p:stCondLst>
                                    <p:cond delay="3500"/>
                                  </p:stCondLst>
                                  <p:childTnLst>
                                    <p:animClr clrSpc="hsl" dir="cw">
                                      <p:cBhvr override="childStyle">
                                        <p:cTn id="135" dur="500" fill="hold"/>
                                        <p:tgtEl>
                                          <p:spTgt spid="25"/>
                                        </p:tgtEl>
                                        <p:attrNameLst>
                                          <p:attrName>style.color</p:attrName>
                                        </p:attrNameLst>
                                      </p:cBhvr>
                                      <p:by>
                                        <p:hsl h="0" s="-12549" l="-25098"/>
                                      </p:by>
                                    </p:animClr>
                                    <p:animClr clrSpc="hsl" dir="cw">
                                      <p:cBhvr>
                                        <p:cTn id="136" dur="500" fill="hold"/>
                                        <p:tgtEl>
                                          <p:spTgt spid="25"/>
                                        </p:tgtEl>
                                        <p:attrNameLst>
                                          <p:attrName>fillcolor</p:attrName>
                                        </p:attrNameLst>
                                      </p:cBhvr>
                                      <p:by>
                                        <p:hsl h="0" s="-12549" l="-25098"/>
                                      </p:by>
                                    </p:animClr>
                                    <p:animClr clrSpc="hsl" dir="cw">
                                      <p:cBhvr>
                                        <p:cTn id="137" dur="500" fill="hold"/>
                                        <p:tgtEl>
                                          <p:spTgt spid="25"/>
                                        </p:tgtEl>
                                        <p:attrNameLst>
                                          <p:attrName>stroke.color</p:attrName>
                                        </p:attrNameLst>
                                      </p:cBhvr>
                                      <p:by>
                                        <p:hsl h="0" s="-12549" l="-25098"/>
                                      </p:by>
                                    </p:animClr>
                                    <p:set>
                                      <p:cBhvr>
                                        <p:cTn id="138"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39" restart="whenNotActive" fill="hold" evtFilter="cancelBubble" nodeType="interactiveSeq">
                <p:stCondLst>
                  <p:cond evt="onClick" delay="0">
                    <p:tgtEl>
                      <p:spTgt spid="34"/>
                    </p:tgtEl>
                  </p:cond>
                </p:stCondLst>
                <p:endSync evt="end" delay="0">
                  <p:rtn val="all"/>
                </p:endSync>
                <p:childTnLst>
                  <p:par>
                    <p:cTn id="140" fill="hold">
                      <p:stCondLst>
                        <p:cond delay="0"/>
                      </p:stCondLst>
                      <p:childTnLst>
                        <p:par>
                          <p:cTn id="141" fill="hold">
                            <p:stCondLst>
                              <p:cond delay="0"/>
                            </p:stCondLst>
                            <p:childTnLst>
                              <p:par>
                                <p:cTn id="142" presetID="24" presetClass="emph" presetSubtype="0" fill="hold" grpId="1" nodeType="clickEffect">
                                  <p:stCondLst>
                                    <p:cond delay="0"/>
                                  </p:stCondLst>
                                  <p:childTnLst>
                                    <p:animClr clrSpc="hsl" dir="cw">
                                      <p:cBhvr override="childStyle">
                                        <p:cTn id="143" dur="500" fill="hold"/>
                                        <p:tgtEl>
                                          <p:spTgt spid="34"/>
                                        </p:tgtEl>
                                        <p:attrNameLst>
                                          <p:attrName>style.color</p:attrName>
                                        </p:attrNameLst>
                                      </p:cBhvr>
                                      <p:by>
                                        <p:hsl h="0" s="-12549" l="-25098"/>
                                      </p:by>
                                    </p:animClr>
                                    <p:animClr clrSpc="hsl" dir="cw">
                                      <p:cBhvr>
                                        <p:cTn id="144" dur="500" fill="hold"/>
                                        <p:tgtEl>
                                          <p:spTgt spid="34"/>
                                        </p:tgtEl>
                                        <p:attrNameLst>
                                          <p:attrName>fillcolor</p:attrName>
                                        </p:attrNameLst>
                                      </p:cBhvr>
                                      <p:by>
                                        <p:hsl h="0" s="-12549" l="-25098"/>
                                      </p:by>
                                    </p:animClr>
                                    <p:animClr clrSpc="hsl" dir="cw">
                                      <p:cBhvr>
                                        <p:cTn id="145" dur="500" fill="hold"/>
                                        <p:tgtEl>
                                          <p:spTgt spid="34"/>
                                        </p:tgtEl>
                                        <p:attrNameLst>
                                          <p:attrName>stroke.color</p:attrName>
                                        </p:attrNameLst>
                                      </p:cBhvr>
                                      <p:by>
                                        <p:hsl h="0" s="-12549" l="-25098"/>
                                      </p:by>
                                    </p:animClr>
                                    <p:set>
                                      <p:cBhvr>
                                        <p:cTn id="146" dur="500" fill="hold"/>
                                        <p:tgtEl>
                                          <p:spTgt spid="34"/>
                                        </p:tgtEl>
                                        <p:attrNameLst>
                                          <p:attrName>fill.type</p:attrName>
                                        </p:attrNameLst>
                                      </p:cBhvr>
                                      <p:to>
                                        <p:strVal val="solid"/>
                                      </p:to>
                                    </p:set>
                                  </p:childTnLst>
                                </p:cTn>
                              </p:par>
                              <p:par>
                                <p:cTn id="147" presetID="19" presetClass="emph" presetSubtype="0" fill="hold" grpId="0" nodeType="withEffect">
                                  <p:stCondLst>
                                    <p:cond delay="0"/>
                                  </p:stCondLst>
                                  <p:childTnLst>
                                    <p:animClr clrSpc="rgb" dir="cw">
                                      <p:cBhvr override="childStyle">
                                        <p:cTn id="148" dur="500" fill="hold"/>
                                        <p:tgtEl>
                                          <p:spTgt spid="32"/>
                                        </p:tgtEl>
                                        <p:attrNameLst>
                                          <p:attrName>style.color</p:attrName>
                                        </p:attrNameLst>
                                      </p:cBhvr>
                                      <p:to>
                                        <a:schemeClr val="accent2"/>
                                      </p:to>
                                    </p:animClr>
                                    <p:animClr clrSpc="rgb" dir="cw">
                                      <p:cBhvr>
                                        <p:cTn id="149" dur="500" fill="hold"/>
                                        <p:tgtEl>
                                          <p:spTgt spid="32"/>
                                        </p:tgtEl>
                                        <p:attrNameLst>
                                          <p:attrName>fillcolor</p:attrName>
                                        </p:attrNameLst>
                                      </p:cBhvr>
                                      <p:to>
                                        <a:schemeClr val="accent2"/>
                                      </p:to>
                                    </p:animClr>
                                    <p:set>
                                      <p:cBhvr>
                                        <p:cTn id="150" dur="500" fill="hold"/>
                                        <p:tgtEl>
                                          <p:spTgt spid="32"/>
                                        </p:tgtEl>
                                        <p:attrNameLst>
                                          <p:attrName>fill.type</p:attrName>
                                        </p:attrNameLst>
                                      </p:cBhvr>
                                      <p:to>
                                        <p:strVal val="solid"/>
                                      </p:to>
                                    </p:set>
                                    <p:set>
                                      <p:cBhvr>
                                        <p:cTn id="151" dur="500" fill="hold"/>
                                        <p:tgtEl>
                                          <p:spTgt spid="32"/>
                                        </p:tgtEl>
                                        <p:attrNameLst>
                                          <p:attrName>fill.on</p:attrName>
                                        </p:attrNameLst>
                                      </p:cBhvr>
                                      <p:to>
                                        <p:strVal val="true"/>
                                      </p:to>
                                    </p:set>
                                  </p:childTnLst>
                                </p:cTn>
                              </p:par>
                              <p:par>
                                <p:cTn id="152" presetID="1" presetClass="mediacall" presetSubtype="0" fill="hold" nodeType="withEffect">
                                  <p:stCondLst>
                                    <p:cond delay="0"/>
                                  </p:stCondLst>
                                  <p:childTnLst>
                                    <p:cmd type="call" cmd="playFrom(0.0)">
                                      <p:cBhvr>
                                        <p:cTn id="153" dur="20218" fill="hold"/>
                                        <p:tgtEl>
                                          <p:spTgt spid="39"/>
                                        </p:tgtEl>
                                      </p:cBhvr>
                                    </p:cmd>
                                  </p:childTnLst>
                                </p:cTn>
                              </p:par>
                              <p:par>
                                <p:cTn id="154" presetID="3" presetClass="mediacall" presetSubtype="0" fill="hold" nodeType="withEffect">
                                  <p:stCondLst>
                                    <p:cond delay="0"/>
                                  </p:stCondLst>
                                  <p:childTnLst>
                                    <p:cmd type="call" cmd="stop">
                                      <p:cBhvr>
                                        <p:cTn id="155" dur="1" fill="hold"/>
                                        <p:tgtEl>
                                          <p:spTgt spid="38"/>
                                        </p:tgtEl>
                                      </p:cBhvr>
                                    </p:cmd>
                                  </p:childTnLst>
                                </p:cTn>
                              </p:par>
                              <p:par>
                                <p:cTn id="156" presetID="19" presetClass="emph" presetSubtype="0" fill="hold" grpId="1" nodeType="withEffect">
                                  <p:stCondLst>
                                    <p:cond delay="3000"/>
                                  </p:stCondLst>
                                  <p:childTnLst>
                                    <p:animClr clrSpc="rgb" dir="cw">
                                      <p:cBhvr override="childStyle">
                                        <p:cTn id="157" dur="500" fill="hold"/>
                                        <p:tgtEl>
                                          <p:spTgt spid="32"/>
                                        </p:tgtEl>
                                        <p:attrNameLst>
                                          <p:attrName>style.color</p:attrName>
                                        </p:attrNameLst>
                                      </p:cBhvr>
                                      <p:to>
                                        <a:srgbClr val="FF0000"/>
                                      </p:to>
                                    </p:animClr>
                                    <p:animClr clrSpc="rgb" dir="cw">
                                      <p:cBhvr>
                                        <p:cTn id="158" dur="500" fill="hold"/>
                                        <p:tgtEl>
                                          <p:spTgt spid="32"/>
                                        </p:tgtEl>
                                        <p:attrNameLst>
                                          <p:attrName>fillcolor</p:attrName>
                                        </p:attrNameLst>
                                      </p:cBhvr>
                                      <p:to>
                                        <a:srgbClr val="FF0000"/>
                                      </p:to>
                                    </p:animClr>
                                    <p:set>
                                      <p:cBhvr>
                                        <p:cTn id="159" dur="500" fill="hold"/>
                                        <p:tgtEl>
                                          <p:spTgt spid="32"/>
                                        </p:tgtEl>
                                        <p:attrNameLst>
                                          <p:attrName>fill.type</p:attrName>
                                        </p:attrNameLst>
                                      </p:cBhvr>
                                      <p:to>
                                        <p:strVal val="solid"/>
                                      </p:to>
                                    </p:set>
                                    <p:set>
                                      <p:cBhvr>
                                        <p:cTn id="160" dur="500" fill="hold"/>
                                        <p:tgtEl>
                                          <p:spTgt spid="32"/>
                                        </p:tgtEl>
                                        <p:attrNameLst>
                                          <p:attrName>fill.on</p:attrName>
                                        </p:attrNameLst>
                                      </p:cBhvr>
                                      <p:to>
                                        <p:strVal val="true"/>
                                      </p:to>
                                    </p:set>
                                  </p:childTnLst>
                                </p:cTn>
                              </p:par>
                              <p:par>
                                <p:cTn id="161" presetID="19" presetClass="emph" presetSubtype="0" repeatCount="4000" fill="hold" grpId="4" nodeType="withEffect">
                                  <p:stCondLst>
                                    <p:cond delay="3000"/>
                                  </p:stCondLst>
                                  <p:childTnLst>
                                    <p:animClr clrSpc="rgb" dir="cw">
                                      <p:cBhvr override="childStyle">
                                        <p:cTn id="162" dur="500" fill="hold"/>
                                        <p:tgtEl>
                                          <p:spTgt spid="15"/>
                                        </p:tgtEl>
                                        <p:attrNameLst>
                                          <p:attrName>style.color</p:attrName>
                                        </p:attrNameLst>
                                      </p:cBhvr>
                                      <p:to>
                                        <a:srgbClr val="92D050"/>
                                      </p:to>
                                    </p:animClr>
                                    <p:animClr clrSpc="rgb" dir="cw">
                                      <p:cBhvr>
                                        <p:cTn id="163" dur="500" fill="hold"/>
                                        <p:tgtEl>
                                          <p:spTgt spid="15"/>
                                        </p:tgtEl>
                                        <p:attrNameLst>
                                          <p:attrName>fillcolor</p:attrName>
                                        </p:attrNameLst>
                                      </p:cBhvr>
                                      <p:to>
                                        <a:srgbClr val="92D050"/>
                                      </p:to>
                                    </p:animClr>
                                    <p:set>
                                      <p:cBhvr>
                                        <p:cTn id="164" dur="500" fill="hold"/>
                                        <p:tgtEl>
                                          <p:spTgt spid="15"/>
                                        </p:tgtEl>
                                        <p:attrNameLst>
                                          <p:attrName>fill.type</p:attrName>
                                        </p:attrNameLst>
                                      </p:cBhvr>
                                      <p:to>
                                        <p:strVal val="solid"/>
                                      </p:to>
                                    </p:set>
                                    <p:set>
                                      <p:cBhvr>
                                        <p:cTn id="165" dur="500" fill="hold"/>
                                        <p:tgtEl>
                                          <p:spTgt spid="15"/>
                                        </p:tgtEl>
                                        <p:attrNameLst>
                                          <p:attrName>fill.on</p:attrName>
                                        </p:attrNameLst>
                                      </p:cBhvr>
                                      <p:to>
                                        <p:strVal val="true"/>
                                      </p:to>
                                    </p:set>
                                  </p:childTnLst>
                                </p:cTn>
                              </p:par>
                              <p:par>
                                <p:cTn id="166" presetID="1" presetClass="mediacall" presetSubtype="0" fill="hold" nodeType="withEffect">
                                  <p:stCondLst>
                                    <p:cond delay="3000"/>
                                  </p:stCondLst>
                                  <p:childTnLst>
                                    <p:cmd type="call" cmd="playFrom(0.0)">
                                      <p:cBhvr>
                                        <p:cTn id="167" dur="5903" fill="hold"/>
                                        <p:tgtEl>
                                          <p:spTgt spid="41"/>
                                        </p:tgtEl>
                                      </p:cBhvr>
                                    </p:cmd>
                                  </p:childTnLst>
                                </p:cTn>
                              </p:par>
                              <p:par>
                                <p:cTn id="168" presetID="3" presetClass="mediacall" presetSubtype="0" fill="hold" nodeType="withEffect">
                                  <p:stCondLst>
                                    <p:cond delay="3000"/>
                                  </p:stCondLst>
                                  <p:childTnLst>
                                    <p:cmd type="call" cmd="stop">
                                      <p:cBhvr>
                                        <p:cTn id="169" dur="1" fill="hold"/>
                                        <p:tgtEl>
                                          <p:spTgt spid="39"/>
                                        </p:tgtEl>
                                      </p:cBhvr>
                                    </p:cmd>
                                  </p:childTnLst>
                                </p:cTn>
                              </p:par>
                              <p:par>
                                <p:cTn id="170" presetID="30" presetClass="emph" presetSubtype="0" fill="hold" grpId="2" nodeType="withEffect">
                                  <p:stCondLst>
                                    <p:cond delay="3000"/>
                                  </p:stCondLst>
                                  <p:childTnLst>
                                    <p:animClr clrSpc="hsl" dir="cw">
                                      <p:cBhvr override="childStyle">
                                        <p:cTn id="171" dur="500" fill="hold"/>
                                        <p:tgtEl>
                                          <p:spTgt spid="34"/>
                                        </p:tgtEl>
                                        <p:attrNameLst>
                                          <p:attrName>style.color</p:attrName>
                                        </p:attrNameLst>
                                      </p:cBhvr>
                                      <p:by>
                                        <p:hsl h="0" s="12549" l="25098"/>
                                      </p:by>
                                    </p:animClr>
                                    <p:animClr clrSpc="hsl" dir="cw">
                                      <p:cBhvr>
                                        <p:cTn id="172" dur="500" fill="hold"/>
                                        <p:tgtEl>
                                          <p:spTgt spid="34"/>
                                        </p:tgtEl>
                                        <p:attrNameLst>
                                          <p:attrName>fillcolor</p:attrName>
                                        </p:attrNameLst>
                                      </p:cBhvr>
                                      <p:by>
                                        <p:hsl h="0" s="12549" l="25098"/>
                                      </p:by>
                                    </p:animClr>
                                    <p:animClr clrSpc="hsl" dir="cw">
                                      <p:cBhvr>
                                        <p:cTn id="173" dur="500" fill="hold"/>
                                        <p:tgtEl>
                                          <p:spTgt spid="34"/>
                                        </p:tgtEl>
                                        <p:attrNameLst>
                                          <p:attrName>stroke.color</p:attrName>
                                        </p:attrNameLst>
                                      </p:cBhvr>
                                      <p:by>
                                        <p:hsl h="0" s="12549" l="25098"/>
                                      </p:by>
                                    </p:animClr>
                                    <p:set>
                                      <p:cBhvr>
                                        <p:cTn id="174" dur="500" fill="hold"/>
                                        <p:tgtEl>
                                          <p:spTgt spid="34"/>
                                        </p:tgtEl>
                                        <p:attrNameLst>
                                          <p:attrName>fill.type</p:attrName>
                                        </p:attrNameLst>
                                      </p:cBhvr>
                                      <p:to>
                                        <p:strVal val="solid"/>
                                      </p:to>
                                    </p:set>
                                  </p:childTnLst>
                                </p:cTn>
                              </p:par>
                              <p:par>
                                <p:cTn id="175" presetID="24" presetClass="emph" presetSubtype="0" fill="hold" grpId="5" nodeType="withEffect">
                                  <p:stCondLst>
                                    <p:cond delay="3000"/>
                                  </p:stCondLst>
                                  <p:childTnLst>
                                    <p:animClr clrSpc="hsl" dir="cw">
                                      <p:cBhvr override="childStyle">
                                        <p:cTn id="176" dur="500" fill="hold"/>
                                        <p:tgtEl>
                                          <p:spTgt spid="25"/>
                                        </p:tgtEl>
                                        <p:attrNameLst>
                                          <p:attrName>style.color</p:attrName>
                                        </p:attrNameLst>
                                      </p:cBhvr>
                                      <p:by>
                                        <p:hsl h="0" s="-12549" l="-25098"/>
                                      </p:by>
                                    </p:animClr>
                                    <p:animClr clrSpc="hsl" dir="cw">
                                      <p:cBhvr>
                                        <p:cTn id="177" dur="500" fill="hold"/>
                                        <p:tgtEl>
                                          <p:spTgt spid="25"/>
                                        </p:tgtEl>
                                        <p:attrNameLst>
                                          <p:attrName>fillcolor</p:attrName>
                                        </p:attrNameLst>
                                      </p:cBhvr>
                                      <p:by>
                                        <p:hsl h="0" s="-12549" l="-25098"/>
                                      </p:by>
                                    </p:animClr>
                                    <p:animClr clrSpc="hsl" dir="cw">
                                      <p:cBhvr>
                                        <p:cTn id="178" dur="500" fill="hold"/>
                                        <p:tgtEl>
                                          <p:spTgt spid="25"/>
                                        </p:tgtEl>
                                        <p:attrNameLst>
                                          <p:attrName>stroke.color</p:attrName>
                                        </p:attrNameLst>
                                      </p:cBhvr>
                                      <p:by>
                                        <p:hsl h="0" s="-12549" l="-25098"/>
                                      </p:by>
                                    </p:animClr>
                                    <p:set>
                                      <p:cBhvr>
                                        <p:cTn id="179"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0" fill="hold" display="0">
                  <p:stCondLst>
                    <p:cond delay="indefinite"/>
                  </p:stCondLst>
                  <p:endCondLst>
                    <p:cond evt="onStopAudio" delay="0">
                      <p:tgtEl>
                        <p:sldTgt/>
                      </p:tgtEl>
                    </p:cond>
                  </p:endCondLst>
                </p:cTn>
                <p:tgtEl>
                  <p:spTgt spid="39"/>
                </p:tgtEl>
              </p:cMediaNode>
            </p:audio>
            <p:audio>
              <p:cMediaNode vol="80000">
                <p:cTn id="181" fill="hold" display="0">
                  <p:stCondLst>
                    <p:cond delay="indefinite"/>
                  </p:stCondLst>
                  <p:endCondLst>
                    <p:cond evt="onStopAudio" delay="0">
                      <p:tgtEl>
                        <p:sldTgt/>
                      </p:tgtEl>
                    </p:cond>
                  </p:endCondLst>
                </p:cTn>
                <p:tgtEl>
                  <p:spTgt spid="40"/>
                </p:tgtEl>
              </p:cMediaNode>
            </p:audio>
            <p:audio>
              <p:cMediaNode vol="80000">
                <p:cTn id="182" fill="hold" display="0">
                  <p:stCondLst>
                    <p:cond delay="indefinite"/>
                  </p:stCondLst>
                  <p:endCondLst>
                    <p:cond evt="onStopAudio" delay="0">
                      <p:tgtEl>
                        <p:sldTgt/>
                      </p:tgtEl>
                    </p:cond>
                  </p:endCondLst>
                </p:cTn>
                <p:tgtEl>
                  <p:spTgt spid="41"/>
                </p:tgtEl>
              </p:cMediaNode>
            </p:audio>
          </p:childTnLst>
        </p:cTn>
      </p:par>
    </p:tnLst>
    <p:bldLst>
      <p:bldP spid="24" grpId="0"/>
      <p:bldP spid="15" grpId="0" animBg="1"/>
      <p:bldP spid="15" grpId="1" animBg="1"/>
      <p:bldP spid="15" grpId="2" animBg="1"/>
      <p:bldP spid="15" grpId="3" animBg="1"/>
      <p:bldP spid="15" grpId="4" animBg="1"/>
      <p:bldP spid="16" grpId="0" animBg="1"/>
      <p:bldP spid="16" grpId="1" animBg="1"/>
      <p:bldP spid="25" grpId="0"/>
      <p:bldP spid="25" grpId="1"/>
      <p:bldP spid="25" grpId="2"/>
      <p:bldP spid="25" grpId="3"/>
      <p:bldP spid="25" grpId="4"/>
      <p:bldP spid="25" grpId="5"/>
      <p:bldP spid="27" grpId="0"/>
      <p:bldP spid="27" grpId="1"/>
      <p:bldP spid="27" grpId="2"/>
      <p:bldP spid="31" grpId="0" animBg="1"/>
      <p:bldP spid="31" grpId="1" animBg="1"/>
      <p:bldP spid="32" grpId="0" animBg="1"/>
      <p:bldP spid="32" grpId="1" animBg="1"/>
      <p:bldP spid="33" grpId="0"/>
      <p:bldP spid="33" grpId="1"/>
      <p:bldP spid="33" grpId="2"/>
      <p:bldP spid="34" grpId="0"/>
      <p:bldP spid="34" grpId="1"/>
      <p:bldP spid="34" grpId="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DA6973-8FB4-34C0-C3F2-7B235AE8C27C}"/>
              </a:ext>
            </a:extLst>
          </p:cNvPr>
          <p:cNvGrpSpPr/>
          <p:nvPr/>
        </p:nvGrpSpPr>
        <p:grpSpPr>
          <a:xfrm>
            <a:off x="0" y="-1157941"/>
            <a:ext cx="12229956" cy="8015941"/>
            <a:chOff x="0" y="-1157941"/>
            <a:chExt cx="12229956" cy="8015941"/>
          </a:xfrm>
        </p:grpSpPr>
        <p:sp>
          <p:nvSpPr>
            <p:cNvPr id="3" name="Rectangle 2">
              <a:extLst>
                <a:ext uri="{FF2B5EF4-FFF2-40B4-BE49-F238E27FC236}">
                  <a16:creationId xmlns:a16="http://schemas.microsoft.com/office/drawing/2014/main" id="{37BDEF28-BCF7-1854-05E5-C3FAE3AD459E}"/>
                </a:ext>
              </a:extLst>
            </p:cNvPr>
            <p:cNvSpPr/>
            <p:nvPr/>
          </p:nvSpPr>
          <p:spPr>
            <a:xfrm>
              <a:off x="0" y="0"/>
              <a:ext cx="12202905" cy="6858000"/>
            </a:xfrm>
            <a:prstGeom prst="rect">
              <a:avLst/>
            </a:prstGeom>
            <a:gradFill flip="none" rotWithShape="1">
              <a:gsLst>
                <a:gs pos="0">
                  <a:schemeClr val="accent1">
                    <a:lumMod val="60000"/>
                    <a:lumOff val="40000"/>
                  </a:schemeClr>
                </a:gs>
                <a:gs pos="32000">
                  <a:schemeClr val="accent1">
                    <a:lumMod val="75000"/>
                  </a:schemeClr>
                </a:gs>
                <a:gs pos="96000">
                  <a:schemeClr val="accent5">
                    <a:lumMod val="50000"/>
                  </a:schemeClr>
                </a:gs>
                <a:gs pos="65000">
                  <a:schemeClr val="accent5">
                    <a:lumMod val="7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A scattering of small circles">
              <a:extLst>
                <a:ext uri="{FF2B5EF4-FFF2-40B4-BE49-F238E27FC236}">
                  <a16:creationId xmlns:a16="http://schemas.microsoft.com/office/drawing/2014/main" id="{81B1EFEB-E956-9860-6B41-D98D63996D8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0" y="-1157941"/>
              <a:ext cx="5605484" cy="5605484"/>
            </a:xfrm>
            <a:prstGeom prst="rect">
              <a:avLst/>
            </a:prstGeom>
            <a:effectLst>
              <a:glow rad="101600">
                <a:schemeClr val="accent3">
                  <a:satMod val="175000"/>
                  <a:alpha val="40000"/>
                </a:schemeClr>
              </a:glow>
            </a:effectLst>
          </p:spPr>
        </p:pic>
        <p:pic>
          <p:nvPicPr>
            <p:cNvPr id="5" name="Graphic 4" descr="A scattering of small circles">
              <a:extLst>
                <a:ext uri="{FF2B5EF4-FFF2-40B4-BE49-F238E27FC236}">
                  <a16:creationId xmlns:a16="http://schemas.microsoft.com/office/drawing/2014/main" id="{16416810-41BF-80F1-2B77-2D1D6974344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6624472" y="-1108041"/>
              <a:ext cx="5605484" cy="5605484"/>
            </a:xfrm>
            <a:prstGeom prst="rect">
              <a:avLst/>
            </a:prstGeom>
            <a:effectLst>
              <a:glow rad="101600">
                <a:schemeClr val="accent3">
                  <a:satMod val="175000"/>
                  <a:alpha val="40000"/>
                </a:schemeClr>
              </a:glow>
            </a:effectLst>
          </p:spPr>
        </p:pic>
      </p:grpSp>
      <p:cxnSp>
        <p:nvCxnSpPr>
          <p:cNvPr id="23" name="Straight Connector 22">
            <a:extLst>
              <a:ext uri="{FF2B5EF4-FFF2-40B4-BE49-F238E27FC236}">
                <a16:creationId xmlns:a16="http://schemas.microsoft.com/office/drawing/2014/main" id="{C7B0FE9C-F303-49FF-B30D-C4457E06642A}"/>
              </a:ext>
            </a:extLst>
          </p:cNvPr>
          <p:cNvCxnSpPr/>
          <p:nvPr/>
        </p:nvCxnSpPr>
        <p:spPr>
          <a:xfrm>
            <a:off x="0" y="6260480"/>
            <a:ext cx="12192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7D700C-B032-496C-9680-57633EB31182}"/>
              </a:ext>
            </a:extLst>
          </p:cNvPr>
          <p:cNvCxnSpPr/>
          <p:nvPr/>
        </p:nvCxnSpPr>
        <p:spPr>
          <a:xfrm>
            <a:off x="0" y="5397218"/>
            <a:ext cx="12192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4199134-2609-4E66-A329-2863BCCC5133}"/>
              </a:ext>
            </a:extLst>
          </p:cNvPr>
          <p:cNvCxnSpPr/>
          <p:nvPr/>
        </p:nvCxnSpPr>
        <p:spPr>
          <a:xfrm>
            <a:off x="0" y="419470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2254BD6F-C222-4EBF-A18A-FDA724EC8AEA}"/>
              </a:ext>
            </a:extLst>
          </p:cNvPr>
          <p:cNvSpPr/>
          <p:nvPr/>
        </p:nvSpPr>
        <p:spPr>
          <a:xfrm flipH="1">
            <a:off x="659905" y="3584278"/>
            <a:ext cx="10872190" cy="1251934"/>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4" name="TextBox 23">
            <a:extLst>
              <a:ext uri="{FF2B5EF4-FFF2-40B4-BE49-F238E27FC236}">
                <a16:creationId xmlns:a16="http://schemas.microsoft.com/office/drawing/2014/main" id="{4605F6AC-8356-4661-B6A4-309609CF4CCF}"/>
              </a:ext>
            </a:extLst>
          </p:cNvPr>
          <p:cNvSpPr txBox="1"/>
          <p:nvPr/>
        </p:nvSpPr>
        <p:spPr>
          <a:xfrm>
            <a:off x="1404151" y="3845050"/>
            <a:ext cx="93836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rPr>
              <a:t>Câu 4 :		 Nghề</a:t>
            </a:r>
            <a:r>
              <a:rPr kumimoji="0" lang="en-US" sz="2400" b="0" i="0" u="none" strike="noStrike" kern="1200" cap="none" spc="0" normalizeH="0" noProof="0">
                <a:ln>
                  <a:noFill/>
                </a:ln>
                <a:solidFill>
                  <a:prstClr val="white"/>
                </a:solidFill>
                <a:effectLst/>
                <a:uLnTx/>
                <a:uFillTx/>
                <a:latin typeface="UTM Avo" panose="02040603050506020204" pitchFamily="18" charset="0"/>
                <a:ea typeface="+mn-ea"/>
                <a:cs typeface="+mn-cs"/>
              </a:rPr>
              <a:t> gì bạn với vữa, vôi</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aseline="0">
                <a:solidFill>
                  <a:prstClr val="white"/>
                </a:solidFill>
                <a:latin typeface="UTM Avo" panose="02040603050506020204" pitchFamily="18" charset="0"/>
              </a:rPr>
              <a:t>Xây</a:t>
            </a:r>
            <a:r>
              <a:rPr lang="en-US" sz="2400">
                <a:solidFill>
                  <a:prstClr val="white"/>
                </a:solidFill>
                <a:latin typeface="UTM Avo" panose="02040603050506020204" pitchFamily="18" charset="0"/>
              </a:rPr>
              <a:t> nhà cao đẹp, bạn tôi đều cần ?</a:t>
            </a: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5" name="bang c">
            <a:extLst>
              <a:ext uri="{FF2B5EF4-FFF2-40B4-BE49-F238E27FC236}">
                <a16:creationId xmlns:a16="http://schemas.microsoft.com/office/drawing/2014/main" id="{D0E6AFB4-275F-4728-9A13-27E00F9EA3A2}"/>
              </a:ext>
            </a:extLst>
          </p:cNvPr>
          <p:cNvSpPr/>
          <p:nvPr/>
        </p:nvSpPr>
        <p:spPr>
          <a:xfrm flipH="1">
            <a:off x="846227" y="6007166"/>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6" name="bang b">
            <a:extLst>
              <a:ext uri="{FF2B5EF4-FFF2-40B4-BE49-F238E27FC236}">
                <a16:creationId xmlns:a16="http://schemas.microsoft.com/office/drawing/2014/main" id="{CA2E0476-BE10-4768-BE1B-A9C0072703C2}"/>
              </a:ext>
            </a:extLst>
          </p:cNvPr>
          <p:cNvSpPr/>
          <p:nvPr/>
        </p:nvSpPr>
        <p:spPr>
          <a:xfrm flipH="1">
            <a:off x="6135895" y="5094961"/>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5" name="cau hoi c">
            <a:extLst>
              <a:ext uri="{FF2B5EF4-FFF2-40B4-BE49-F238E27FC236}">
                <a16:creationId xmlns:a16="http://schemas.microsoft.com/office/drawing/2014/main" id="{9897B1B9-EB78-41AF-AC33-1E8F7714B11F}"/>
              </a:ext>
            </a:extLst>
          </p:cNvPr>
          <p:cNvSpPr txBox="1"/>
          <p:nvPr/>
        </p:nvSpPr>
        <p:spPr>
          <a:xfrm>
            <a:off x="1145903" y="6109367"/>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C. </a:t>
            </a:r>
            <a:r>
              <a:rPr lang="en-US" sz="2000" kern="1200" noProof="0">
                <a:solidFill>
                  <a:prstClr val="white"/>
                </a:solidFill>
                <a:latin typeface="UTM Avo" panose="02040603050506020204" pitchFamily="18" charset="0"/>
                <a:ea typeface="Tahoma" panose="020B0604030504040204" pitchFamily="34" charset="0"/>
                <a:cs typeface="Tahoma" panose="020B0604030504040204" pitchFamily="34" charset="0"/>
              </a:rPr>
              <a:t>Nghề thợ xây</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cau hoi b">
            <a:extLst>
              <a:ext uri="{FF2B5EF4-FFF2-40B4-BE49-F238E27FC236}">
                <a16:creationId xmlns:a16="http://schemas.microsoft.com/office/drawing/2014/main" id="{D96707EC-5A82-4050-B897-6DBAB63AC957}"/>
              </a:ext>
            </a:extLst>
          </p:cNvPr>
          <p:cNvSpPr txBox="1"/>
          <p:nvPr/>
        </p:nvSpPr>
        <p:spPr>
          <a:xfrm>
            <a:off x="6435571" y="5197162"/>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B. </a:t>
            </a: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Nghề</a:t>
            </a:r>
            <a:r>
              <a:rPr kumimoji="0" lang="en-US" sz="2000" b="0" i="0" u="none" strike="noStrike" kern="1200" cap="none" spc="0" normalizeH="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 lái xe</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31" name="bang a">
            <a:extLst>
              <a:ext uri="{FF2B5EF4-FFF2-40B4-BE49-F238E27FC236}">
                <a16:creationId xmlns:a16="http://schemas.microsoft.com/office/drawing/2014/main" id="{8DD63B39-09F3-4F04-83CD-408FC7619A90}"/>
              </a:ext>
            </a:extLst>
          </p:cNvPr>
          <p:cNvSpPr/>
          <p:nvPr/>
        </p:nvSpPr>
        <p:spPr>
          <a:xfrm flipH="1">
            <a:off x="806332" y="5094961"/>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32" name="bang d">
            <a:extLst>
              <a:ext uri="{FF2B5EF4-FFF2-40B4-BE49-F238E27FC236}">
                <a16:creationId xmlns:a16="http://schemas.microsoft.com/office/drawing/2014/main" id="{A6F11D1C-4D08-4BAF-9A3D-4AC673B9036B}"/>
              </a:ext>
            </a:extLst>
          </p:cNvPr>
          <p:cNvSpPr/>
          <p:nvPr/>
        </p:nvSpPr>
        <p:spPr>
          <a:xfrm flipH="1">
            <a:off x="6135895" y="6001730"/>
            <a:ext cx="5249773" cy="60451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33" name="cau hoi a">
            <a:extLst>
              <a:ext uri="{FF2B5EF4-FFF2-40B4-BE49-F238E27FC236}">
                <a16:creationId xmlns:a16="http://schemas.microsoft.com/office/drawing/2014/main" id="{9B5DABB8-849A-4D2D-930C-9CA07BFC5BDE}"/>
              </a:ext>
            </a:extLst>
          </p:cNvPr>
          <p:cNvSpPr txBox="1"/>
          <p:nvPr/>
        </p:nvSpPr>
        <p:spPr>
          <a:xfrm>
            <a:off x="1106008" y="5197162"/>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A. </a:t>
            </a: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Nghề</a:t>
            </a:r>
            <a:r>
              <a:rPr kumimoji="0" lang="en-US" sz="2000" b="0" i="0" u="none" strike="noStrike" kern="1200" cap="none" spc="0" normalizeH="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 giáo</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34" name="cau hoi d">
            <a:extLst>
              <a:ext uri="{FF2B5EF4-FFF2-40B4-BE49-F238E27FC236}">
                <a16:creationId xmlns:a16="http://schemas.microsoft.com/office/drawing/2014/main" id="{42A746A3-96B8-42A5-8EFA-A104DB6B2F69}"/>
              </a:ext>
            </a:extLst>
          </p:cNvPr>
          <p:cNvSpPr txBox="1"/>
          <p:nvPr/>
        </p:nvSpPr>
        <p:spPr>
          <a:xfrm>
            <a:off x="6435571" y="6103931"/>
            <a:ext cx="4650419"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chemeClr val="bg1"/>
              </a:buClr>
              <a:buSzTx/>
              <a:buFont typeface="Wingdings" panose="05000000000000000000" pitchFamily="2" charset="2"/>
              <a:buChar char="w"/>
              <a:tabLst/>
              <a:defRPr/>
            </a:pPr>
            <a:r>
              <a:rPr kumimoji="0" lang="en-US" sz="2000" b="0" i="0" u="none" strike="noStrike" kern="1200" cap="none" spc="0" normalizeH="0" baseline="0" noProof="0">
                <a:ln>
                  <a:noFill/>
                </a:ln>
                <a:solidFill>
                  <a:srgbClr val="FFC000"/>
                </a:solidFill>
                <a:effectLst/>
                <a:uLnTx/>
                <a:uFillTx/>
                <a:latin typeface="UTM Avo" panose="02040603050506020204" pitchFamily="18" charset="0"/>
                <a:ea typeface="Tahoma" panose="020B0604030504040204" pitchFamily="34" charset="0"/>
                <a:cs typeface="Tahoma" panose="020B0604030504040204" pitchFamily="34" charset="0"/>
              </a:rPr>
              <a:t>D. </a:t>
            </a:r>
            <a:r>
              <a:rPr lang="en-US" sz="2000" kern="1200">
                <a:solidFill>
                  <a:prstClr val="white"/>
                </a:solidFill>
                <a:latin typeface="UTM Avo" panose="02040603050506020204" pitchFamily="18" charset="0"/>
                <a:ea typeface="Tahoma" panose="020B0604030504040204" pitchFamily="34" charset="0"/>
                <a:cs typeface="Tahoma" panose="020B0604030504040204" pitchFamily="34" charset="0"/>
              </a:rPr>
              <a:t>Nghề buôn bán</a:t>
            </a: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8" name="Question">
            <a:hlinkClick r:id="" action="ppaction://media"/>
            <a:extLst>
              <a:ext uri="{FF2B5EF4-FFF2-40B4-BE49-F238E27FC236}">
                <a16:creationId xmlns:a16="http://schemas.microsoft.com/office/drawing/2014/main" id="{94477BC5-B6D0-442B-AA84-FC52C48B009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192000" y="863859"/>
            <a:ext cx="487363" cy="487363"/>
          </a:xfrm>
          <a:prstGeom prst="rect">
            <a:avLst/>
          </a:prstGeom>
        </p:spPr>
      </p:pic>
      <p:pic>
        <p:nvPicPr>
          <p:cNvPr id="39" name="Final Answer">
            <a:hlinkClick r:id="" action="ppaction://media"/>
            <a:extLst>
              <a:ext uri="{FF2B5EF4-FFF2-40B4-BE49-F238E27FC236}">
                <a16:creationId xmlns:a16="http://schemas.microsoft.com/office/drawing/2014/main" id="{68BE9F49-5BDC-4DC0-880E-ABA272EC2901}"/>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192000" y="1478693"/>
            <a:ext cx="487363" cy="487363"/>
          </a:xfrm>
          <a:prstGeom prst="rect">
            <a:avLst/>
          </a:prstGeom>
        </p:spPr>
      </p:pic>
      <p:pic>
        <p:nvPicPr>
          <p:cNvPr id="40" name="Win">
            <a:hlinkClick r:id="" action="ppaction://media"/>
            <a:extLst>
              <a:ext uri="{FF2B5EF4-FFF2-40B4-BE49-F238E27FC236}">
                <a16:creationId xmlns:a16="http://schemas.microsoft.com/office/drawing/2014/main" id="{7942E890-12CD-490E-BBD3-364B92887EF6}"/>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2202905" y="2074155"/>
            <a:ext cx="487363" cy="487363"/>
          </a:xfrm>
          <a:prstGeom prst="rect">
            <a:avLst/>
          </a:prstGeom>
        </p:spPr>
      </p:pic>
      <p:pic>
        <p:nvPicPr>
          <p:cNvPr id="41" name="Lose">
            <a:hlinkClick r:id="" action="ppaction://media"/>
            <a:extLst>
              <a:ext uri="{FF2B5EF4-FFF2-40B4-BE49-F238E27FC236}">
                <a16:creationId xmlns:a16="http://schemas.microsoft.com/office/drawing/2014/main" id="{1959E413-37BE-4F97-ADD0-1237CBCB68D0}"/>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12202905" y="2630411"/>
            <a:ext cx="487363" cy="487363"/>
          </a:xfrm>
          <a:prstGeom prst="rect">
            <a:avLst/>
          </a:prstGeom>
        </p:spPr>
      </p:pic>
      <p:pic>
        <p:nvPicPr>
          <p:cNvPr id="7" name="Picture 6">
            <a:extLst>
              <a:ext uri="{FF2B5EF4-FFF2-40B4-BE49-F238E27FC236}">
                <a16:creationId xmlns:a16="http://schemas.microsoft.com/office/drawing/2014/main" id="{B8472BB3-8F13-6871-2B9D-E7E915DA54A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322084" y="-49894"/>
            <a:ext cx="3468041" cy="3468041"/>
          </a:xfrm>
          <a:prstGeom prst="rect">
            <a:avLst/>
          </a:prstGeom>
          <a:scene3d>
            <a:camera prst="orthographicFront"/>
            <a:lightRig rig="threePt" dir="t"/>
          </a:scene3d>
          <a:sp3d>
            <a:bevelT/>
          </a:sp3d>
        </p:spPr>
      </p:pic>
      <p:pic>
        <p:nvPicPr>
          <p:cNvPr id="8" name="Picture 7">
            <a:extLst>
              <a:ext uri="{FF2B5EF4-FFF2-40B4-BE49-F238E27FC236}">
                <a16:creationId xmlns:a16="http://schemas.microsoft.com/office/drawing/2014/main" id="{28C18BB4-ABC9-5192-5CCC-1F48BD1491A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 y="-1"/>
            <a:ext cx="659905" cy="736425"/>
          </a:xfrm>
          <a:prstGeom prst="rect">
            <a:avLst/>
          </a:prstGeom>
        </p:spPr>
      </p:pic>
    </p:spTree>
    <p:extLst>
      <p:ext uri="{BB962C8B-B14F-4D97-AF65-F5344CB8AC3E}">
        <p14:creationId xmlns:p14="http://schemas.microsoft.com/office/powerpoint/2010/main" val="29550344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10000" fill="hold" nodeType="withEffect">
                                  <p:stCondLst>
                                    <p:cond delay="0"/>
                                  </p:stCondLst>
                                  <p:childTnLst>
                                    <p:animEffect transition="out" filter="fade">
                                      <p:cBhvr>
                                        <p:cTn id="6" dur="1000" tmFilter="0, 0; .2, .5; .8, .5; 1, 0"/>
                                        <p:tgtEl>
                                          <p:spTgt spid="7"/>
                                        </p:tgtEl>
                                      </p:cBhvr>
                                    </p:animEffect>
                                    <p:animScale>
                                      <p:cBhvr>
                                        <p:cTn id="7" dur="500" autoRev="1" fill="hold"/>
                                        <p:tgtEl>
                                          <p:spTgt spid="7"/>
                                        </p:tgtEl>
                                      </p:cBhvr>
                                      <p:by x="105000" y="105000"/>
                                    </p:animScale>
                                  </p:childTnLst>
                                </p:cTn>
                              </p:par>
                              <p:par>
                                <p:cTn id="8" presetID="1" presetClass="mediacall" presetSubtype="0" fill="hold" nodeType="withEffect">
                                  <p:stCondLst>
                                    <p:cond delay="0"/>
                                  </p:stCondLst>
                                  <p:childTnLst>
                                    <p:cmd type="call" cmd="playFrom(0.0)">
                                      <p:cBhvr>
                                        <p:cTn id="9" dur="160339" fill="hold"/>
                                        <p:tgtEl>
                                          <p:spTgt spid="38"/>
                                        </p:tgtEl>
                                      </p:cBhvr>
                                    </p:cmd>
                                  </p:childTnLst>
                                </p:cTn>
                              </p:par>
                              <p:par>
                                <p:cTn id="10" presetID="10"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38"/>
                </p:tgtEl>
              </p:cMediaNode>
            </p:audio>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24" presetClass="emph" presetSubtype="0" fill="hold" grpId="1" nodeType="clickEffect">
                                  <p:stCondLst>
                                    <p:cond delay="0"/>
                                  </p:stCondLst>
                                  <p:childTnLst>
                                    <p:animClr clrSpc="hsl" dir="cw">
                                      <p:cBhvr override="childStyle">
                                        <p:cTn id="30" dur="500" fill="hold"/>
                                        <p:tgtEl>
                                          <p:spTgt spid="25"/>
                                        </p:tgtEl>
                                        <p:attrNameLst>
                                          <p:attrName>style.color</p:attrName>
                                        </p:attrNameLst>
                                      </p:cBhvr>
                                      <p:by>
                                        <p:hsl h="0" s="-12549" l="-25098"/>
                                      </p:by>
                                    </p:animClr>
                                    <p:animClr clrSpc="hsl" dir="cw">
                                      <p:cBhvr>
                                        <p:cTn id="31" dur="500" fill="hold"/>
                                        <p:tgtEl>
                                          <p:spTgt spid="25"/>
                                        </p:tgtEl>
                                        <p:attrNameLst>
                                          <p:attrName>fillcolor</p:attrName>
                                        </p:attrNameLst>
                                      </p:cBhvr>
                                      <p:by>
                                        <p:hsl h="0" s="-12549" l="-25098"/>
                                      </p:by>
                                    </p:animClr>
                                    <p:animClr clrSpc="hsl" dir="cw">
                                      <p:cBhvr>
                                        <p:cTn id="32" dur="500" fill="hold"/>
                                        <p:tgtEl>
                                          <p:spTgt spid="25"/>
                                        </p:tgtEl>
                                        <p:attrNameLst>
                                          <p:attrName>stroke.color</p:attrName>
                                        </p:attrNameLst>
                                      </p:cBhvr>
                                      <p:by>
                                        <p:hsl h="0" s="-12549" l="-25098"/>
                                      </p:by>
                                    </p:animClr>
                                    <p:set>
                                      <p:cBhvr>
                                        <p:cTn id="33" dur="500" fill="hold"/>
                                        <p:tgtEl>
                                          <p:spTgt spid="25"/>
                                        </p:tgtEl>
                                        <p:attrNameLst>
                                          <p:attrName>fill.type</p:attrName>
                                        </p:attrNameLst>
                                      </p:cBhvr>
                                      <p:to>
                                        <p:strVal val="solid"/>
                                      </p:to>
                                    </p:set>
                                  </p:childTnLst>
                                </p:cTn>
                              </p:par>
                              <p:par>
                                <p:cTn id="34" presetID="19" presetClass="emph" presetSubtype="0" fill="hold" grpId="0" nodeType="withEffect">
                                  <p:stCondLst>
                                    <p:cond delay="0"/>
                                  </p:stCondLst>
                                  <p:childTnLst>
                                    <p:animClr clrSpc="rgb" dir="cw">
                                      <p:cBhvr override="childStyle">
                                        <p:cTn id="35" dur="500" fill="hold"/>
                                        <p:tgtEl>
                                          <p:spTgt spid="15"/>
                                        </p:tgtEl>
                                        <p:attrNameLst>
                                          <p:attrName>style.color</p:attrName>
                                        </p:attrNameLst>
                                      </p:cBhvr>
                                      <p:to>
                                        <a:srgbClr val="FFC000"/>
                                      </p:to>
                                    </p:animClr>
                                    <p:animClr clrSpc="rgb" dir="cw">
                                      <p:cBhvr>
                                        <p:cTn id="36" dur="500" fill="hold"/>
                                        <p:tgtEl>
                                          <p:spTgt spid="15"/>
                                        </p:tgtEl>
                                        <p:attrNameLst>
                                          <p:attrName>fillcolor</p:attrName>
                                        </p:attrNameLst>
                                      </p:cBhvr>
                                      <p:to>
                                        <a:srgbClr val="FFC000"/>
                                      </p:to>
                                    </p:animClr>
                                    <p:set>
                                      <p:cBhvr>
                                        <p:cTn id="37" dur="500" fill="hold"/>
                                        <p:tgtEl>
                                          <p:spTgt spid="15"/>
                                        </p:tgtEl>
                                        <p:attrNameLst>
                                          <p:attrName>fill.type</p:attrName>
                                        </p:attrNameLst>
                                      </p:cBhvr>
                                      <p:to>
                                        <p:strVal val="solid"/>
                                      </p:to>
                                    </p:set>
                                    <p:set>
                                      <p:cBhvr>
                                        <p:cTn id="38" dur="500" fill="hold"/>
                                        <p:tgtEl>
                                          <p:spTgt spid="15"/>
                                        </p:tgtEl>
                                        <p:attrNameLst>
                                          <p:attrName>fill.on</p:attrName>
                                        </p:attrNameLst>
                                      </p:cBhvr>
                                      <p:to>
                                        <p:strVal val="true"/>
                                      </p:to>
                                    </p:set>
                                  </p:childTnLst>
                                </p:cTn>
                              </p:par>
                              <p:par>
                                <p:cTn id="39" presetID="1" presetClass="mediacall" presetSubtype="0" fill="hold" nodeType="withEffect">
                                  <p:stCondLst>
                                    <p:cond delay="0"/>
                                  </p:stCondLst>
                                  <p:childTnLst>
                                    <p:cmd type="call" cmd="playFrom(0.0)">
                                      <p:cBhvr>
                                        <p:cTn id="40" dur="20218" fill="hold"/>
                                        <p:tgtEl>
                                          <p:spTgt spid="39"/>
                                        </p:tgtEl>
                                      </p:cBhvr>
                                    </p:cmd>
                                  </p:childTnLst>
                                </p:cTn>
                              </p:par>
                              <p:par>
                                <p:cTn id="41" presetID="3" presetClass="mediacall" presetSubtype="0" fill="hold" nodeType="withEffect">
                                  <p:stCondLst>
                                    <p:cond delay="0"/>
                                  </p:stCondLst>
                                  <p:childTnLst>
                                    <p:cmd type="call" cmd="stop">
                                      <p:cBhvr>
                                        <p:cTn id="42" dur="1" fill="hold"/>
                                        <p:tgtEl>
                                          <p:spTgt spid="38"/>
                                        </p:tgtEl>
                                      </p:cBhvr>
                                    </p:cmd>
                                  </p:childTnLst>
                                </p:cTn>
                              </p:par>
                              <p:par>
                                <p:cTn id="43" presetID="19" presetClass="emph" presetSubtype="0" repeatCount="4000" fill="hold" grpId="1" nodeType="withEffect">
                                  <p:stCondLst>
                                    <p:cond delay="3000"/>
                                  </p:stCondLst>
                                  <p:childTnLst>
                                    <p:animClr clrSpc="rgb" dir="cw">
                                      <p:cBhvr override="childStyle">
                                        <p:cTn id="44" dur="500" fill="hold"/>
                                        <p:tgtEl>
                                          <p:spTgt spid="15"/>
                                        </p:tgtEl>
                                        <p:attrNameLst>
                                          <p:attrName>style.color</p:attrName>
                                        </p:attrNameLst>
                                      </p:cBhvr>
                                      <p:to>
                                        <a:srgbClr val="92D050"/>
                                      </p:to>
                                    </p:animClr>
                                    <p:animClr clrSpc="rgb" dir="cw">
                                      <p:cBhvr>
                                        <p:cTn id="45" dur="500" fill="hold"/>
                                        <p:tgtEl>
                                          <p:spTgt spid="15"/>
                                        </p:tgtEl>
                                        <p:attrNameLst>
                                          <p:attrName>fillcolor</p:attrName>
                                        </p:attrNameLst>
                                      </p:cBhvr>
                                      <p:to>
                                        <a:srgbClr val="92D050"/>
                                      </p:to>
                                    </p:animClr>
                                    <p:set>
                                      <p:cBhvr>
                                        <p:cTn id="46" dur="500" fill="hold"/>
                                        <p:tgtEl>
                                          <p:spTgt spid="15"/>
                                        </p:tgtEl>
                                        <p:attrNameLst>
                                          <p:attrName>fill.type</p:attrName>
                                        </p:attrNameLst>
                                      </p:cBhvr>
                                      <p:to>
                                        <p:strVal val="solid"/>
                                      </p:to>
                                    </p:set>
                                    <p:set>
                                      <p:cBhvr>
                                        <p:cTn id="47" dur="500" fill="hold"/>
                                        <p:tgtEl>
                                          <p:spTgt spid="15"/>
                                        </p:tgtEl>
                                        <p:attrNameLst>
                                          <p:attrName>fill.on</p:attrName>
                                        </p:attrNameLst>
                                      </p:cBhvr>
                                      <p:to>
                                        <p:strVal val="true"/>
                                      </p:to>
                                    </p:set>
                                  </p:childTnLst>
                                </p:cTn>
                              </p:par>
                              <p:par>
                                <p:cTn id="48" presetID="1" presetClass="mediacall" presetSubtype="0" fill="hold" nodeType="withEffect">
                                  <p:stCondLst>
                                    <p:cond delay="3000"/>
                                  </p:stCondLst>
                                  <p:childTnLst>
                                    <p:cmd type="call" cmd="playFrom(0.0)">
                                      <p:cBhvr>
                                        <p:cTn id="49" dur="7732" fill="hold"/>
                                        <p:tgtEl>
                                          <p:spTgt spid="40"/>
                                        </p:tgtEl>
                                      </p:cBhvr>
                                    </p:cmd>
                                  </p:childTnLst>
                                </p:cTn>
                              </p:par>
                              <p:par>
                                <p:cTn id="50" presetID="3" presetClass="mediacall" presetSubtype="0" fill="hold" nodeType="withEffect">
                                  <p:stCondLst>
                                    <p:cond delay="3000"/>
                                  </p:stCondLst>
                                  <p:childTnLst>
                                    <p:cmd type="call" cmd="stop">
                                      <p:cBhvr>
                                        <p:cTn id="51" dur="1" fill="hold"/>
                                        <p:tgtEl>
                                          <p:spTgt spid="39"/>
                                        </p:tgtEl>
                                      </p:cBhvr>
                                    </p:cmd>
                                  </p:childTnLst>
                                </p:cTn>
                              </p:par>
                              <p:par>
                                <p:cTn id="52" presetID="24" presetClass="emph" presetSubtype="0" fill="hold" grpId="2" nodeType="withEffect">
                                  <p:stCondLst>
                                    <p:cond delay="3000"/>
                                  </p:stCondLst>
                                  <p:childTnLst>
                                    <p:animClr clrSpc="hsl" dir="cw">
                                      <p:cBhvr override="childStyle">
                                        <p:cTn id="53" dur="500" fill="hold"/>
                                        <p:tgtEl>
                                          <p:spTgt spid="25"/>
                                        </p:tgtEl>
                                        <p:attrNameLst>
                                          <p:attrName>style.color</p:attrName>
                                        </p:attrNameLst>
                                      </p:cBhvr>
                                      <p:by>
                                        <p:hsl h="0" s="-12549" l="-25098"/>
                                      </p:by>
                                    </p:animClr>
                                    <p:animClr clrSpc="hsl" dir="cw">
                                      <p:cBhvr>
                                        <p:cTn id="54" dur="500" fill="hold"/>
                                        <p:tgtEl>
                                          <p:spTgt spid="25"/>
                                        </p:tgtEl>
                                        <p:attrNameLst>
                                          <p:attrName>fillcolor</p:attrName>
                                        </p:attrNameLst>
                                      </p:cBhvr>
                                      <p:by>
                                        <p:hsl h="0" s="-12549" l="-25098"/>
                                      </p:by>
                                    </p:animClr>
                                    <p:animClr clrSpc="hsl" dir="cw">
                                      <p:cBhvr>
                                        <p:cTn id="55" dur="500" fill="hold"/>
                                        <p:tgtEl>
                                          <p:spTgt spid="25"/>
                                        </p:tgtEl>
                                        <p:attrNameLst>
                                          <p:attrName>stroke.color</p:attrName>
                                        </p:attrNameLst>
                                      </p:cBhvr>
                                      <p:by>
                                        <p:hsl h="0" s="-12549" l="-25098"/>
                                      </p:by>
                                    </p:animClr>
                                    <p:set>
                                      <p:cBhvr>
                                        <p:cTn id="56"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57" restart="whenNotActive" fill="hold" evtFilter="cancelBubble" nodeType="interactiveSeq">
                <p:stCondLst>
                  <p:cond evt="onClick" delay="0">
                    <p:tgtEl>
                      <p:spTgt spid="33"/>
                    </p:tgtEl>
                  </p:cond>
                </p:stCondLst>
                <p:endSync evt="end" delay="0">
                  <p:rtn val="all"/>
                </p:endSync>
                <p:childTnLst>
                  <p:par>
                    <p:cTn id="58" fill="hold">
                      <p:stCondLst>
                        <p:cond delay="0"/>
                      </p:stCondLst>
                      <p:childTnLst>
                        <p:par>
                          <p:cTn id="59" fill="hold">
                            <p:stCondLst>
                              <p:cond delay="0"/>
                            </p:stCondLst>
                            <p:childTnLst>
                              <p:par>
                                <p:cTn id="60" presetID="24" presetClass="emph" presetSubtype="0" fill="hold" grpId="1" nodeType="clickEffect">
                                  <p:stCondLst>
                                    <p:cond delay="0"/>
                                  </p:stCondLst>
                                  <p:childTnLst>
                                    <p:animClr clrSpc="hsl" dir="cw">
                                      <p:cBhvr override="childStyle">
                                        <p:cTn id="61" dur="500" fill="hold"/>
                                        <p:tgtEl>
                                          <p:spTgt spid="33"/>
                                        </p:tgtEl>
                                        <p:attrNameLst>
                                          <p:attrName>style.color</p:attrName>
                                        </p:attrNameLst>
                                      </p:cBhvr>
                                      <p:by>
                                        <p:hsl h="0" s="-12549" l="-25098"/>
                                      </p:by>
                                    </p:animClr>
                                    <p:animClr clrSpc="hsl" dir="cw">
                                      <p:cBhvr>
                                        <p:cTn id="62" dur="500" fill="hold"/>
                                        <p:tgtEl>
                                          <p:spTgt spid="33"/>
                                        </p:tgtEl>
                                        <p:attrNameLst>
                                          <p:attrName>fillcolor</p:attrName>
                                        </p:attrNameLst>
                                      </p:cBhvr>
                                      <p:by>
                                        <p:hsl h="0" s="-12549" l="-25098"/>
                                      </p:by>
                                    </p:animClr>
                                    <p:animClr clrSpc="hsl" dir="cw">
                                      <p:cBhvr>
                                        <p:cTn id="63" dur="500" fill="hold"/>
                                        <p:tgtEl>
                                          <p:spTgt spid="33"/>
                                        </p:tgtEl>
                                        <p:attrNameLst>
                                          <p:attrName>stroke.color</p:attrName>
                                        </p:attrNameLst>
                                      </p:cBhvr>
                                      <p:by>
                                        <p:hsl h="0" s="-12549" l="-25098"/>
                                      </p:by>
                                    </p:animClr>
                                    <p:set>
                                      <p:cBhvr>
                                        <p:cTn id="64" dur="500" fill="hold"/>
                                        <p:tgtEl>
                                          <p:spTgt spid="33"/>
                                        </p:tgtEl>
                                        <p:attrNameLst>
                                          <p:attrName>fill.type</p:attrName>
                                        </p:attrNameLst>
                                      </p:cBhvr>
                                      <p:to>
                                        <p:strVal val="solid"/>
                                      </p:to>
                                    </p:set>
                                  </p:childTnLst>
                                </p:cTn>
                              </p:par>
                              <p:par>
                                <p:cTn id="65" presetID="19" presetClass="emph" presetSubtype="0" fill="hold" grpId="0" nodeType="withEffect">
                                  <p:stCondLst>
                                    <p:cond delay="0"/>
                                  </p:stCondLst>
                                  <p:childTnLst>
                                    <p:animClr clrSpc="rgb" dir="cw">
                                      <p:cBhvr override="childStyle">
                                        <p:cTn id="66" dur="500" fill="hold"/>
                                        <p:tgtEl>
                                          <p:spTgt spid="31"/>
                                        </p:tgtEl>
                                        <p:attrNameLst>
                                          <p:attrName>style.color</p:attrName>
                                        </p:attrNameLst>
                                      </p:cBhvr>
                                      <p:to>
                                        <a:srgbClr val="FFC000"/>
                                      </p:to>
                                    </p:animClr>
                                    <p:animClr clrSpc="rgb" dir="cw">
                                      <p:cBhvr>
                                        <p:cTn id="67" dur="500" fill="hold"/>
                                        <p:tgtEl>
                                          <p:spTgt spid="31"/>
                                        </p:tgtEl>
                                        <p:attrNameLst>
                                          <p:attrName>fillcolor</p:attrName>
                                        </p:attrNameLst>
                                      </p:cBhvr>
                                      <p:to>
                                        <a:srgbClr val="FFC000"/>
                                      </p:to>
                                    </p:animClr>
                                    <p:set>
                                      <p:cBhvr>
                                        <p:cTn id="68" dur="500" fill="hold"/>
                                        <p:tgtEl>
                                          <p:spTgt spid="31"/>
                                        </p:tgtEl>
                                        <p:attrNameLst>
                                          <p:attrName>fill.type</p:attrName>
                                        </p:attrNameLst>
                                      </p:cBhvr>
                                      <p:to>
                                        <p:strVal val="solid"/>
                                      </p:to>
                                    </p:set>
                                    <p:set>
                                      <p:cBhvr>
                                        <p:cTn id="69" dur="500" fill="hold"/>
                                        <p:tgtEl>
                                          <p:spTgt spid="31"/>
                                        </p:tgtEl>
                                        <p:attrNameLst>
                                          <p:attrName>fill.on</p:attrName>
                                        </p:attrNameLst>
                                      </p:cBhvr>
                                      <p:to>
                                        <p:strVal val="true"/>
                                      </p:to>
                                    </p:set>
                                  </p:childTnLst>
                                </p:cTn>
                              </p:par>
                              <p:par>
                                <p:cTn id="70" presetID="1" presetClass="mediacall" presetSubtype="0" fill="hold" nodeType="withEffect">
                                  <p:stCondLst>
                                    <p:cond delay="0"/>
                                  </p:stCondLst>
                                  <p:childTnLst>
                                    <p:cmd type="call" cmd="playFrom(0.0)">
                                      <p:cBhvr>
                                        <p:cTn id="71" dur="20218" fill="hold"/>
                                        <p:tgtEl>
                                          <p:spTgt spid="39"/>
                                        </p:tgtEl>
                                      </p:cBhvr>
                                    </p:cmd>
                                  </p:childTnLst>
                                </p:cTn>
                              </p:par>
                              <p:par>
                                <p:cTn id="72" presetID="3" presetClass="mediacall" presetSubtype="0" fill="hold" nodeType="withEffect">
                                  <p:stCondLst>
                                    <p:cond delay="0"/>
                                  </p:stCondLst>
                                  <p:childTnLst>
                                    <p:cmd type="call" cmd="stop">
                                      <p:cBhvr>
                                        <p:cTn id="73" dur="1" fill="hold"/>
                                        <p:tgtEl>
                                          <p:spTgt spid="38"/>
                                        </p:tgtEl>
                                      </p:cBhvr>
                                    </p:cmd>
                                  </p:childTnLst>
                                </p:cTn>
                              </p:par>
                              <p:par>
                                <p:cTn id="74" presetID="19" presetClass="emph" presetSubtype="0" fill="hold" grpId="1" nodeType="withEffect">
                                  <p:stCondLst>
                                    <p:cond delay="3000"/>
                                  </p:stCondLst>
                                  <p:childTnLst>
                                    <p:animClr clrSpc="rgb" dir="cw">
                                      <p:cBhvr override="childStyle">
                                        <p:cTn id="75" dur="500" fill="hold"/>
                                        <p:tgtEl>
                                          <p:spTgt spid="31"/>
                                        </p:tgtEl>
                                        <p:attrNameLst>
                                          <p:attrName>style.color</p:attrName>
                                        </p:attrNameLst>
                                      </p:cBhvr>
                                      <p:to>
                                        <a:srgbClr val="FF0000"/>
                                      </p:to>
                                    </p:animClr>
                                    <p:animClr clrSpc="rgb" dir="cw">
                                      <p:cBhvr>
                                        <p:cTn id="76" dur="500" fill="hold"/>
                                        <p:tgtEl>
                                          <p:spTgt spid="31"/>
                                        </p:tgtEl>
                                        <p:attrNameLst>
                                          <p:attrName>fillcolor</p:attrName>
                                        </p:attrNameLst>
                                      </p:cBhvr>
                                      <p:to>
                                        <a:srgbClr val="FF0000"/>
                                      </p:to>
                                    </p:animClr>
                                    <p:set>
                                      <p:cBhvr>
                                        <p:cTn id="77" dur="500" fill="hold"/>
                                        <p:tgtEl>
                                          <p:spTgt spid="31"/>
                                        </p:tgtEl>
                                        <p:attrNameLst>
                                          <p:attrName>fill.type</p:attrName>
                                        </p:attrNameLst>
                                      </p:cBhvr>
                                      <p:to>
                                        <p:strVal val="solid"/>
                                      </p:to>
                                    </p:set>
                                    <p:set>
                                      <p:cBhvr>
                                        <p:cTn id="78" dur="500" fill="hold"/>
                                        <p:tgtEl>
                                          <p:spTgt spid="31"/>
                                        </p:tgtEl>
                                        <p:attrNameLst>
                                          <p:attrName>fill.on</p:attrName>
                                        </p:attrNameLst>
                                      </p:cBhvr>
                                      <p:to>
                                        <p:strVal val="true"/>
                                      </p:to>
                                    </p:set>
                                  </p:childTnLst>
                                </p:cTn>
                              </p:par>
                              <p:par>
                                <p:cTn id="79" presetID="19" presetClass="emph" presetSubtype="0" repeatCount="4000" fill="hold" grpId="2" nodeType="withEffect">
                                  <p:stCondLst>
                                    <p:cond delay="3000"/>
                                  </p:stCondLst>
                                  <p:childTnLst>
                                    <p:animClr clrSpc="rgb" dir="cw">
                                      <p:cBhvr override="childStyle">
                                        <p:cTn id="80" dur="500" fill="hold"/>
                                        <p:tgtEl>
                                          <p:spTgt spid="15"/>
                                        </p:tgtEl>
                                        <p:attrNameLst>
                                          <p:attrName>style.color</p:attrName>
                                        </p:attrNameLst>
                                      </p:cBhvr>
                                      <p:to>
                                        <a:srgbClr val="92D050"/>
                                      </p:to>
                                    </p:animClr>
                                    <p:animClr clrSpc="rgb" dir="cw">
                                      <p:cBhvr>
                                        <p:cTn id="81" dur="500" fill="hold"/>
                                        <p:tgtEl>
                                          <p:spTgt spid="15"/>
                                        </p:tgtEl>
                                        <p:attrNameLst>
                                          <p:attrName>fillcolor</p:attrName>
                                        </p:attrNameLst>
                                      </p:cBhvr>
                                      <p:to>
                                        <a:srgbClr val="92D050"/>
                                      </p:to>
                                    </p:animClr>
                                    <p:set>
                                      <p:cBhvr>
                                        <p:cTn id="82" dur="500" fill="hold"/>
                                        <p:tgtEl>
                                          <p:spTgt spid="15"/>
                                        </p:tgtEl>
                                        <p:attrNameLst>
                                          <p:attrName>fill.type</p:attrName>
                                        </p:attrNameLst>
                                      </p:cBhvr>
                                      <p:to>
                                        <p:strVal val="solid"/>
                                      </p:to>
                                    </p:set>
                                    <p:set>
                                      <p:cBhvr>
                                        <p:cTn id="83" dur="500" fill="hold"/>
                                        <p:tgtEl>
                                          <p:spTgt spid="15"/>
                                        </p:tgtEl>
                                        <p:attrNameLst>
                                          <p:attrName>fill.on</p:attrName>
                                        </p:attrNameLst>
                                      </p:cBhvr>
                                      <p:to>
                                        <p:strVal val="true"/>
                                      </p:to>
                                    </p:set>
                                  </p:childTnLst>
                                </p:cTn>
                              </p:par>
                              <p:par>
                                <p:cTn id="84" presetID="1" presetClass="mediacall" presetSubtype="0" fill="hold" nodeType="withEffect">
                                  <p:stCondLst>
                                    <p:cond delay="3000"/>
                                  </p:stCondLst>
                                  <p:childTnLst>
                                    <p:cmd type="call" cmd="playFrom(0.0)">
                                      <p:cBhvr>
                                        <p:cTn id="85" dur="5903" fill="hold"/>
                                        <p:tgtEl>
                                          <p:spTgt spid="41"/>
                                        </p:tgtEl>
                                      </p:cBhvr>
                                    </p:cmd>
                                  </p:childTnLst>
                                </p:cTn>
                              </p:par>
                              <p:par>
                                <p:cTn id="86" presetID="3" presetClass="mediacall" presetSubtype="0" fill="hold" nodeType="withEffect">
                                  <p:stCondLst>
                                    <p:cond delay="3000"/>
                                  </p:stCondLst>
                                  <p:childTnLst>
                                    <p:cmd type="call" cmd="stop">
                                      <p:cBhvr>
                                        <p:cTn id="87" dur="1" fill="hold"/>
                                        <p:tgtEl>
                                          <p:spTgt spid="39"/>
                                        </p:tgtEl>
                                      </p:cBhvr>
                                    </p:cmd>
                                  </p:childTnLst>
                                </p:cTn>
                              </p:par>
                              <p:par>
                                <p:cTn id="88" presetID="30" presetClass="emph" presetSubtype="0" fill="hold" grpId="2" nodeType="withEffect">
                                  <p:stCondLst>
                                    <p:cond delay="3000"/>
                                  </p:stCondLst>
                                  <p:childTnLst>
                                    <p:animClr clrSpc="hsl" dir="cw">
                                      <p:cBhvr override="childStyle">
                                        <p:cTn id="89" dur="500" fill="hold"/>
                                        <p:tgtEl>
                                          <p:spTgt spid="33"/>
                                        </p:tgtEl>
                                        <p:attrNameLst>
                                          <p:attrName>style.color</p:attrName>
                                        </p:attrNameLst>
                                      </p:cBhvr>
                                      <p:by>
                                        <p:hsl h="0" s="12549" l="25098"/>
                                      </p:by>
                                    </p:animClr>
                                    <p:animClr clrSpc="hsl" dir="cw">
                                      <p:cBhvr>
                                        <p:cTn id="90" dur="500" fill="hold"/>
                                        <p:tgtEl>
                                          <p:spTgt spid="33"/>
                                        </p:tgtEl>
                                        <p:attrNameLst>
                                          <p:attrName>fillcolor</p:attrName>
                                        </p:attrNameLst>
                                      </p:cBhvr>
                                      <p:by>
                                        <p:hsl h="0" s="12549" l="25098"/>
                                      </p:by>
                                    </p:animClr>
                                    <p:animClr clrSpc="hsl" dir="cw">
                                      <p:cBhvr>
                                        <p:cTn id="91" dur="500" fill="hold"/>
                                        <p:tgtEl>
                                          <p:spTgt spid="33"/>
                                        </p:tgtEl>
                                        <p:attrNameLst>
                                          <p:attrName>stroke.color</p:attrName>
                                        </p:attrNameLst>
                                      </p:cBhvr>
                                      <p:by>
                                        <p:hsl h="0" s="12549" l="25098"/>
                                      </p:by>
                                    </p:animClr>
                                    <p:set>
                                      <p:cBhvr>
                                        <p:cTn id="92" dur="500" fill="hold"/>
                                        <p:tgtEl>
                                          <p:spTgt spid="33"/>
                                        </p:tgtEl>
                                        <p:attrNameLst>
                                          <p:attrName>fill.type</p:attrName>
                                        </p:attrNameLst>
                                      </p:cBhvr>
                                      <p:to>
                                        <p:strVal val="solid"/>
                                      </p:to>
                                    </p:set>
                                  </p:childTnLst>
                                </p:cTn>
                              </p:par>
                              <p:par>
                                <p:cTn id="93" presetID="24" presetClass="emph" presetSubtype="0" fill="hold" grpId="3" nodeType="withEffect">
                                  <p:stCondLst>
                                    <p:cond delay="3000"/>
                                  </p:stCondLst>
                                  <p:childTnLst>
                                    <p:animClr clrSpc="hsl" dir="cw">
                                      <p:cBhvr override="childStyle">
                                        <p:cTn id="94" dur="500" fill="hold"/>
                                        <p:tgtEl>
                                          <p:spTgt spid="25"/>
                                        </p:tgtEl>
                                        <p:attrNameLst>
                                          <p:attrName>style.color</p:attrName>
                                        </p:attrNameLst>
                                      </p:cBhvr>
                                      <p:by>
                                        <p:hsl h="0" s="-12549" l="-25098"/>
                                      </p:by>
                                    </p:animClr>
                                    <p:animClr clrSpc="hsl" dir="cw">
                                      <p:cBhvr>
                                        <p:cTn id="95" dur="500" fill="hold"/>
                                        <p:tgtEl>
                                          <p:spTgt spid="25"/>
                                        </p:tgtEl>
                                        <p:attrNameLst>
                                          <p:attrName>fillcolor</p:attrName>
                                        </p:attrNameLst>
                                      </p:cBhvr>
                                      <p:by>
                                        <p:hsl h="0" s="-12549" l="-25098"/>
                                      </p:by>
                                    </p:animClr>
                                    <p:animClr clrSpc="hsl" dir="cw">
                                      <p:cBhvr>
                                        <p:cTn id="96" dur="500" fill="hold"/>
                                        <p:tgtEl>
                                          <p:spTgt spid="25"/>
                                        </p:tgtEl>
                                        <p:attrNameLst>
                                          <p:attrName>stroke.color</p:attrName>
                                        </p:attrNameLst>
                                      </p:cBhvr>
                                      <p:by>
                                        <p:hsl h="0" s="-12549" l="-25098"/>
                                      </p:by>
                                    </p:animClr>
                                    <p:set>
                                      <p:cBhvr>
                                        <p:cTn id="97"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98" restart="whenNotActive" fill="hold" evtFilter="cancelBubble" nodeType="interactiveSeq">
                <p:stCondLst>
                  <p:cond evt="onClick" delay="0">
                    <p:tgtEl>
                      <p:spTgt spid="27"/>
                    </p:tgtEl>
                  </p:cond>
                </p:stCondLst>
                <p:endSync evt="end" delay="0">
                  <p:rtn val="all"/>
                </p:endSync>
                <p:childTnLst>
                  <p:par>
                    <p:cTn id="99" fill="hold">
                      <p:stCondLst>
                        <p:cond delay="0"/>
                      </p:stCondLst>
                      <p:childTnLst>
                        <p:par>
                          <p:cTn id="100" fill="hold">
                            <p:stCondLst>
                              <p:cond delay="0"/>
                            </p:stCondLst>
                            <p:childTnLst>
                              <p:par>
                                <p:cTn id="101" presetID="24" presetClass="emph" presetSubtype="0" fill="hold" grpId="1" nodeType="clickEffect">
                                  <p:stCondLst>
                                    <p:cond delay="0"/>
                                  </p:stCondLst>
                                  <p:childTnLst>
                                    <p:animClr clrSpc="hsl" dir="cw">
                                      <p:cBhvr override="childStyle">
                                        <p:cTn id="102" dur="500" fill="hold"/>
                                        <p:tgtEl>
                                          <p:spTgt spid="27"/>
                                        </p:tgtEl>
                                        <p:attrNameLst>
                                          <p:attrName>style.color</p:attrName>
                                        </p:attrNameLst>
                                      </p:cBhvr>
                                      <p:by>
                                        <p:hsl h="0" s="-12549" l="-25098"/>
                                      </p:by>
                                    </p:animClr>
                                    <p:animClr clrSpc="hsl" dir="cw">
                                      <p:cBhvr>
                                        <p:cTn id="103" dur="500" fill="hold"/>
                                        <p:tgtEl>
                                          <p:spTgt spid="27"/>
                                        </p:tgtEl>
                                        <p:attrNameLst>
                                          <p:attrName>fillcolor</p:attrName>
                                        </p:attrNameLst>
                                      </p:cBhvr>
                                      <p:by>
                                        <p:hsl h="0" s="-12549" l="-25098"/>
                                      </p:by>
                                    </p:animClr>
                                    <p:animClr clrSpc="hsl" dir="cw">
                                      <p:cBhvr>
                                        <p:cTn id="104" dur="500" fill="hold"/>
                                        <p:tgtEl>
                                          <p:spTgt spid="27"/>
                                        </p:tgtEl>
                                        <p:attrNameLst>
                                          <p:attrName>stroke.color</p:attrName>
                                        </p:attrNameLst>
                                      </p:cBhvr>
                                      <p:by>
                                        <p:hsl h="0" s="-12549" l="-25098"/>
                                      </p:by>
                                    </p:animClr>
                                    <p:set>
                                      <p:cBhvr>
                                        <p:cTn id="105" dur="500" fill="hold"/>
                                        <p:tgtEl>
                                          <p:spTgt spid="27"/>
                                        </p:tgtEl>
                                        <p:attrNameLst>
                                          <p:attrName>fill.type</p:attrName>
                                        </p:attrNameLst>
                                      </p:cBhvr>
                                      <p:to>
                                        <p:strVal val="solid"/>
                                      </p:to>
                                    </p:set>
                                  </p:childTnLst>
                                </p:cTn>
                              </p:par>
                              <p:par>
                                <p:cTn id="106" presetID="19" presetClass="emph" presetSubtype="0" fill="hold" grpId="0" nodeType="withEffect">
                                  <p:stCondLst>
                                    <p:cond delay="0"/>
                                  </p:stCondLst>
                                  <p:childTnLst>
                                    <p:animClr clrSpc="rgb" dir="cw">
                                      <p:cBhvr override="childStyle">
                                        <p:cTn id="107" dur="500" fill="hold"/>
                                        <p:tgtEl>
                                          <p:spTgt spid="16"/>
                                        </p:tgtEl>
                                        <p:attrNameLst>
                                          <p:attrName>style.color</p:attrName>
                                        </p:attrNameLst>
                                      </p:cBhvr>
                                      <p:to>
                                        <a:srgbClr val="FFC000"/>
                                      </p:to>
                                    </p:animClr>
                                    <p:animClr clrSpc="rgb" dir="cw">
                                      <p:cBhvr>
                                        <p:cTn id="108" dur="500" fill="hold"/>
                                        <p:tgtEl>
                                          <p:spTgt spid="16"/>
                                        </p:tgtEl>
                                        <p:attrNameLst>
                                          <p:attrName>fillcolor</p:attrName>
                                        </p:attrNameLst>
                                      </p:cBhvr>
                                      <p:to>
                                        <a:srgbClr val="FFC000"/>
                                      </p:to>
                                    </p:animClr>
                                    <p:set>
                                      <p:cBhvr>
                                        <p:cTn id="109" dur="500" fill="hold"/>
                                        <p:tgtEl>
                                          <p:spTgt spid="16"/>
                                        </p:tgtEl>
                                        <p:attrNameLst>
                                          <p:attrName>fill.type</p:attrName>
                                        </p:attrNameLst>
                                      </p:cBhvr>
                                      <p:to>
                                        <p:strVal val="solid"/>
                                      </p:to>
                                    </p:set>
                                    <p:set>
                                      <p:cBhvr>
                                        <p:cTn id="110" dur="500" fill="hold"/>
                                        <p:tgtEl>
                                          <p:spTgt spid="16"/>
                                        </p:tgtEl>
                                        <p:attrNameLst>
                                          <p:attrName>fill.on</p:attrName>
                                        </p:attrNameLst>
                                      </p:cBhvr>
                                      <p:to>
                                        <p:strVal val="true"/>
                                      </p:to>
                                    </p:set>
                                  </p:childTnLst>
                                </p:cTn>
                              </p:par>
                              <p:par>
                                <p:cTn id="111" presetID="1" presetClass="mediacall" presetSubtype="0" fill="hold" nodeType="withEffect">
                                  <p:stCondLst>
                                    <p:cond delay="0"/>
                                  </p:stCondLst>
                                  <p:childTnLst>
                                    <p:cmd type="call" cmd="playFrom(0.0)">
                                      <p:cBhvr>
                                        <p:cTn id="112" dur="20218" fill="hold"/>
                                        <p:tgtEl>
                                          <p:spTgt spid="39"/>
                                        </p:tgtEl>
                                      </p:cBhvr>
                                    </p:cmd>
                                  </p:childTnLst>
                                </p:cTn>
                              </p:par>
                              <p:par>
                                <p:cTn id="113" presetID="3" presetClass="mediacall" presetSubtype="0" fill="hold" nodeType="withEffect">
                                  <p:stCondLst>
                                    <p:cond delay="0"/>
                                  </p:stCondLst>
                                  <p:childTnLst>
                                    <p:cmd type="call" cmd="stop">
                                      <p:cBhvr>
                                        <p:cTn id="114" dur="1" fill="hold"/>
                                        <p:tgtEl>
                                          <p:spTgt spid="38"/>
                                        </p:tgtEl>
                                      </p:cBhvr>
                                    </p:cmd>
                                  </p:childTnLst>
                                </p:cTn>
                              </p:par>
                              <p:par>
                                <p:cTn id="115" presetID="19" presetClass="emph" presetSubtype="0" fill="hold" grpId="1" nodeType="withEffect">
                                  <p:stCondLst>
                                    <p:cond delay="3500"/>
                                  </p:stCondLst>
                                  <p:childTnLst>
                                    <p:animClr clrSpc="rgb" dir="cw">
                                      <p:cBhvr override="childStyle">
                                        <p:cTn id="116" dur="500" fill="hold"/>
                                        <p:tgtEl>
                                          <p:spTgt spid="16"/>
                                        </p:tgtEl>
                                        <p:attrNameLst>
                                          <p:attrName>style.color</p:attrName>
                                        </p:attrNameLst>
                                      </p:cBhvr>
                                      <p:to>
                                        <a:srgbClr val="FF0000"/>
                                      </p:to>
                                    </p:animClr>
                                    <p:animClr clrSpc="rgb" dir="cw">
                                      <p:cBhvr>
                                        <p:cTn id="117" dur="500" fill="hold"/>
                                        <p:tgtEl>
                                          <p:spTgt spid="16"/>
                                        </p:tgtEl>
                                        <p:attrNameLst>
                                          <p:attrName>fillcolor</p:attrName>
                                        </p:attrNameLst>
                                      </p:cBhvr>
                                      <p:to>
                                        <a:srgbClr val="FF0000"/>
                                      </p:to>
                                    </p:animClr>
                                    <p:set>
                                      <p:cBhvr>
                                        <p:cTn id="118" dur="500" fill="hold"/>
                                        <p:tgtEl>
                                          <p:spTgt spid="16"/>
                                        </p:tgtEl>
                                        <p:attrNameLst>
                                          <p:attrName>fill.type</p:attrName>
                                        </p:attrNameLst>
                                      </p:cBhvr>
                                      <p:to>
                                        <p:strVal val="solid"/>
                                      </p:to>
                                    </p:set>
                                    <p:set>
                                      <p:cBhvr>
                                        <p:cTn id="119" dur="500" fill="hold"/>
                                        <p:tgtEl>
                                          <p:spTgt spid="16"/>
                                        </p:tgtEl>
                                        <p:attrNameLst>
                                          <p:attrName>fill.on</p:attrName>
                                        </p:attrNameLst>
                                      </p:cBhvr>
                                      <p:to>
                                        <p:strVal val="true"/>
                                      </p:to>
                                    </p:set>
                                  </p:childTnLst>
                                </p:cTn>
                              </p:par>
                              <p:par>
                                <p:cTn id="120" presetID="19" presetClass="emph" presetSubtype="0" repeatCount="4000" fill="hold" grpId="3" nodeType="withEffect">
                                  <p:stCondLst>
                                    <p:cond delay="3500"/>
                                  </p:stCondLst>
                                  <p:childTnLst>
                                    <p:animClr clrSpc="rgb" dir="cw">
                                      <p:cBhvr override="childStyle">
                                        <p:cTn id="121" dur="500" fill="hold"/>
                                        <p:tgtEl>
                                          <p:spTgt spid="15"/>
                                        </p:tgtEl>
                                        <p:attrNameLst>
                                          <p:attrName>style.color</p:attrName>
                                        </p:attrNameLst>
                                      </p:cBhvr>
                                      <p:to>
                                        <a:srgbClr val="92D050"/>
                                      </p:to>
                                    </p:animClr>
                                    <p:animClr clrSpc="rgb" dir="cw">
                                      <p:cBhvr>
                                        <p:cTn id="122" dur="500" fill="hold"/>
                                        <p:tgtEl>
                                          <p:spTgt spid="15"/>
                                        </p:tgtEl>
                                        <p:attrNameLst>
                                          <p:attrName>fillcolor</p:attrName>
                                        </p:attrNameLst>
                                      </p:cBhvr>
                                      <p:to>
                                        <a:srgbClr val="92D050"/>
                                      </p:to>
                                    </p:animClr>
                                    <p:set>
                                      <p:cBhvr>
                                        <p:cTn id="123" dur="500" fill="hold"/>
                                        <p:tgtEl>
                                          <p:spTgt spid="15"/>
                                        </p:tgtEl>
                                        <p:attrNameLst>
                                          <p:attrName>fill.type</p:attrName>
                                        </p:attrNameLst>
                                      </p:cBhvr>
                                      <p:to>
                                        <p:strVal val="solid"/>
                                      </p:to>
                                    </p:set>
                                    <p:set>
                                      <p:cBhvr>
                                        <p:cTn id="124" dur="500" fill="hold"/>
                                        <p:tgtEl>
                                          <p:spTgt spid="15"/>
                                        </p:tgtEl>
                                        <p:attrNameLst>
                                          <p:attrName>fill.on</p:attrName>
                                        </p:attrNameLst>
                                      </p:cBhvr>
                                      <p:to>
                                        <p:strVal val="true"/>
                                      </p:to>
                                    </p:set>
                                  </p:childTnLst>
                                </p:cTn>
                              </p:par>
                              <p:par>
                                <p:cTn id="125" presetID="1" presetClass="mediacall" presetSubtype="0" fill="hold" nodeType="withEffect">
                                  <p:stCondLst>
                                    <p:cond delay="3500"/>
                                  </p:stCondLst>
                                  <p:childTnLst>
                                    <p:cmd type="call" cmd="playFrom(0.0)">
                                      <p:cBhvr>
                                        <p:cTn id="126" dur="5903" fill="hold"/>
                                        <p:tgtEl>
                                          <p:spTgt spid="41"/>
                                        </p:tgtEl>
                                      </p:cBhvr>
                                    </p:cmd>
                                  </p:childTnLst>
                                </p:cTn>
                              </p:par>
                              <p:par>
                                <p:cTn id="127" presetID="3" presetClass="mediacall" presetSubtype="0" fill="hold" nodeType="withEffect">
                                  <p:stCondLst>
                                    <p:cond delay="3500"/>
                                  </p:stCondLst>
                                  <p:childTnLst>
                                    <p:cmd type="call" cmd="stop">
                                      <p:cBhvr>
                                        <p:cTn id="128" dur="1" fill="hold"/>
                                        <p:tgtEl>
                                          <p:spTgt spid="39"/>
                                        </p:tgtEl>
                                      </p:cBhvr>
                                    </p:cmd>
                                  </p:childTnLst>
                                </p:cTn>
                              </p:par>
                              <p:par>
                                <p:cTn id="129" presetID="30" presetClass="emph" presetSubtype="0" fill="hold" grpId="2" nodeType="withEffect">
                                  <p:stCondLst>
                                    <p:cond delay="3500"/>
                                  </p:stCondLst>
                                  <p:childTnLst>
                                    <p:animClr clrSpc="hsl" dir="cw">
                                      <p:cBhvr override="childStyle">
                                        <p:cTn id="130" dur="500" fill="hold"/>
                                        <p:tgtEl>
                                          <p:spTgt spid="27"/>
                                        </p:tgtEl>
                                        <p:attrNameLst>
                                          <p:attrName>style.color</p:attrName>
                                        </p:attrNameLst>
                                      </p:cBhvr>
                                      <p:by>
                                        <p:hsl h="0" s="12549" l="25098"/>
                                      </p:by>
                                    </p:animClr>
                                    <p:animClr clrSpc="hsl" dir="cw">
                                      <p:cBhvr>
                                        <p:cTn id="131" dur="500" fill="hold"/>
                                        <p:tgtEl>
                                          <p:spTgt spid="27"/>
                                        </p:tgtEl>
                                        <p:attrNameLst>
                                          <p:attrName>fillcolor</p:attrName>
                                        </p:attrNameLst>
                                      </p:cBhvr>
                                      <p:by>
                                        <p:hsl h="0" s="12549" l="25098"/>
                                      </p:by>
                                    </p:animClr>
                                    <p:animClr clrSpc="hsl" dir="cw">
                                      <p:cBhvr>
                                        <p:cTn id="132" dur="500" fill="hold"/>
                                        <p:tgtEl>
                                          <p:spTgt spid="27"/>
                                        </p:tgtEl>
                                        <p:attrNameLst>
                                          <p:attrName>stroke.color</p:attrName>
                                        </p:attrNameLst>
                                      </p:cBhvr>
                                      <p:by>
                                        <p:hsl h="0" s="12549" l="25098"/>
                                      </p:by>
                                    </p:animClr>
                                    <p:set>
                                      <p:cBhvr>
                                        <p:cTn id="133" dur="500" fill="hold"/>
                                        <p:tgtEl>
                                          <p:spTgt spid="27"/>
                                        </p:tgtEl>
                                        <p:attrNameLst>
                                          <p:attrName>fill.type</p:attrName>
                                        </p:attrNameLst>
                                      </p:cBhvr>
                                      <p:to>
                                        <p:strVal val="solid"/>
                                      </p:to>
                                    </p:set>
                                  </p:childTnLst>
                                </p:cTn>
                              </p:par>
                              <p:par>
                                <p:cTn id="134" presetID="24" presetClass="emph" presetSubtype="0" fill="hold" grpId="4" nodeType="withEffect">
                                  <p:stCondLst>
                                    <p:cond delay="3500"/>
                                  </p:stCondLst>
                                  <p:childTnLst>
                                    <p:animClr clrSpc="hsl" dir="cw">
                                      <p:cBhvr override="childStyle">
                                        <p:cTn id="135" dur="500" fill="hold"/>
                                        <p:tgtEl>
                                          <p:spTgt spid="25"/>
                                        </p:tgtEl>
                                        <p:attrNameLst>
                                          <p:attrName>style.color</p:attrName>
                                        </p:attrNameLst>
                                      </p:cBhvr>
                                      <p:by>
                                        <p:hsl h="0" s="-12549" l="-25098"/>
                                      </p:by>
                                    </p:animClr>
                                    <p:animClr clrSpc="hsl" dir="cw">
                                      <p:cBhvr>
                                        <p:cTn id="136" dur="500" fill="hold"/>
                                        <p:tgtEl>
                                          <p:spTgt spid="25"/>
                                        </p:tgtEl>
                                        <p:attrNameLst>
                                          <p:attrName>fillcolor</p:attrName>
                                        </p:attrNameLst>
                                      </p:cBhvr>
                                      <p:by>
                                        <p:hsl h="0" s="-12549" l="-25098"/>
                                      </p:by>
                                    </p:animClr>
                                    <p:animClr clrSpc="hsl" dir="cw">
                                      <p:cBhvr>
                                        <p:cTn id="137" dur="500" fill="hold"/>
                                        <p:tgtEl>
                                          <p:spTgt spid="25"/>
                                        </p:tgtEl>
                                        <p:attrNameLst>
                                          <p:attrName>stroke.color</p:attrName>
                                        </p:attrNameLst>
                                      </p:cBhvr>
                                      <p:by>
                                        <p:hsl h="0" s="-12549" l="-25098"/>
                                      </p:by>
                                    </p:animClr>
                                    <p:set>
                                      <p:cBhvr>
                                        <p:cTn id="138"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39" restart="whenNotActive" fill="hold" evtFilter="cancelBubble" nodeType="interactiveSeq">
                <p:stCondLst>
                  <p:cond evt="onClick" delay="0">
                    <p:tgtEl>
                      <p:spTgt spid="34"/>
                    </p:tgtEl>
                  </p:cond>
                </p:stCondLst>
                <p:endSync evt="end" delay="0">
                  <p:rtn val="all"/>
                </p:endSync>
                <p:childTnLst>
                  <p:par>
                    <p:cTn id="140" fill="hold">
                      <p:stCondLst>
                        <p:cond delay="0"/>
                      </p:stCondLst>
                      <p:childTnLst>
                        <p:par>
                          <p:cTn id="141" fill="hold">
                            <p:stCondLst>
                              <p:cond delay="0"/>
                            </p:stCondLst>
                            <p:childTnLst>
                              <p:par>
                                <p:cTn id="142" presetID="24" presetClass="emph" presetSubtype="0" fill="hold" grpId="1" nodeType="clickEffect">
                                  <p:stCondLst>
                                    <p:cond delay="0"/>
                                  </p:stCondLst>
                                  <p:childTnLst>
                                    <p:animClr clrSpc="hsl" dir="cw">
                                      <p:cBhvr override="childStyle">
                                        <p:cTn id="143" dur="500" fill="hold"/>
                                        <p:tgtEl>
                                          <p:spTgt spid="34"/>
                                        </p:tgtEl>
                                        <p:attrNameLst>
                                          <p:attrName>style.color</p:attrName>
                                        </p:attrNameLst>
                                      </p:cBhvr>
                                      <p:by>
                                        <p:hsl h="0" s="-12549" l="-25098"/>
                                      </p:by>
                                    </p:animClr>
                                    <p:animClr clrSpc="hsl" dir="cw">
                                      <p:cBhvr>
                                        <p:cTn id="144" dur="500" fill="hold"/>
                                        <p:tgtEl>
                                          <p:spTgt spid="34"/>
                                        </p:tgtEl>
                                        <p:attrNameLst>
                                          <p:attrName>fillcolor</p:attrName>
                                        </p:attrNameLst>
                                      </p:cBhvr>
                                      <p:by>
                                        <p:hsl h="0" s="-12549" l="-25098"/>
                                      </p:by>
                                    </p:animClr>
                                    <p:animClr clrSpc="hsl" dir="cw">
                                      <p:cBhvr>
                                        <p:cTn id="145" dur="500" fill="hold"/>
                                        <p:tgtEl>
                                          <p:spTgt spid="34"/>
                                        </p:tgtEl>
                                        <p:attrNameLst>
                                          <p:attrName>stroke.color</p:attrName>
                                        </p:attrNameLst>
                                      </p:cBhvr>
                                      <p:by>
                                        <p:hsl h="0" s="-12549" l="-25098"/>
                                      </p:by>
                                    </p:animClr>
                                    <p:set>
                                      <p:cBhvr>
                                        <p:cTn id="146" dur="500" fill="hold"/>
                                        <p:tgtEl>
                                          <p:spTgt spid="34"/>
                                        </p:tgtEl>
                                        <p:attrNameLst>
                                          <p:attrName>fill.type</p:attrName>
                                        </p:attrNameLst>
                                      </p:cBhvr>
                                      <p:to>
                                        <p:strVal val="solid"/>
                                      </p:to>
                                    </p:set>
                                  </p:childTnLst>
                                </p:cTn>
                              </p:par>
                              <p:par>
                                <p:cTn id="147" presetID="19" presetClass="emph" presetSubtype="0" fill="hold" grpId="0" nodeType="withEffect">
                                  <p:stCondLst>
                                    <p:cond delay="0"/>
                                  </p:stCondLst>
                                  <p:childTnLst>
                                    <p:animClr clrSpc="rgb" dir="cw">
                                      <p:cBhvr override="childStyle">
                                        <p:cTn id="148" dur="500" fill="hold"/>
                                        <p:tgtEl>
                                          <p:spTgt spid="32"/>
                                        </p:tgtEl>
                                        <p:attrNameLst>
                                          <p:attrName>style.color</p:attrName>
                                        </p:attrNameLst>
                                      </p:cBhvr>
                                      <p:to>
                                        <a:srgbClr val="FFC000"/>
                                      </p:to>
                                    </p:animClr>
                                    <p:animClr clrSpc="rgb" dir="cw">
                                      <p:cBhvr>
                                        <p:cTn id="149" dur="500" fill="hold"/>
                                        <p:tgtEl>
                                          <p:spTgt spid="32"/>
                                        </p:tgtEl>
                                        <p:attrNameLst>
                                          <p:attrName>fillcolor</p:attrName>
                                        </p:attrNameLst>
                                      </p:cBhvr>
                                      <p:to>
                                        <a:srgbClr val="FFC000"/>
                                      </p:to>
                                    </p:animClr>
                                    <p:set>
                                      <p:cBhvr>
                                        <p:cTn id="150" dur="500" fill="hold"/>
                                        <p:tgtEl>
                                          <p:spTgt spid="32"/>
                                        </p:tgtEl>
                                        <p:attrNameLst>
                                          <p:attrName>fill.type</p:attrName>
                                        </p:attrNameLst>
                                      </p:cBhvr>
                                      <p:to>
                                        <p:strVal val="solid"/>
                                      </p:to>
                                    </p:set>
                                    <p:set>
                                      <p:cBhvr>
                                        <p:cTn id="151" dur="500" fill="hold"/>
                                        <p:tgtEl>
                                          <p:spTgt spid="32"/>
                                        </p:tgtEl>
                                        <p:attrNameLst>
                                          <p:attrName>fill.on</p:attrName>
                                        </p:attrNameLst>
                                      </p:cBhvr>
                                      <p:to>
                                        <p:strVal val="true"/>
                                      </p:to>
                                    </p:set>
                                  </p:childTnLst>
                                </p:cTn>
                              </p:par>
                              <p:par>
                                <p:cTn id="152" presetID="1" presetClass="mediacall" presetSubtype="0" fill="hold" nodeType="withEffect">
                                  <p:stCondLst>
                                    <p:cond delay="0"/>
                                  </p:stCondLst>
                                  <p:childTnLst>
                                    <p:cmd type="call" cmd="playFrom(0.0)">
                                      <p:cBhvr>
                                        <p:cTn id="153" dur="20218" fill="hold"/>
                                        <p:tgtEl>
                                          <p:spTgt spid="39"/>
                                        </p:tgtEl>
                                      </p:cBhvr>
                                    </p:cmd>
                                  </p:childTnLst>
                                </p:cTn>
                              </p:par>
                              <p:par>
                                <p:cTn id="154" presetID="3" presetClass="mediacall" presetSubtype="0" fill="hold" nodeType="withEffect">
                                  <p:stCondLst>
                                    <p:cond delay="0"/>
                                  </p:stCondLst>
                                  <p:childTnLst>
                                    <p:cmd type="call" cmd="stop">
                                      <p:cBhvr>
                                        <p:cTn id="155" dur="1" fill="hold"/>
                                        <p:tgtEl>
                                          <p:spTgt spid="38"/>
                                        </p:tgtEl>
                                      </p:cBhvr>
                                    </p:cmd>
                                  </p:childTnLst>
                                </p:cTn>
                              </p:par>
                              <p:par>
                                <p:cTn id="156" presetID="19" presetClass="emph" presetSubtype="0" fill="hold" grpId="1" nodeType="withEffect">
                                  <p:stCondLst>
                                    <p:cond delay="3000"/>
                                  </p:stCondLst>
                                  <p:childTnLst>
                                    <p:animClr clrSpc="rgb" dir="cw">
                                      <p:cBhvr override="childStyle">
                                        <p:cTn id="157" dur="500" fill="hold"/>
                                        <p:tgtEl>
                                          <p:spTgt spid="32"/>
                                        </p:tgtEl>
                                        <p:attrNameLst>
                                          <p:attrName>style.color</p:attrName>
                                        </p:attrNameLst>
                                      </p:cBhvr>
                                      <p:to>
                                        <a:srgbClr val="FF0000"/>
                                      </p:to>
                                    </p:animClr>
                                    <p:animClr clrSpc="rgb" dir="cw">
                                      <p:cBhvr>
                                        <p:cTn id="158" dur="500" fill="hold"/>
                                        <p:tgtEl>
                                          <p:spTgt spid="32"/>
                                        </p:tgtEl>
                                        <p:attrNameLst>
                                          <p:attrName>fillcolor</p:attrName>
                                        </p:attrNameLst>
                                      </p:cBhvr>
                                      <p:to>
                                        <a:srgbClr val="FF0000"/>
                                      </p:to>
                                    </p:animClr>
                                    <p:set>
                                      <p:cBhvr>
                                        <p:cTn id="159" dur="500" fill="hold"/>
                                        <p:tgtEl>
                                          <p:spTgt spid="32"/>
                                        </p:tgtEl>
                                        <p:attrNameLst>
                                          <p:attrName>fill.type</p:attrName>
                                        </p:attrNameLst>
                                      </p:cBhvr>
                                      <p:to>
                                        <p:strVal val="solid"/>
                                      </p:to>
                                    </p:set>
                                    <p:set>
                                      <p:cBhvr>
                                        <p:cTn id="160" dur="500" fill="hold"/>
                                        <p:tgtEl>
                                          <p:spTgt spid="32"/>
                                        </p:tgtEl>
                                        <p:attrNameLst>
                                          <p:attrName>fill.on</p:attrName>
                                        </p:attrNameLst>
                                      </p:cBhvr>
                                      <p:to>
                                        <p:strVal val="true"/>
                                      </p:to>
                                    </p:set>
                                  </p:childTnLst>
                                </p:cTn>
                              </p:par>
                              <p:par>
                                <p:cTn id="161" presetID="19" presetClass="emph" presetSubtype="0" repeatCount="4000" fill="hold" grpId="4" nodeType="withEffect">
                                  <p:stCondLst>
                                    <p:cond delay="3000"/>
                                  </p:stCondLst>
                                  <p:childTnLst>
                                    <p:animClr clrSpc="rgb" dir="cw">
                                      <p:cBhvr override="childStyle">
                                        <p:cTn id="162" dur="500" fill="hold"/>
                                        <p:tgtEl>
                                          <p:spTgt spid="15"/>
                                        </p:tgtEl>
                                        <p:attrNameLst>
                                          <p:attrName>style.color</p:attrName>
                                        </p:attrNameLst>
                                      </p:cBhvr>
                                      <p:to>
                                        <a:srgbClr val="92D050"/>
                                      </p:to>
                                    </p:animClr>
                                    <p:animClr clrSpc="rgb" dir="cw">
                                      <p:cBhvr>
                                        <p:cTn id="163" dur="500" fill="hold"/>
                                        <p:tgtEl>
                                          <p:spTgt spid="15"/>
                                        </p:tgtEl>
                                        <p:attrNameLst>
                                          <p:attrName>fillcolor</p:attrName>
                                        </p:attrNameLst>
                                      </p:cBhvr>
                                      <p:to>
                                        <a:srgbClr val="92D050"/>
                                      </p:to>
                                    </p:animClr>
                                    <p:set>
                                      <p:cBhvr>
                                        <p:cTn id="164" dur="500" fill="hold"/>
                                        <p:tgtEl>
                                          <p:spTgt spid="15"/>
                                        </p:tgtEl>
                                        <p:attrNameLst>
                                          <p:attrName>fill.type</p:attrName>
                                        </p:attrNameLst>
                                      </p:cBhvr>
                                      <p:to>
                                        <p:strVal val="solid"/>
                                      </p:to>
                                    </p:set>
                                    <p:set>
                                      <p:cBhvr>
                                        <p:cTn id="165" dur="500" fill="hold"/>
                                        <p:tgtEl>
                                          <p:spTgt spid="15"/>
                                        </p:tgtEl>
                                        <p:attrNameLst>
                                          <p:attrName>fill.on</p:attrName>
                                        </p:attrNameLst>
                                      </p:cBhvr>
                                      <p:to>
                                        <p:strVal val="true"/>
                                      </p:to>
                                    </p:set>
                                  </p:childTnLst>
                                </p:cTn>
                              </p:par>
                              <p:par>
                                <p:cTn id="166" presetID="1" presetClass="mediacall" presetSubtype="0" fill="hold" nodeType="withEffect">
                                  <p:stCondLst>
                                    <p:cond delay="3000"/>
                                  </p:stCondLst>
                                  <p:childTnLst>
                                    <p:cmd type="call" cmd="playFrom(0.0)">
                                      <p:cBhvr>
                                        <p:cTn id="167" dur="5903" fill="hold"/>
                                        <p:tgtEl>
                                          <p:spTgt spid="41"/>
                                        </p:tgtEl>
                                      </p:cBhvr>
                                    </p:cmd>
                                  </p:childTnLst>
                                </p:cTn>
                              </p:par>
                              <p:par>
                                <p:cTn id="168" presetID="3" presetClass="mediacall" presetSubtype="0" fill="hold" nodeType="withEffect">
                                  <p:stCondLst>
                                    <p:cond delay="3000"/>
                                  </p:stCondLst>
                                  <p:childTnLst>
                                    <p:cmd type="call" cmd="stop">
                                      <p:cBhvr>
                                        <p:cTn id="169" dur="1" fill="hold"/>
                                        <p:tgtEl>
                                          <p:spTgt spid="39"/>
                                        </p:tgtEl>
                                      </p:cBhvr>
                                    </p:cmd>
                                  </p:childTnLst>
                                </p:cTn>
                              </p:par>
                              <p:par>
                                <p:cTn id="170" presetID="30" presetClass="emph" presetSubtype="0" fill="hold" grpId="2" nodeType="withEffect">
                                  <p:stCondLst>
                                    <p:cond delay="3000"/>
                                  </p:stCondLst>
                                  <p:childTnLst>
                                    <p:animClr clrSpc="hsl" dir="cw">
                                      <p:cBhvr override="childStyle">
                                        <p:cTn id="171" dur="500" fill="hold"/>
                                        <p:tgtEl>
                                          <p:spTgt spid="34"/>
                                        </p:tgtEl>
                                        <p:attrNameLst>
                                          <p:attrName>style.color</p:attrName>
                                        </p:attrNameLst>
                                      </p:cBhvr>
                                      <p:by>
                                        <p:hsl h="0" s="12549" l="25098"/>
                                      </p:by>
                                    </p:animClr>
                                    <p:animClr clrSpc="hsl" dir="cw">
                                      <p:cBhvr>
                                        <p:cTn id="172" dur="500" fill="hold"/>
                                        <p:tgtEl>
                                          <p:spTgt spid="34"/>
                                        </p:tgtEl>
                                        <p:attrNameLst>
                                          <p:attrName>fillcolor</p:attrName>
                                        </p:attrNameLst>
                                      </p:cBhvr>
                                      <p:by>
                                        <p:hsl h="0" s="12549" l="25098"/>
                                      </p:by>
                                    </p:animClr>
                                    <p:animClr clrSpc="hsl" dir="cw">
                                      <p:cBhvr>
                                        <p:cTn id="173" dur="500" fill="hold"/>
                                        <p:tgtEl>
                                          <p:spTgt spid="34"/>
                                        </p:tgtEl>
                                        <p:attrNameLst>
                                          <p:attrName>stroke.color</p:attrName>
                                        </p:attrNameLst>
                                      </p:cBhvr>
                                      <p:by>
                                        <p:hsl h="0" s="12549" l="25098"/>
                                      </p:by>
                                    </p:animClr>
                                    <p:set>
                                      <p:cBhvr>
                                        <p:cTn id="174" dur="500" fill="hold"/>
                                        <p:tgtEl>
                                          <p:spTgt spid="34"/>
                                        </p:tgtEl>
                                        <p:attrNameLst>
                                          <p:attrName>fill.type</p:attrName>
                                        </p:attrNameLst>
                                      </p:cBhvr>
                                      <p:to>
                                        <p:strVal val="solid"/>
                                      </p:to>
                                    </p:set>
                                  </p:childTnLst>
                                </p:cTn>
                              </p:par>
                              <p:par>
                                <p:cTn id="175" presetID="24" presetClass="emph" presetSubtype="0" fill="hold" grpId="5" nodeType="withEffect">
                                  <p:stCondLst>
                                    <p:cond delay="3000"/>
                                  </p:stCondLst>
                                  <p:childTnLst>
                                    <p:animClr clrSpc="hsl" dir="cw">
                                      <p:cBhvr override="childStyle">
                                        <p:cTn id="176" dur="500" fill="hold"/>
                                        <p:tgtEl>
                                          <p:spTgt spid="25"/>
                                        </p:tgtEl>
                                        <p:attrNameLst>
                                          <p:attrName>style.color</p:attrName>
                                        </p:attrNameLst>
                                      </p:cBhvr>
                                      <p:by>
                                        <p:hsl h="0" s="-12549" l="-25098"/>
                                      </p:by>
                                    </p:animClr>
                                    <p:animClr clrSpc="hsl" dir="cw">
                                      <p:cBhvr>
                                        <p:cTn id="177" dur="500" fill="hold"/>
                                        <p:tgtEl>
                                          <p:spTgt spid="25"/>
                                        </p:tgtEl>
                                        <p:attrNameLst>
                                          <p:attrName>fillcolor</p:attrName>
                                        </p:attrNameLst>
                                      </p:cBhvr>
                                      <p:by>
                                        <p:hsl h="0" s="-12549" l="-25098"/>
                                      </p:by>
                                    </p:animClr>
                                    <p:animClr clrSpc="hsl" dir="cw">
                                      <p:cBhvr>
                                        <p:cTn id="178" dur="500" fill="hold"/>
                                        <p:tgtEl>
                                          <p:spTgt spid="25"/>
                                        </p:tgtEl>
                                        <p:attrNameLst>
                                          <p:attrName>stroke.color</p:attrName>
                                        </p:attrNameLst>
                                      </p:cBhvr>
                                      <p:by>
                                        <p:hsl h="0" s="-12549" l="-25098"/>
                                      </p:by>
                                    </p:animClr>
                                    <p:set>
                                      <p:cBhvr>
                                        <p:cTn id="179"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0" fill="hold" display="0">
                  <p:stCondLst>
                    <p:cond delay="indefinite"/>
                  </p:stCondLst>
                  <p:endCondLst>
                    <p:cond evt="onStopAudio" delay="0">
                      <p:tgtEl>
                        <p:sldTgt/>
                      </p:tgtEl>
                    </p:cond>
                  </p:endCondLst>
                </p:cTn>
                <p:tgtEl>
                  <p:spTgt spid="39"/>
                </p:tgtEl>
              </p:cMediaNode>
            </p:audio>
            <p:audio>
              <p:cMediaNode vol="80000">
                <p:cTn id="181" fill="hold" display="0">
                  <p:stCondLst>
                    <p:cond delay="indefinite"/>
                  </p:stCondLst>
                  <p:endCondLst>
                    <p:cond evt="onStopAudio" delay="0">
                      <p:tgtEl>
                        <p:sldTgt/>
                      </p:tgtEl>
                    </p:cond>
                  </p:endCondLst>
                </p:cTn>
                <p:tgtEl>
                  <p:spTgt spid="40"/>
                </p:tgtEl>
              </p:cMediaNode>
            </p:audio>
            <p:audio>
              <p:cMediaNode vol="80000">
                <p:cTn id="182" fill="hold" display="0">
                  <p:stCondLst>
                    <p:cond delay="indefinite"/>
                  </p:stCondLst>
                  <p:endCondLst>
                    <p:cond evt="onStopAudio" delay="0">
                      <p:tgtEl>
                        <p:sldTgt/>
                      </p:tgtEl>
                    </p:cond>
                  </p:endCondLst>
                </p:cTn>
                <p:tgtEl>
                  <p:spTgt spid="41"/>
                </p:tgtEl>
              </p:cMediaNode>
            </p:audio>
          </p:childTnLst>
        </p:cTn>
      </p:par>
    </p:tnLst>
    <p:bldLst>
      <p:bldP spid="24" grpId="0"/>
      <p:bldP spid="15" grpId="0" animBg="1"/>
      <p:bldP spid="15" grpId="1" animBg="1"/>
      <p:bldP spid="15" grpId="2" animBg="1"/>
      <p:bldP spid="15" grpId="3" animBg="1"/>
      <p:bldP spid="15" grpId="4" animBg="1"/>
      <p:bldP spid="16" grpId="0" animBg="1"/>
      <p:bldP spid="16" grpId="1" animBg="1"/>
      <p:bldP spid="25" grpId="0"/>
      <p:bldP spid="25" grpId="1"/>
      <p:bldP spid="25" grpId="2"/>
      <p:bldP spid="25" grpId="3"/>
      <p:bldP spid="25" grpId="4"/>
      <p:bldP spid="25" grpId="5"/>
      <p:bldP spid="27" grpId="0"/>
      <p:bldP spid="27" grpId="1"/>
      <p:bldP spid="27" grpId="2"/>
      <p:bldP spid="31" grpId="0" animBg="1"/>
      <p:bldP spid="31" grpId="1" animBg="1"/>
      <p:bldP spid="32" grpId="0" animBg="1"/>
      <p:bldP spid="32" grpId="1" animBg="1"/>
      <p:bldP spid="33" grpId="0"/>
      <p:bldP spid="33" grpId="1"/>
      <p:bldP spid="33" grpId="2"/>
      <p:bldP spid="34" grpId="0"/>
      <p:bldP spid="34" grpId="1"/>
      <p:bldP spid="34" grpId="2"/>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7" name="组合 3">
            <a:extLst>
              <a:ext uri="{FF2B5EF4-FFF2-40B4-BE49-F238E27FC236}">
                <a16:creationId xmlns:a16="http://schemas.microsoft.com/office/drawing/2014/main" id="{11BD46FE-5711-517B-B403-95531169F071}"/>
              </a:ext>
            </a:extLst>
          </p:cNvPr>
          <p:cNvGrpSpPr/>
          <p:nvPr/>
        </p:nvGrpSpPr>
        <p:grpSpPr>
          <a:xfrm>
            <a:off x="605790" y="4768329"/>
            <a:ext cx="10985458" cy="2250864"/>
            <a:chOff x="732402" y="4768329"/>
            <a:chExt cx="10985458" cy="2250864"/>
          </a:xfrm>
        </p:grpSpPr>
        <p:pic>
          <p:nvPicPr>
            <p:cNvPr id="38" name="图片 2">
              <a:extLst>
                <a:ext uri="{FF2B5EF4-FFF2-40B4-BE49-F238E27FC236}">
                  <a16:creationId xmlns:a16="http://schemas.microsoft.com/office/drawing/2014/main" id="{156C6F2B-C37B-3C62-3DEC-AD416AA7E3ED}"/>
                </a:ext>
              </a:extLst>
            </p:cNvPr>
            <p:cNvPicPr>
              <a:picLocks noChangeAspect="1"/>
            </p:cNvPicPr>
            <p:nvPr/>
          </p:nvPicPr>
          <p:blipFill>
            <a:blip r:embed="rId3" cstate="screen"/>
            <a:stretch>
              <a:fillRect/>
            </a:stretch>
          </p:blipFill>
          <p:spPr>
            <a:xfrm>
              <a:off x="10357401" y="4902005"/>
              <a:ext cx="1360459" cy="2117188"/>
            </a:xfrm>
            <a:prstGeom prst="rect">
              <a:avLst/>
            </a:prstGeom>
          </p:spPr>
        </p:pic>
        <p:pic>
          <p:nvPicPr>
            <p:cNvPr id="39" name="图片 64">
              <a:extLst>
                <a:ext uri="{FF2B5EF4-FFF2-40B4-BE49-F238E27FC236}">
                  <a16:creationId xmlns:a16="http://schemas.microsoft.com/office/drawing/2014/main" id="{FAF85D3F-02B8-0304-0071-B7ABF853CDB7}"/>
                </a:ext>
              </a:extLst>
            </p:cNvPr>
            <p:cNvPicPr>
              <a:picLocks noChangeAspect="1"/>
            </p:cNvPicPr>
            <p:nvPr/>
          </p:nvPicPr>
          <p:blipFill rotWithShape="1">
            <a:blip r:embed="rId4" cstate="screen"/>
            <a:srcRect l="-14112"/>
            <a:stretch>
              <a:fillRect/>
            </a:stretch>
          </p:blipFill>
          <p:spPr>
            <a:xfrm>
              <a:off x="9478398" y="5976992"/>
              <a:ext cx="556319" cy="947995"/>
            </a:xfrm>
            <a:prstGeom prst="rect">
              <a:avLst/>
            </a:prstGeom>
          </p:spPr>
        </p:pic>
        <p:pic>
          <p:nvPicPr>
            <p:cNvPr id="40" name="图片 65">
              <a:extLst>
                <a:ext uri="{FF2B5EF4-FFF2-40B4-BE49-F238E27FC236}">
                  <a16:creationId xmlns:a16="http://schemas.microsoft.com/office/drawing/2014/main" id="{E5789440-84EB-EA42-CE13-B6497BC466FD}"/>
                </a:ext>
              </a:extLst>
            </p:cNvPr>
            <p:cNvPicPr>
              <a:picLocks noChangeAspect="1"/>
            </p:cNvPicPr>
            <p:nvPr/>
          </p:nvPicPr>
          <p:blipFill>
            <a:blip r:embed="rId5" cstate="screen"/>
            <a:stretch>
              <a:fillRect/>
            </a:stretch>
          </p:blipFill>
          <p:spPr>
            <a:xfrm flipH="1">
              <a:off x="732402" y="4768329"/>
              <a:ext cx="1337152" cy="2117188"/>
            </a:xfrm>
            <a:prstGeom prst="rect">
              <a:avLst/>
            </a:prstGeom>
          </p:spPr>
        </p:pic>
        <p:pic>
          <p:nvPicPr>
            <p:cNvPr id="41" name="图片 66">
              <a:extLst>
                <a:ext uri="{FF2B5EF4-FFF2-40B4-BE49-F238E27FC236}">
                  <a16:creationId xmlns:a16="http://schemas.microsoft.com/office/drawing/2014/main" id="{7D77A6C9-1040-FBD8-3F89-3B01FB6ACE66}"/>
                </a:ext>
              </a:extLst>
            </p:cNvPr>
            <p:cNvPicPr>
              <a:picLocks noChangeAspect="1"/>
            </p:cNvPicPr>
            <p:nvPr/>
          </p:nvPicPr>
          <p:blipFill>
            <a:blip r:embed="rId6" cstate="screen"/>
            <a:stretch>
              <a:fillRect/>
            </a:stretch>
          </p:blipFill>
          <p:spPr>
            <a:xfrm>
              <a:off x="8725587" y="5849056"/>
              <a:ext cx="687758" cy="1070310"/>
            </a:xfrm>
            <a:prstGeom prst="rect">
              <a:avLst/>
            </a:prstGeom>
          </p:spPr>
        </p:pic>
        <p:pic>
          <p:nvPicPr>
            <p:cNvPr id="42" name="图片 67">
              <a:extLst>
                <a:ext uri="{FF2B5EF4-FFF2-40B4-BE49-F238E27FC236}">
                  <a16:creationId xmlns:a16="http://schemas.microsoft.com/office/drawing/2014/main" id="{E50C195A-7F7E-9B8B-26A1-143E6C27DD24}"/>
                </a:ext>
              </a:extLst>
            </p:cNvPr>
            <p:cNvPicPr>
              <a:picLocks noChangeAspect="1"/>
            </p:cNvPicPr>
            <p:nvPr/>
          </p:nvPicPr>
          <p:blipFill rotWithShape="1">
            <a:blip r:embed="rId7" cstate="screen"/>
            <a:srcRect/>
            <a:stretch>
              <a:fillRect/>
            </a:stretch>
          </p:blipFill>
          <p:spPr>
            <a:xfrm>
              <a:off x="9981379" y="5845318"/>
              <a:ext cx="212440" cy="1070310"/>
            </a:xfrm>
            <a:prstGeom prst="rect">
              <a:avLst/>
            </a:prstGeom>
          </p:spPr>
        </p:pic>
        <p:pic>
          <p:nvPicPr>
            <p:cNvPr id="43" name="图片 68">
              <a:extLst>
                <a:ext uri="{FF2B5EF4-FFF2-40B4-BE49-F238E27FC236}">
                  <a16:creationId xmlns:a16="http://schemas.microsoft.com/office/drawing/2014/main" id="{6D9A923B-1B20-3A75-8F31-EF1B230DEB28}"/>
                </a:ext>
              </a:extLst>
            </p:cNvPr>
            <p:cNvPicPr>
              <a:picLocks noChangeAspect="1"/>
            </p:cNvPicPr>
            <p:nvPr/>
          </p:nvPicPr>
          <p:blipFill rotWithShape="1">
            <a:blip r:embed="rId4" cstate="screen"/>
            <a:srcRect l="-14112"/>
            <a:stretch>
              <a:fillRect/>
            </a:stretch>
          </p:blipFill>
          <p:spPr>
            <a:xfrm>
              <a:off x="7713310" y="6018515"/>
              <a:ext cx="556319" cy="947995"/>
            </a:xfrm>
            <a:prstGeom prst="rect">
              <a:avLst/>
            </a:prstGeom>
          </p:spPr>
        </p:pic>
        <p:pic>
          <p:nvPicPr>
            <p:cNvPr id="44" name="图片 69">
              <a:extLst>
                <a:ext uri="{FF2B5EF4-FFF2-40B4-BE49-F238E27FC236}">
                  <a16:creationId xmlns:a16="http://schemas.microsoft.com/office/drawing/2014/main" id="{A7B1388B-5BF1-60A8-0552-68E82BB1ED7B}"/>
                </a:ext>
              </a:extLst>
            </p:cNvPr>
            <p:cNvPicPr>
              <a:picLocks noChangeAspect="1"/>
            </p:cNvPicPr>
            <p:nvPr/>
          </p:nvPicPr>
          <p:blipFill>
            <a:blip r:embed="rId6" cstate="screen"/>
            <a:stretch>
              <a:fillRect/>
            </a:stretch>
          </p:blipFill>
          <p:spPr>
            <a:xfrm>
              <a:off x="7066589" y="5845974"/>
              <a:ext cx="687758" cy="1070310"/>
            </a:xfrm>
            <a:prstGeom prst="rect">
              <a:avLst/>
            </a:prstGeom>
          </p:spPr>
        </p:pic>
        <p:pic>
          <p:nvPicPr>
            <p:cNvPr id="45" name="图片 70">
              <a:extLst>
                <a:ext uri="{FF2B5EF4-FFF2-40B4-BE49-F238E27FC236}">
                  <a16:creationId xmlns:a16="http://schemas.microsoft.com/office/drawing/2014/main" id="{2E71FE75-C05E-9EB2-6CBE-EFC35E277642}"/>
                </a:ext>
              </a:extLst>
            </p:cNvPr>
            <p:cNvPicPr>
              <a:picLocks noChangeAspect="1"/>
            </p:cNvPicPr>
            <p:nvPr/>
          </p:nvPicPr>
          <p:blipFill rotWithShape="1">
            <a:blip r:embed="rId7" cstate="screen"/>
            <a:srcRect/>
            <a:stretch>
              <a:fillRect/>
            </a:stretch>
          </p:blipFill>
          <p:spPr>
            <a:xfrm>
              <a:off x="8139809" y="5843518"/>
              <a:ext cx="212440" cy="1070310"/>
            </a:xfrm>
            <a:prstGeom prst="rect">
              <a:avLst/>
            </a:prstGeom>
          </p:spPr>
        </p:pic>
        <p:pic>
          <p:nvPicPr>
            <p:cNvPr id="46" name="图片 71">
              <a:extLst>
                <a:ext uri="{FF2B5EF4-FFF2-40B4-BE49-F238E27FC236}">
                  <a16:creationId xmlns:a16="http://schemas.microsoft.com/office/drawing/2014/main" id="{4F470BA2-2626-629A-D9B5-EBADAFFAA1EF}"/>
                </a:ext>
              </a:extLst>
            </p:cNvPr>
            <p:cNvPicPr>
              <a:picLocks noChangeAspect="1"/>
            </p:cNvPicPr>
            <p:nvPr/>
          </p:nvPicPr>
          <p:blipFill rotWithShape="1">
            <a:blip r:embed="rId8" cstate="screen"/>
            <a:srcRect l="-14112"/>
            <a:stretch>
              <a:fillRect/>
            </a:stretch>
          </p:blipFill>
          <p:spPr>
            <a:xfrm>
              <a:off x="8290422" y="5558100"/>
              <a:ext cx="814638" cy="1388184"/>
            </a:xfrm>
            <a:prstGeom prst="rect">
              <a:avLst/>
            </a:prstGeom>
          </p:spPr>
        </p:pic>
        <p:pic>
          <p:nvPicPr>
            <p:cNvPr id="47" name="图片 72">
              <a:extLst>
                <a:ext uri="{FF2B5EF4-FFF2-40B4-BE49-F238E27FC236}">
                  <a16:creationId xmlns:a16="http://schemas.microsoft.com/office/drawing/2014/main" id="{873FF8B2-C6B9-C3D6-C35F-1A4EF29438C1}"/>
                </a:ext>
              </a:extLst>
            </p:cNvPr>
            <p:cNvPicPr>
              <a:picLocks noChangeAspect="1"/>
            </p:cNvPicPr>
            <p:nvPr/>
          </p:nvPicPr>
          <p:blipFill rotWithShape="1">
            <a:blip r:embed="rId9" cstate="screen"/>
            <a:srcRect l="-14112"/>
            <a:stretch>
              <a:fillRect/>
            </a:stretch>
          </p:blipFill>
          <p:spPr>
            <a:xfrm>
              <a:off x="5303324" y="6075839"/>
              <a:ext cx="498312" cy="849149"/>
            </a:xfrm>
            <a:prstGeom prst="rect">
              <a:avLst/>
            </a:prstGeom>
          </p:spPr>
        </p:pic>
        <p:pic>
          <p:nvPicPr>
            <p:cNvPr id="48" name="图片 73">
              <a:extLst>
                <a:ext uri="{FF2B5EF4-FFF2-40B4-BE49-F238E27FC236}">
                  <a16:creationId xmlns:a16="http://schemas.microsoft.com/office/drawing/2014/main" id="{D92E8B5F-A4B2-3A64-8CF2-98C22D3561B0}"/>
                </a:ext>
              </a:extLst>
            </p:cNvPr>
            <p:cNvPicPr>
              <a:picLocks noChangeAspect="1"/>
            </p:cNvPicPr>
            <p:nvPr/>
          </p:nvPicPr>
          <p:blipFill>
            <a:blip r:embed="rId10" cstate="screen"/>
            <a:stretch>
              <a:fillRect/>
            </a:stretch>
          </p:blipFill>
          <p:spPr>
            <a:xfrm>
              <a:off x="4670308" y="5916052"/>
              <a:ext cx="616046" cy="958710"/>
            </a:xfrm>
            <a:prstGeom prst="rect">
              <a:avLst/>
            </a:prstGeom>
          </p:spPr>
        </p:pic>
        <p:pic>
          <p:nvPicPr>
            <p:cNvPr id="49" name="图片 74">
              <a:extLst>
                <a:ext uri="{FF2B5EF4-FFF2-40B4-BE49-F238E27FC236}">
                  <a16:creationId xmlns:a16="http://schemas.microsoft.com/office/drawing/2014/main" id="{6387122A-DD02-A350-1444-ED8B9B0B6777}"/>
                </a:ext>
              </a:extLst>
            </p:cNvPr>
            <p:cNvPicPr>
              <a:picLocks noChangeAspect="1"/>
            </p:cNvPicPr>
            <p:nvPr/>
          </p:nvPicPr>
          <p:blipFill rotWithShape="1">
            <a:blip r:embed="rId11" cstate="screen"/>
            <a:srcRect/>
            <a:stretch>
              <a:fillRect/>
            </a:stretch>
          </p:blipFill>
          <p:spPr>
            <a:xfrm>
              <a:off x="5693966" y="5913596"/>
              <a:ext cx="190289" cy="958710"/>
            </a:xfrm>
            <a:prstGeom prst="rect">
              <a:avLst/>
            </a:prstGeom>
          </p:spPr>
        </p:pic>
        <p:pic>
          <p:nvPicPr>
            <p:cNvPr id="50" name="图片 75">
              <a:extLst>
                <a:ext uri="{FF2B5EF4-FFF2-40B4-BE49-F238E27FC236}">
                  <a16:creationId xmlns:a16="http://schemas.microsoft.com/office/drawing/2014/main" id="{CE7769C8-FA01-4B0B-1C21-778998EAADC4}"/>
                </a:ext>
              </a:extLst>
            </p:cNvPr>
            <p:cNvPicPr>
              <a:picLocks noChangeAspect="1"/>
            </p:cNvPicPr>
            <p:nvPr/>
          </p:nvPicPr>
          <p:blipFill rotWithShape="1">
            <a:blip r:embed="rId9" cstate="screen"/>
            <a:srcRect l="-14112"/>
            <a:stretch>
              <a:fillRect/>
            </a:stretch>
          </p:blipFill>
          <p:spPr>
            <a:xfrm>
              <a:off x="3995356" y="6075838"/>
              <a:ext cx="498312" cy="849149"/>
            </a:xfrm>
            <a:prstGeom prst="rect">
              <a:avLst/>
            </a:prstGeom>
          </p:spPr>
        </p:pic>
        <p:pic>
          <p:nvPicPr>
            <p:cNvPr id="51" name="图片 76">
              <a:extLst>
                <a:ext uri="{FF2B5EF4-FFF2-40B4-BE49-F238E27FC236}">
                  <a16:creationId xmlns:a16="http://schemas.microsoft.com/office/drawing/2014/main" id="{B013C6C1-D14E-8DC2-E7B4-E52EC16BDC6A}"/>
                </a:ext>
              </a:extLst>
            </p:cNvPr>
            <p:cNvPicPr>
              <a:picLocks noChangeAspect="1"/>
            </p:cNvPicPr>
            <p:nvPr/>
          </p:nvPicPr>
          <p:blipFill>
            <a:blip r:embed="rId10" cstate="screen"/>
            <a:stretch>
              <a:fillRect/>
            </a:stretch>
          </p:blipFill>
          <p:spPr>
            <a:xfrm>
              <a:off x="3296668" y="5899318"/>
              <a:ext cx="616046" cy="958710"/>
            </a:xfrm>
            <a:prstGeom prst="rect">
              <a:avLst/>
            </a:prstGeom>
          </p:spPr>
        </p:pic>
        <p:pic>
          <p:nvPicPr>
            <p:cNvPr id="52" name="图片 77">
              <a:extLst>
                <a:ext uri="{FF2B5EF4-FFF2-40B4-BE49-F238E27FC236}">
                  <a16:creationId xmlns:a16="http://schemas.microsoft.com/office/drawing/2014/main" id="{7B407495-A34E-6780-32F6-7F89C5D39EE8}"/>
                </a:ext>
              </a:extLst>
            </p:cNvPr>
            <p:cNvPicPr>
              <a:picLocks noChangeAspect="1"/>
            </p:cNvPicPr>
            <p:nvPr/>
          </p:nvPicPr>
          <p:blipFill rotWithShape="1">
            <a:blip r:embed="rId12" cstate="screen"/>
            <a:srcRect l="-14112"/>
            <a:stretch>
              <a:fillRect/>
            </a:stretch>
          </p:blipFill>
          <p:spPr>
            <a:xfrm>
              <a:off x="4334881" y="5658866"/>
              <a:ext cx="729697" cy="1243440"/>
            </a:xfrm>
            <a:prstGeom prst="rect">
              <a:avLst/>
            </a:prstGeom>
          </p:spPr>
        </p:pic>
        <p:pic>
          <p:nvPicPr>
            <p:cNvPr id="53" name="图片 78">
              <a:extLst>
                <a:ext uri="{FF2B5EF4-FFF2-40B4-BE49-F238E27FC236}">
                  <a16:creationId xmlns:a16="http://schemas.microsoft.com/office/drawing/2014/main" id="{593336A5-C8B7-79D3-9B91-A97C6640D9CA}"/>
                </a:ext>
              </a:extLst>
            </p:cNvPr>
            <p:cNvPicPr>
              <a:picLocks noChangeAspect="1"/>
            </p:cNvPicPr>
            <p:nvPr/>
          </p:nvPicPr>
          <p:blipFill>
            <a:blip r:embed="rId10" cstate="screen"/>
            <a:stretch>
              <a:fillRect/>
            </a:stretch>
          </p:blipFill>
          <p:spPr>
            <a:xfrm>
              <a:off x="6202402" y="5983915"/>
              <a:ext cx="616046" cy="958710"/>
            </a:xfrm>
            <a:prstGeom prst="rect">
              <a:avLst/>
            </a:prstGeom>
          </p:spPr>
        </p:pic>
        <p:pic>
          <p:nvPicPr>
            <p:cNvPr id="54" name="图片 79">
              <a:extLst>
                <a:ext uri="{FF2B5EF4-FFF2-40B4-BE49-F238E27FC236}">
                  <a16:creationId xmlns:a16="http://schemas.microsoft.com/office/drawing/2014/main" id="{FA1164F2-D78E-3680-6CD1-761D572B3EAC}"/>
                </a:ext>
              </a:extLst>
            </p:cNvPr>
            <p:cNvPicPr>
              <a:picLocks noChangeAspect="1"/>
            </p:cNvPicPr>
            <p:nvPr/>
          </p:nvPicPr>
          <p:blipFill rotWithShape="1">
            <a:blip r:embed="rId9" cstate="screen"/>
            <a:srcRect l="-14112"/>
            <a:stretch>
              <a:fillRect/>
            </a:stretch>
          </p:blipFill>
          <p:spPr>
            <a:xfrm>
              <a:off x="2715714" y="6031382"/>
              <a:ext cx="498312" cy="849149"/>
            </a:xfrm>
            <a:prstGeom prst="rect">
              <a:avLst/>
            </a:prstGeom>
          </p:spPr>
        </p:pic>
        <p:pic>
          <p:nvPicPr>
            <p:cNvPr id="55" name="图片 80">
              <a:extLst>
                <a:ext uri="{FF2B5EF4-FFF2-40B4-BE49-F238E27FC236}">
                  <a16:creationId xmlns:a16="http://schemas.microsoft.com/office/drawing/2014/main" id="{BD36FC23-506A-7C04-64AD-4A3585C775B6}"/>
                </a:ext>
              </a:extLst>
            </p:cNvPr>
            <p:cNvPicPr>
              <a:picLocks noChangeAspect="1"/>
            </p:cNvPicPr>
            <p:nvPr/>
          </p:nvPicPr>
          <p:blipFill>
            <a:blip r:embed="rId10" cstate="screen"/>
            <a:stretch>
              <a:fillRect/>
            </a:stretch>
          </p:blipFill>
          <p:spPr>
            <a:xfrm>
              <a:off x="2096958" y="5955118"/>
              <a:ext cx="616046" cy="958710"/>
            </a:xfrm>
            <a:prstGeom prst="rect">
              <a:avLst/>
            </a:prstGeom>
          </p:spPr>
        </p:pic>
      </p:grpSp>
      <p:pic>
        <p:nvPicPr>
          <p:cNvPr id="56" name="图片 30">
            <a:extLst>
              <a:ext uri="{FF2B5EF4-FFF2-40B4-BE49-F238E27FC236}">
                <a16:creationId xmlns:a16="http://schemas.microsoft.com/office/drawing/2014/main" id="{22C40639-C0E4-9CDD-F69F-08D1805CAA1C}"/>
              </a:ext>
            </a:extLst>
          </p:cNvPr>
          <p:cNvPicPr>
            <a:picLocks noChangeAspect="1"/>
          </p:cNvPicPr>
          <p:nvPr/>
        </p:nvPicPr>
        <p:blipFill>
          <a:blip r:embed="rId13" cstate="screen"/>
          <a:stretch>
            <a:fillRect/>
          </a:stretch>
        </p:blipFill>
        <p:spPr>
          <a:xfrm>
            <a:off x="480639" y="2646103"/>
            <a:ext cx="3373729" cy="4470961"/>
          </a:xfrm>
          <a:prstGeom prst="rect">
            <a:avLst/>
          </a:prstGeom>
        </p:spPr>
      </p:pic>
      <p:sp>
        <p:nvSpPr>
          <p:cNvPr id="57" name="TextBox 56">
            <a:extLst>
              <a:ext uri="{FF2B5EF4-FFF2-40B4-BE49-F238E27FC236}">
                <a16:creationId xmlns:a16="http://schemas.microsoft.com/office/drawing/2014/main" id="{1D007893-A938-9510-54A3-FC8E3223C2F9}"/>
              </a:ext>
            </a:extLst>
          </p:cNvPr>
          <p:cNvSpPr txBox="1"/>
          <p:nvPr/>
        </p:nvSpPr>
        <p:spPr>
          <a:xfrm>
            <a:off x="2820958" y="1456388"/>
            <a:ext cx="6465775" cy="769441"/>
          </a:xfrm>
          <a:prstGeom prst="rect">
            <a:avLst/>
          </a:prstGeom>
          <a:noFill/>
        </p:spPr>
        <p:txBody>
          <a:bodyPr wrap="square" rtlCol="0">
            <a:spAutoFit/>
          </a:bodyPr>
          <a:lstStyle/>
          <a:p>
            <a:pPr algn="ctr"/>
            <a:r>
              <a:rPr lang="en-US" sz="4400" b="1" dirty="0">
                <a:solidFill>
                  <a:srgbClr val="FF0000"/>
                </a:solidFill>
                <a:latin typeface="UTM Avo" panose="02040603050506020204" pitchFamily="18" charset="0"/>
                <a:cs typeface="Arial" panose="020B0604020202020204" pitchFamily="34" charset="0"/>
              </a:rPr>
              <a:t>HƯỚNG DẪN VỀ NHÀ</a:t>
            </a:r>
          </a:p>
        </p:txBody>
      </p:sp>
      <p:sp>
        <p:nvSpPr>
          <p:cNvPr id="58" name="Oval 57">
            <a:extLst>
              <a:ext uri="{FF2B5EF4-FFF2-40B4-BE49-F238E27FC236}">
                <a16:creationId xmlns:a16="http://schemas.microsoft.com/office/drawing/2014/main" id="{89C54DC5-E74A-F7D4-D4EE-1EE0B690C85E}"/>
              </a:ext>
            </a:extLst>
          </p:cNvPr>
          <p:cNvSpPr/>
          <p:nvPr/>
        </p:nvSpPr>
        <p:spPr>
          <a:xfrm>
            <a:off x="2588433" y="2671460"/>
            <a:ext cx="835906" cy="835906"/>
          </a:xfrm>
          <a:prstGeom prst="ellipse">
            <a:avLst/>
          </a:prstGeom>
          <a:solidFill>
            <a:schemeClr val="accent2"/>
          </a:solidFill>
          <a:ln>
            <a:solidFill>
              <a:schemeClr val="accent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01</a:t>
            </a:r>
          </a:p>
        </p:txBody>
      </p:sp>
      <p:sp>
        <p:nvSpPr>
          <p:cNvPr id="59" name="Oval 58">
            <a:extLst>
              <a:ext uri="{FF2B5EF4-FFF2-40B4-BE49-F238E27FC236}">
                <a16:creationId xmlns:a16="http://schemas.microsoft.com/office/drawing/2014/main" id="{6742B802-8F2D-EFD1-4B4E-8156B991E189}"/>
              </a:ext>
            </a:extLst>
          </p:cNvPr>
          <p:cNvSpPr/>
          <p:nvPr/>
        </p:nvSpPr>
        <p:spPr>
          <a:xfrm>
            <a:off x="2559012" y="4270516"/>
            <a:ext cx="835906" cy="835906"/>
          </a:xfrm>
          <a:prstGeom prst="ellipse">
            <a:avLst/>
          </a:prstGeom>
          <a:solidFill>
            <a:schemeClr val="accent6"/>
          </a:solidFill>
          <a:ln>
            <a:solidFill>
              <a:schemeClr val="accent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02</a:t>
            </a:r>
          </a:p>
        </p:txBody>
      </p:sp>
      <p:sp>
        <p:nvSpPr>
          <p:cNvPr id="60" name="Rectangle 59">
            <a:extLst>
              <a:ext uri="{FF2B5EF4-FFF2-40B4-BE49-F238E27FC236}">
                <a16:creationId xmlns:a16="http://schemas.microsoft.com/office/drawing/2014/main" id="{E57D4BAF-F46B-2524-0DB4-E170393D4EFC}"/>
              </a:ext>
            </a:extLst>
          </p:cNvPr>
          <p:cNvSpPr/>
          <p:nvPr/>
        </p:nvSpPr>
        <p:spPr>
          <a:xfrm>
            <a:off x="3453091" y="2381348"/>
            <a:ext cx="7105650" cy="1293496"/>
          </a:xfrm>
          <a:prstGeom prst="rect">
            <a:avLst/>
          </a:prstGeom>
        </p:spPr>
        <p:txBody>
          <a:bodyPr wrap="square">
            <a:spAutoFit/>
          </a:bodyPr>
          <a:lstStyle/>
          <a:p>
            <a:pPr algn="just">
              <a:lnSpc>
                <a:spcPct val="150000"/>
              </a:lnSpc>
            </a:pPr>
            <a:r>
              <a:rPr lang="en-US" sz="2800">
                <a:latin typeface="UTM Avo" panose="02040603050506020204" pitchFamily="18" charset="0"/>
              </a:rPr>
              <a:t>Sưu tầm các bài hát, bài thơ, câu chuyện,... về nghề nghiệp trong xã hội</a:t>
            </a:r>
            <a:endParaRPr lang="en-US" sz="2800" dirty="0">
              <a:latin typeface="UTM Avo" panose="02040603050506020204" pitchFamily="18" charset="0"/>
            </a:endParaRPr>
          </a:p>
        </p:txBody>
      </p:sp>
      <p:sp>
        <p:nvSpPr>
          <p:cNvPr id="61" name="Rectangle 60">
            <a:extLst>
              <a:ext uri="{FF2B5EF4-FFF2-40B4-BE49-F238E27FC236}">
                <a16:creationId xmlns:a16="http://schemas.microsoft.com/office/drawing/2014/main" id="{DDCA5B9B-EE15-CB6D-717C-D06945F5065A}"/>
              </a:ext>
            </a:extLst>
          </p:cNvPr>
          <p:cNvSpPr/>
          <p:nvPr/>
        </p:nvSpPr>
        <p:spPr>
          <a:xfrm>
            <a:off x="3686380" y="4055176"/>
            <a:ext cx="6046205" cy="1315425"/>
          </a:xfrm>
          <a:prstGeom prst="rect">
            <a:avLst/>
          </a:prstGeom>
        </p:spPr>
        <p:txBody>
          <a:bodyPr wrap="square">
            <a:spAutoFit/>
          </a:bodyPr>
          <a:lstStyle/>
          <a:p>
            <a:pPr algn="just">
              <a:lnSpc>
                <a:spcPct val="150000"/>
              </a:lnSpc>
            </a:pPr>
            <a:r>
              <a:rPr lang="en-US" sz="2800" dirty="0" err="1">
                <a:latin typeface="UTM Avo" panose="02040603050506020204" pitchFamily="18" charset="0"/>
              </a:rPr>
              <a:t>Chuẩn</a:t>
            </a:r>
            <a:r>
              <a:rPr lang="en-US" sz="2800" dirty="0">
                <a:latin typeface="UTM Avo" panose="02040603050506020204" pitchFamily="18" charset="0"/>
              </a:rPr>
              <a:t> </a:t>
            </a:r>
            <a:r>
              <a:rPr lang="en-US" sz="2800" dirty="0" err="1">
                <a:latin typeface="UTM Avo" panose="02040603050506020204" pitchFamily="18" charset="0"/>
              </a:rPr>
              <a:t>bị</a:t>
            </a:r>
            <a:r>
              <a:rPr lang="en-US" sz="2800" dirty="0">
                <a:latin typeface="UTM Avo" panose="02040603050506020204" pitchFamily="18" charset="0"/>
              </a:rPr>
              <a:t> </a:t>
            </a:r>
            <a:r>
              <a:rPr lang="en-US" sz="2800" dirty="0" err="1">
                <a:latin typeface="UTM Avo" panose="02040603050506020204" pitchFamily="18" charset="0"/>
              </a:rPr>
              <a:t>nội</a:t>
            </a:r>
            <a:r>
              <a:rPr lang="en-US" sz="2800" dirty="0">
                <a:latin typeface="UTM Avo" panose="02040603050506020204" pitchFamily="18" charset="0"/>
              </a:rPr>
              <a:t> dung </a:t>
            </a:r>
            <a:r>
              <a:rPr lang="en-US" sz="2800" dirty="0" err="1">
                <a:latin typeface="UTM Avo" panose="02040603050506020204" pitchFamily="18" charset="0"/>
              </a:rPr>
              <a:t>tiết</a:t>
            </a:r>
            <a:r>
              <a:rPr lang="en-US" sz="2800" dirty="0">
                <a:latin typeface="UTM Avo" panose="02040603050506020204" pitchFamily="18" charset="0"/>
              </a:rPr>
              <a:t> </a:t>
            </a:r>
            <a:r>
              <a:rPr lang="en-US" sz="2800" dirty="0" err="1">
                <a:latin typeface="UTM Avo" panose="02040603050506020204" pitchFamily="18" charset="0"/>
              </a:rPr>
              <a:t>sinh</a:t>
            </a:r>
            <a:r>
              <a:rPr lang="en-US" sz="2800" dirty="0">
                <a:latin typeface="UTM Avo" panose="02040603050506020204" pitchFamily="18" charset="0"/>
              </a:rPr>
              <a:t> </a:t>
            </a:r>
            <a:r>
              <a:rPr lang="en-US" sz="2800" dirty="0" err="1">
                <a:latin typeface="UTM Avo" panose="02040603050506020204" pitchFamily="18" charset="0"/>
              </a:rPr>
              <a:t>hoạt</a:t>
            </a:r>
            <a:r>
              <a:rPr lang="en-US" sz="2800" dirty="0">
                <a:latin typeface="UTM Avo" panose="02040603050506020204" pitchFamily="18" charset="0"/>
              </a:rPr>
              <a:t> </a:t>
            </a:r>
            <a:r>
              <a:rPr lang="en-US" sz="2800" dirty="0" err="1">
                <a:latin typeface="UTM Avo" panose="02040603050506020204" pitchFamily="18" charset="0"/>
              </a:rPr>
              <a:t>theo</a:t>
            </a:r>
            <a:r>
              <a:rPr lang="en-US" sz="2800" dirty="0">
                <a:latin typeface="UTM Avo" panose="02040603050506020204" pitchFamily="18" charset="0"/>
              </a:rPr>
              <a:t> </a:t>
            </a:r>
            <a:r>
              <a:rPr lang="en-US" sz="2800" dirty="0" err="1">
                <a:latin typeface="UTM Avo" panose="02040603050506020204" pitchFamily="18" charset="0"/>
              </a:rPr>
              <a:t>hướng</a:t>
            </a:r>
            <a:r>
              <a:rPr lang="en-US" sz="2800" dirty="0">
                <a:latin typeface="UTM Avo" panose="02040603050506020204" pitchFamily="18" charset="0"/>
              </a:rPr>
              <a:t> </a:t>
            </a:r>
            <a:r>
              <a:rPr lang="en-US" sz="2800" dirty="0" err="1">
                <a:latin typeface="UTM Avo" panose="02040603050506020204" pitchFamily="18" charset="0"/>
              </a:rPr>
              <a:t>dẫn</a:t>
            </a:r>
            <a:r>
              <a:rPr lang="en-US" sz="2800" dirty="0">
                <a:latin typeface="UTM Avo" panose="02040603050506020204" pitchFamily="18" charset="0"/>
              </a:rPr>
              <a:t> </a:t>
            </a:r>
            <a:r>
              <a:rPr lang="en-US" sz="2800" dirty="0" err="1">
                <a:latin typeface="UTM Avo" panose="02040603050506020204" pitchFamily="18" charset="0"/>
              </a:rPr>
              <a:t>của</a:t>
            </a:r>
            <a:r>
              <a:rPr lang="en-US" sz="2800" dirty="0">
                <a:latin typeface="UTM Avo" panose="02040603050506020204" pitchFamily="18" charset="0"/>
              </a:rPr>
              <a:t> </a:t>
            </a:r>
            <a:r>
              <a:rPr lang="en-US" sz="2800" dirty="0" err="1">
                <a:latin typeface="UTM Avo" panose="02040603050506020204" pitchFamily="18" charset="0"/>
              </a:rPr>
              <a:t>giáo</a:t>
            </a:r>
            <a:r>
              <a:rPr lang="en-US" sz="2800" dirty="0">
                <a:latin typeface="UTM Avo" panose="02040603050506020204" pitchFamily="18" charset="0"/>
              </a:rPr>
              <a:t> </a:t>
            </a:r>
            <a:r>
              <a:rPr lang="en-US" sz="2800" dirty="0" err="1">
                <a:latin typeface="UTM Avo" panose="02040603050506020204" pitchFamily="18" charset="0"/>
              </a:rPr>
              <a:t>viên</a:t>
            </a:r>
            <a:r>
              <a:rPr lang="vi-VN" sz="2800" dirty="0"/>
              <a:t>.</a:t>
            </a:r>
            <a:endParaRPr lang="en-US" sz="2800" dirty="0">
              <a:latin typeface="UTM Avo" panose="02040603050506020204" pitchFamily="18" charset="0"/>
            </a:endParaRPr>
          </a:p>
        </p:txBody>
      </p:sp>
    </p:spTree>
    <p:extLst>
      <p:ext uri="{BB962C8B-B14F-4D97-AF65-F5344CB8AC3E}">
        <p14:creationId xmlns:p14="http://schemas.microsoft.com/office/powerpoint/2010/main" val="3678063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wipe(left)">
                                      <p:cBhvr>
                                        <p:cTn id="12" dur="500"/>
                                        <p:tgtEl>
                                          <p:spTgt spid="5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left)">
                                      <p:cBhvr>
                                        <p:cTn id="15" dur="500"/>
                                        <p:tgtEl>
                                          <p:spTgt spid="6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wipe(left)">
                                      <p:cBhvr>
                                        <p:cTn id="20" dur="500"/>
                                        <p:tgtEl>
                                          <p:spTgt spid="5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p:bldP spid="6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470</TotalTime>
  <Words>756</Words>
  <Application>Microsoft Office PowerPoint</Application>
  <PresentationFormat>Widescreen</PresentationFormat>
  <Paragraphs>73</Paragraphs>
  <Slides>28</Slides>
  <Notes>4</Notes>
  <HiddenSlides>0</HiddenSlides>
  <MMClips>17</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lamqu</dc:creator>
  <dc:description>9Slide.vn</dc:description>
  <cp:lastModifiedBy>hung.nv2510hung.nv2510</cp:lastModifiedBy>
  <cp:revision>15</cp:revision>
  <dcterms:created xsi:type="dcterms:W3CDTF">2023-05-08T02:27:45Z</dcterms:created>
  <dcterms:modified xsi:type="dcterms:W3CDTF">2023-08-18T03:42:10Z</dcterms:modified>
  <cp:category>9Slide.vn</cp:category>
</cp:coreProperties>
</file>