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omments/comment1.xml" ContentType="application/vnd.openxmlformats-officedocument.presentationml.comment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4" r:id="rId2"/>
  </p:sldMasterIdLst>
  <p:notesMasterIdLst>
    <p:notesMasterId r:id="rId36"/>
  </p:notesMasterIdLst>
  <p:sldIdLst>
    <p:sldId id="257" r:id="rId3"/>
    <p:sldId id="268" r:id="rId4"/>
    <p:sldId id="270" r:id="rId5"/>
    <p:sldId id="256" r:id="rId6"/>
    <p:sldId id="267" r:id="rId7"/>
    <p:sldId id="260" r:id="rId8"/>
    <p:sldId id="272" r:id="rId9"/>
    <p:sldId id="274" r:id="rId10"/>
    <p:sldId id="316" r:id="rId11"/>
    <p:sldId id="312" r:id="rId12"/>
    <p:sldId id="313" r:id="rId13"/>
    <p:sldId id="311" r:id="rId14"/>
    <p:sldId id="273" r:id="rId15"/>
    <p:sldId id="315" r:id="rId16"/>
    <p:sldId id="293" r:id="rId17"/>
    <p:sldId id="294" r:id="rId18"/>
    <p:sldId id="296" r:id="rId19"/>
    <p:sldId id="310" r:id="rId20"/>
    <p:sldId id="314" r:id="rId21"/>
    <p:sldId id="304" r:id="rId22"/>
    <p:sldId id="303" r:id="rId23"/>
    <p:sldId id="306" r:id="rId24"/>
    <p:sldId id="305" r:id="rId25"/>
    <p:sldId id="307" r:id="rId26"/>
    <p:sldId id="308" r:id="rId27"/>
    <p:sldId id="290" r:id="rId28"/>
    <p:sldId id="259" r:id="rId29"/>
    <p:sldId id="263" r:id="rId30"/>
    <p:sldId id="261" r:id="rId31"/>
    <p:sldId id="258" r:id="rId32"/>
    <p:sldId id="317" r:id="rId33"/>
    <p:sldId id="266" r:id="rId34"/>
    <p:sldId id="318"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guyen Thien Hương" initials="H" lastIdx="1" clrIdx="0">
    <p:extLst>
      <p:ext uri="{19B8F6BF-5375-455C-9EA6-DF929625EA0E}">
        <p15:presenceInfo xmlns:p15="http://schemas.microsoft.com/office/powerpoint/2012/main" userId="Nguyen Thien Hương"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3" autoAdjust="0"/>
    <p:restoredTop sz="94660"/>
  </p:normalViewPr>
  <p:slideViewPr>
    <p:cSldViewPr snapToGrid="0">
      <p:cViewPr varScale="1">
        <p:scale>
          <a:sx n="114" d="100"/>
          <a:sy n="114" d="100"/>
        </p:scale>
        <p:origin x="474"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3-05-09T09:33:47.637" idx="1">
    <p:pos x="10" y="10"/>
    <p:text/>
    <p:extLst>
      <p:ext uri="{C676402C-5697-4E1C-873F-D02D1690AC5C}">
        <p15:threadingInfo xmlns:p15="http://schemas.microsoft.com/office/powerpoint/2012/main" timeZoneBias="-42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586B0E5-6456-452E-8A06-CEFA6AE77F5F}" type="datetimeFigureOut">
              <a:rPr lang="en-US" smtClean="0"/>
              <a:t>8/28/2023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112917-EBF9-40E7-86EB-049A15F1A6EF}" type="slidenum">
              <a:rPr lang="en-US" smtClean="0"/>
              <a:t>‹#›</a:t>
            </a:fld>
            <a:endParaRPr lang="en-US"/>
          </a:p>
        </p:txBody>
      </p:sp>
    </p:spTree>
    <p:extLst>
      <p:ext uri="{BB962C8B-B14F-4D97-AF65-F5344CB8AC3E}">
        <p14:creationId xmlns:p14="http://schemas.microsoft.com/office/powerpoint/2010/main" val="10351087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 name="Google Shape;132;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g35ed75ccf_0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9" name="Google Shape;249;g35ed75ccf_0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g35ed75ccf_0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9" name="Google Shape;249;g35ed75ccf_0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728635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g35ed75ccf_0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9" name="Google Shape;249;g35ed75ccf_0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571349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g35ed75ccf_0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9" name="Google Shape;249;g35ed75ccf_0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670834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g35ed75ccf_0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9" name="Google Shape;249;g35ed75ccf_0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135888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 name="Google Shape;132;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238725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9"/>
        <p:cNvGrpSpPr/>
        <p:nvPr/>
      </p:nvGrpSpPr>
      <p:grpSpPr>
        <a:xfrm>
          <a:off x="0" y="0"/>
          <a:ext cx="0" cy="0"/>
          <a:chOff x="0" y="0"/>
          <a:chExt cx="0" cy="0"/>
        </a:xfrm>
      </p:grpSpPr>
      <p:sp>
        <p:nvSpPr>
          <p:cNvPr id="1190" name="Google Shape;1190;g134fb1cf8c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1" name="Google Shape;1191;g134fb1cf8c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447744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9"/>
        <p:cNvGrpSpPr/>
        <p:nvPr/>
      </p:nvGrpSpPr>
      <p:grpSpPr>
        <a:xfrm>
          <a:off x="0" y="0"/>
          <a:ext cx="0" cy="0"/>
          <a:chOff x="0" y="0"/>
          <a:chExt cx="0" cy="0"/>
        </a:xfrm>
      </p:grpSpPr>
      <p:sp>
        <p:nvSpPr>
          <p:cNvPr id="1190" name="Google Shape;1190;g134fb1cf8c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1" name="Google Shape;1191;g134fb1cf8c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9"/>
        <p:cNvGrpSpPr/>
        <p:nvPr/>
      </p:nvGrpSpPr>
      <p:grpSpPr>
        <a:xfrm>
          <a:off x="0" y="0"/>
          <a:ext cx="0" cy="0"/>
          <a:chOff x="0" y="0"/>
          <a:chExt cx="0" cy="0"/>
        </a:xfrm>
      </p:grpSpPr>
      <p:sp>
        <p:nvSpPr>
          <p:cNvPr id="1190" name="Google Shape;1190;g134fb1cf8c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1" name="Google Shape;1191;g134fb1cf8c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312973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g35ed75ccf_0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9" name="Google Shape;249;g35ed75ccf_0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29666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9"/>
        <p:cNvGrpSpPr/>
        <p:nvPr/>
      </p:nvGrpSpPr>
      <p:grpSpPr>
        <a:xfrm>
          <a:off x="0" y="0"/>
          <a:ext cx="0" cy="0"/>
          <a:chOff x="0" y="0"/>
          <a:chExt cx="0" cy="0"/>
        </a:xfrm>
      </p:grpSpPr>
      <p:sp>
        <p:nvSpPr>
          <p:cNvPr id="1190" name="Google Shape;1190;g134fb1cf8c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1" name="Google Shape;1191;g134fb1cf8c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864638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9"/>
        <p:cNvGrpSpPr/>
        <p:nvPr/>
      </p:nvGrpSpPr>
      <p:grpSpPr>
        <a:xfrm>
          <a:off x="0" y="0"/>
          <a:ext cx="0" cy="0"/>
          <a:chOff x="0" y="0"/>
          <a:chExt cx="0" cy="0"/>
        </a:xfrm>
      </p:grpSpPr>
      <p:sp>
        <p:nvSpPr>
          <p:cNvPr id="1190" name="Google Shape;1190;g134fb1cf8c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1" name="Google Shape;1191;g134fb1cf8c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87518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9"/>
        <p:cNvGrpSpPr/>
        <p:nvPr/>
      </p:nvGrpSpPr>
      <p:grpSpPr>
        <a:xfrm>
          <a:off x="0" y="0"/>
          <a:ext cx="0" cy="0"/>
          <a:chOff x="0" y="0"/>
          <a:chExt cx="0" cy="0"/>
        </a:xfrm>
      </p:grpSpPr>
      <p:sp>
        <p:nvSpPr>
          <p:cNvPr id="1190" name="Google Shape;1190;g134fb1cf8c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1" name="Google Shape;1191;g134fb1cf8c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286048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9"/>
        <p:cNvGrpSpPr/>
        <p:nvPr/>
      </p:nvGrpSpPr>
      <p:grpSpPr>
        <a:xfrm>
          <a:off x="0" y="0"/>
          <a:ext cx="0" cy="0"/>
          <a:chOff x="0" y="0"/>
          <a:chExt cx="0" cy="0"/>
        </a:xfrm>
      </p:grpSpPr>
      <p:sp>
        <p:nvSpPr>
          <p:cNvPr id="1190" name="Google Shape;1190;g134fb1cf8c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1" name="Google Shape;1191;g134fb1cf8c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136503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9"/>
        <p:cNvGrpSpPr/>
        <p:nvPr/>
      </p:nvGrpSpPr>
      <p:grpSpPr>
        <a:xfrm>
          <a:off x="0" y="0"/>
          <a:ext cx="0" cy="0"/>
          <a:chOff x="0" y="0"/>
          <a:chExt cx="0" cy="0"/>
        </a:xfrm>
      </p:grpSpPr>
      <p:sp>
        <p:nvSpPr>
          <p:cNvPr id="1190" name="Google Shape;1190;g134fb1cf8c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1" name="Google Shape;1191;g134fb1cf8c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783694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9"/>
        <p:cNvGrpSpPr/>
        <p:nvPr/>
      </p:nvGrpSpPr>
      <p:grpSpPr>
        <a:xfrm>
          <a:off x="0" y="0"/>
          <a:ext cx="0" cy="0"/>
          <a:chOff x="0" y="0"/>
          <a:chExt cx="0" cy="0"/>
        </a:xfrm>
      </p:grpSpPr>
      <p:sp>
        <p:nvSpPr>
          <p:cNvPr id="1190" name="Google Shape;1190;g134fb1cf8c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1" name="Google Shape;1191;g134fb1cf8c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932007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1"/>
        <p:cNvGrpSpPr/>
        <p:nvPr/>
      </p:nvGrpSpPr>
      <p:grpSpPr>
        <a:xfrm>
          <a:off x="0" y="0"/>
          <a:ext cx="0" cy="0"/>
          <a:chOff x="0" y="0"/>
          <a:chExt cx="0" cy="0"/>
        </a:xfrm>
      </p:grpSpPr>
      <p:sp>
        <p:nvSpPr>
          <p:cNvPr id="642" name="Google Shape;642;gbc60c5173c_0_2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3" name="Google Shape;643;gbc60c5173c_0_2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40CA6D8-5A54-4F8C-8B12-34E44FAD3BF7}" type="datetimeFigureOut">
              <a:rPr lang="en-US" smtClean="0"/>
              <a:t>8/28/2023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2371258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9946363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40CA6D8-5A54-4F8C-8B12-34E44FAD3BF7}" type="datetimeFigureOut">
              <a:rPr lang="en-US" smtClean="0"/>
              <a:t>8/28/2023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6486929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40CA6D8-5A54-4F8C-8B12-34E44FAD3BF7}" type="datetimeFigureOut">
              <a:rPr lang="en-US" smtClean="0"/>
              <a:t>8/28/2023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2294928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40CA6D8-5A54-4F8C-8B12-34E44FAD3BF7}" type="datetimeFigureOut">
              <a:rPr lang="en-US" smtClean="0"/>
              <a:t>8/28/2023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6507197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40CA6D8-5A54-4F8C-8B12-34E44FAD3BF7}" type="datetimeFigureOut">
              <a:rPr lang="en-US" smtClean="0"/>
              <a:t>8/28/2023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5832824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0CA6D8-5A54-4F8C-8B12-34E44FAD3BF7}" type="datetimeFigureOut">
              <a:rPr lang="en-US" smtClean="0"/>
              <a:t>8/28/2023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0847845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8/28/2023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3528608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8/28/2023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0668500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187271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8936824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lank - Diplodocus">
  <p:cSld name="Blank - Diplodocus">
    <p:spTree>
      <p:nvGrpSpPr>
        <p:cNvPr id="1" name="Shape 105"/>
        <p:cNvGrpSpPr/>
        <p:nvPr/>
      </p:nvGrpSpPr>
      <p:grpSpPr>
        <a:xfrm>
          <a:off x="0" y="0"/>
          <a:ext cx="0" cy="0"/>
          <a:chOff x="0" y="0"/>
          <a:chExt cx="0" cy="0"/>
        </a:xfrm>
      </p:grpSpPr>
      <p:pic>
        <p:nvPicPr>
          <p:cNvPr id="106" name="Google Shape;106;p21"/>
          <p:cNvPicPr preferRelativeResize="0"/>
          <p:nvPr/>
        </p:nvPicPr>
        <p:blipFill>
          <a:blip r:embed="rId2">
            <a:alphaModFix/>
          </a:blip>
          <a:stretch>
            <a:fillRect/>
          </a:stretch>
        </p:blipFill>
        <p:spPr>
          <a:xfrm>
            <a:off x="0" y="0"/>
            <a:ext cx="12192000" cy="6858000"/>
          </a:xfrm>
          <a:prstGeom prst="rect">
            <a:avLst/>
          </a:prstGeom>
          <a:noFill/>
          <a:ln>
            <a:noFill/>
          </a:ln>
        </p:spPr>
      </p:pic>
      <p:sp>
        <p:nvSpPr>
          <p:cNvPr id="107" name="Google Shape;107;p21"/>
          <p:cNvSpPr txBox="1">
            <a:spLocks noGrp="1"/>
          </p:cNvSpPr>
          <p:nvPr>
            <p:ph type="sldNum" idx="12"/>
          </p:nvPr>
        </p:nvSpPr>
        <p:spPr>
          <a:xfrm>
            <a:off x="5730200" y="6333135"/>
            <a:ext cx="731600" cy="5248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algn="ctr"/>
            <a:fld id="{00000000-1234-1234-1234-123412341234}" type="slidenum">
              <a:rPr lang="en" smtClean="0"/>
              <a:pPr algn="ctr"/>
              <a:t>‹#›</a:t>
            </a:fld>
            <a:endParaRPr lang="en"/>
          </a:p>
        </p:txBody>
      </p:sp>
    </p:spTree>
    <p:extLst>
      <p:ext uri="{BB962C8B-B14F-4D97-AF65-F5344CB8AC3E}">
        <p14:creationId xmlns:p14="http://schemas.microsoft.com/office/powerpoint/2010/main" val="3494194712"/>
      </p:ext>
    </p:extLst>
  </p:cSld>
  <p:clrMapOvr>
    <a:masterClrMapping/>
  </p:clrMapOvr>
  <mc:AlternateContent xmlns:mc="http://schemas.openxmlformats.org/markup-compatibility/2006" xmlns:p15="http://schemas.microsoft.com/office/powerpoint/2012/main">
    <mc:Choice Requires="p15">
      <p:transition spd="slow">
        <p15:prstTrans prst="pageCurlDouble"/>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ubtitle">
  <p:cSld name="Subtitle">
    <p:bg>
      <p:bgPr>
        <a:solidFill>
          <a:schemeClr val="dk1"/>
        </a:solidFill>
        <a:effectLst/>
      </p:bgPr>
    </p:bg>
    <p:spTree>
      <p:nvGrpSpPr>
        <p:cNvPr id="1" name="Shape 13"/>
        <p:cNvGrpSpPr/>
        <p:nvPr/>
      </p:nvGrpSpPr>
      <p:grpSpPr>
        <a:xfrm>
          <a:off x="0" y="0"/>
          <a:ext cx="0" cy="0"/>
          <a:chOff x="0" y="0"/>
          <a:chExt cx="0" cy="0"/>
        </a:xfrm>
      </p:grpSpPr>
      <p:pic>
        <p:nvPicPr>
          <p:cNvPr id="14" name="Google Shape;14;p3"/>
          <p:cNvPicPr preferRelativeResize="0"/>
          <p:nvPr/>
        </p:nvPicPr>
        <p:blipFill>
          <a:blip r:embed="rId2">
            <a:alphaModFix/>
          </a:blip>
          <a:stretch>
            <a:fillRect/>
          </a:stretch>
        </p:blipFill>
        <p:spPr>
          <a:xfrm>
            <a:off x="0" y="-33"/>
            <a:ext cx="12192000" cy="6858000"/>
          </a:xfrm>
          <a:prstGeom prst="rect">
            <a:avLst/>
          </a:prstGeom>
          <a:noFill/>
          <a:ln>
            <a:noFill/>
          </a:ln>
        </p:spPr>
      </p:pic>
      <p:sp>
        <p:nvSpPr>
          <p:cNvPr id="15" name="Google Shape;15;p3"/>
          <p:cNvSpPr/>
          <p:nvPr/>
        </p:nvSpPr>
        <p:spPr>
          <a:xfrm>
            <a:off x="2174200" y="1777933"/>
            <a:ext cx="7843600" cy="3302000"/>
          </a:xfrm>
          <a:prstGeom prst="rect">
            <a:avLst/>
          </a:prstGeom>
          <a:solidFill>
            <a:schemeClr val="lt2"/>
          </a:solidFill>
          <a:ln>
            <a:noFill/>
          </a:ln>
          <a:effectLst>
            <a:outerShdw blurRad="285750" algn="bl" rotWithShape="0">
              <a:srgbClr val="00131F">
                <a:alpha val="78000"/>
              </a:srgbClr>
            </a:outerShdw>
          </a:effectLst>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6" name="Google Shape;16;p3"/>
          <p:cNvSpPr txBox="1">
            <a:spLocks noGrp="1"/>
          </p:cNvSpPr>
          <p:nvPr>
            <p:ph type="ctrTitle"/>
          </p:nvPr>
        </p:nvSpPr>
        <p:spPr>
          <a:xfrm>
            <a:off x="2570467" y="2111133"/>
            <a:ext cx="7051200" cy="1546400"/>
          </a:xfrm>
          <a:prstGeom prst="rect">
            <a:avLst/>
          </a:prstGeom>
        </p:spPr>
        <p:txBody>
          <a:bodyPr spcFirstLastPara="1" wrap="square" lIns="0" tIns="0" rIns="0" bIns="0" anchor="b" anchorCtr="0">
            <a:noAutofit/>
          </a:bodyPr>
          <a:lstStyle>
            <a:lvl1pPr lvl="0" algn="ctr" rtl="0">
              <a:spcBef>
                <a:spcPts val="0"/>
              </a:spcBef>
              <a:spcAft>
                <a:spcPts val="0"/>
              </a:spcAft>
              <a:buSzPts val="3600"/>
              <a:buNone/>
              <a:defRPr sz="4800"/>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17" name="Google Shape;17;p3"/>
          <p:cNvSpPr txBox="1">
            <a:spLocks noGrp="1"/>
          </p:cNvSpPr>
          <p:nvPr>
            <p:ph type="subTitle" idx="1"/>
          </p:nvPr>
        </p:nvSpPr>
        <p:spPr>
          <a:xfrm>
            <a:off x="2570467" y="3786739"/>
            <a:ext cx="7051200" cy="1046400"/>
          </a:xfrm>
          <a:prstGeom prst="rect">
            <a:avLst/>
          </a:prstGeom>
        </p:spPr>
        <p:txBody>
          <a:bodyPr spcFirstLastPara="1" wrap="square" lIns="0" tIns="0" rIns="0" bIns="0" anchor="t" anchorCtr="0">
            <a:noAutofit/>
          </a:bodyPr>
          <a:lstStyle>
            <a:lvl1pPr lvl="0" algn="ctr" rtl="0">
              <a:spcBef>
                <a:spcPts val="0"/>
              </a:spcBef>
              <a:spcAft>
                <a:spcPts val="0"/>
              </a:spcAft>
              <a:buClr>
                <a:schemeClr val="dk2"/>
              </a:buClr>
              <a:buSzPts val="2000"/>
              <a:buNone/>
              <a:defRPr>
                <a:solidFill>
                  <a:schemeClr val="dk2"/>
                </a:solidFill>
              </a:defRPr>
            </a:lvl1pPr>
            <a:lvl2pPr lvl="1" algn="ctr" rtl="0">
              <a:spcBef>
                <a:spcPts val="0"/>
              </a:spcBef>
              <a:spcAft>
                <a:spcPts val="0"/>
              </a:spcAft>
              <a:buClr>
                <a:schemeClr val="dk2"/>
              </a:buClr>
              <a:buSzPts val="3000"/>
              <a:buNone/>
              <a:defRPr sz="4000">
                <a:solidFill>
                  <a:schemeClr val="dk2"/>
                </a:solidFill>
              </a:defRPr>
            </a:lvl2pPr>
            <a:lvl3pPr lvl="2" algn="ctr" rtl="0">
              <a:spcBef>
                <a:spcPts val="0"/>
              </a:spcBef>
              <a:spcAft>
                <a:spcPts val="0"/>
              </a:spcAft>
              <a:buClr>
                <a:schemeClr val="dk2"/>
              </a:buClr>
              <a:buSzPts val="3000"/>
              <a:buNone/>
              <a:defRPr sz="4000">
                <a:solidFill>
                  <a:schemeClr val="dk2"/>
                </a:solidFill>
              </a:defRPr>
            </a:lvl3pPr>
            <a:lvl4pPr lvl="3" algn="ctr" rtl="0">
              <a:spcBef>
                <a:spcPts val="0"/>
              </a:spcBef>
              <a:spcAft>
                <a:spcPts val="0"/>
              </a:spcAft>
              <a:buClr>
                <a:schemeClr val="dk2"/>
              </a:buClr>
              <a:buSzPts val="3000"/>
              <a:buNone/>
              <a:defRPr sz="4000">
                <a:solidFill>
                  <a:schemeClr val="dk2"/>
                </a:solidFill>
              </a:defRPr>
            </a:lvl4pPr>
            <a:lvl5pPr lvl="4" algn="ctr" rtl="0">
              <a:spcBef>
                <a:spcPts val="0"/>
              </a:spcBef>
              <a:spcAft>
                <a:spcPts val="0"/>
              </a:spcAft>
              <a:buClr>
                <a:schemeClr val="dk2"/>
              </a:buClr>
              <a:buSzPts val="3000"/>
              <a:buNone/>
              <a:defRPr sz="4000">
                <a:solidFill>
                  <a:schemeClr val="dk2"/>
                </a:solidFill>
              </a:defRPr>
            </a:lvl5pPr>
            <a:lvl6pPr lvl="5" algn="ctr" rtl="0">
              <a:spcBef>
                <a:spcPts val="0"/>
              </a:spcBef>
              <a:spcAft>
                <a:spcPts val="0"/>
              </a:spcAft>
              <a:buClr>
                <a:schemeClr val="dk2"/>
              </a:buClr>
              <a:buSzPts val="3000"/>
              <a:buNone/>
              <a:defRPr sz="4000">
                <a:solidFill>
                  <a:schemeClr val="dk2"/>
                </a:solidFill>
              </a:defRPr>
            </a:lvl6pPr>
            <a:lvl7pPr lvl="6" algn="ctr" rtl="0">
              <a:spcBef>
                <a:spcPts val="0"/>
              </a:spcBef>
              <a:spcAft>
                <a:spcPts val="0"/>
              </a:spcAft>
              <a:buClr>
                <a:schemeClr val="dk2"/>
              </a:buClr>
              <a:buSzPts val="3000"/>
              <a:buNone/>
              <a:defRPr sz="4000">
                <a:solidFill>
                  <a:schemeClr val="dk2"/>
                </a:solidFill>
              </a:defRPr>
            </a:lvl7pPr>
            <a:lvl8pPr lvl="7" algn="ctr" rtl="0">
              <a:spcBef>
                <a:spcPts val="0"/>
              </a:spcBef>
              <a:spcAft>
                <a:spcPts val="0"/>
              </a:spcAft>
              <a:buClr>
                <a:schemeClr val="dk2"/>
              </a:buClr>
              <a:buSzPts val="3000"/>
              <a:buNone/>
              <a:defRPr sz="4000">
                <a:solidFill>
                  <a:schemeClr val="dk2"/>
                </a:solidFill>
              </a:defRPr>
            </a:lvl8pPr>
            <a:lvl9pPr lvl="8" algn="ctr" rtl="0">
              <a:spcBef>
                <a:spcPts val="0"/>
              </a:spcBef>
              <a:spcAft>
                <a:spcPts val="0"/>
              </a:spcAft>
              <a:buClr>
                <a:schemeClr val="dk2"/>
              </a:buClr>
              <a:buSzPts val="3000"/>
              <a:buNone/>
              <a:defRPr sz="4000">
                <a:solidFill>
                  <a:schemeClr val="dk2"/>
                </a:solidFill>
              </a:defRPr>
            </a:lvl9pPr>
          </a:lstStyle>
          <a:p>
            <a:endParaRPr/>
          </a:p>
        </p:txBody>
      </p:sp>
    </p:spTree>
    <p:extLst>
      <p:ext uri="{BB962C8B-B14F-4D97-AF65-F5344CB8AC3E}">
        <p14:creationId xmlns:p14="http://schemas.microsoft.com/office/powerpoint/2010/main" val="3003819395"/>
      </p:ext>
    </p:extLst>
  </p:cSld>
  <p:clrMapOvr>
    <a:masterClrMapping/>
  </p:clrMapOvr>
  <mc:AlternateContent xmlns:mc="http://schemas.openxmlformats.org/markup-compatibility/2006" xmlns:p15="http://schemas.microsoft.com/office/powerpoint/2012/main">
    <mc:Choice Requires="p15">
      <p:transition spd="slow">
        <p15:prstTrans prst="pageCurlDouble"/>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Blank - Stegosaurus">
  <p:cSld name="Blank - Stegosaurus">
    <p:spTree>
      <p:nvGrpSpPr>
        <p:cNvPr id="1" name="Shape 99"/>
        <p:cNvGrpSpPr/>
        <p:nvPr/>
      </p:nvGrpSpPr>
      <p:grpSpPr>
        <a:xfrm>
          <a:off x="0" y="0"/>
          <a:ext cx="0" cy="0"/>
          <a:chOff x="0" y="0"/>
          <a:chExt cx="0" cy="0"/>
        </a:xfrm>
      </p:grpSpPr>
      <p:pic>
        <p:nvPicPr>
          <p:cNvPr id="100" name="Google Shape;100;p19"/>
          <p:cNvPicPr preferRelativeResize="0"/>
          <p:nvPr/>
        </p:nvPicPr>
        <p:blipFill>
          <a:blip r:embed="rId2">
            <a:alphaModFix/>
          </a:blip>
          <a:stretch>
            <a:fillRect/>
          </a:stretch>
        </p:blipFill>
        <p:spPr>
          <a:xfrm>
            <a:off x="0" y="0"/>
            <a:ext cx="12192000" cy="6858000"/>
          </a:xfrm>
          <a:prstGeom prst="rect">
            <a:avLst/>
          </a:prstGeom>
          <a:noFill/>
          <a:ln>
            <a:noFill/>
          </a:ln>
        </p:spPr>
      </p:pic>
      <p:sp>
        <p:nvSpPr>
          <p:cNvPr id="101" name="Google Shape;101;p19"/>
          <p:cNvSpPr txBox="1">
            <a:spLocks noGrp="1"/>
          </p:cNvSpPr>
          <p:nvPr>
            <p:ph type="sldNum" idx="12"/>
          </p:nvPr>
        </p:nvSpPr>
        <p:spPr>
          <a:xfrm>
            <a:off x="5730200" y="6333135"/>
            <a:ext cx="731600" cy="5248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algn="ctr"/>
            <a:fld id="{00000000-1234-1234-1234-123412341234}" type="slidenum">
              <a:rPr lang="en" smtClean="0"/>
              <a:pPr algn="ctr"/>
              <a:t>‹#›</a:t>
            </a:fld>
            <a:endParaRPr lang="en"/>
          </a:p>
        </p:txBody>
      </p:sp>
    </p:spTree>
    <p:extLst>
      <p:ext uri="{BB962C8B-B14F-4D97-AF65-F5344CB8AC3E}">
        <p14:creationId xmlns:p14="http://schemas.microsoft.com/office/powerpoint/2010/main" val="2591735351"/>
      </p:ext>
    </p:extLst>
  </p:cSld>
  <p:clrMapOvr>
    <a:masterClrMapping/>
  </p:clrMapOvr>
  <mc:AlternateContent xmlns:mc="http://schemas.openxmlformats.org/markup-compatibility/2006" xmlns:p15="http://schemas.microsoft.com/office/powerpoint/2012/main">
    <mc:Choice Requires="p15">
      <p:transition spd="slow">
        <p15:prstTrans prst="pageCurlDouble"/>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Blank - Plesiosaur">
  <p:cSld name="Blank - Plesiosaur">
    <p:spTree>
      <p:nvGrpSpPr>
        <p:cNvPr id="1" name="Shape 93"/>
        <p:cNvGrpSpPr/>
        <p:nvPr/>
      </p:nvGrpSpPr>
      <p:grpSpPr>
        <a:xfrm>
          <a:off x="0" y="0"/>
          <a:ext cx="0" cy="0"/>
          <a:chOff x="0" y="0"/>
          <a:chExt cx="0" cy="0"/>
        </a:xfrm>
      </p:grpSpPr>
      <p:pic>
        <p:nvPicPr>
          <p:cNvPr id="94" name="Google Shape;94;p17"/>
          <p:cNvPicPr preferRelativeResize="0"/>
          <p:nvPr/>
        </p:nvPicPr>
        <p:blipFill>
          <a:blip r:embed="rId2">
            <a:alphaModFix/>
          </a:blip>
          <a:stretch>
            <a:fillRect/>
          </a:stretch>
        </p:blipFill>
        <p:spPr>
          <a:xfrm>
            <a:off x="0" y="0"/>
            <a:ext cx="12191981" cy="6858000"/>
          </a:xfrm>
          <a:prstGeom prst="rect">
            <a:avLst/>
          </a:prstGeom>
          <a:noFill/>
          <a:ln>
            <a:noFill/>
          </a:ln>
        </p:spPr>
      </p:pic>
      <p:sp>
        <p:nvSpPr>
          <p:cNvPr id="95" name="Google Shape;95;p17"/>
          <p:cNvSpPr txBox="1">
            <a:spLocks noGrp="1"/>
          </p:cNvSpPr>
          <p:nvPr>
            <p:ph type="sldNum" idx="12"/>
          </p:nvPr>
        </p:nvSpPr>
        <p:spPr>
          <a:xfrm>
            <a:off x="5730200" y="6333135"/>
            <a:ext cx="731600" cy="5248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algn="ctr"/>
            <a:fld id="{00000000-1234-1234-1234-123412341234}" type="slidenum">
              <a:rPr lang="en" smtClean="0"/>
              <a:pPr algn="ctr"/>
              <a:t>‹#›</a:t>
            </a:fld>
            <a:endParaRPr lang="en"/>
          </a:p>
        </p:txBody>
      </p:sp>
    </p:spTree>
    <p:extLst>
      <p:ext uri="{BB962C8B-B14F-4D97-AF65-F5344CB8AC3E}">
        <p14:creationId xmlns:p14="http://schemas.microsoft.com/office/powerpoint/2010/main" val="1117028904"/>
      </p:ext>
    </p:extLst>
  </p:cSld>
  <p:clrMapOvr>
    <a:masterClrMapping/>
  </p:clrMapOvr>
  <mc:AlternateContent xmlns:mc="http://schemas.openxmlformats.org/markup-compatibility/2006" xmlns:p15="http://schemas.microsoft.com/office/powerpoint/2012/main">
    <mc:Choice Requires="p15">
      <p:transition spd="slow">
        <p15:prstTrans prst="pageCurlDouble"/>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8/28/2023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0131851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8/28/2023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17723690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8/28/2023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57758353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8/28/2023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72686173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8/28/2023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49144938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8/28/2023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82686141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8/28/2023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46495609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8/28/2023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01817206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8/28/2023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13246650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8/28/2023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42193703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8/28/2023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7917658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theme" Target="../theme/theme2.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0CA6D8-5A54-4F8C-8B12-34E44FAD3BF7}" type="datetimeFigureOut">
              <a:rPr lang="en-US" smtClean="0"/>
              <a:t>8/28/2023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8FBBE0-168F-4501-A11B-018673D61B28}" type="slidenum">
              <a:rPr lang="en-US" smtClean="0"/>
              <a:t>‹#›</a:t>
            </a:fld>
            <a:endParaRPr lang="en-US"/>
          </a:p>
        </p:txBody>
      </p:sp>
    </p:spTree>
    <p:extLst>
      <p:ext uri="{BB962C8B-B14F-4D97-AF65-F5344CB8AC3E}">
        <p14:creationId xmlns:p14="http://schemas.microsoft.com/office/powerpoint/2010/main" val="273138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8/28/2023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2899983994"/>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hoat-dong-trai-nghiem-2/1/21/55/" TargetMode="External"/><Relationship Id="rId2" Type="http://schemas.openxmlformats.org/officeDocument/2006/relationships/image" Target="../media/image8.jpg"/><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hoc10.vn/doc-sach/hoat-dong-trai-nghiem-2/1/21/55/" TargetMode="External"/><Relationship Id="rId2" Type="http://schemas.openxmlformats.org/officeDocument/2006/relationships/image" Target="../media/image12.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13.png"/><Relationship Id="rId7" Type="http://schemas.openxmlformats.org/officeDocument/2006/relationships/image" Target="../media/image20.jpeg"/><Relationship Id="rId12" Type="http://schemas.openxmlformats.org/officeDocument/2006/relationships/image" Target="../media/image25.jpe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9.jpeg"/><Relationship Id="rId11" Type="http://schemas.openxmlformats.org/officeDocument/2006/relationships/image" Target="../media/image24.jpeg"/><Relationship Id="rId5" Type="http://schemas.openxmlformats.org/officeDocument/2006/relationships/image" Target="../media/image18.jpeg"/><Relationship Id="rId10" Type="http://schemas.openxmlformats.org/officeDocument/2006/relationships/image" Target="../media/image23.jpeg"/><Relationship Id="rId4" Type="http://schemas.openxmlformats.org/officeDocument/2006/relationships/image" Target="../media/image17.jpeg"/><Relationship Id="rId9" Type="http://schemas.openxmlformats.org/officeDocument/2006/relationships/image" Target="../media/image22.jpeg"/></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3.png"/><Relationship Id="rId1" Type="http://schemas.openxmlformats.org/officeDocument/2006/relationships/slideLayout" Target="../slideLayouts/slideLayout7.xml"/><Relationship Id="rId5" Type="http://schemas.openxmlformats.org/officeDocument/2006/relationships/image" Target="../media/image30.png"/><Relationship Id="rId4" Type="http://schemas.openxmlformats.org/officeDocument/2006/relationships/image" Target="../media/image29.png"/></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32.png"/><Relationship Id="rId4" Type="http://schemas.openxmlformats.org/officeDocument/2006/relationships/image" Target="../media/image31.png"/></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33.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32.png"/><Relationship Id="rId4" Type="http://schemas.openxmlformats.org/officeDocument/2006/relationships/image" Target="../media/image31.png"/></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34.png"/><Relationship Id="rId4" Type="http://schemas.openxmlformats.org/officeDocument/2006/relationships/image" Target="../media/image33.png"/></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35.png"/><Relationship Id="rId5" Type="http://schemas.openxmlformats.org/officeDocument/2006/relationships/image" Target="../media/image15.png"/><Relationship Id="rId4" Type="http://schemas.openxmlformats.org/officeDocument/2006/relationships/image" Target="../media/image31.png"/></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9.jpe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34.png"/></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36.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32.png"/><Relationship Id="rId5" Type="http://schemas.openxmlformats.org/officeDocument/2006/relationships/image" Target="../media/image15.png"/><Relationship Id="rId4" Type="http://schemas.openxmlformats.org/officeDocument/2006/relationships/image" Target="../media/image31.png"/></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27.xml.rels><?xml version="1.0" encoding="UTF-8" standalone="yes"?>
<Relationships xmlns="http://schemas.openxmlformats.org/package/2006/relationships"><Relationship Id="rId3" Type="http://schemas.openxmlformats.org/officeDocument/2006/relationships/hyperlink" Target="https://hoc10.vn/doc-sach/hoat-dong-trai-nghiem-2/1/21/56/" TargetMode="External"/><Relationship Id="rId2" Type="http://schemas.openxmlformats.org/officeDocument/2006/relationships/image" Target="../media/image37.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9.png"/></Relationships>
</file>

<file path=ppt/slides/_rels/slide2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jp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hyperlink" Target="https://hoc10.vn/doc-sach/hoat-dong-trai-nghiem-2/1/21/56/" TargetMode="External"/><Relationship Id="rId2" Type="http://schemas.openxmlformats.org/officeDocument/2006/relationships/image" Target="../media/image40.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9.png"/></Relationships>
</file>

<file path=ppt/slides/_rels/slide3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 Id="rId4" Type="http://schemas.microsoft.com/office/2007/relationships/hdphoto" Target="../media/hdphoto2.wdp"/></Relationships>
</file>

<file path=ppt/slides/_rels/slide31.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15.xml"/></Relationships>
</file>

<file path=ppt/slides/_rels/slide32.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jpg"/><Relationship Id="rId1" Type="http://schemas.openxmlformats.org/officeDocument/2006/relationships/slideLayout" Target="../slideLayouts/slideLayout16.xml"/><Relationship Id="rId6" Type="http://schemas.microsoft.com/office/2007/relationships/hdphoto" Target="../media/hdphoto3.wdp"/><Relationship Id="rId5" Type="http://schemas.openxmlformats.org/officeDocument/2006/relationships/image" Target="../media/image47.png"/><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F39FD4B-1880-9DA8-DBD6-8CD7B5FC4EBF}"/>
              </a:ext>
            </a:extLst>
          </p:cNvPr>
          <p:cNvSpPr txBox="1">
            <a:spLocks/>
          </p:cNvSpPr>
          <p:nvPr/>
        </p:nvSpPr>
        <p:spPr>
          <a:xfrm>
            <a:off x="357353" y="1421312"/>
            <a:ext cx="11687502"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en-US" sz="5200" b="1" dirty="0" err="1">
                <a:solidFill>
                  <a:srgbClr val="002060"/>
                </a:solidFill>
                <a:latin typeface="UTM Avo" panose="02040603050506020204" pitchFamily="18" charset="0"/>
              </a:rPr>
              <a:t>Chủ</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đề</a:t>
            </a:r>
            <a:r>
              <a:rPr lang="en-US" sz="5200" b="1" dirty="0">
                <a:solidFill>
                  <a:srgbClr val="002060"/>
                </a:solidFill>
                <a:latin typeface="UTM Avo" panose="02040603050506020204" pitchFamily="18" charset="0"/>
              </a:rPr>
              <a:t> 5: </a:t>
            </a:r>
            <a:r>
              <a:rPr lang="en-US" sz="5200" b="1" dirty="0" err="1">
                <a:solidFill>
                  <a:srgbClr val="002060"/>
                </a:solidFill>
                <a:latin typeface="UTM Avo" panose="02040603050506020204" pitchFamily="18" charset="0"/>
              </a:rPr>
              <a:t>Nghề</a:t>
            </a:r>
            <a:r>
              <a:rPr lang="en-US" sz="5200" b="1" dirty="0">
                <a:solidFill>
                  <a:srgbClr val="002060"/>
                </a:solidFill>
                <a:latin typeface="UTM Avo" panose="02040603050506020204" pitchFamily="18" charset="0"/>
              </a:rPr>
              <a:t> </a:t>
            </a:r>
            <a:r>
              <a:rPr lang="en-US" sz="5200" b="1" err="1">
                <a:solidFill>
                  <a:srgbClr val="002060"/>
                </a:solidFill>
                <a:latin typeface="UTM Avo" panose="02040603050506020204" pitchFamily="18" charset="0"/>
              </a:rPr>
              <a:t>nghiệp</a:t>
            </a:r>
            <a:r>
              <a:rPr lang="en-US" sz="5200" b="1">
                <a:solidFill>
                  <a:srgbClr val="002060"/>
                </a:solidFill>
                <a:latin typeface="UTM Avo" panose="02040603050506020204" pitchFamily="18" charset="0"/>
              </a:rPr>
              <a:t> </a:t>
            </a:r>
          </a:p>
          <a:p>
            <a:pPr>
              <a:lnSpc>
                <a:spcPct val="150000"/>
              </a:lnSpc>
            </a:pPr>
            <a:r>
              <a:rPr lang="en-US" sz="5200" b="1">
                <a:solidFill>
                  <a:srgbClr val="002060"/>
                </a:solidFill>
                <a:latin typeface="UTM Avo" panose="02040603050506020204" pitchFamily="18" charset="0"/>
              </a:rPr>
              <a:t>trong </a:t>
            </a:r>
            <a:r>
              <a:rPr lang="en-US" sz="5200" b="1" dirty="0" err="1">
                <a:solidFill>
                  <a:srgbClr val="002060"/>
                </a:solidFill>
                <a:latin typeface="UTM Avo" panose="02040603050506020204" pitchFamily="18" charset="0"/>
              </a:rPr>
              <a:t>cuộc</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sống</a:t>
            </a:r>
            <a:endParaRPr lang="en-US" sz="5200" b="1" dirty="0">
              <a:solidFill>
                <a:srgbClr val="002060"/>
              </a:solidFill>
              <a:latin typeface="UTM Avo" panose="02040603050506020204" pitchFamily="18" charset="0"/>
            </a:endParaRPr>
          </a:p>
        </p:txBody>
      </p:sp>
      <p:sp>
        <p:nvSpPr>
          <p:cNvPr id="5" name="Subtitle 2">
            <a:extLst>
              <a:ext uri="{FF2B5EF4-FFF2-40B4-BE49-F238E27FC236}">
                <a16:creationId xmlns:a16="http://schemas.microsoft.com/office/drawing/2014/main" id="{C689EA9C-008D-F8C1-D93B-40215D6AA835}"/>
              </a:ext>
            </a:extLst>
          </p:cNvPr>
          <p:cNvSpPr txBox="1">
            <a:spLocks/>
          </p:cNvSpPr>
          <p:nvPr/>
        </p:nvSpPr>
        <p:spPr>
          <a:xfrm>
            <a:off x="1544191" y="3780926"/>
            <a:ext cx="9144000"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20000"/>
              </a:lnSpc>
            </a:pPr>
            <a:r>
              <a:rPr lang="en-US" sz="6000" b="1" dirty="0" err="1">
                <a:solidFill>
                  <a:srgbClr val="FF0000"/>
                </a:solidFill>
                <a:latin typeface="UTM Avo" panose="02040603050506020204" pitchFamily="18" charset="0"/>
              </a:rPr>
              <a:t>Tuần</a:t>
            </a:r>
            <a:r>
              <a:rPr lang="en-US" sz="6000" b="1" dirty="0">
                <a:solidFill>
                  <a:srgbClr val="FF0000"/>
                </a:solidFill>
                <a:latin typeface="UTM Avo" panose="02040603050506020204" pitchFamily="18" charset="0"/>
              </a:rPr>
              <a:t> 19</a:t>
            </a:r>
          </a:p>
        </p:txBody>
      </p:sp>
      <p:sp>
        <p:nvSpPr>
          <p:cNvPr id="6" name="Title 1">
            <a:extLst>
              <a:ext uri="{FF2B5EF4-FFF2-40B4-BE49-F238E27FC236}">
                <a16:creationId xmlns:a16="http://schemas.microsoft.com/office/drawing/2014/main" id="{C8220330-4AC0-65D8-0707-6B31E28B2212}"/>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en-US" sz="3600">
                <a:solidFill>
                  <a:schemeClr val="bg1"/>
                </a:solidFill>
                <a:effectLst>
                  <a:outerShdw blurRad="38100" dist="38100" dir="2700000" algn="tl">
                    <a:srgbClr val="000000">
                      <a:alpha val="43137"/>
                    </a:srgbClr>
                  </a:outerShdw>
                </a:effectLst>
                <a:latin typeface="UTM Avo" panose="02040603050506020204" pitchFamily="18" charset="0"/>
              </a:rPr>
              <a:t>HĐTN </a:t>
            </a: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2</a:t>
            </a:r>
          </a:p>
        </p:txBody>
      </p:sp>
    </p:spTree>
    <p:extLst>
      <p:ext uri="{BB962C8B-B14F-4D97-AF65-F5344CB8AC3E}">
        <p14:creationId xmlns:p14="http://schemas.microsoft.com/office/powerpoint/2010/main" val="30110465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83298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0378D910-9967-4CD8-81C9-EC4D3831A3C0}"/>
              </a:ext>
            </a:extLst>
          </p:cNvPr>
          <p:cNvGrpSpPr/>
          <p:nvPr/>
        </p:nvGrpSpPr>
        <p:grpSpPr>
          <a:xfrm>
            <a:off x="2659881" y="1012288"/>
            <a:ext cx="6872238" cy="3553905"/>
            <a:chOff x="723900" y="1028633"/>
            <a:chExt cx="6138813" cy="3553905"/>
          </a:xfrm>
        </p:grpSpPr>
        <p:grpSp>
          <p:nvGrpSpPr>
            <p:cNvPr id="3" name="Group 2">
              <a:extLst>
                <a:ext uri="{FF2B5EF4-FFF2-40B4-BE49-F238E27FC236}">
                  <a16:creationId xmlns:a16="http://schemas.microsoft.com/office/drawing/2014/main" id="{37DC7218-D0D4-4639-9D0B-FDB6154C1034}"/>
                </a:ext>
              </a:extLst>
            </p:cNvPr>
            <p:cNvGrpSpPr/>
            <p:nvPr/>
          </p:nvGrpSpPr>
          <p:grpSpPr>
            <a:xfrm>
              <a:off x="723900" y="1028633"/>
              <a:ext cx="6138813" cy="3553905"/>
              <a:chOff x="480765" y="1409633"/>
              <a:chExt cx="6862713" cy="3553905"/>
            </a:xfrm>
          </p:grpSpPr>
          <p:sp>
            <p:nvSpPr>
              <p:cNvPr id="5" name="Speech Bubble: Oval 4">
                <a:extLst>
                  <a:ext uri="{FF2B5EF4-FFF2-40B4-BE49-F238E27FC236}">
                    <a16:creationId xmlns:a16="http://schemas.microsoft.com/office/drawing/2014/main" id="{7D141321-555B-4EA9-966C-CF3375092FCA}"/>
                  </a:ext>
                </a:extLst>
              </p:cNvPr>
              <p:cNvSpPr/>
              <p:nvPr/>
            </p:nvSpPr>
            <p:spPr>
              <a:xfrm>
                <a:off x="480765" y="1409633"/>
                <a:ext cx="6862713" cy="3553905"/>
              </a:xfrm>
              <a:prstGeom prst="wedgeEllipseCallout">
                <a:avLst>
                  <a:gd name="adj1" fmla="val -62435"/>
                  <a:gd name="adj2" fmla="val 70612"/>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2EF1D96D-E4E7-4CF6-8CC5-4E140A7F583D}"/>
                  </a:ext>
                </a:extLst>
              </p:cNvPr>
              <p:cNvSpPr txBox="1"/>
              <p:nvPr/>
            </p:nvSpPr>
            <p:spPr>
              <a:xfrm>
                <a:off x="480765" y="2167306"/>
                <a:ext cx="6763733" cy="830164"/>
              </a:xfrm>
              <a:prstGeom prst="rect">
                <a:avLst/>
              </a:prstGeom>
              <a:noFill/>
              <a:ln w="19050">
                <a:noFill/>
              </a:ln>
            </p:spPr>
            <p:txBody>
              <a:bodyPr wrap="square" rtlCol="0">
                <a:spAutoFit/>
              </a:bodyPr>
              <a:lstStyle/>
              <a:p>
                <a:pPr algn="ctr">
                  <a:lnSpc>
                    <a:spcPct val="120000"/>
                  </a:lnSpc>
                </a:pPr>
                <a:endParaRPr lang="en-US" sz="4400" b="1"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grpSp>
        <p:sp>
          <p:nvSpPr>
            <p:cNvPr id="4" name="TextBox 3">
              <a:extLst>
                <a:ext uri="{FF2B5EF4-FFF2-40B4-BE49-F238E27FC236}">
                  <a16:creationId xmlns:a16="http://schemas.microsoft.com/office/drawing/2014/main" id="{6FAC0C14-7FCA-4092-988C-AB30C283DA8F}"/>
                </a:ext>
              </a:extLst>
            </p:cNvPr>
            <p:cNvSpPr txBox="1"/>
            <p:nvPr/>
          </p:nvSpPr>
          <p:spPr>
            <a:xfrm>
              <a:off x="1150579" y="1889084"/>
              <a:ext cx="5623595" cy="1580817"/>
            </a:xfrm>
            <a:prstGeom prst="rect">
              <a:avLst/>
            </a:prstGeom>
            <a:noFill/>
          </p:spPr>
          <p:txBody>
            <a:bodyPr wrap="square" rtlCol="0">
              <a:spAutoFit/>
            </a:bodyPr>
            <a:lstStyle/>
            <a:p>
              <a:pPr>
                <a:lnSpc>
                  <a:spcPct val="140000"/>
                </a:lnSpc>
              </a:pPr>
              <a:r>
                <a:rPr lang="en-US" sz="2400" b="1" dirty="0" err="1">
                  <a:solidFill>
                    <a:srgbClr val="A23838"/>
                  </a:solidFill>
                  <a:cs typeface="Arial" panose="020B0604020202020204" pitchFamily="34" charset="0"/>
                </a:rPr>
                <a:t>Bạn</a:t>
              </a:r>
              <a:r>
                <a:rPr lang="en-US" sz="2400" b="1" dirty="0">
                  <a:solidFill>
                    <a:srgbClr val="A23838"/>
                  </a:solidFill>
                  <a:cs typeface="Arial" panose="020B0604020202020204" pitchFamily="34" charset="0"/>
                </a:rPr>
                <a:t> </a:t>
              </a:r>
              <a:r>
                <a:rPr lang="en-US" sz="2400" b="1" dirty="0" err="1">
                  <a:solidFill>
                    <a:srgbClr val="A23838"/>
                  </a:solidFill>
                  <a:cs typeface="Arial" panose="020B0604020202020204" pitchFamily="34" charset="0"/>
                </a:rPr>
                <a:t>có</a:t>
              </a:r>
              <a:r>
                <a:rPr lang="en-US" sz="2400" b="1" dirty="0">
                  <a:solidFill>
                    <a:srgbClr val="A23838"/>
                  </a:solidFill>
                  <a:cs typeface="Arial" panose="020B0604020202020204" pitchFamily="34" charset="0"/>
                </a:rPr>
                <a:t> </a:t>
              </a:r>
              <a:r>
                <a:rPr lang="en-US" sz="2400" b="1" dirty="0" err="1">
                  <a:solidFill>
                    <a:srgbClr val="A23838"/>
                  </a:solidFill>
                  <a:cs typeface="Arial" panose="020B0604020202020204" pitchFamily="34" charset="0"/>
                </a:rPr>
                <a:t>từng</a:t>
              </a:r>
              <a:r>
                <a:rPr lang="en-US" sz="2400" b="1" dirty="0">
                  <a:solidFill>
                    <a:srgbClr val="A23838"/>
                  </a:solidFill>
                  <a:cs typeface="Arial" panose="020B0604020202020204" pitchFamily="34" charset="0"/>
                </a:rPr>
                <a:t> </a:t>
              </a:r>
              <a:r>
                <a:rPr lang="en-US" sz="2400" b="1" dirty="0" err="1">
                  <a:solidFill>
                    <a:srgbClr val="A23838"/>
                  </a:solidFill>
                  <a:cs typeface="Arial" panose="020B0604020202020204" pitchFamily="34" charset="0"/>
                </a:rPr>
                <a:t>đi</a:t>
              </a:r>
              <a:r>
                <a:rPr lang="en-US" sz="2400" b="1" dirty="0">
                  <a:solidFill>
                    <a:srgbClr val="A23838"/>
                  </a:solidFill>
                  <a:cs typeface="Arial" panose="020B0604020202020204" pitchFamily="34" charset="0"/>
                </a:rPr>
                <a:t> </a:t>
              </a:r>
              <a:r>
                <a:rPr lang="en-US" sz="2400" b="1" dirty="0" err="1">
                  <a:solidFill>
                    <a:srgbClr val="A23838"/>
                  </a:solidFill>
                  <a:cs typeface="Arial" panose="020B0604020202020204" pitchFamily="34" charset="0"/>
                </a:rPr>
                <a:t>chợ</a:t>
              </a:r>
              <a:r>
                <a:rPr lang="en-US" sz="2400" b="1" dirty="0">
                  <a:solidFill>
                    <a:srgbClr val="A23838"/>
                  </a:solidFill>
                  <a:cs typeface="Arial" panose="020B0604020202020204" pitchFamily="34" charset="0"/>
                </a:rPr>
                <a:t> </a:t>
              </a:r>
              <a:r>
                <a:rPr lang="en-US" sz="2400" b="1" dirty="0" err="1">
                  <a:solidFill>
                    <a:srgbClr val="A23838"/>
                  </a:solidFill>
                  <a:cs typeface="Arial" panose="020B0604020202020204" pitchFamily="34" charset="0"/>
                </a:rPr>
                <a:t>cùng</a:t>
              </a:r>
              <a:r>
                <a:rPr lang="en-US" sz="2400" b="1" dirty="0">
                  <a:solidFill>
                    <a:srgbClr val="A23838"/>
                  </a:solidFill>
                  <a:cs typeface="Arial" panose="020B0604020202020204" pitchFamily="34" charset="0"/>
                </a:rPr>
                <a:t> </a:t>
              </a:r>
              <a:r>
                <a:rPr lang="en-US" sz="2400" b="1" dirty="0" err="1">
                  <a:solidFill>
                    <a:srgbClr val="A23838"/>
                  </a:solidFill>
                  <a:cs typeface="Arial" panose="020B0604020202020204" pitchFamily="34" charset="0"/>
                </a:rPr>
                <a:t>mẹ</a:t>
              </a:r>
              <a:r>
                <a:rPr lang="en-US" sz="2400" b="1" dirty="0">
                  <a:solidFill>
                    <a:srgbClr val="A23838"/>
                  </a:solidFill>
                  <a:cs typeface="Arial" panose="020B0604020202020204" pitchFamily="34" charset="0"/>
                </a:rPr>
                <a:t> </a:t>
              </a:r>
              <a:r>
                <a:rPr lang="en-US" sz="2400" b="1" dirty="0" err="1">
                  <a:solidFill>
                    <a:srgbClr val="A23838"/>
                  </a:solidFill>
                  <a:cs typeface="Arial" panose="020B0604020202020204" pitchFamily="34" charset="0"/>
                </a:rPr>
                <a:t>chưa</a:t>
              </a:r>
              <a:r>
                <a:rPr lang="en-US" sz="2400" b="1" dirty="0">
                  <a:solidFill>
                    <a:srgbClr val="A23838"/>
                  </a:solidFill>
                  <a:cs typeface="Arial" panose="020B0604020202020204" pitchFamily="34" charset="0"/>
                </a:rPr>
                <a:t>? </a:t>
              </a:r>
              <a:r>
                <a:rPr lang="en-US" sz="2400" b="1" dirty="0" err="1">
                  <a:solidFill>
                    <a:srgbClr val="A23838"/>
                  </a:solidFill>
                  <a:cs typeface="Arial" panose="020B0604020202020204" pitchFamily="34" charset="0"/>
                </a:rPr>
                <a:t>Bạn</a:t>
              </a:r>
              <a:r>
                <a:rPr lang="en-US" sz="2400" b="1" dirty="0">
                  <a:solidFill>
                    <a:srgbClr val="A23838"/>
                  </a:solidFill>
                  <a:cs typeface="Arial" panose="020B0604020202020204" pitchFamily="34" charset="0"/>
                </a:rPr>
                <a:t> </a:t>
              </a:r>
              <a:r>
                <a:rPr lang="en-US" sz="2400" b="1" dirty="0" err="1">
                  <a:solidFill>
                    <a:srgbClr val="A23838"/>
                  </a:solidFill>
                  <a:cs typeface="Arial" panose="020B0604020202020204" pitchFamily="34" charset="0"/>
                </a:rPr>
                <a:t>từng</a:t>
              </a:r>
              <a:r>
                <a:rPr lang="en-US" sz="2400" b="1" dirty="0">
                  <a:solidFill>
                    <a:srgbClr val="A23838"/>
                  </a:solidFill>
                  <a:cs typeface="Arial" panose="020B0604020202020204" pitchFamily="34" charset="0"/>
                </a:rPr>
                <a:t> </a:t>
              </a:r>
              <a:r>
                <a:rPr lang="en-US" sz="2400" b="1" dirty="0" err="1">
                  <a:solidFill>
                    <a:srgbClr val="A23838"/>
                  </a:solidFill>
                  <a:cs typeface="Arial" panose="020B0604020202020204" pitchFamily="34" charset="0"/>
                </a:rPr>
                <a:t>đã</a:t>
              </a:r>
              <a:r>
                <a:rPr lang="en-US" sz="2400" b="1" dirty="0">
                  <a:solidFill>
                    <a:srgbClr val="A23838"/>
                  </a:solidFill>
                  <a:cs typeface="Arial" panose="020B0604020202020204" pitchFamily="34" charset="0"/>
                </a:rPr>
                <a:t> </a:t>
              </a:r>
              <a:r>
                <a:rPr lang="en-US" sz="2400" b="1" dirty="0" err="1">
                  <a:solidFill>
                    <a:srgbClr val="A23838"/>
                  </a:solidFill>
                  <a:cs typeface="Arial" panose="020B0604020202020204" pitchFamily="34" charset="0"/>
                </a:rPr>
                <a:t>sử</a:t>
              </a:r>
              <a:r>
                <a:rPr lang="en-US" sz="2400" b="1" dirty="0">
                  <a:solidFill>
                    <a:srgbClr val="A23838"/>
                  </a:solidFill>
                  <a:cs typeface="Arial" panose="020B0604020202020204" pitchFamily="34" charset="0"/>
                </a:rPr>
                <a:t> </a:t>
              </a:r>
              <a:r>
                <a:rPr lang="en-US" sz="2400" b="1" dirty="0" err="1">
                  <a:solidFill>
                    <a:srgbClr val="A23838"/>
                  </a:solidFill>
                  <a:cs typeface="Arial" panose="020B0604020202020204" pitchFamily="34" charset="0"/>
                </a:rPr>
                <a:t>dụng</a:t>
              </a:r>
              <a:r>
                <a:rPr lang="en-US" sz="2400" b="1" dirty="0">
                  <a:solidFill>
                    <a:srgbClr val="A23838"/>
                  </a:solidFill>
                  <a:cs typeface="Arial" panose="020B0604020202020204" pitchFamily="34" charset="0"/>
                </a:rPr>
                <a:t> </a:t>
              </a:r>
              <a:r>
                <a:rPr lang="en-US" sz="2400" b="1" dirty="0" err="1">
                  <a:solidFill>
                    <a:srgbClr val="A23838"/>
                  </a:solidFill>
                  <a:cs typeface="Arial" panose="020B0604020202020204" pitchFamily="34" charset="0"/>
                </a:rPr>
                <a:t>tiền</a:t>
              </a:r>
              <a:r>
                <a:rPr lang="en-US" sz="2400" b="1" dirty="0">
                  <a:solidFill>
                    <a:srgbClr val="A23838"/>
                  </a:solidFill>
                  <a:cs typeface="Arial" panose="020B0604020202020204" pitchFamily="34" charset="0"/>
                </a:rPr>
                <a:t> </a:t>
              </a:r>
              <a:r>
                <a:rPr lang="en-US" sz="2400" b="1" dirty="0" err="1">
                  <a:solidFill>
                    <a:srgbClr val="A23838"/>
                  </a:solidFill>
                  <a:cs typeface="Arial" panose="020B0604020202020204" pitchFamily="34" charset="0"/>
                </a:rPr>
                <a:t>để</a:t>
              </a:r>
              <a:r>
                <a:rPr lang="en-US" sz="2400" b="1" dirty="0">
                  <a:solidFill>
                    <a:srgbClr val="A23838"/>
                  </a:solidFill>
                  <a:cs typeface="Arial" panose="020B0604020202020204" pitchFamily="34" charset="0"/>
                </a:rPr>
                <a:t> </a:t>
              </a:r>
              <a:r>
                <a:rPr lang="en-US" sz="2400" b="1" dirty="0" err="1">
                  <a:solidFill>
                    <a:srgbClr val="A23838"/>
                  </a:solidFill>
                  <a:cs typeface="Arial" panose="020B0604020202020204" pitchFamily="34" charset="0"/>
                </a:rPr>
                <a:t>tự</a:t>
              </a:r>
              <a:r>
                <a:rPr lang="en-US" sz="2400" b="1" dirty="0">
                  <a:solidFill>
                    <a:srgbClr val="A23838"/>
                  </a:solidFill>
                  <a:cs typeface="Arial" panose="020B0604020202020204" pitchFamily="34" charset="0"/>
                </a:rPr>
                <a:t> </a:t>
              </a:r>
              <a:r>
                <a:rPr lang="en-US" sz="2400" b="1" dirty="0" err="1">
                  <a:solidFill>
                    <a:srgbClr val="A23838"/>
                  </a:solidFill>
                  <a:cs typeface="Arial" panose="020B0604020202020204" pitchFamily="34" charset="0"/>
                </a:rPr>
                <a:t>mua</a:t>
              </a:r>
              <a:r>
                <a:rPr lang="en-US" sz="2400" b="1" dirty="0">
                  <a:solidFill>
                    <a:srgbClr val="A23838"/>
                  </a:solidFill>
                  <a:cs typeface="Arial" panose="020B0604020202020204" pitchFamily="34" charset="0"/>
                </a:rPr>
                <a:t> </a:t>
              </a:r>
              <a:r>
                <a:rPr lang="en-US" sz="2400" b="1" dirty="0" err="1">
                  <a:solidFill>
                    <a:srgbClr val="A23838"/>
                  </a:solidFill>
                  <a:cs typeface="Arial" panose="020B0604020202020204" pitchFamily="34" charset="0"/>
                </a:rPr>
                <a:t>một</a:t>
              </a:r>
              <a:r>
                <a:rPr lang="en-US" sz="2400" b="1" dirty="0">
                  <a:solidFill>
                    <a:srgbClr val="A23838"/>
                  </a:solidFill>
                  <a:cs typeface="Arial" panose="020B0604020202020204" pitchFamily="34" charset="0"/>
                </a:rPr>
                <a:t> </a:t>
              </a:r>
              <a:r>
                <a:rPr lang="en-US" sz="2400" b="1" dirty="0" err="1">
                  <a:solidFill>
                    <a:srgbClr val="A23838"/>
                  </a:solidFill>
                  <a:cs typeface="Arial" panose="020B0604020202020204" pitchFamily="34" charset="0"/>
                </a:rPr>
                <a:t>món</a:t>
              </a:r>
              <a:r>
                <a:rPr lang="en-US" sz="2400" b="1" dirty="0">
                  <a:solidFill>
                    <a:srgbClr val="A23838"/>
                  </a:solidFill>
                  <a:cs typeface="Arial" panose="020B0604020202020204" pitchFamily="34" charset="0"/>
                </a:rPr>
                <a:t> </a:t>
              </a:r>
              <a:r>
                <a:rPr lang="en-US" sz="2400" b="1" dirty="0" err="1">
                  <a:solidFill>
                    <a:srgbClr val="A23838"/>
                  </a:solidFill>
                  <a:cs typeface="Arial" panose="020B0604020202020204" pitchFamily="34" charset="0"/>
                </a:rPr>
                <a:t>đồ</a:t>
              </a:r>
              <a:r>
                <a:rPr lang="en-US" sz="2400" b="1" dirty="0">
                  <a:solidFill>
                    <a:srgbClr val="A23838"/>
                  </a:solidFill>
                  <a:cs typeface="Arial" panose="020B0604020202020204" pitchFamily="34" charset="0"/>
                </a:rPr>
                <a:t> </a:t>
              </a:r>
              <a:r>
                <a:rPr lang="en-US" sz="2400" b="1" dirty="0" err="1">
                  <a:solidFill>
                    <a:srgbClr val="A23838"/>
                  </a:solidFill>
                  <a:cs typeface="Arial" panose="020B0604020202020204" pitchFamily="34" charset="0"/>
                </a:rPr>
                <a:t>nào</a:t>
              </a:r>
              <a:r>
                <a:rPr lang="en-US" sz="2400" b="1" dirty="0">
                  <a:solidFill>
                    <a:srgbClr val="A23838"/>
                  </a:solidFill>
                  <a:cs typeface="Arial" panose="020B0604020202020204" pitchFamily="34" charset="0"/>
                </a:rPr>
                <a:t> </a:t>
              </a:r>
              <a:r>
                <a:rPr lang="en-US" sz="2400" b="1" dirty="0" err="1">
                  <a:solidFill>
                    <a:srgbClr val="A23838"/>
                  </a:solidFill>
                  <a:cs typeface="Arial" panose="020B0604020202020204" pitchFamily="34" charset="0"/>
                </a:rPr>
                <a:t>chưa</a:t>
              </a:r>
              <a:r>
                <a:rPr lang="en-US" sz="2400" b="1" dirty="0">
                  <a:solidFill>
                    <a:srgbClr val="A23838"/>
                  </a:solidFill>
                  <a:cs typeface="Arial" panose="020B0604020202020204" pitchFamily="34" charset="0"/>
                </a:rPr>
                <a:t>?</a:t>
              </a:r>
            </a:p>
          </p:txBody>
        </p:sp>
      </p:grpSp>
    </p:spTree>
    <p:extLst>
      <p:ext uri="{BB962C8B-B14F-4D97-AF65-F5344CB8AC3E}">
        <p14:creationId xmlns:p14="http://schemas.microsoft.com/office/powerpoint/2010/main" val="254308033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EE9936E-5050-DA32-2B95-72F89190CFAA}"/>
              </a:ext>
            </a:extLst>
          </p:cNvPr>
          <p:cNvGrpSpPr/>
          <p:nvPr/>
        </p:nvGrpSpPr>
        <p:grpSpPr>
          <a:xfrm>
            <a:off x="5018969" y="3112220"/>
            <a:ext cx="2736543" cy="1565232"/>
            <a:chOff x="608051" y="961374"/>
            <a:chExt cx="2878585" cy="1565232"/>
          </a:xfrm>
        </p:grpSpPr>
        <p:pic>
          <p:nvPicPr>
            <p:cNvPr id="3" name="Picture 2">
              <a:hlinkClick r:id="rId3"/>
              <a:extLst>
                <a:ext uri="{FF2B5EF4-FFF2-40B4-BE49-F238E27FC236}">
                  <a16:creationId xmlns:a16="http://schemas.microsoft.com/office/drawing/2014/main" id="{FABF4D38-4D6C-769F-C029-1F7C4607F2D5}"/>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24442F19-5414-673A-47C0-FB4FD2A5FAE2}"/>
                </a:ext>
              </a:extLst>
            </p:cNvPr>
            <p:cNvSpPr txBox="1"/>
            <p:nvPr/>
          </p:nvSpPr>
          <p:spPr>
            <a:xfrm>
              <a:off x="608051" y="961374"/>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22753597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C7B65CC-D8A9-4654-0874-1A10BBF5282B}"/>
              </a:ext>
            </a:extLst>
          </p:cNvPr>
          <p:cNvPicPr>
            <a:picLocks noChangeAspect="1"/>
          </p:cNvPicPr>
          <p:nvPr/>
        </p:nvPicPr>
        <p:blipFill>
          <a:blip r:embed="rId3"/>
          <a:stretch>
            <a:fillRect/>
          </a:stretch>
        </p:blipFill>
        <p:spPr>
          <a:xfrm>
            <a:off x="1270536" y="1519429"/>
            <a:ext cx="6837368" cy="5338571"/>
          </a:xfrm>
          <a:prstGeom prst="rect">
            <a:avLst/>
          </a:prstGeom>
          <a:ln>
            <a:noFill/>
          </a:ln>
          <a:effectLst>
            <a:softEdge rad="112500"/>
          </a:effectLst>
        </p:spPr>
      </p:pic>
    </p:spTree>
    <p:extLst>
      <p:ext uri="{BB962C8B-B14F-4D97-AF65-F5344CB8AC3E}">
        <p14:creationId xmlns:p14="http://schemas.microsoft.com/office/powerpoint/2010/main" val="13081641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052CBD3F-5EB3-B2CC-3D0F-150E97B9D086}"/>
              </a:ext>
            </a:extLst>
          </p:cNvPr>
          <p:cNvGrpSpPr/>
          <p:nvPr/>
        </p:nvGrpSpPr>
        <p:grpSpPr>
          <a:xfrm>
            <a:off x="5018969" y="3112220"/>
            <a:ext cx="2736543" cy="1565232"/>
            <a:chOff x="608051" y="961374"/>
            <a:chExt cx="2878585" cy="1565232"/>
          </a:xfrm>
        </p:grpSpPr>
        <p:pic>
          <p:nvPicPr>
            <p:cNvPr id="3" name="Picture 2">
              <a:hlinkClick r:id="rId3"/>
              <a:extLst>
                <a:ext uri="{FF2B5EF4-FFF2-40B4-BE49-F238E27FC236}">
                  <a16:creationId xmlns:a16="http://schemas.microsoft.com/office/drawing/2014/main" id="{5B53E4C3-2201-E723-3AC6-81D03C200E9E}"/>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AF168A75-7F6A-4AEB-57B5-CA3AB334DF47}"/>
                </a:ext>
              </a:extLst>
            </p:cNvPr>
            <p:cNvSpPr txBox="1"/>
            <p:nvPr/>
          </p:nvSpPr>
          <p:spPr>
            <a:xfrm>
              <a:off x="608051" y="961374"/>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6101343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33"/>
        <p:cNvGrpSpPr/>
        <p:nvPr/>
      </p:nvGrpSpPr>
      <p:grpSpPr>
        <a:xfrm>
          <a:off x="0" y="0"/>
          <a:ext cx="0" cy="0"/>
          <a:chOff x="0" y="0"/>
          <a:chExt cx="0" cy="0"/>
        </a:xfrm>
      </p:grpSpPr>
      <p:sp>
        <p:nvSpPr>
          <p:cNvPr id="134" name="Google Shape;134;p25"/>
          <p:cNvSpPr txBox="1">
            <a:spLocks noGrp="1"/>
          </p:cNvSpPr>
          <p:nvPr>
            <p:ph type="ctrTitle" idx="4294967295"/>
          </p:nvPr>
        </p:nvSpPr>
        <p:spPr>
          <a:xfrm>
            <a:off x="0" y="2080895"/>
            <a:ext cx="7051675" cy="652463"/>
          </a:xfrm>
          <a:prstGeom prst="rect">
            <a:avLst/>
          </a:prstGeom>
        </p:spPr>
        <p:txBody>
          <a:bodyPr spcFirstLastPara="1" vert="horz" wrap="square" lIns="0" tIns="0" rIns="0" bIns="0" rtlCol="0" anchor="b" anchorCtr="0">
            <a:noAutofit/>
          </a:bodyPr>
          <a:lstStyle/>
          <a:p>
            <a:r>
              <a:rPr lang="en" sz="5400" b="1" dirty="0">
                <a:solidFill>
                  <a:srgbClr val="FF0000"/>
                </a:solidFill>
                <a:latin typeface="Arial" panose="020B0604020202020204" pitchFamily="34" charset="0"/>
                <a:cs typeface="Arial" panose="020B0604020202020204" pitchFamily="34" charset="0"/>
              </a:rPr>
              <a:t>01.</a:t>
            </a:r>
            <a:endParaRPr sz="5400" b="1" dirty="0">
              <a:solidFill>
                <a:srgbClr val="FF0000"/>
              </a:solidFill>
              <a:latin typeface="Arial" panose="020B0604020202020204" pitchFamily="34" charset="0"/>
              <a:cs typeface="Arial" panose="020B0604020202020204" pitchFamily="34" charset="0"/>
            </a:endParaRPr>
          </a:p>
        </p:txBody>
      </p:sp>
      <p:sp>
        <p:nvSpPr>
          <p:cNvPr id="135" name="Google Shape;135;p25"/>
          <p:cNvSpPr txBox="1">
            <a:spLocks noGrp="1"/>
          </p:cNvSpPr>
          <p:nvPr>
            <p:ph type="subTitle" idx="4294967295"/>
          </p:nvPr>
        </p:nvSpPr>
        <p:spPr>
          <a:xfrm>
            <a:off x="0" y="2926715"/>
            <a:ext cx="10485120" cy="1177608"/>
          </a:xfrm>
          <a:prstGeom prst="rect">
            <a:avLst/>
          </a:prstGeom>
          <a:solidFill>
            <a:schemeClr val="accent2">
              <a:lumMod val="20000"/>
              <a:lumOff val="80000"/>
            </a:schemeClr>
          </a:solidFill>
        </p:spPr>
        <p:txBody>
          <a:bodyPr spcFirstLastPara="1" vert="horz" wrap="square" lIns="0" tIns="0" rIns="0" bIns="0" rtlCol="0" anchor="t" anchorCtr="0">
            <a:noAutofit/>
          </a:bodyPr>
          <a:lstStyle/>
          <a:p>
            <a:pPr marL="0" indent="0">
              <a:lnSpc>
                <a:spcPct val="110000"/>
              </a:lnSpc>
              <a:buNone/>
            </a:pPr>
            <a:r>
              <a:rPr lang="en" sz="5000" b="1" dirty="0">
                <a:cs typeface="Arial" panose="020B0604020202020204" pitchFamily="34" charset="0"/>
              </a:rPr>
              <a:t>NHẬN BIẾT ĐỒNG TIỀN VIỆT NAM</a:t>
            </a:r>
            <a:endParaRPr sz="5000" b="1" dirty="0">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250"/>
        <p:cNvGrpSpPr/>
        <p:nvPr/>
      </p:nvGrpSpPr>
      <p:grpSpPr>
        <a:xfrm>
          <a:off x="0" y="0"/>
          <a:ext cx="0" cy="0"/>
          <a:chOff x="0" y="0"/>
          <a:chExt cx="0" cy="0"/>
        </a:xfrm>
      </p:grpSpPr>
      <p:pic>
        <p:nvPicPr>
          <p:cNvPr id="12290" name="Picture 2" descr="Money bag emoji clipart">
            <a:extLst>
              <a:ext uri="{FF2B5EF4-FFF2-40B4-BE49-F238E27FC236}">
                <a16:creationId xmlns:a16="http://schemas.microsoft.com/office/drawing/2014/main" id="{785CA038-D427-4CE8-9595-F5E095E3E92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655133" y="3200209"/>
            <a:ext cx="2847975" cy="284797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Icon&#10;&#10;Description automatically generated">
            <a:extLst>
              <a:ext uri="{FF2B5EF4-FFF2-40B4-BE49-F238E27FC236}">
                <a16:creationId xmlns:a16="http://schemas.microsoft.com/office/drawing/2014/main" id="{6CC81C2B-38F1-42D8-B545-716C36BBC29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434526" y="4305633"/>
            <a:ext cx="1289188" cy="1289188"/>
          </a:xfrm>
          <a:prstGeom prst="rect">
            <a:avLst/>
          </a:prstGeom>
        </p:spPr>
      </p:pic>
      <p:pic>
        <p:nvPicPr>
          <p:cNvPr id="5" name="Picture 2" descr="Boy is Questioning clipart">
            <a:extLst>
              <a:ext uri="{FF2B5EF4-FFF2-40B4-BE49-F238E27FC236}">
                <a16:creationId xmlns:a16="http://schemas.microsoft.com/office/drawing/2014/main" id="{F8438A48-7F22-4565-BE57-4B23D9E3B65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8892" y="2116096"/>
            <a:ext cx="3545295" cy="4403587"/>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 5">
            <a:extLst>
              <a:ext uri="{FF2B5EF4-FFF2-40B4-BE49-F238E27FC236}">
                <a16:creationId xmlns:a16="http://schemas.microsoft.com/office/drawing/2014/main" id="{7C1BCFD2-85B6-4E90-B7D9-B9856A60917B}"/>
              </a:ext>
            </a:extLst>
          </p:cNvPr>
          <p:cNvGrpSpPr/>
          <p:nvPr/>
        </p:nvGrpSpPr>
        <p:grpSpPr>
          <a:xfrm>
            <a:off x="4234187" y="532816"/>
            <a:ext cx="7324725" cy="2419057"/>
            <a:chOff x="405624" y="1095668"/>
            <a:chExt cx="10363200" cy="2419057"/>
          </a:xfrm>
        </p:grpSpPr>
        <p:sp>
          <p:nvSpPr>
            <p:cNvPr id="7" name="Cloud 6">
              <a:extLst>
                <a:ext uri="{FF2B5EF4-FFF2-40B4-BE49-F238E27FC236}">
                  <a16:creationId xmlns:a16="http://schemas.microsoft.com/office/drawing/2014/main" id="{D1DD56E4-0A51-4879-90F7-44335C6C6FD6}"/>
                </a:ext>
              </a:extLst>
            </p:cNvPr>
            <p:cNvSpPr/>
            <p:nvPr/>
          </p:nvSpPr>
          <p:spPr>
            <a:xfrm>
              <a:off x="405624" y="1095668"/>
              <a:ext cx="10363200" cy="2419057"/>
            </a:xfrm>
            <a:prstGeom prst="cloud">
              <a:avLst/>
            </a:prstGeom>
            <a:solidFill>
              <a:srgbClr val="F4F9F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101A3074-6C0D-4F2F-B936-86BC52AFBB41}"/>
                </a:ext>
              </a:extLst>
            </p:cNvPr>
            <p:cNvSpPr txBox="1"/>
            <p:nvPr/>
          </p:nvSpPr>
          <p:spPr>
            <a:xfrm>
              <a:off x="1313049" y="1656134"/>
              <a:ext cx="8872697" cy="934487"/>
            </a:xfrm>
            <a:prstGeom prst="rect">
              <a:avLst/>
            </a:prstGeom>
            <a:noFill/>
          </p:spPr>
          <p:txBody>
            <a:bodyPr wrap="square" rtlCol="0">
              <a:spAutoFit/>
            </a:bodyPr>
            <a:lstStyle/>
            <a:p>
              <a:pPr marL="0" marR="0" algn="just">
                <a:lnSpc>
                  <a:spcPct val="120000"/>
                </a:lnSpc>
                <a:spcBef>
                  <a:spcPts val="600"/>
                </a:spcBef>
                <a:spcAft>
                  <a:spcPts val="600"/>
                </a:spcAft>
              </a:pPr>
              <a:r>
                <a:rPr lang="nl-NL" sz="2400" b="1" dirty="0">
                  <a:solidFill>
                    <a:srgbClr val="000000"/>
                  </a:solidFill>
                  <a:effectLst/>
                  <a:ea typeface="Calibri" panose="020F0502020204030204" pitchFamily="34" charset="0"/>
                  <a:cs typeface="Arial" panose="020B0604020202020204" pitchFamily="34" charset="0"/>
                </a:rPr>
                <a:t>Theo các em, tiền được sử dụng để làm gì trong cuộc sống hàng ngày?</a:t>
              </a:r>
              <a:endParaRPr lang="en-US" sz="2400" b="1" dirty="0">
                <a:effectLst/>
                <a:ea typeface="Calibri" panose="020F0502020204030204" pitchFamily="34" charset="0"/>
                <a:cs typeface="Arial" panose="020B0604020202020204" pitchFamily="34" charset="0"/>
              </a:endParaRPr>
            </a:p>
          </p:txBody>
        </p:sp>
      </p:gr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repeatCount="indefinite"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ppt_w</p:attrName>
                                        </p:attrNameLst>
                                      </p:cBhvr>
                                      <p:tavLst>
                                        <p:tav tm="0" fmla="#ppt_w*sin(2.5*pi*$)">
                                          <p:val>
                                            <p:fltVal val="0"/>
                                          </p:val>
                                        </p:tav>
                                        <p:tav tm="100000">
                                          <p:val>
                                            <p:fltVal val="1"/>
                                          </p:val>
                                        </p:tav>
                                      </p:tavLst>
                                    </p:anim>
                                    <p:anim calcmode="lin" valueType="num">
                                      <p:cBhvr>
                                        <p:cTn id="9" dur="500" fill="hold"/>
                                        <p:tgtEl>
                                          <p:spTgt spid="4"/>
                                        </p:tgtEl>
                                        <p:attrNameLst>
                                          <p:attrName>ppt_h</p:attrName>
                                        </p:attrNameLst>
                                      </p:cBhvr>
                                      <p:tavLst>
                                        <p:tav tm="0">
                                          <p:val>
                                            <p:strVal val="#ppt_h"/>
                                          </p:val>
                                        </p:tav>
                                        <p:tav tm="100000">
                                          <p:val>
                                            <p:strVal val="#ppt_h"/>
                                          </p:val>
                                        </p:tav>
                                      </p:tavLst>
                                    </p:anim>
                                  </p:childTnLst>
                                </p:cTn>
                              </p:par>
                              <p:par>
                                <p:cTn id="10" presetID="16" presetClass="entr" presetSubtype="21"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250"/>
        <p:cNvGrpSpPr/>
        <p:nvPr/>
      </p:nvGrpSpPr>
      <p:grpSpPr>
        <a:xfrm>
          <a:off x="0" y="0"/>
          <a:ext cx="0" cy="0"/>
          <a:chOff x="0" y="0"/>
          <a:chExt cx="0" cy="0"/>
        </a:xfrm>
      </p:grpSpPr>
      <p:grpSp>
        <p:nvGrpSpPr>
          <p:cNvPr id="14" name="Group 13">
            <a:extLst>
              <a:ext uri="{FF2B5EF4-FFF2-40B4-BE49-F238E27FC236}">
                <a16:creationId xmlns:a16="http://schemas.microsoft.com/office/drawing/2014/main" id="{894E4AB9-A034-4DC4-BD16-D7D2464EA279}"/>
              </a:ext>
            </a:extLst>
          </p:cNvPr>
          <p:cNvGrpSpPr/>
          <p:nvPr/>
        </p:nvGrpSpPr>
        <p:grpSpPr>
          <a:xfrm>
            <a:off x="3320448" y="1833172"/>
            <a:ext cx="8032190" cy="1934888"/>
            <a:chOff x="4481199" y="1876036"/>
            <a:chExt cx="6906562" cy="2495549"/>
          </a:xfrm>
        </p:grpSpPr>
        <p:sp>
          <p:nvSpPr>
            <p:cNvPr id="15" name="Rectangle: Rounded Corners 14">
              <a:extLst>
                <a:ext uri="{FF2B5EF4-FFF2-40B4-BE49-F238E27FC236}">
                  <a16:creationId xmlns:a16="http://schemas.microsoft.com/office/drawing/2014/main" id="{5479CFE9-AC68-4CB2-919C-5E4F127BC3CA}"/>
                </a:ext>
              </a:extLst>
            </p:cNvPr>
            <p:cNvSpPr/>
            <p:nvPr/>
          </p:nvSpPr>
          <p:spPr>
            <a:xfrm>
              <a:off x="4481199" y="1876036"/>
              <a:ext cx="6906562" cy="2495549"/>
            </a:xfrm>
            <a:prstGeom prst="roundRect">
              <a:avLst>
                <a:gd name="adj" fmla="val 11323"/>
              </a:avLst>
            </a:prstGeom>
            <a:solidFill>
              <a:srgbClr val="FFFBFB"/>
            </a:solidFill>
            <a:ln w="1905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41742512-C9B5-42D2-B0D5-41144C66BE8F}"/>
                </a:ext>
              </a:extLst>
            </p:cNvPr>
            <p:cNvSpPr txBox="1"/>
            <p:nvPr/>
          </p:nvSpPr>
          <p:spPr>
            <a:xfrm>
              <a:off x="4612764" y="2168978"/>
              <a:ext cx="6643432" cy="1768454"/>
            </a:xfrm>
            <a:prstGeom prst="rect">
              <a:avLst/>
            </a:prstGeom>
            <a:noFill/>
          </p:spPr>
          <p:txBody>
            <a:bodyPr wrap="square">
              <a:spAutoFit/>
            </a:bodyPr>
            <a:lstStyle/>
            <a:p>
              <a:pPr marL="0" marR="0" algn="just">
                <a:lnSpc>
                  <a:spcPct val="120000"/>
                </a:lnSpc>
                <a:spcBef>
                  <a:spcPts val="700"/>
                </a:spcBef>
                <a:spcAft>
                  <a:spcPts val="700"/>
                </a:spcAft>
              </a:pPr>
              <a:r>
                <a:rPr lang="vi-VN" sz="2400" b="0" i="0" dirty="0">
                  <a:solidFill>
                    <a:srgbClr val="000000"/>
                  </a:solidFill>
                  <a:effectLst/>
                </a:rPr>
                <a:t>Tiền được dùng làm môi giới trong quá trình trao đổi hàng hoá</a:t>
              </a:r>
              <a:r>
                <a:rPr lang="en-US" sz="2400" b="0" i="0" dirty="0">
                  <a:solidFill>
                    <a:srgbClr val="000000"/>
                  </a:solidFill>
                  <a:effectLst/>
                </a:rPr>
                <a:t>, </a:t>
              </a:r>
              <a:r>
                <a:rPr lang="vi-VN" sz="2400" b="0" i="0" dirty="0">
                  <a:solidFill>
                    <a:srgbClr val="000000"/>
                  </a:solidFill>
                  <a:effectLst/>
                </a:rPr>
                <a:t>làm phương tiện thanh toán, trả nợ, nộp thuế, trả tiền mua chịu hàng…</a:t>
              </a:r>
              <a:endParaRPr lang="en-US" sz="2400" dirty="0">
                <a:effectLst/>
                <a:ea typeface="Calibri" panose="020F0502020204030204" pitchFamily="34" charset="0"/>
                <a:cs typeface="Arial" panose="020B0604020202020204" pitchFamily="34" charset="0"/>
              </a:endParaRPr>
            </a:p>
          </p:txBody>
        </p:sp>
      </p:grpSp>
      <p:grpSp>
        <p:nvGrpSpPr>
          <p:cNvPr id="7" name="Google Shape;1446;p17">
            <a:extLst>
              <a:ext uri="{FF2B5EF4-FFF2-40B4-BE49-F238E27FC236}">
                <a16:creationId xmlns:a16="http://schemas.microsoft.com/office/drawing/2014/main" id="{BBB4BFC2-84E9-4513-B490-A67E7C1496AF}"/>
              </a:ext>
            </a:extLst>
          </p:cNvPr>
          <p:cNvGrpSpPr/>
          <p:nvPr/>
        </p:nvGrpSpPr>
        <p:grpSpPr>
          <a:xfrm>
            <a:off x="992370" y="2636963"/>
            <a:ext cx="3626995" cy="2867485"/>
            <a:chOff x="1312650" y="1949612"/>
            <a:chExt cx="2533206" cy="2075311"/>
          </a:xfrm>
        </p:grpSpPr>
        <p:sp>
          <p:nvSpPr>
            <p:cNvPr id="8" name="Google Shape;1447;p17">
              <a:extLst>
                <a:ext uri="{FF2B5EF4-FFF2-40B4-BE49-F238E27FC236}">
                  <a16:creationId xmlns:a16="http://schemas.microsoft.com/office/drawing/2014/main" id="{FC318B32-E901-4644-8EB2-09BE6668480F}"/>
                </a:ext>
              </a:extLst>
            </p:cNvPr>
            <p:cNvSpPr/>
            <p:nvPr/>
          </p:nvSpPr>
          <p:spPr>
            <a:xfrm>
              <a:off x="2404565" y="3692446"/>
              <a:ext cx="786293" cy="183519"/>
            </a:xfrm>
            <a:custGeom>
              <a:avLst/>
              <a:gdLst/>
              <a:ahLst/>
              <a:cxnLst/>
              <a:rect l="l" t="t" r="r" b="b"/>
              <a:pathLst>
                <a:path w="5210" h="1216" extrusionOk="0">
                  <a:moveTo>
                    <a:pt x="2605" y="1"/>
                  </a:moveTo>
                  <a:cubicBezTo>
                    <a:pt x="1154" y="1"/>
                    <a:pt x="1" y="258"/>
                    <a:pt x="1" y="605"/>
                  </a:cubicBezTo>
                  <a:cubicBezTo>
                    <a:pt x="1" y="952"/>
                    <a:pt x="1154" y="1216"/>
                    <a:pt x="2605" y="1216"/>
                  </a:cubicBezTo>
                  <a:cubicBezTo>
                    <a:pt x="4049" y="1216"/>
                    <a:pt x="5209" y="952"/>
                    <a:pt x="5209" y="605"/>
                  </a:cubicBezTo>
                  <a:cubicBezTo>
                    <a:pt x="5209" y="258"/>
                    <a:pt x="4049" y="1"/>
                    <a:pt x="2605" y="1"/>
                  </a:cubicBezTo>
                  <a:close/>
                </a:path>
              </a:pathLst>
            </a:custGeom>
            <a:solidFill>
              <a:srgbClr val="F0F1F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1448;p17">
              <a:extLst>
                <a:ext uri="{FF2B5EF4-FFF2-40B4-BE49-F238E27FC236}">
                  <a16:creationId xmlns:a16="http://schemas.microsoft.com/office/drawing/2014/main" id="{5FD7388F-274B-4346-8184-97CCB27AB316}"/>
                </a:ext>
              </a:extLst>
            </p:cNvPr>
            <p:cNvSpPr/>
            <p:nvPr/>
          </p:nvSpPr>
          <p:spPr>
            <a:xfrm>
              <a:off x="3059714" y="3692446"/>
              <a:ext cx="786142" cy="183519"/>
            </a:xfrm>
            <a:custGeom>
              <a:avLst/>
              <a:gdLst/>
              <a:ahLst/>
              <a:cxnLst/>
              <a:rect l="l" t="t" r="r" b="b"/>
              <a:pathLst>
                <a:path w="5209" h="1216" extrusionOk="0">
                  <a:moveTo>
                    <a:pt x="2604" y="1"/>
                  </a:moveTo>
                  <a:cubicBezTo>
                    <a:pt x="1153" y="1"/>
                    <a:pt x="0" y="258"/>
                    <a:pt x="0" y="605"/>
                  </a:cubicBezTo>
                  <a:cubicBezTo>
                    <a:pt x="0" y="952"/>
                    <a:pt x="1153" y="1216"/>
                    <a:pt x="2604" y="1216"/>
                  </a:cubicBezTo>
                  <a:cubicBezTo>
                    <a:pt x="4048" y="1216"/>
                    <a:pt x="5208" y="952"/>
                    <a:pt x="5208" y="605"/>
                  </a:cubicBezTo>
                  <a:cubicBezTo>
                    <a:pt x="5208" y="258"/>
                    <a:pt x="4048" y="1"/>
                    <a:pt x="2604" y="1"/>
                  </a:cubicBezTo>
                  <a:close/>
                </a:path>
              </a:pathLst>
            </a:custGeom>
            <a:solidFill>
              <a:srgbClr val="F0F1F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449;p17">
              <a:extLst>
                <a:ext uri="{FF2B5EF4-FFF2-40B4-BE49-F238E27FC236}">
                  <a16:creationId xmlns:a16="http://schemas.microsoft.com/office/drawing/2014/main" id="{84128044-C741-4169-8D3C-2151F52B0463}"/>
                </a:ext>
              </a:extLst>
            </p:cNvPr>
            <p:cNvSpPr/>
            <p:nvPr/>
          </p:nvSpPr>
          <p:spPr>
            <a:xfrm>
              <a:off x="1312650" y="3692446"/>
              <a:ext cx="1392841" cy="332477"/>
            </a:xfrm>
            <a:custGeom>
              <a:avLst/>
              <a:gdLst/>
              <a:ahLst/>
              <a:cxnLst/>
              <a:rect l="l" t="t" r="r" b="b"/>
              <a:pathLst>
                <a:path w="9229" h="2203" extrusionOk="0">
                  <a:moveTo>
                    <a:pt x="4597" y="1"/>
                  </a:moveTo>
                  <a:cubicBezTo>
                    <a:pt x="2056" y="1"/>
                    <a:pt x="0" y="494"/>
                    <a:pt x="0" y="1098"/>
                  </a:cubicBezTo>
                  <a:cubicBezTo>
                    <a:pt x="0" y="1709"/>
                    <a:pt x="2056" y="2202"/>
                    <a:pt x="4597" y="2202"/>
                  </a:cubicBezTo>
                  <a:cubicBezTo>
                    <a:pt x="7146" y="2202"/>
                    <a:pt x="9229" y="1709"/>
                    <a:pt x="9229" y="1098"/>
                  </a:cubicBezTo>
                  <a:cubicBezTo>
                    <a:pt x="9229" y="494"/>
                    <a:pt x="7146" y="1"/>
                    <a:pt x="4597" y="1"/>
                  </a:cubicBezTo>
                  <a:close/>
                </a:path>
              </a:pathLst>
            </a:custGeom>
            <a:solidFill>
              <a:srgbClr val="F0F1F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450;p17">
              <a:extLst>
                <a:ext uri="{FF2B5EF4-FFF2-40B4-BE49-F238E27FC236}">
                  <a16:creationId xmlns:a16="http://schemas.microsoft.com/office/drawing/2014/main" id="{5267DBD5-F8AD-4B3F-9F85-6F15611E2182}"/>
                </a:ext>
              </a:extLst>
            </p:cNvPr>
            <p:cNvSpPr/>
            <p:nvPr/>
          </p:nvSpPr>
          <p:spPr>
            <a:xfrm>
              <a:off x="1312650" y="2600534"/>
              <a:ext cx="554480" cy="485359"/>
            </a:xfrm>
            <a:custGeom>
              <a:avLst/>
              <a:gdLst/>
              <a:ahLst/>
              <a:cxnLst/>
              <a:rect l="l" t="t" r="r" b="b"/>
              <a:pathLst>
                <a:path w="3674" h="3216" extrusionOk="0">
                  <a:moveTo>
                    <a:pt x="896" y="0"/>
                  </a:moveTo>
                  <a:lnTo>
                    <a:pt x="0" y="1451"/>
                  </a:lnTo>
                  <a:lnTo>
                    <a:pt x="2778" y="3215"/>
                  </a:lnTo>
                  <a:lnTo>
                    <a:pt x="3674" y="1736"/>
                  </a:lnTo>
                  <a:lnTo>
                    <a:pt x="896" y="0"/>
                  </a:lnTo>
                  <a:close/>
                </a:path>
              </a:pathLst>
            </a:custGeom>
            <a:solidFill>
              <a:srgbClr val="3280A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451;p17">
              <a:extLst>
                <a:ext uri="{FF2B5EF4-FFF2-40B4-BE49-F238E27FC236}">
                  <a16:creationId xmlns:a16="http://schemas.microsoft.com/office/drawing/2014/main" id="{D2F9928C-D7CF-4EB7-A6E4-A8C1CC92E69B}"/>
                </a:ext>
              </a:extLst>
            </p:cNvPr>
            <p:cNvSpPr/>
            <p:nvPr/>
          </p:nvSpPr>
          <p:spPr>
            <a:xfrm>
              <a:off x="1622793" y="2963046"/>
              <a:ext cx="87232" cy="66254"/>
            </a:xfrm>
            <a:custGeom>
              <a:avLst/>
              <a:gdLst/>
              <a:ahLst/>
              <a:cxnLst/>
              <a:rect l="l" t="t" r="r" b="b"/>
              <a:pathLst>
                <a:path w="578" h="439" extrusionOk="0">
                  <a:moveTo>
                    <a:pt x="56" y="1"/>
                  </a:moveTo>
                  <a:lnTo>
                    <a:pt x="1" y="119"/>
                  </a:lnTo>
                  <a:lnTo>
                    <a:pt x="521" y="438"/>
                  </a:lnTo>
                  <a:lnTo>
                    <a:pt x="577" y="320"/>
                  </a:lnTo>
                  <a:lnTo>
                    <a:pt x="5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452;p17">
              <a:extLst>
                <a:ext uri="{FF2B5EF4-FFF2-40B4-BE49-F238E27FC236}">
                  <a16:creationId xmlns:a16="http://schemas.microsoft.com/office/drawing/2014/main" id="{6450181A-0D4E-4179-925A-EA87B1925EA2}"/>
                </a:ext>
              </a:extLst>
            </p:cNvPr>
            <p:cNvSpPr/>
            <p:nvPr/>
          </p:nvSpPr>
          <p:spPr>
            <a:xfrm>
              <a:off x="1675163" y="2967272"/>
              <a:ext cx="43163" cy="35768"/>
            </a:xfrm>
            <a:custGeom>
              <a:avLst/>
              <a:gdLst/>
              <a:ahLst/>
              <a:cxnLst/>
              <a:rect l="l" t="t" r="r" b="b"/>
              <a:pathLst>
                <a:path w="286" h="237" extrusionOk="0">
                  <a:moveTo>
                    <a:pt x="29" y="0"/>
                  </a:moveTo>
                  <a:lnTo>
                    <a:pt x="1" y="63"/>
                  </a:lnTo>
                  <a:lnTo>
                    <a:pt x="258" y="237"/>
                  </a:lnTo>
                  <a:lnTo>
                    <a:pt x="286" y="174"/>
                  </a:lnTo>
                  <a:lnTo>
                    <a:pt x="29"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453;p17">
              <a:extLst>
                <a:ext uri="{FF2B5EF4-FFF2-40B4-BE49-F238E27FC236}">
                  <a16:creationId xmlns:a16="http://schemas.microsoft.com/office/drawing/2014/main" id="{B1CB5E9C-AB10-4E61-B9E2-3F504968019E}"/>
                </a:ext>
              </a:extLst>
            </p:cNvPr>
            <p:cNvSpPr/>
            <p:nvPr/>
          </p:nvSpPr>
          <p:spPr>
            <a:xfrm>
              <a:off x="1697197" y="2967272"/>
              <a:ext cx="30637" cy="22185"/>
            </a:xfrm>
            <a:custGeom>
              <a:avLst/>
              <a:gdLst/>
              <a:ahLst/>
              <a:cxnLst/>
              <a:rect l="l" t="t" r="r" b="b"/>
              <a:pathLst>
                <a:path w="203" h="147" extrusionOk="0">
                  <a:moveTo>
                    <a:pt x="1" y="0"/>
                  </a:moveTo>
                  <a:lnTo>
                    <a:pt x="1" y="63"/>
                  </a:lnTo>
                  <a:lnTo>
                    <a:pt x="174" y="146"/>
                  </a:lnTo>
                  <a:lnTo>
                    <a:pt x="202" y="119"/>
                  </a:ln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454;p17">
              <a:extLst>
                <a:ext uri="{FF2B5EF4-FFF2-40B4-BE49-F238E27FC236}">
                  <a16:creationId xmlns:a16="http://schemas.microsoft.com/office/drawing/2014/main" id="{6A964ED8-47AB-44F1-A356-1752BCB6A094}"/>
                </a:ext>
              </a:extLst>
            </p:cNvPr>
            <p:cNvSpPr/>
            <p:nvPr/>
          </p:nvSpPr>
          <p:spPr>
            <a:xfrm>
              <a:off x="1683614" y="2894528"/>
              <a:ext cx="74554" cy="57802"/>
            </a:xfrm>
            <a:custGeom>
              <a:avLst/>
              <a:gdLst/>
              <a:ahLst/>
              <a:cxnLst/>
              <a:rect l="l" t="t" r="r" b="b"/>
              <a:pathLst>
                <a:path w="494" h="383" extrusionOk="0">
                  <a:moveTo>
                    <a:pt x="85" y="1"/>
                  </a:moveTo>
                  <a:cubicBezTo>
                    <a:pt x="62" y="1"/>
                    <a:pt x="44" y="16"/>
                    <a:pt x="28" y="52"/>
                  </a:cubicBezTo>
                  <a:lnTo>
                    <a:pt x="0" y="80"/>
                  </a:lnTo>
                  <a:cubicBezTo>
                    <a:pt x="0" y="107"/>
                    <a:pt x="0" y="163"/>
                    <a:pt x="28" y="163"/>
                  </a:cubicBezTo>
                  <a:lnTo>
                    <a:pt x="348" y="371"/>
                  </a:lnTo>
                  <a:cubicBezTo>
                    <a:pt x="356" y="379"/>
                    <a:pt x="364" y="383"/>
                    <a:pt x="372" y="383"/>
                  </a:cubicBezTo>
                  <a:cubicBezTo>
                    <a:pt x="392" y="383"/>
                    <a:pt x="413" y="361"/>
                    <a:pt x="438" y="337"/>
                  </a:cubicBezTo>
                  <a:lnTo>
                    <a:pt x="466" y="309"/>
                  </a:lnTo>
                  <a:cubicBezTo>
                    <a:pt x="493" y="281"/>
                    <a:pt x="466" y="226"/>
                    <a:pt x="438" y="198"/>
                  </a:cubicBezTo>
                  <a:lnTo>
                    <a:pt x="146" y="24"/>
                  </a:lnTo>
                  <a:cubicBezTo>
                    <a:pt x="123" y="9"/>
                    <a:pt x="103" y="1"/>
                    <a:pt x="8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1455;p17">
              <a:extLst>
                <a:ext uri="{FF2B5EF4-FFF2-40B4-BE49-F238E27FC236}">
                  <a16:creationId xmlns:a16="http://schemas.microsoft.com/office/drawing/2014/main" id="{F6CFFFE6-7E7C-4646-9094-AAD2DBCD97FF}"/>
                </a:ext>
              </a:extLst>
            </p:cNvPr>
            <p:cNvSpPr/>
            <p:nvPr/>
          </p:nvSpPr>
          <p:spPr>
            <a:xfrm>
              <a:off x="1473985" y="2666486"/>
              <a:ext cx="44220" cy="30486"/>
            </a:xfrm>
            <a:custGeom>
              <a:avLst/>
              <a:gdLst/>
              <a:ahLst/>
              <a:cxnLst/>
              <a:rect l="l" t="t" r="r" b="b"/>
              <a:pathLst>
                <a:path w="293" h="202" extrusionOk="0">
                  <a:moveTo>
                    <a:pt x="28" y="1"/>
                  </a:moveTo>
                  <a:lnTo>
                    <a:pt x="1" y="28"/>
                  </a:lnTo>
                  <a:lnTo>
                    <a:pt x="264" y="202"/>
                  </a:lnTo>
                  <a:lnTo>
                    <a:pt x="292" y="174"/>
                  </a:lnTo>
                  <a:lnTo>
                    <a:pt x="28"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1456;p17">
              <a:extLst>
                <a:ext uri="{FF2B5EF4-FFF2-40B4-BE49-F238E27FC236}">
                  <a16:creationId xmlns:a16="http://schemas.microsoft.com/office/drawing/2014/main" id="{EFA616E6-35C7-45F1-B43B-D839FF05EDF3}"/>
                </a:ext>
              </a:extLst>
            </p:cNvPr>
            <p:cNvSpPr/>
            <p:nvPr/>
          </p:nvSpPr>
          <p:spPr>
            <a:xfrm>
              <a:off x="1465684" y="2674938"/>
              <a:ext cx="30486" cy="22034"/>
            </a:xfrm>
            <a:custGeom>
              <a:avLst/>
              <a:gdLst/>
              <a:ahLst/>
              <a:cxnLst/>
              <a:rect l="l" t="t" r="r" b="b"/>
              <a:pathLst>
                <a:path w="202" h="146" extrusionOk="0">
                  <a:moveTo>
                    <a:pt x="28" y="0"/>
                  </a:moveTo>
                  <a:lnTo>
                    <a:pt x="0" y="28"/>
                  </a:lnTo>
                  <a:lnTo>
                    <a:pt x="174" y="146"/>
                  </a:lnTo>
                  <a:lnTo>
                    <a:pt x="201" y="118"/>
                  </a:lnTo>
                  <a:lnTo>
                    <a:pt x="2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1457;p17">
              <a:extLst>
                <a:ext uri="{FF2B5EF4-FFF2-40B4-BE49-F238E27FC236}">
                  <a16:creationId xmlns:a16="http://schemas.microsoft.com/office/drawing/2014/main" id="{EBB48705-5B16-4644-8A84-1C7C90593280}"/>
                </a:ext>
              </a:extLst>
            </p:cNvPr>
            <p:cNvSpPr/>
            <p:nvPr/>
          </p:nvSpPr>
          <p:spPr>
            <a:xfrm>
              <a:off x="1342985" y="2630869"/>
              <a:ext cx="493810" cy="419407"/>
            </a:xfrm>
            <a:custGeom>
              <a:avLst/>
              <a:gdLst/>
              <a:ahLst/>
              <a:cxnLst/>
              <a:rect l="l" t="t" r="r" b="b"/>
              <a:pathLst>
                <a:path w="3272" h="2779" extrusionOk="0">
                  <a:moveTo>
                    <a:pt x="841" y="63"/>
                  </a:moveTo>
                  <a:lnTo>
                    <a:pt x="3181" y="1507"/>
                  </a:lnTo>
                  <a:cubicBezTo>
                    <a:pt x="3125" y="1563"/>
                    <a:pt x="3153" y="1681"/>
                    <a:pt x="3216" y="1736"/>
                  </a:cubicBezTo>
                  <a:lnTo>
                    <a:pt x="2632" y="2695"/>
                  </a:lnTo>
                  <a:cubicBezTo>
                    <a:pt x="2603" y="2675"/>
                    <a:pt x="2573" y="2666"/>
                    <a:pt x="2543" y="2666"/>
                  </a:cubicBezTo>
                  <a:cubicBezTo>
                    <a:pt x="2489" y="2666"/>
                    <a:pt x="2439" y="2696"/>
                    <a:pt x="2403" y="2750"/>
                  </a:cubicBezTo>
                  <a:lnTo>
                    <a:pt x="91" y="1278"/>
                  </a:lnTo>
                  <a:cubicBezTo>
                    <a:pt x="119" y="1216"/>
                    <a:pt x="91" y="1132"/>
                    <a:pt x="56" y="1105"/>
                  </a:cubicBezTo>
                  <a:lnTo>
                    <a:pt x="667" y="118"/>
                  </a:lnTo>
                  <a:cubicBezTo>
                    <a:pt x="723" y="118"/>
                    <a:pt x="813" y="118"/>
                    <a:pt x="841" y="63"/>
                  </a:cubicBezTo>
                  <a:close/>
                  <a:moveTo>
                    <a:pt x="841" y="0"/>
                  </a:moveTo>
                  <a:cubicBezTo>
                    <a:pt x="800" y="46"/>
                    <a:pt x="755" y="74"/>
                    <a:pt x="712" y="74"/>
                  </a:cubicBezTo>
                  <a:cubicBezTo>
                    <a:pt x="697" y="74"/>
                    <a:pt x="682" y="70"/>
                    <a:pt x="667" y="63"/>
                  </a:cubicBezTo>
                  <a:lnTo>
                    <a:pt x="639" y="63"/>
                  </a:lnTo>
                  <a:lnTo>
                    <a:pt x="1" y="1105"/>
                  </a:lnTo>
                  <a:lnTo>
                    <a:pt x="28" y="1105"/>
                  </a:lnTo>
                  <a:cubicBezTo>
                    <a:pt x="56" y="1160"/>
                    <a:pt x="56" y="1216"/>
                    <a:pt x="28" y="1278"/>
                  </a:cubicBezTo>
                  <a:lnTo>
                    <a:pt x="28" y="1306"/>
                  </a:lnTo>
                  <a:lnTo>
                    <a:pt x="2403" y="2778"/>
                  </a:lnTo>
                  <a:cubicBezTo>
                    <a:pt x="2438" y="2725"/>
                    <a:pt x="2488" y="2706"/>
                    <a:pt x="2533" y="2706"/>
                  </a:cubicBezTo>
                  <a:cubicBezTo>
                    <a:pt x="2559" y="2706"/>
                    <a:pt x="2584" y="2712"/>
                    <a:pt x="2605" y="2722"/>
                  </a:cubicBezTo>
                  <a:lnTo>
                    <a:pt x="2632" y="2722"/>
                  </a:lnTo>
                  <a:lnTo>
                    <a:pt x="3271" y="1709"/>
                  </a:lnTo>
                  <a:lnTo>
                    <a:pt x="3244" y="1709"/>
                  </a:lnTo>
                  <a:cubicBezTo>
                    <a:pt x="3181" y="1653"/>
                    <a:pt x="3153" y="1563"/>
                    <a:pt x="3216" y="1507"/>
                  </a:cubicBezTo>
                  <a:lnTo>
                    <a:pt x="3216" y="1479"/>
                  </a:lnTo>
                  <a:lnTo>
                    <a:pt x="84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1458;p17">
              <a:extLst>
                <a:ext uri="{FF2B5EF4-FFF2-40B4-BE49-F238E27FC236}">
                  <a16:creationId xmlns:a16="http://schemas.microsoft.com/office/drawing/2014/main" id="{271C306A-1A69-4629-9AE7-75ECF70E7C52}"/>
                </a:ext>
              </a:extLst>
            </p:cNvPr>
            <p:cNvSpPr/>
            <p:nvPr/>
          </p:nvSpPr>
          <p:spPr>
            <a:xfrm>
              <a:off x="1526354" y="2785714"/>
              <a:ext cx="127075" cy="112586"/>
            </a:xfrm>
            <a:custGeom>
              <a:avLst/>
              <a:gdLst/>
              <a:ahLst/>
              <a:cxnLst/>
              <a:rect l="l" t="t" r="r" b="b"/>
              <a:pathLst>
                <a:path w="842" h="746" extrusionOk="0">
                  <a:moveTo>
                    <a:pt x="413" y="0"/>
                  </a:moveTo>
                  <a:cubicBezTo>
                    <a:pt x="286" y="0"/>
                    <a:pt x="172" y="52"/>
                    <a:pt x="119" y="162"/>
                  </a:cubicBezTo>
                  <a:cubicBezTo>
                    <a:pt x="1" y="363"/>
                    <a:pt x="56" y="599"/>
                    <a:pt x="230" y="683"/>
                  </a:cubicBezTo>
                  <a:cubicBezTo>
                    <a:pt x="293" y="725"/>
                    <a:pt x="363" y="745"/>
                    <a:pt x="434" y="745"/>
                  </a:cubicBezTo>
                  <a:cubicBezTo>
                    <a:pt x="558" y="745"/>
                    <a:pt x="680" y="683"/>
                    <a:pt x="751" y="572"/>
                  </a:cubicBezTo>
                  <a:cubicBezTo>
                    <a:pt x="841" y="398"/>
                    <a:pt x="813" y="162"/>
                    <a:pt x="640" y="51"/>
                  </a:cubicBezTo>
                  <a:cubicBezTo>
                    <a:pt x="566" y="18"/>
                    <a:pt x="487" y="0"/>
                    <a:pt x="41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1459;p17">
              <a:extLst>
                <a:ext uri="{FF2B5EF4-FFF2-40B4-BE49-F238E27FC236}">
                  <a16:creationId xmlns:a16="http://schemas.microsoft.com/office/drawing/2014/main" id="{D14B3412-DB08-4C0A-AD0A-941085F5C623}"/>
                </a:ext>
              </a:extLst>
            </p:cNvPr>
            <p:cNvSpPr/>
            <p:nvPr/>
          </p:nvSpPr>
          <p:spPr>
            <a:xfrm>
              <a:off x="1560915" y="2814238"/>
              <a:ext cx="57802" cy="62028"/>
            </a:xfrm>
            <a:custGeom>
              <a:avLst/>
              <a:gdLst/>
              <a:ahLst/>
              <a:cxnLst/>
              <a:rect l="l" t="t" r="r" b="b"/>
              <a:pathLst>
                <a:path w="383" h="411" extrusionOk="0">
                  <a:moveTo>
                    <a:pt x="237" y="91"/>
                  </a:moveTo>
                  <a:lnTo>
                    <a:pt x="209" y="146"/>
                  </a:lnTo>
                  <a:cubicBezTo>
                    <a:pt x="209" y="119"/>
                    <a:pt x="175" y="119"/>
                    <a:pt x="209" y="91"/>
                  </a:cubicBezTo>
                  <a:close/>
                  <a:moveTo>
                    <a:pt x="175" y="237"/>
                  </a:moveTo>
                  <a:cubicBezTo>
                    <a:pt x="209" y="264"/>
                    <a:pt x="209" y="292"/>
                    <a:pt x="209" y="292"/>
                  </a:cubicBezTo>
                  <a:cubicBezTo>
                    <a:pt x="175" y="320"/>
                    <a:pt x="175" y="320"/>
                    <a:pt x="147" y="320"/>
                  </a:cubicBezTo>
                  <a:lnTo>
                    <a:pt x="175" y="237"/>
                  </a:lnTo>
                  <a:close/>
                  <a:moveTo>
                    <a:pt x="293" y="1"/>
                  </a:moveTo>
                  <a:lnTo>
                    <a:pt x="293" y="35"/>
                  </a:lnTo>
                  <a:cubicBezTo>
                    <a:pt x="257" y="21"/>
                    <a:pt x="225" y="12"/>
                    <a:pt x="198" y="12"/>
                  </a:cubicBezTo>
                  <a:cubicBezTo>
                    <a:pt x="162" y="12"/>
                    <a:pt x="135" y="27"/>
                    <a:pt x="119" y="63"/>
                  </a:cubicBezTo>
                  <a:cubicBezTo>
                    <a:pt x="63" y="119"/>
                    <a:pt x="119" y="174"/>
                    <a:pt x="147" y="209"/>
                  </a:cubicBezTo>
                  <a:lnTo>
                    <a:pt x="119" y="292"/>
                  </a:lnTo>
                  <a:cubicBezTo>
                    <a:pt x="119" y="264"/>
                    <a:pt x="91" y="264"/>
                    <a:pt x="119" y="237"/>
                  </a:cubicBezTo>
                  <a:lnTo>
                    <a:pt x="36" y="174"/>
                  </a:lnTo>
                  <a:lnTo>
                    <a:pt x="36" y="174"/>
                  </a:lnTo>
                  <a:cubicBezTo>
                    <a:pt x="1" y="237"/>
                    <a:pt x="36" y="292"/>
                    <a:pt x="91" y="348"/>
                  </a:cubicBezTo>
                  <a:lnTo>
                    <a:pt x="63" y="383"/>
                  </a:lnTo>
                  <a:lnTo>
                    <a:pt x="91" y="410"/>
                  </a:lnTo>
                  <a:lnTo>
                    <a:pt x="119" y="383"/>
                  </a:lnTo>
                  <a:cubicBezTo>
                    <a:pt x="135" y="390"/>
                    <a:pt x="151" y="394"/>
                    <a:pt x="167" y="394"/>
                  </a:cubicBezTo>
                  <a:cubicBezTo>
                    <a:pt x="207" y="394"/>
                    <a:pt x="245" y="373"/>
                    <a:pt x="265" y="348"/>
                  </a:cubicBezTo>
                  <a:cubicBezTo>
                    <a:pt x="320" y="264"/>
                    <a:pt x="265" y="237"/>
                    <a:pt x="237" y="174"/>
                  </a:cubicBezTo>
                  <a:lnTo>
                    <a:pt x="265" y="119"/>
                  </a:lnTo>
                  <a:cubicBezTo>
                    <a:pt x="293" y="119"/>
                    <a:pt x="293" y="146"/>
                    <a:pt x="265" y="146"/>
                  </a:cubicBezTo>
                  <a:lnTo>
                    <a:pt x="348" y="209"/>
                  </a:lnTo>
                  <a:cubicBezTo>
                    <a:pt x="383" y="146"/>
                    <a:pt x="383" y="91"/>
                    <a:pt x="320" y="35"/>
                  </a:cubicBezTo>
                  <a:lnTo>
                    <a:pt x="320" y="1"/>
                  </a:lnTo>
                  <a:close/>
                </a:path>
              </a:pathLst>
            </a:custGeom>
            <a:solidFill>
              <a:srgbClr val="3280A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1460;p17">
              <a:extLst>
                <a:ext uri="{FF2B5EF4-FFF2-40B4-BE49-F238E27FC236}">
                  <a16:creationId xmlns:a16="http://schemas.microsoft.com/office/drawing/2014/main" id="{16FD11EE-E2C7-411A-A3E1-7CCEA17ABAA0}"/>
                </a:ext>
              </a:extLst>
            </p:cNvPr>
            <p:cNvSpPr/>
            <p:nvPr/>
          </p:nvSpPr>
          <p:spPr>
            <a:xfrm>
              <a:off x="1461458" y="2394980"/>
              <a:ext cx="532446" cy="533653"/>
            </a:xfrm>
            <a:custGeom>
              <a:avLst/>
              <a:gdLst/>
              <a:ahLst/>
              <a:cxnLst/>
              <a:rect l="l" t="t" r="r" b="b"/>
              <a:pathLst>
                <a:path w="3528" h="3536" extrusionOk="0">
                  <a:moveTo>
                    <a:pt x="1216" y="1"/>
                  </a:moveTo>
                  <a:lnTo>
                    <a:pt x="0" y="1216"/>
                  </a:lnTo>
                  <a:lnTo>
                    <a:pt x="2313" y="3536"/>
                  </a:lnTo>
                  <a:lnTo>
                    <a:pt x="3528" y="2320"/>
                  </a:lnTo>
                  <a:lnTo>
                    <a:pt x="1216" y="1"/>
                  </a:lnTo>
                  <a:close/>
                </a:path>
              </a:pathLst>
            </a:custGeom>
            <a:solidFill>
              <a:srgbClr val="54AE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1461;p17">
              <a:extLst>
                <a:ext uri="{FF2B5EF4-FFF2-40B4-BE49-F238E27FC236}">
                  <a16:creationId xmlns:a16="http://schemas.microsoft.com/office/drawing/2014/main" id="{36B2E1AA-D618-408D-9693-97C3C3B6FA01}"/>
                </a:ext>
              </a:extLst>
            </p:cNvPr>
            <p:cNvSpPr/>
            <p:nvPr/>
          </p:nvSpPr>
          <p:spPr>
            <a:xfrm>
              <a:off x="1731758" y="2793260"/>
              <a:ext cx="74554" cy="73498"/>
            </a:xfrm>
            <a:custGeom>
              <a:avLst/>
              <a:gdLst/>
              <a:ahLst/>
              <a:cxnLst/>
              <a:rect l="l" t="t" r="r" b="b"/>
              <a:pathLst>
                <a:path w="494" h="487" extrusionOk="0">
                  <a:moveTo>
                    <a:pt x="56" y="1"/>
                  </a:moveTo>
                  <a:lnTo>
                    <a:pt x="1" y="56"/>
                  </a:lnTo>
                  <a:lnTo>
                    <a:pt x="404" y="487"/>
                  </a:lnTo>
                  <a:lnTo>
                    <a:pt x="494" y="403"/>
                  </a:lnTo>
                  <a:lnTo>
                    <a:pt x="5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1462;p17">
              <a:extLst>
                <a:ext uri="{FF2B5EF4-FFF2-40B4-BE49-F238E27FC236}">
                  <a16:creationId xmlns:a16="http://schemas.microsoft.com/office/drawing/2014/main" id="{7380A969-3F1A-4ABE-A7A3-EA808A99C714}"/>
                </a:ext>
              </a:extLst>
            </p:cNvPr>
            <p:cNvSpPr/>
            <p:nvPr/>
          </p:nvSpPr>
          <p:spPr>
            <a:xfrm>
              <a:off x="1780053" y="2805937"/>
              <a:ext cx="38937" cy="39843"/>
            </a:xfrm>
            <a:custGeom>
              <a:avLst/>
              <a:gdLst/>
              <a:ahLst/>
              <a:cxnLst/>
              <a:rect l="l" t="t" r="r" b="b"/>
              <a:pathLst>
                <a:path w="258" h="264" extrusionOk="0">
                  <a:moveTo>
                    <a:pt x="28" y="0"/>
                  </a:moveTo>
                  <a:lnTo>
                    <a:pt x="0" y="28"/>
                  </a:lnTo>
                  <a:lnTo>
                    <a:pt x="229" y="264"/>
                  </a:lnTo>
                  <a:lnTo>
                    <a:pt x="257" y="229"/>
                  </a:lnTo>
                  <a:lnTo>
                    <a:pt x="2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1463;p17">
              <a:extLst>
                <a:ext uri="{FF2B5EF4-FFF2-40B4-BE49-F238E27FC236}">
                  <a16:creationId xmlns:a16="http://schemas.microsoft.com/office/drawing/2014/main" id="{3533A5B0-6C02-4DCF-94E6-B694F205DF1B}"/>
                </a:ext>
              </a:extLst>
            </p:cNvPr>
            <p:cNvSpPr/>
            <p:nvPr/>
          </p:nvSpPr>
          <p:spPr>
            <a:xfrm>
              <a:off x="1802088" y="2810012"/>
              <a:ext cx="26260" cy="26411"/>
            </a:xfrm>
            <a:custGeom>
              <a:avLst/>
              <a:gdLst/>
              <a:ahLst/>
              <a:cxnLst/>
              <a:rect l="l" t="t" r="r" b="b"/>
              <a:pathLst>
                <a:path w="174" h="175" extrusionOk="0">
                  <a:moveTo>
                    <a:pt x="28" y="1"/>
                  </a:moveTo>
                  <a:lnTo>
                    <a:pt x="0" y="29"/>
                  </a:lnTo>
                  <a:lnTo>
                    <a:pt x="139" y="174"/>
                  </a:lnTo>
                  <a:lnTo>
                    <a:pt x="174" y="147"/>
                  </a:lnTo>
                  <a:lnTo>
                    <a:pt x="28"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1464;p17">
              <a:extLst>
                <a:ext uri="{FF2B5EF4-FFF2-40B4-BE49-F238E27FC236}">
                  <a16:creationId xmlns:a16="http://schemas.microsoft.com/office/drawing/2014/main" id="{A818BBF4-D204-4517-9ECB-B367C502E1F3}"/>
                </a:ext>
              </a:extLst>
            </p:cNvPr>
            <p:cNvSpPr/>
            <p:nvPr/>
          </p:nvSpPr>
          <p:spPr>
            <a:xfrm>
              <a:off x="1802088" y="2736966"/>
              <a:ext cx="69272" cy="64896"/>
            </a:xfrm>
            <a:custGeom>
              <a:avLst/>
              <a:gdLst/>
              <a:ahLst/>
              <a:cxnLst/>
              <a:rect l="l" t="t" r="r" b="b"/>
              <a:pathLst>
                <a:path w="459" h="430" extrusionOk="0">
                  <a:moveTo>
                    <a:pt x="112" y="0"/>
                  </a:moveTo>
                  <a:cubicBezTo>
                    <a:pt x="90" y="0"/>
                    <a:pt x="70" y="9"/>
                    <a:pt x="56" y="27"/>
                  </a:cubicBezTo>
                  <a:lnTo>
                    <a:pt x="28" y="54"/>
                  </a:lnTo>
                  <a:cubicBezTo>
                    <a:pt x="0" y="82"/>
                    <a:pt x="0" y="138"/>
                    <a:pt x="28" y="165"/>
                  </a:cubicBezTo>
                  <a:lnTo>
                    <a:pt x="285" y="429"/>
                  </a:lnTo>
                  <a:lnTo>
                    <a:pt x="403" y="429"/>
                  </a:lnTo>
                  <a:lnTo>
                    <a:pt x="431" y="374"/>
                  </a:lnTo>
                  <a:cubicBezTo>
                    <a:pt x="458" y="339"/>
                    <a:pt x="458" y="311"/>
                    <a:pt x="431" y="283"/>
                  </a:cubicBezTo>
                  <a:lnTo>
                    <a:pt x="174" y="27"/>
                  </a:lnTo>
                  <a:cubicBezTo>
                    <a:pt x="156" y="9"/>
                    <a:pt x="134" y="0"/>
                    <a:pt x="11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1465;p17">
              <a:extLst>
                <a:ext uri="{FF2B5EF4-FFF2-40B4-BE49-F238E27FC236}">
                  <a16:creationId xmlns:a16="http://schemas.microsoft.com/office/drawing/2014/main" id="{6D832718-416F-48FC-BA6C-E8E1BB4B5FF7}"/>
                </a:ext>
              </a:extLst>
            </p:cNvPr>
            <p:cNvSpPr/>
            <p:nvPr/>
          </p:nvSpPr>
          <p:spPr>
            <a:xfrm>
              <a:off x="1653279" y="2465309"/>
              <a:ext cx="38786" cy="39994"/>
            </a:xfrm>
            <a:custGeom>
              <a:avLst/>
              <a:gdLst/>
              <a:ahLst/>
              <a:cxnLst/>
              <a:rect l="l" t="t" r="r" b="b"/>
              <a:pathLst>
                <a:path w="257" h="265" extrusionOk="0">
                  <a:moveTo>
                    <a:pt x="28" y="0"/>
                  </a:moveTo>
                  <a:lnTo>
                    <a:pt x="0" y="28"/>
                  </a:lnTo>
                  <a:lnTo>
                    <a:pt x="229" y="264"/>
                  </a:lnTo>
                  <a:lnTo>
                    <a:pt x="257" y="229"/>
                  </a:lnTo>
                  <a:lnTo>
                    <a:pt x="2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1466;p17">
              <a:extLst>
                <a:ext uri="{FF2B5EF4-FFF2-40B4-BE49-F238E27FC236}">
                  <a16:creationId xmlns:a16="http://schemas.microsoft.com/office/drawing/2014/main" id="{0652DE9A-D731-4BB5-B1FF-81B9BE294A07}"/>
                </a:ext>
              </a:extLst>
            </p:cNvPr>
            <p:cNvSpPr/>
            <p:nvPr/>
          </p:nvSpPr>
          <p:spPr>
            <a:xfrm>
              <a:off x="1644828" y="2469535"/>
              <a:ext cx="26411" cy="30486"/>
            </a:xfrm>
            <a:custGeom>
              <a:avLst/>
              <a:gdLst/>
              <a:ahLst/>
              <a:cxnLst/>
              <a:rect l="l" t="t" r="r" b="b"/>
              <a:pathLst>
                <a:path w="175" h="202" extrusionOk="0">
                  <a:moveTo>
                    <a:pt x="28" y="0"/>
                  </a:moveTo>
                  <a:lnTo>
                    <a:pt x="1" y="63"/>
                  </a:lnTo>
                  <a:lnTo>
                    <a:pt x="139" y="201"/>
                  </a:lnTo>
                  <a:lnTo>
                    <a:pt x="174" y="174"/>
                  </a:lnTo>
                  <a:lnTo>
                    <a:pt x="2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1467;p17">
              <a:extLst>
                <a:ext uri="{FF2B5EF4-FFF2-40B4-BE49-F238E27FC236}">
                  <a16:creationId xmlns:a16="http://schemas.microsoft.com/office/drawing/2014/main" id="{86EBB822-E1DA-4FB0-96AF-5127210AC9BD}"/>
                </a:ext>
              </a:extLst>
            </p:cNvPr>
            <p:cNvSpPr/>
            <p:nvPr/>
          </p:nvSpPr>
          <p:spPr>
            <a:xfrm>
              <a:off x="1496019" y="2430748"/>
              <a:ext cx="463324" cy="462268"/>
            </a:xfrm>
            <a:custGeom>
              <a:avLst/>
              <a:gdLst/>
              <a:ahLst/>
              <a:cxnLst/>
              <a:rect l="l" t="t" r="r" b="b"/>
              <a:pathLst>
                <a:path w="3070" h="3063" extrusionOk="0">
                  <a:moveTo>
                    <a:pt x="1070" y="28"/>
                  </a:moveTo>
                  <a:lnTo>
                    <a:pt x="3007" y="1965"/>
                  </a:lnTo>
                  <a:cubicBezTo>
                    <a:pt x="2952" y="2056"/>
                    <a:pt x="2952" y="2139"/>
                    <a:pt x="3007" y="2194"/>
                  </a:cubicBezTo>
                  <a:lnTo>
                    <a:pt x="2202" y="3007"/>
                  </a:lnTo>
                  <a:cubicBezTo>
                    <a:pt x="2170" y="2979"/>
                    <a:pt x="2134" y="2965"/>
                    <a:pt x="2094" y="2965"/>
                  </a:cubicBezTo>
                  <a:cubicBezTo>
                    <a:pt x="2054" y="2965"/>
                    <a:pt x="2011" y="2979"/>
                    <a:pt x="1966" y="3007"/>
                  </a:cubicBezTo>
                  <a:lnTo>
                    <a:pt x="28" y="1069"/>
                  </a:lnTo>
                  <a:cubicBezTo>
                    <a:pt x="84" y="1014"/>
                    <a:pt x="84" y="924"/>
                    <a:pt x="56" y="868"/>
                  </a:cubicBezTo>
                  <a:lnTo>
                    <a:pt x="868" y="56"/>
                  </a:lnTo>
                  <a:cubicBezTo>
                    <a:pt x="903" y="67"/>
                    <a:pt x="934" y="74"/>
                    <a:pt x="962" y="74"/>
                  </a:cubicBezTo>
                  <a:cubicBezTo>
                    <a:pt x="1002" y="74"/>
                    <a:pt x="1037" y="60"/>
                    <a:pt x="1070" y="28"/>
                  </a:cubicBezTo>
                  <a:close/>
                  <a:moveTo>
                    <a:pt x="868" y="0"/>
                  </a:moveTo>
                  <a:lnTo>
                    <a:pt x="28" y="868"/>
                  </a:lnTo>
                  <a:cubicBezTo>
                    <a:pt x="56" y="924"/>
                    <a:pt x="56" y="1014"/>
                    <a:pt x="0" y="1042"/>
                  </a:cubicBezTo>
                  <a:lnTo>
                    <a:pt x="0" y="1069"/>
                  </a:lnTo>
                  <a:lnTo>
                    <a:pt x="1966" y="3062"/>
                  </a:lnTo>
                  <a:lnTo>
                    <a:pt x="1993" y="3035"/>
                  </a:lnTo>
                  <a:cubicBezTo>
                    <a:pt x="2025" y="3007"/>
                    <a:pt x="2061" y="2993"/>
                    <a:pt x="2098" y="2993"/>
                  </a:cubicBezTo>
                  <a:cubicBezTo>
                    <a:pt x="2134" y="2993"/>
                    <a:pt x="2170" y="3007"/>
                    <a:pt x="2202" y="3035"/>
                  </a:cubicBezTo>
                  <a:lnTo>
                    <a:pt x="2202" y="3062"/>
                  </a:lnTo>
                  <a:lnTo>
                    <a:pt x="3070" y="2194"/>
                  </a:lnTo>
                  <a:lnTo>
                    <a:pt x="3035" y="2194"/>
                  </a:lnTo>
                  <a:cubicBezTo>
                    <a:pt x="2979" y="2139"/>
                    <a:pt x="2979" y="2056"/>
                    <a:pt x="3035" y="1993"/>
                  </a:cubicBezTo>
                  <a:lnTo>
                    <a:pt x="3070" y="1965"/>
                  </a:lnTo>
                  <a:lnTo>
                    <a:pt x="1070" y="0"/>
                  </a:lnTo>
                  <a:cubicBezTo>
                    <a:pt x="1037" y="33"/>
                    <a:pt x="993" y="46"/>
                    <a:pt x="956" y="46"/>
                  </a:cubicBezTo>
                  <a:cubicBezTo>
                    <a:pt x="930" y="46"/>
                    <a:pt x="908" y="39"/>
                    <a:pt x="896" y="28"/>
                  </a:cubicBezTo>
                  <a:lnTo>
                    <a:pt x="86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1468;p17">
              <a:extLst>
                <a:ext uri="{FF2B5EF4-FFF2-40B4-BE49-F238E27FC236}">
                  <a16:creationId xmlns:a16="http://schemas.microsoft.com/office/drawing/2014/main" id="{F12ED6E7-48AA-4931-9F9C-69480136AFEC}"/>
                </a:ext>
              </a:extLst>
            </p:cNvPr>
            <p:cNvSpPr/>
            <p:nvPr/>
          </p:nvSpPr>
          <p:spPr>
            <a:xfrm>
              <a:off x="1665806" y="2605967"/>
              <a:ext cx="126924" cy="111832"/>
            </a:xfrm>
            <a:custGeom>
              <a:avLst/>
              <a:gdLst/>
              <a:ahLst/>
              <a:cxnLst/>
              <a:rect l="l" t="t" r="r" b="b"/>
              <a:pathLst>
                <a:path w="841" h="741" extrusionOk="0">
                  <a:moveTo>
                    <a:pt x="407" y="0"/>
                  </a:moveTo>
                  <a:cubicBezTo>
                    <a:pt x="313" y="0"/>
                    <a:pt x="219" y="37"/>
                    <a:pt x="146" y="110"/>
                  </a:cubicBezTo>
                  <a:cubicBezTo>
                    <a:pt x="0" y="256"/>
                    <a:pt x="0" y="485"/>
                    <a:pt x="146" y="631"/>
                  </a:cubicBezTo>
                  <a:cubicBezTo>
                    <a:pt x="219" y="704"/>
                    <a:pt x="313" y="740"/>
                    <a:pt x="407" y="740"/>
                  </a:cubicBezTo>
                  <a:cubicBezTo>
                    <a:pt x="500" y="740"/>
                    <a:pt x="594" y="704"/>
                    <a:pt x="667" y="631"/>
                  </a:cubicBezTo>
                  <a:cubicBezTo>
                    <a:pt x="841" y="485"/>
                    <a:pt x="841" y="256"/>
                    <a:pt x="667" y="110"/>
                  </a:cubicBezTo>
                  <a:cubicBezTo>
                    <a:pt x="594" y="37"/>
                    <a:pt x="500" y="0"/>
                    <a:pt x="40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1469;p17">
              <a:extLst>
                <a:ext uri="{FF2B5EF4-FFF2-40B4-BE49-F238E27FC236}">
                  <a16:creationId xmlns:a16="http://schemas.microsoft.com/office/drawing/2014/main" id="{82C5E541-75ED-4825-BAF3-FF15AE76BCB0}"/>
                </a:ext>
              </a:extLst>
            </p:cNvPr>
            <p:cNvSpPr/>
            <p:nvPr/>
          </p:nvSpPr>
          <p:spPr>
            <a:xfrm>
              <a:off x="1697197" y="2634944"/>
              <a:ext cx="60972" cy="56444"/>
            </a:xfrm>
            <a:custGeom>
              <a:avLst/>
              <a:gdLst/>
              <a:ahLst/>
              <a:cxnLst/>
              <a:rect l="l" t="t" r="r" b="b"/>
              <a:pathLst>
                <a:path w="404" h="374" extrusionOk="0">
                  <a:moveTo>
                    <a:pt x="285" y="91"/>
                  </a:moveTo>
                  <a:lnTo>
                    <a:pt x="230" y="147"/>
                  </a:lnTo>
                  <a:lnTo>
                    <a:pt x="230" y="91"/>
                  </a:lnTo>
                  <a:close/>
                  <a:moveTo>
                    <a:pt x="202" y="237"/>
                  </a:moveTo>
                  <a:cubicBezTo>
                    <a:pt x="202" y="265"/>
                    <a:pt x="202" y="265"/>
                    <a:pt x="174" y="293"/>
                  </a:cubicBezTo>
                  <a:lnTo>
                    <a:pt x="140" y="293"/>
                  </a:lnTo>
                  <a:lnTo>
                    <a:pt x="202" y="237"/>
                  </a:lnTo>
                  <a:close/>
                  <a:moveTo>
                    <a:pt x="229" y="1"/>
                  </a:moveTo>
                  <a:cubicBezTo>
                    <a:pt x="207" y="1"/>
                    <a:pt x="186" y="10"/>
                    <a:pt x="174" y="36"/>
                  </a:cubicBezTo>
                  <a:cubicBezTo>
                    <a:pt x="112" y="91"/>
                    <a:pt x="140" y="147"/>
                    <a:pt x="174" y="210"/>
                  </a:cubicBezTo>
                  <a:lnTo>
                    <a:pt x="112" y="265"/>
                  </a:lnTo>
                  <a:lnTo>
                    <a:pt x="112" y="210"/>
                  </a:lnTo>
                  <a:lnTo>
                    <a:pt x="56" y="147"/>
                  </a:lnTo>
                  <a:cubicBezTo>
                    <a:pt x="1" y="182"/>
                    <a:pt x="1" y="265"/>
                    <a:pt x="56" y="321"/>
                  </a:cubicBezTo>
                  <a:lnTo>
                    <a:pt x="28" y="355"/>
                  </a:lnTo>
                  <a:lnTo>
                    <a:pt x="56" y="355"/>
                  </a:lnTo>
                  <a:lnTo>
                    <a:pt x="84" y="321"/>
                  </a:lnTo>
                  <a:cubicBezTo>
                    <a:pt x="117" y="358"/>
                    <a:pt x="153" y="373"/>
                    <a:pt x="189" y="373"/>
                  </a:cubicBezTo>
                  <a:cubicBezTo>
                    <a:pt x="212" y="373"/>
                    <a:pt x="235" y="366"/>
                    <a:pt x="258" y="355"/>
                  </a:cubicBezTo>
                  <a:cubicBezTo>
                    <a:pt x="313" y="293"/>
                    <a:pt x="258" y="237"/>
                    <a:pt x="230" y="182"/>
                  </a:cubicBezTo>
                  <a:lnTo>
                    <a:pt x="285" y="119"/>
                  </a:lnTo>
                  <a:cubicBezTo>
                    <a:pt x="313" y="119"/>
                    <a:pt x="313" y="147"/>
                    <a:pt x="285" y="147"/>
                  </a:cubicBezTo>
                  <a:lnTo>
                    <a:pt x="376" y="237"/>
                  </a:lnTo>
                  <a:cubicBezTo>
                    <a:pt x="403" y="182"/>
                    <a:pt x="403" y="119"/>
                    <a:pt x="348" y="64"/>
                  </a:cubicBezTo>
                  <a:lnTo>
                    <a:pt x="376" y="36"/>
                  </a:lnTo>
                  <a:lnTo>
                    <a:pt x="348" y="8"/>
                  </a:lnTo>
                  <a:lnTo>
                    <a:pt x="313" y="36"/>
                  </a:lnTo>
                  <a:cubicBezTo>
                    <a:pt x="297" y="20"/>
                    <a:pt x="261" y="1"/>
                    <a:pt x="229" y="1"/>
                  </a:cubicBezTo>
                  <a:close/>
                </a:path>
              </a:pathLst>
            </a:custGeom>
            <a:solidFill>
              <a:srgbClr val="33B3A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1470;p17">
              <a:extLst>
                <a:ext uri="{FF2B5EF4-FFF2-40B4-BE49-F238E27FC236}">
                  <a16:creationId xmlns:a16="http://schemas.microsoft.com/office/drawing/2014/main" id="{A19509EF-C23C-41A8-BFFA-AE60C47C26A5}"/>
                </a:ext>
              </a:extLst>
            </p:cNvPr>
            <p:cNvSpPr/>
            <p:nvPr/>
          </p:nvSpPr>
          <p:spPr>
            <a:xfrm>
              <a:off x="1836649" y="2033524"/>
              <a:ext cx="340777" cy="340777"/>
            </a:xfrm>
            <a:custGeom>
              <a:avLst/>
              <a:gdLst/>
              <a:ahLst/>
              <a:cxnLst/>
              <a:rect l="l" t="t" r="r" b="b"/>
              <a:pathLst>
                <a:path w="2258" h="2258" extrusionOk="0">
                  <a:moveTo>
                    <a:pt x="1125" y="0"/>
                  </a:moveTo>
                  <a:cubicBezTo>
                    <a:pt x="521" y="0"/>
                    <a:pt x="0" y="521"/>
                    <a:pt x="0" y="1125"/>
                  </a:cubicBezTo>
                  <a:cubicBezTo>
                    <a:pt x="0" y="1764"/>
                    <a:pt x="521" y="2257"/>
                    <a:pt x="1125" y="2257"/>
                  </a:cubicBezTo>
                  <a:cubicBezTo>
                    <a:pt x="1764" y="2257"/>
                    <a:pt x="2257" y="1764"/>
                    <a:pt x="2257" y="1125"/>
                  </a:cubicBezTo>
                  <a:cubicBezTo>
                    <a:pt x="2257" y="521"/>
                    <a:pt x="1764" y="0"/>
                    <a:pt x="1125" y="0"/>
                  </a:cubicBezTo>
                  <a:close/>
                </a:path>
              </a:pathLst>
            </a:custGeom>
            <a:solidFill>
              <a:srgbClr val="FED5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1471;p17">
              <a:extLst>
                <a:ext uri="{FF2B5EF4-FFF2-40B4-BE49-F238E27FC236}">
                  <a16:creationId xmlns:a16="http://schemas.microsoft.com/office/drawing/2014/main" id="{F311D205-7FA7-45DA-AFF3-3053293E9C9C}"/>
                </a:ext>
              </a:extLst>
            </p:cNvPr>
            <p:cNvSpPr/>
            <p:nvPr/>
          </p:nvSpPr>
          <p:spPr>
            <a:xfrm>
              <a:off x="1828197" y="2024016"/>
              <a:ext cx="357529" cy="358586"/>
            </a:xfrm>
            <a:custGeom>
              <a:avLst/>
              <a:gdLst/>
              <a:ahLst/>
              <a:cxnLst/>
              <a:rect l="l" t="t" r="r" b="b"/>
              <a:pathLst>
                <a:path w="2369" h="2376" extrusionOk="0">
                  <a:moveTo>
                    <a:pt x="1181" y="119"/>
                  </a:moveTo>
                  <a:cubicBezTo>
                    <a:pt x="1473" y="119"/>
                    <a:pt x="1765" y="237"/>
                    <a:pt x="1966" y="438"/>
                  </a:cubicBezTo>
                  <a:cubicBezTo>
                    <a:pt x="2140" y="640"/>
                    <a:pt x="2258" y="897"/>
                    <a:pt x="2258" y="1188"/>
                  </a:cubicBezTo>
                  <a:cubicBezTo>
                    <a:pt x="2258" y="1508"/>
                    <a:pt x="2140" y="1765"/>
                    <a:pt x="1966" y="1973"/>
                  </a:cubicBezTo>
                  <a:cubicBezTo>
                    <a:pt x="1765" y="2147"/>
                    <a:pt x="1473" y="2258"/>
                    <a:pt x="1181" y="2258"/>
                  </a:cubicBezTo>
                  <a:cubicBezTo>
                    <a:pt x="897" y="2258"/>
                    <a:pt x="633" y="2147"/>
                    <a:pt x="431" y="1973"/>
                  </a:cubicBezTo>
                  <a:cubicBezTo>
                    <a:pt x="230" y="1765"/>
                    <a:pt x="112" y="1508"/>
                    <a:pt x="112" y="1188"/>
                  </a:cubicBezTo>
                  <a:cubicBezTo>
                    <a:pt x="112" y="897"/>
                    <a:pt x="230" y="640"/>
                    <a:pt x="431" y="438"/>
                  </a:cubicBezTo>
                  <a:cubicBezTo>
                    <a:pt x="633" y="237"/>
                    <a:pt x="897" y="119"/>
                    <a:pt x="1181" y="119"/>
                  </a:cubicBezTo>
                  <a:close/>
                  <a:moveTo>
                    <a:pt x="1181" y="1"/>
                  </a:moveTo>
                  <a:cubicBezTo>
                    <a:pt x="522" y="1"/>
                    <a:pt x="1" y="522"/>
                    <a:pt x="1" y="1188"/>
                  </a:cubicBezTo>
                  <a:cubicBezTo>
                    <a:pt x="1" y="1855"/>
                    <a:pt x="522" y="2376"/>
                    <a:pt x="1181" y="2376"/>
                  </a:cubicBezTo>
                  <a:cubicBezTo>
                    <a:pt x="1848" y="2376"/>
                    <a:pt x="2369" y="1855"/>
                    <a:pt x="2369" y="1188"/>
                  </a:cubicBezTo>
                  <a:cubicBezTo>
                    <a:pt x="2369" y="522"/>
                    <a:pt x="1848" y="1"/>
                    <a:pt x="1181" y="1"/>
                  </a:cubicBezTo>
                  <a:close/>
                </a:path>
              </a:pathLst>
            </a:custGeom>
            <a:solidFill>
              <a:srgbClr val="FED5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1472;p17">
              <a:extLst>
                <a:ext uri="{FF2B5EF4-FFF2-40B4-BE49-F238E27FC236}">
                  <a16:creationId xmlns:a16="http://schemas.microsoft.com/office/drawing/2014/main" id="{7507301E-5F76-4946-9978-87B025320129}"/>
                </a:ext>
              </a:extLst>
            </p:cNvPr>
            <p:cNvSpPr/>
            <p:nvPr/>
          </p:nvSpPr>
          <p:spPr>
            <a:xfrm>
              <a:off x="1871210" y="2072311"/>
              <a:ext cx="271505" cy="266374"/>
            </a:xfrm>
            <a:custGeom>
              <a:avLst/>
              <a:gdLst/>
              <a:ahLst/>
              <a:cxnLst/>
              <a:rect l="l" t="t" r="r" b="b"/>
              <a:pathLst>
                <a:path w="1799" h="1765" extrusionOk="0">
                  <a:moveTo>
                    <a:pt x="896" y="0"/>
                  </a:moveTo>
                  <a:cubicBezTo>
                    <a:pt x="410" y="0"/>
                    <a:pt x="0" y="375"/>
                    <a:pt x="0" y="868"/>
                  </a:cubicBezTo>
                  <a:cubicBezTo>
                    <a:pt x="0" y="1361"/>
                    <a:pt x="410" y="1764"/>
                    <a:pt x="896" y="1764"/>
                  </a:cubicBezTo>
                  <a:cubicBezTo>
                    <a:pt x="1389" y="1764"/>
                    <a:pt x="1799" y="1361"/>
                    <a:pt x="1799" y="868"/>
                  </a:cubicBezTo>
                  <a:cubicBezTo>
                    <a:pt x="1799" y="375"/>
                    <a:pt x="1389" y="0"/>
                    <a:pt x="896" y="0"/>
                  </a:cubicBezTo>
                  <a:close/>
                </a:path>
              </a:pathLst>
            </a:custGeom>
            <a:solidFill>
              <a:srgbClr val="E1871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1473;p17">
              <a:extLst>
                <a:ext uri="{FF2B5EF4-FFF2-40B4-BE49-F238E27FC236}">
                  <a16:creationId xmlns:a16="http://schemas.microsoft.com/office/drawing/2014/main" id="{FD9DE010-9FC8-48CC-AF08-8E39C76DD97D}"/>
                </a:ext>
              </a:extLst>
            </p:cNvPr>
            <p:cNvSpPr/>
            <p:nvPr/>
          </p:nvSpPr>
          <p:spPr>
            <a:xfrm>
              <a:off x="1884792" y="2080612"/>
              <a:ext cx="248565" cy="249622"/>
            </a:xfrm>
            <a:custGeom>
              <a:avLst/>
              <a:gdLst/>
              <a:ahLst/>
              <a:cxnLst/>
              <a:rect l="l" t="t" r="r" b="b"/>
              <a:pathLst>
                <a:path w="1647" h="1654" extrusionOk="0">
                  <a:moveTo>
                    <a:pt x="806" y="1"/>
                  </a:moveTo>
                  <a:cubicBezTo>
                    <a:pt x="348" y="1"/>
                    <a:pt x="1" y="348"/>
                    <a:pt x="1" y="813"/>
                  </a:cubicBezTo>
                  <a:cubicBezTo>
                    <a:pt x="1" y="1278"/>
                    <a:pt x="348" y="1653"/>
                    <a:pt x="806" y="1653"/>
                  </a:cubicBezTo>
                  <a:cubicBezTo>
                    <a:pt x="1271" y="1653"/>
                    <a:pt x="1646" y="1278"/>
                    <a:pt x="1646" y="813"/>
                  </a:cubicBezTo>
                  <a:cubicBezTo>
                    <a:pt x="1646" y="348"/>
                    <a:pt x="1271" y="1"/>
                    <a:pt x="806" y="1"/>
                  </a:cubicBezTo>
                  <a:close/>
                </a:path>
              </a:pathLst>
            </a:custGeom>
            <a:solidFill>
              <a:srgbClr val="F6A5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1474;p17">
              <a:extLst>
                <a:ext uri="{FF2B5EF4-FFF2-40B4-BE49-F238E27FC236}">
                  <a16:creationId xmlns:a16="http://schemas.microsoft.com/office/drawing/2014/main" id="{E4B91647-E29D-4DF5-BA88-3EC6746FBD31}"/>
                </a:ext>
              </a:extLst>
            </p:cNvPr>
            <p:cNvSpPr/>
            <p:nvPr/>
          </p:nvSpPr>
          <p:spPr>
            <a:xfrm>
              <a:off x="1968705" y="2118342"/>
              <a:ext cx="92363" cy="154240"/>
            </a:xfrm>
            <a:custGeom>
              <a:avLst/>
              <a:gdLst/>
              <a:ahLst/>
              <a:cxnLst/>
              <a:rect l="l" t="t" r="r" b="b"/>
              <a:pathLst>
                <a:path w="612" h="1022" extrusionOk="0">
                  <a:moveTo>
                    <a:pt x="278" y="258"/>
                  </a:moveTo>
                  <a:lnTo>
                    <a:pt x="278" y="417"/>
                  </a:lnTo>
                  <a:cubicBezTo>
                    <a:pt x="229" y="397"/>
                    <a:pt x="209" y="369"/>
                    <a:pt x="209" y="327"/>
                  </a:cubicBezTo>
                  <a:cubicBezTo>
                    <a:pt x="209" y="285"/>
                    <a:pt x="229" y="265"/>
                    <a:pt x="278" y="258"/>
                  </a:cubicBezTo>
                  <a:close/>
                  <a:moveTo>
                    <a:pt x="347" y="612"/>
                  </a:moveTo>
                  <a:cubicBezTo>
                    <a:pt x="382" y="626"/>
                    <a:pt x="403" y="654"/>
                    <a:pt x="403" y="695"/>
                  </a:cubicBezTo>
                  <a:cubicBezTo>
                    <a:pt x="403" y="730"/>
                    <a:pt x="382" y="758"/>
                    <a:pt x="347" y="765"/>
                  </a:cubicBezTo>
                  <a:lnTo>
                    <a:pt x="347" y="612"/>
                  </a:lnTo>
                  <a:close/>
                  <a:moveTo>
                    <a:pt x="278" y="1"/>
                  </a:moveTo>
                  <a:lnTo>
                    <a:pt x="278" y="98"/>
                  </a:lnTo>
                  <a:cubicBezTo>
                    <a:pt x="195" y="105"/>
                    <a:pt x="132" y="133"/>
                    <a:pt x="77" y="174"/>
                  </a:cubicBezTo>
                  <a:cubicBezTo>
                    <a:pt x="28" y="216"/>
                    <a:pt x="0" y="272"/>
                    <a:pt x="0" y="348"/>
                  </a:cubicBezTo>
                  <a:cubicBezTo>
                    <a:pt x="0" y="390"/>
                    <a:pt x="7" y="417"/>
                    <a:pt x="21" y="445"/>
                  </a:cubicBezTo>
                  <a:cubicBezTo>
                    <a:pt x="28" y="459"/>
                    <a:pt x="35" y="466"/>
                    <a:pt x="42" y="480"/>
                  </a:cubicBezTo>
                  <a:cubicBezTo>
                    <a:pt x="56" y="487"/>
                    <a:pt x="63" y="501"/>
                    <a:pt x="77" y="508"/>
                  </a:cubicBezTo>
                  <a:cubicBezTo>
                    <a:pt x="91" y="515"/>
                    <a:pt x="104" y="522"/>
                    <a:pt x="111" y="529"/>
                  </a:cubicBezTo>
                  <a:cubicBezTo>
                    <a:pt x="118" y="535"/>
                    <a:pt x="139" y="542"/>
                    <a:pt x="174" y="556"/>
                  </a:cubicBezTo>
                  <a:cubicBezTo>
                    <a:pt x="209" y="563"/>
                    <a:pt x="243" y="577"/>
                    <a:pt x="278" y="584"/>
                  </a:cubicBezTo>
                  <a:lnTo>
                    <a:pt x="278" y="765"/>
                  </a:lnTo>
                  <a:cubicBezTo>
                    <a:pt x="236" y="758"/>
                    <a:pt x="216" y="723"/>
                    <a:pt x="209" y="674"/>
                  </a:cubicBezTo>
                  <a:lnTo>
                    <a:pt x="0" y="674"/>
                  </a:lnTo>
                  <a:cubicBezTo>
                    <a:pt x="0" y="751"/>
                    <a:pt x="28" y="806"/>
                    <a:pt x="77" y="855"/>
                  </a:cubicBezTo>
                  <a:cubicBezTo>
                    <a:pt x="125" y="897"/>
                    <a:pt x="195" y="917"/>
                    <a:pt x="278" y="924"/>
                  </a:cubicBezTo>
                  <a:lnTo>
                    <a:pt x="278" y="1022"/>
                  </a:lnTo>
                  <a:lnTo>
                    <a:pt x="347" y="1022"/>
                  </a:lnTo>
                  <a:lnTo>
                    <a:pt x="347" y="924"/>
                  </a:lnTo>
                  <a:cubicBezTo>
                    <a:pt x="424" y="917"/>
                    <a:pt x="486" y="890"/>
                    <a:pt x="535" y="841"/>
                  </a:cubicBezTo>
                  <a:cubicBezTo>
                    <a:pt x="584" y="799"/>
                    <a:pt x="611" y="744"/>
                    <a:pt x="611" y="674"/>
                  </a:cubicBezTo>
                  <a:cubicBezTo>
                    <a:pt x="611" y="591"/>
                    <a:pt x="570" y="529"/>
                    <a:pt x="493" y="487"/>
                  </a:cubicBezTo>
                  <a:cubicBezTo>
                    <a:pt x="472" y="480"/>
                    <a:pt x="424" y="459"/>
                    <a:pt x="347" y="438"/>
                  </a:cubicBezTo>
                  <a:lnTo>
                    <a:pt x="347" y="258"/>
                  </a:lnTo>
                  <a:cubicBezTo>
                    <a:pt x="382" y="272"/>
                    <a:pt x="403" y="299"/>
                    <a:pt x="410" y="341"/>
                  </a:cubicBezTo>
                  <a:lnTo>
                    <a:pt x="611" y="341"/>
                  </a:lnTo>
                  <a:cubicBezTo>
                    <a:pt x="604" y="265"/>
                    <a:pt x="584" y="202"/>
                    <a:pt x="535" y="160"/>
                  </a:cubicBezTo>
                  <a:cubicBezTo>
                    <a:pt x="486" y="126"/>
                    <a:pt x="424" y="98"/>
                    <a:pt x="347" y="98"/>
                  </a:cubicBezTo>
                  <a:lnTo>
                    <a:pt x="347"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1475;p17">
              <a:extLst>
                <a:ext uri="{FF2B5EF4-FFF2-40B4-BE49-F238E27FC236}">
                  <a16:creationId xmlns:a16="http://schemas.microsoft.com/office/drawing/2014/main" id="{E83A4470-AD00-45CC-A496-146681D084BE}"/>
                </a:ext>
              </a:extLst>
            </p:cNvPr>
            <p:cNvSpPr/>
            <p:nvPr/>
          </p:nvSpPr>
          <p:spPr>
            <a:xfrm>
              <a:off x="2259983" y="2330084"/>
              <a:ext cx="288408" cy="288408"/>
            </a:xfrm>
            <a:custGeom>
              <a:avLst/>
              <a:gdLst/>
              <a:ahLst/>
              <a:cxnLst/>
              <a:rect l="l" t="t" r="r" b="b"/>
              <a:pathLst>
                <a:path w="1911" h="1911" extrusionOk="0">
                  <a:moveTo>
                    <a:pt x="959" y="0"/>
                  </a:moveTo>
                  <a:cubicBezTo>
                    <a:pt x="438" y="0"/>
                    <a:pt x="1" y="431"/>
                    <a:pt x="1" y="952"/>
                  </a:cubicBezTo>
                  <a:cubicBezTo>
                    <a:pt x="1" y="1507"/>
                    <a:pt x="438" y="1910"/>
                    <a:pt x="959" y="1910"/>
                  </a:cubicBezTo>
                  <a:cubicBezTo>
                    <a:pt x="1480" y="1910"/>
                    <a:pt x="1910" y="1507"/>
                    <a:pt x="1910" y="952"/>
                  </a:cubicBezTo>
                  <a:cubicBezTo>
                    <a:pt x="1910" y="431"/>
                    <a:pt x="1480" y="0"/>
                    <a:pt x="959" y="0"/>
                  </a:cubicBezTo>
                  <a:close/>
                </a:path>
              </a:pathLst>
            </a:custGeom>
            <a:solidFill>
              <a:srgbClr val="FED5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1476;p17">
              <a:extLst>
                <a:ext uri="{FF2B5EF4-FFF2-40B4-BE49-F238E27FC236}">
                  <a16:creationId xmlns:a16="http://schemas.microsoft.com/office/drawing/2014/main" id="{FD6DD3DB-FD85-4C49-B0BF-8E5E739E733E}"/>
                </a:ext>
              </a:extLst>
            </p:cNvPr>
            <p:cNvSpPr/>
            <p:nvPr/>
          </p:nvSpPr>
          <p:spPr>
            <a:xfrm>
              <a:off x="2251682" y="2321632"/>
              <a:ext cx="305009" cy="305160"/>
            </a:xfrm>
            <a:custGeom>
              <a:avLst/>
              <a:gdLst/>
              <a:ahLst/>
              <a:cxnLst/>
              <a:rect l="l" t="t" r="r" b="b"/>
              <a:pathLst>
                <a:path w="2021" h="2022" extrusionOk="0">
                  <a:moveTo>
                    <a:pt x="1014" y="112"/>
                  </a:moveTo>
                  <a:cubicBezTo>
                    <a:pt x="1271" y="112"/>
                    <a:pt x="1472" y="202"/>
                    <a:pt x="1646" y="376"/>
                  </a:cubicBezTo>
                  <a:cubicBezTo>
                    <a:pt x="1820" y="549"/>
                    <a:pt x="1910" y="751"/>
                    <a:pt x="1910" y="1008"/>
                  </a:cubicBezTo>
                  <a:cubicBezTo>
                    <a:pt x="1910" y="1272"/>
                    <a:pt x="1820" y="1501"/>
                    <a:pt x="1646" y="1647"/>
                  </a:cubicBezTo>
                  <a:cubicBezTo>
                    <a:pt x="1472" y="1820"/>
                    <a:pt x="1271" y="1911"/>
                    <a:pt x="1014" y="1911"/>
                  </a:cubicBezTo>
                  <a:cubicBezTo>
                    <a:pt x="750" y="1911"/>
                    <a:pt x="549" y="1820"/>
                    <a:pt x="375" y="1647"/>
                  </a:cubicBezTo>
                  <a:cubicBezTo>
                    <a:pt x="202" y="1501"/>
                    <a:pt x="111" y="1272"/>
                    <a:pt x="111" y="1008"/>
                  </a:cubicBezTo>
                  <a:cubicBezTo>
                    <a:pt x="111" y="751"/>
                    <a:pt x="202" y="549"/>
                    <a:pt x="375" y="376"/>
                  </a:cubicBezTo>
                  <a:cubicBezTo>
                    <a:pt x="549" y="202"/>
                    <a:pt x="750" y="112"/>
                    <a:pt x="1014" y="112"/>
                  </a:cubicBezTo>
                  <a:close/>
                  <a:moveTo>
                    <a:pt x="1014" y="1"/>
                  </a:moveTo>
                  <a:cubicBezTo>
                    <a:pt x="431" y="1"/>
                    <a:pt x="0" y="459"/>
                    <a:pt x="0" y="1008"/>
                  </a:cubicBezTo>
                  <a:cubicBezTo>
                    <a:pt x="0" y="1591"/>
                    <a:pt x="431" y="2022"/>
                    <a:pt x="1014" y="2022"/>
                  </a:cubicBezTo>
                  <a:cubicBezTo>
                    <a:pt x="1590" y="2022"/>
                    <a:pt x="2021" y="1591"/>
                    <a:pt x="2021" y="1008"/>
                  </a:cubicBezTo>
                  <a:cubicBezTo>
                    <a:pt x="2021" y="459"/>
                    <a:pt x="1590" y="1"/>
                    <a:pt x="1014" y="1"/>
                  </a:cubicBezTo>
                  <a:close/>
                </a:path>
              </a:pathLst>
            </a:custGeom>
            <a:solidFill>
              <a:srgbClr val="FED5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1477;p17">
              <a:extLst>
                <a:ext uri="{FF2B5EF4-FFF2-40B4-BE49-F238E27FC236}">
                  <a16:creationId xmlns:a16="http://schemas.microsoft.com/office/drawing/2014/main" id="{F47492F3-2D32-4F59-8CE3-4880DC9371E6}"/>
                </a:ext>
              </a:extLst>
            </p:cNvPr>
            <p:cNvSpPr/>
            <p:nvPr/>
          </p:nvSpPr>
          <p:spPr>
            <a:xfrm>
              <a:off x="2290469" y="2360419"/>
              <a:ext cx="227436" cy="227587"/>
            </a:xfrm>
            <a:custGeom>
              <a:avLst/>
              <a:gdLst/>
              <a:ahLst/>
              <a:cxnLst/>
              <a:rect l="l" t="t" r="r" b="b"/>
              <a:pathLst>
                <a:path w="1507" h="1508" extrusionOk="0">
                  <a:moveTo>
                    <a:pt x="757" y="1"/>
                  </a:moveTo>
                  <a:cubicBezTo>
                    <a:pt x="347" y="1"/>
                    <a:pt x="0" y="348"/>
                    <a:pt x="0" y="751"/>
                  </a:cubicBezTo>
                  <a:cubicBezTo>
                    <a:pt x="0" y="1188"/>
                    <a:pt x="347" y="1508"/>
                    <a:pt x="757" y="1508"/>
                  </a:cubicBezTo>
                  <a:cubicBezTo>
                    <a:pt x="1160" y="1508"/>
                    <a:pt x="1507" y="1188"/>
                    <a:pt x="1507" y="751"/>
                  </a:cubicBezTo>
                  <a:cubicBezTo>
                    <a:pt x="1507" y="348"/>
                    <a:pt x="1160" y="1"/>
                    <a:pt x="757" y="1"/>
                  </a:cubicBezTo>
                  <a:close/>
                </a:path>
              </a:pathLst>
            </a:custGeom>
            <a:solidFill>
              <a:srgbClr val="E1871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1478;p17">
              <a:extLst>
                <a:ext uri="{FF2B5EF4-FFF2-40B4-BE49-F238E27FC236}">
                  <a16:creationId xmlns:a16="http://schemas.microsoft.com/office/drawing/2014/main" id="{A53CE9F6-CEFF-414F-8C88-99DD5180C6F9}"/>
                </a:ext>
              </a:extLst>
            </p:cNvPr>
            <p:cNvSpPr/>
            <p:nvPr/>
          </p:nvSpPr>
          <p:spPr>
            <a:xfrm>
              <a:off x="2299826" y="2368870"/>
              <a:ext cx="209779" cy="209779"/>
            </a:xfrm>
            <a:custGeom>
              <a:avLst/>
              <a:gdLst/>
              <a:ahLst/>
              <a:cxnLst/>
              <a:rect l="l" t="t" r="r" b="b"/>
              <a:pathLst>
                <a:path w="1390" h="1390" extrusionOk="0">
                  <a:moveTo>
                    <a:pt x="695" y="0"/>
                  </a:moveTo>
                  <a:cubicBezTo>
                    <a:pt x="313" y="0"/>
                    <a:pt x="1" y="320"/>
                    <a:pt x="1" y="695"/>
                  </a:cubicBezTo>
                  <a:cubicBezTo>
                    <a:pt x="1" y="1105"/>
                    <a:pt x="313" y="1389"/>
                    <a:pt x="695" y="1389"/>
                  </a:cubicBezTo>
                  <a:cubicBezTo>
                    <a:pt x="1070" y="1389"/>
                    <a:pt x="1389" y="1105"/>
                    <a:pt x="1389" y="695"/>
                  </a:cubicBezTo>
                  <a:cubicBezTo>
                    <a:pt x="1389" y="320"/>
                    <a:pt x="1070" y="0"/>
                    <a:pt x="695" y="0"/>
                  </a:cubicBezTo>
                  <a:close/>
                </a:path>
              </a:pathLst>
            </a:custGeom>
            <a:solidFill>
              <a:srgbClr val="F6A5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1479;p17">
              <a:extLst>
                <a:ext uri="{FF2B5EF4-FFF2-40B4-BE49-F238E27FC236}">
                  <a16:creationId xmlns:a16="http://schemas.microsoft.com/office/drawing/2014/main" id="{33CE6C3A-AA16-4BE0-A927-EAF01F74DC1E}"/>
                </a:ext>
              </a:extLst>
            </p:cNvPr>
            <p:cNvSpPr/>
            <p:nvPr/>
          </p:nvSpPr>
          <p:spPr>
            <a:xfrm>
              <a:off x="2371061" y="2408714"/>
              <a:ext cx="73498" cy="122698"/>
            </a:xfrm>
            <a:custGeom>
              <a:avLst/>
              <a:gdLst/>
              <a:ahLst/>
              <a:cxnLst/>
              <a:rect l="l" t="t" r="r" b="b"/>
              <a:pathLst>
                <a:path w="487" h="813" extrusionOk="0">
                  <a:moveTo>
                    <a:pt x="216" y="202"/>
                  </a:moveTo>
                  <a:lnTo>
                    <a:pt x="216" y="327"/>
                  </a:lnTo>
                  <a:cubicBezTo>
                    <a:pt x="181" y="313"/>
                    <a:pt x="167" y="292"/>
                    <a:pt x="167" y="257"/>
                  </a:cubicBezTo>
                  <a:cubicBezTo>
                    <a:pt x="167" y="229"/>
                    <a:pt x="181" y="209"/>
                    <a:pt x="216" y="202"/>
                  </a:cubicBezTo>
                  <a:close/>
                  <a:moveTo>
                    <a:pt x="272" y="486"/>
                  </a:moveTo>
                  <a:cubicBezTo>
                    <a:pt x="306" y="500"/>
                    <a:pt x="320" y="521"/>
                    <a:pt x="320" y="549"/>
                  </a:cubicBezTo>
                  <a:cubicBezTo>
                    <a:pt x="320" y="584"/>
                    <a:pt x="306" y="604"/>
                    <a:pt x="272" y="611"/>
                  </a:cubicBezTo>
                  <a:lnTo>
                    <a:pt x="272" y="486"/>
                  </a:lnTo>
                  <a:close/>
                  <a:moveTo>
                    <a:pt x="216" y="0"/>
                  </a:moveTo>
                  <a:lnTo>
                    <a:pt x="216" y="70"/>
                  </a:lnTo>
                  <a:cubicBezTo>
                    <a:pt x="154" y="77"/>
                    <a:pt x="105" y="97"/>
                    <a:pt x="63" y="132"/>
                  </a:cubicBezTo>
                  <a:cubicBezTo>
                    <a:pt x="22" y="167"/>
                    <a:pt x="1" y="216"/>
                    <a:pt x="1" y="271"/>
                  </a:cubicBezTo>
                  <a:cubicBezTo>
                    <a:pt x="1" y="306"/>
                    <a:pt x="1" y="334"/>
                    <a:pt x="15" y="347"/>
                  </a:cubicBezTo>
                  <a:cubicBezTo>
                    <a:pt x="22" y="361"/>
                    <a:pt x="29" y="368"/>
                    <a:pt x="35" y="382"/>
                  </a:cubicBezTo>
                  <a:cubicBezTo>
                    <a:pt x="42" y="389"/>
                    <a:pt x="49" y="396"/>
                    <a:pt x="56" y="403"/>
                  </a:cubicBezTo>
                  <a:cubicBezTo>
                    <a:pt x="70" y="410"/>
                    <a:pt x="77" y="417"/>
                    <a:pt x="84" y="417"/>
                  </a:cubicBezTo>
                  <a:cubicBezTo>
                    <a:pt x="91" y="424"/>
                    <a:pt x="112" y="431"/>
                    <a:pt x="133" y="438"/>
                  </a:cubicBezTo>
                  <a:cubicBezTo>
                    <a:pt x="160" y="452"/>
                    <a:pt x="188" y="459"/>
                    <a:pt x="216" y="466"/>
                  </a:cubicBezTo>
                  <a:lnTo>
                    <a:pt x="216" y="611"/>
                  </a:lnTo>
                  <a:cubicBezTo>
                    <a:pt x="188" y="604"/>
                    <a:pt x="167" y="577"/>
                    <a:pt x="167" y="535"/>
                  </a:cubicBezTo>
                  <a:lnTo>
                    <a:pt x="1" y="535"/>
                  </a:lnTo>
                  <a:cubicBezTo>
                    <a:pt x="1" y="597"/>
                    <a:pt x="15" y="646"/>
                    <a:pt x="56" y="681"/>
                  </a:cubicBezTo>
                  <a:cubicBezTo>
                    <a:pt x="98" y="716"/>
                    <a:pt x="154" y="736"/>
                    <a:pt x="216" y="736"/>
                  </a:cubicBezTo>
                  <a:lnTo>
                    <a:pt x="216" y="813"/>
                  </a:lnTo>
                  <a:lnTo>
                    <a:pt x="272" y="813"/>
                  </a:lnTo>
                  <a:lnTo>
                    <a:pt x="272" y="736"/>
                  </a:lnTo>
                  <a:cubicBezTo>
                    <a:pt x="334" y="729"/>
                    <a:pt x="390" y="709"/>
                    <a:pt x="424" y="674"/>
                  </a:cubicBezTo>
                  <a:cubicBezTo>
                    <a:pt x="466" y="632"/>
                    <a:pt x="487" y="591"/>
                    <a:pt x="487" y="535"/>
                  </a:cubicBezTo>
                  <a:cubicBezTo>
                    <a:pt x="487" y="472"/>
                    <a:pt x="459" y="417"/>
                    <a:pt x="397" y="389"/>
                  </a:cubicBezTo>
                  <a:cubicBezTo>
                    <a:pt x="376" y="382"/>
                    <a:pt x="334" y="368"/>
                    <a:pt x="272" y="347"/>
                  </a:cubicBezTo>
                  <a:lnTo>
                    <a:pt x="272" y="202"/>
                  </a:lnTo>
                  <a:cubicBezTo>
                    <a:pt x="306" y="216"/>
                    <a:pt x="320" y="236"/>
                    <a:pt x="320" y="271"/>
                  </a:cubicBezTo>
                  <a:lnTo>
                    <a:pt x="487" y="271"/>
                  </a:lnTo>
                  <a:cubicBezTo>
                    <a:pt x="487" y="209"/>
                    <a:pt x="466" y="160"/>
                    <a:pt x="424" y="125"/>
                  </a:cubicBezTo>
                  <a:cubicBezTo>
                    <a:pt x="390" y="97"/>
                    <a:pt x="341" y="77"/>
                    <a:pt x="272" y="70"/>
                  </a:cubicBezTo>
                  <a:lnTo>
                    <a:pt x="27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1480;p17">
              <a:extLst>
                <a:ext uri="{FF2B5EF4-FFF2-40B4-BE49-F238E27FC236}">
                  <a16:creationId xmlns:a16="http://schemas.microsoft.com/office/drawing/2014/main" id="{BAF145DF-CF7D-4B2C-A3D0-5397198E57CE}"/>
                </a:ext>
              </a:extLst>
            </p:cNvPr>
            <p:cNvSpPr/>
            <p:nvPr/>
          </p:nvSpPr>
          <p:spPr>
            <a:xfrm>
              <a:off x="2259983" y="1959120"/>
              <a:ext cx="218230" cy="222305"/>
            </a:xfrm>
            <a:custGeom>
              <a:avLst/>
              <a:gdLst/>
              <a:ahLst/>
              <a:cxnLst/>
              <a:rect l="l" t="t" r="r" b="b"/>
              <a:pathLst>
                <a:path w="1446" h="1473" extrusionOk="0">
                  <a:moveTo>
                    <a:pt x="723" y="0"/>
                  </a:moveTo>
                  <a:cubicBezTo>
                    <a:pt x="320" y="0"/>
                    <a:pt x="1" y="320"/>
                    <a:pt x="1" y="750"/>
                  </a:cubicBezTo>
                  <a:cubicBezTo>
                    <a:pt x="1" y="1153"/>
                    <a:pt x="320" y="1472"/>
                    <a:pt x="723" y="1472"/>
                  </a:cubicBezTo>
                  <a:cubicBezTo>
                    <a:pt x="1133" y="1472"/>
                    <a:pt x="1445" y="1153"/>
                    <a:pt x="1445" y="750"/>
                  </a:cubicBezTo>
                  <a:cubicBezTo>
                    <a:pt x="1445" y="320"/>
                    <a:pt x="1133" y="0"/>
                    <a:pt x="723" y="0"/>
                  </a:cubicBezTo>
                  <a:close/>
                </a:path>
              </a:pathLst>
            </a:custGeom>
            <a:solidFill>
              <a:srgbClr val="FED5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1481;p17">
              <a:extLst>
                <a:ext uri="{FF2B5EF4-FFF2-40B4-BE49-F238E27FC236}">
                  <a16:creationId xmlns:a16="http://schemas.microsoft.com/office/drawing/2014/main" id="{AB8BE530-0E1B-4BE2-932A-24D19E0A9195}"/>
                </a:ext>
              </a:extLst>
            </p:cNvPr>
            <p:cNvSpPr/>
            <p:nvPr/>
          </p:nvSpPr>
          <p:spPr>
            <a:xfrm>
              <a:off x="2251682" y="1949612"/>
              <a:ext cx="235888" cy="241170"/>
            </a:xfrm>
            <a:custGeom>
              <a:avLst/>
              <a:gdLst/>
              <a:ahLst/>
              <a:cxnLst/>
              <a:rect l="l" t="t" r="r" b="b"/>
              <a:pathLst>
                <a:path w="1563" h="1598" extrusionOk="0">
                  <a:moveTo>
                    <a:pt x="778" y="119"/>
                  </a:moveTo>
                  <a:cubicBezTo>
                    <a:pt x="979" y="119"/>
                    <a:pt x="1125" y="209"/>
                    <a:pt x="1271" y="320"/>
                  </a:cubicBezTo>
                  <a:cubicBezTo>
                    <a:pt x="1389" y="438"/>
                    <a:pt x="1445" y="612"/>
                    <a:pt x="1445" y="813"/>
                  </a:cubicBezTo>
                  <a:cubicBezTo>
                    <a:pt x="1445" y="987"/>
                    <a:pt x="1389" y="1160"/>
                    <a:pt x="1271" y="1278"/>
                  </a:cubicBezTo>
                  <a:cubicBezTo>
                    <a:pt x="1125" y="1390"/>
                    <a:pt x="979" y="1480"/>
                    <a:pt x="778" y="1480"/>
                  </a:cubicBezTo>
                  <a:cubicBezTo>
                    <a:pt x="604" y="1480"/>
                    <a:pt x="431" y="1390"/>
                    <a:pt x="320" y="1278"/>
                  </a:cubicBezTo>
                  <a:cubicBezTo>
                    <a:pt x="174" y="1160"/>
                    <a:pt x="111" y="987"/>
                    <a:pt x="111" y="813"/>
                  </a:cubicBezTo>
                  <a:cubicBezTo>
                    <a:pt x="111" y="612"/>
                    <a:pt x="174" y="438"/>
                    <a:pt x="320" y="320"/>
                  </a:cubicBezTo>
                  <a:cubicBezTo>
                    <a:pt x="431" y="209"/>
                    <a:pt x="604" y="119"/>
                    <a:pt x="778" y="119"/>
                  </a:cubicBezTo>
                  <a:close/>
                  <a:moveTo>
                    <a:pt x="778" y="1"/>
                  </a:moveTo>
                  <a:cubicBezTo>
                    <a:pt x="347" y="1"/>
                    <a:pt x="0" y="348"/>
                    <a:pt x="0" y="813"/>
                  </a:cubicBezTo>
                  <a:cubicBezTo>
                    <a:pt x="0" y="1251"/>
                    <a:pt x="347" y="1598"/>
                    <a:pt x="778" y="1598"/>
                  </a:cubicBezTo>
                  <a:cubicBezTo>
                    <a:pt x="1215" y="1598"/>
                    <a:pt x="1563" y="1251"/>
                    <a:pt x="1563" y="813"/>
                  </a:cubicBezTo>
                  <a:cubicBezTo>
                    <a:pt x="1563" y="348"/>
                    <a:pt x="1215" y="1"/>
                    <a:pt x="778" y="1"/>
                  </a:cubicBezTo>
                  <a:close/>
                </a:path>
              </a:pathLst>
            </a:custGeom>
            <a:solidFill>
              <a:srgbClr val="FED5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1482;p17">
              <a:extLst>
                <a:ext uri="{FF2B5EF4-FFF2-40B4-BE49-F238E27FC236}">
                  <a16:creationId xmlns:a16="http://schemas.microsoft.com/office/drawing/2014/main" id="{D89012A1-9DA0-41A9-8A24-77E220D3564A}"/>
                </a:ext>
              </a:extLst>
            </p:cNvPr>
            <p:cNvSpPr/>
            <p:nvPr/>
          </p:nvSpPr>
          <p:spPr>
            <a:xfrm>
              <a:off x="2282017" y="1985230"/>
              <a:ext cx="175218" cy="169936"/>
            </a:xfrm>
            <a:custGeom>
              <a:avLst/>
              <a:gdLst/>
              <a:ahLst/>
              <a:cxnLst/>
              <a:rect l="l" t="t" r="r" b="b"/>
              <a:pathLst>
                <a:path w="1161" h="1126" extrusionOk="0">
                  <a:moveTo>
                    <a:pt x="577" y="1"/>
                  </a:moveTo>
                  <a:cubicBezTo>
                    <a:pt x="257" y="1"/>
                    <a:pt x="1" y="258"/>
                    <a:pt x="1" y="577"/>
                  </a:cubicBezTo>
                  <a:cubicBezTo>
                    <a:pt x="1" y="869"/>
                    <a:pt x="257" y="1126"/>
                    <a:pt x="577" y="1126"/>
                  </a:cubicBezTo>
                  <a:cubicBezTo>
                    <a:pt x="896" y="1126"/>
                    <a:pt x="1160" y="869"/>
                    <a:pt x="1160" y="577"/>
                  </a:cubicBezTo>
                  <a:cubicBezTo>
                    <a:pt x="1160" y="258"/>
                    <a:pt x="896" y="1"/>
                    <a:pt x="577" y="1"/>
                  </a:cubicBezTo>
                  <a:close/>
                </a:path>
              </a:pathLst>
            </a:custGeom>
            <a:solidFill>
              <a:srgbClr val="E1871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1483;p17">
              <a:extLst>
                <a:ext uri="{FF2B5EF4-FFF2-40B4-BE49-F238E27FC236}">
                  <a16:creationId xmlns:a16="http://schemas.microsoft.com/office/drawing/2014/main" id="{B4410EB7-03E7-42AA-A913-677720344AB2}"/>
                </a:ext>
              </a:extLst>
            </p:cNvPr>
            <p:cNvSpPr/>
            <p:nvPr/>
          </p:nvSpPr>
          <p:spPr>
            <a:xfrm>
              <a:off x="2290469" y="1989455"/>
              <a:ext cx="161484" cy="161635"/>
            </a:xfrm>
            <a:custGeom>
              <a:avLst/>
              <a:gdLst/>
              <a:ahLst/>
              <a:cxnLst/>
              <a:rect l="l" t="t" r="r" b="b"/>
              <a:pathLst>
                <a:path w="1070" h="1071" extrusionOk="0">
                  <a:moveTo>
                    <a:pt x="521" y="1"/>
                  </a:moveTo>
                  <a:cubicBezTo>
                    <a:pt x="236" y="1"/>
                    <a:pt x="0" y="230"/>
                    <a:pt x="0" y="549"/>
                  </a:cubicBezTo>
                  <a:cubicBezTo>
                    <a:pt x="0" y="841"/>
                    <a:pt x="236" y="1070"/>
                    <a:pt x="521" y="1070"/>
                  </a:cubicBezTo>
                  <a:cubicBezTo>
                    <a:pt x="813" y="1070"/>
                    <a:pt x="1069" y="841"/>
                    <a:pt x="1069" y="549"/>
                  </a:cubicBezTo>
                  <a:cubicBezTo>
                    <a:pt x="1069" y="230"/>
                    <a:pt x="813" y="1"/>
                    <a:pt x="521" y="1"/>
                  </a:cubicBezTo>
                  <a:close/>
                </a:path>
              </a:pathLst>
            </a:custGeom>
            <a:solidFill>
              <a:srgbClr val="F6A5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1484;p17">
              <a:extLst>
                <a:ext uri="{FF2B5EF4-FFF2-40B4-BE49-F238E27FC236}">
                  <a16:creationId xmlns:a16="http://schemas.microsoft.com/office/drawing/2014/main" id="{EEAF6226-546A-4389-AAA5-E402F4F76E4C}"/>
                </a:ext>
              </a:extLst>
            </p:cNvPr>
            <p:cNvSpPr/>
            <p:nvPr/>
          </p:nvSpPr>
          <p:spPr>
            <a:xfrm>
              <a:off x="2343895" y="2020847"/>
              <a:ext cx="55689" cy="92514"/>
            </a:xfrm>
            <a:custGeom>
              <a:avLst/>
              <a:gdLst/>
              <a:ahLst/>
              <a:cxnLst/>
              <a:rect l="l" t="t" r="r" b="b"/>
              <a:pathLst>
                <a:path w="369" h="613" extrusionOk="0">
                  <a:moveTo>
                    <a:pt x="167" y="154"/>
                  </a:moveTo>
                  <a:lnTo>
                    <a:pt x="167" y="251"/>
                  </a:lnTo>
                  <a:cubicBezTo>
                    <a:pt x="139" y="237"/>
                    <a:pt x="125" y="223"/>
                    <a:pt x="125" y="195"/>
                  </a:cubicBezTo>
                  <a:cubicBezTo>
                    <a:pt x="125" y="175"/>
                    <a:pt x="139" y="161"/>
                    <a:pt x="167" y="154"/>
                  </a:cubicBezTo>
                  <a:close/>
                  <a:moveTo>
                    <a:pt x="209" y="369"/>
                  </a:moveTo>
                  <a:cubicBezTo>
                    <a:pt x="229" y="376"/>
                    <a:pt x="243" y="397"/>
                    <a:pt x="243" y="418"/>
                  </a:cubicBezTo>
                  <a:cubicBezTo>
                    <a:pt x="243" y="438"/>
                    <a:pt x="229" y="452"/>
                    <a:pt x="209" y="459"/>
                  </a:cubicBezTo>
                  <a:lnTo>
                    <a:pt x="209" y="369"/>
                  </a:lnTo>
                  <a:close/>
                  <a:moveTo>
                    <a:pt x="167" y="1"/>
                  </a:moveTo>
                  <a:lnTo>
                    <a:pt x="167" y="57"/>
                  </a:lnTo>
                  <a:cubicBezTo>
                    <a:pt x="118" y="63"/>
                    <a:pt x="77" y="77"/>
                    <a:pt x="49" y="105"/>
                  </a:cubicBezTo>
                  <a:cubicBezTo>
                    <a:pt x="14" y="133"/>
                    <a:pt x="0" y="168"/>
                    <a:pt x="0" y="209"/>
                  </a:cubicBezTo>
                  <a:cubicBezTo>
                    <a:pt x="0" y="230"/>
                    <a:pt x="7" y="251"/>
                    <a:pt x="14" y="265"/>
                  </a:cubicBezTo>
                  <a:cubicBezTo>
                    <a:pt x="14" y="272"/>
                    <a:pt x="21" y="279"/>
                    <a:pt x="28" y="286"/>
                  </a:cubicBezTo>
                  <a:cubicBezTo>
                    <a:pt x="28" y="293"/>
                    <a:pt x="35" y="300"/>
                    <a:pt x="49" y="307"/>
                  </a:cubicBezTo>
                  <a:cubicBezTo>
                    <a:pt x="56" y="313"/>
                    <a:pt x="63" y="313"/>
                    <a:pt x="70" y="320"/>
                  </a:cubicBezTo>
                  <a:cubicBezTo>
                    <a:pt x="70" y="320"/>
                    <a:pt x="84" y="327"/>
                    <a:pt x="104" y="334"/>
                  </a:cubicBezTo>
                  <a:cubicBezTo>
                    <a:pt x="125" y="341"/>
                    <a:pt x="146" y="348"/>
                    <a:pt x="167" y="348"/>
                  </a:cubicBezTo>
                  <a:lnTo>
                    <a:pt x="167" y="459"/>
                  </a:lnTo>
                  <a:cubicBezTo>
                    <a:pt x="139" y="452"/>
                    <a:pt x="132" y="438"/>
                    <a:pt x="125" y="404"/>
                  </a:cubicBezTo>
                  <a:lnTo>
                    <a:pt x="0" y="404"/>
                  </a:lnTo>
                  <a:cubicBezTo>
                    <a:pt x="0" y="452"/>
                    <a:pt x="14" y="487"/>
                    <a:pt x="42" y="515"/>
                  </a:cubicBezTo>
                  <a:cubicBezTo>
                    <a:pt x="77" y="536"/>
                    <a:pt x="111" y="556"/>
                    <a:pt x="167" y="556"/>
                  </a:cubicBezTo>
                  <a:lnTo>
                    <a:pt x="167" y="612"/>
                  </a:lnTo>
                  <a:lnTo>
                    <a:pt x="209" y="612"/>
                  </a:lnTo>
                  <a:lnTo>
                    <a:pt x="209" y="556"/>
                  </a:lnTo>
                  <a:cubicBezTo>
                    <a:pt x="250" y="550"/>
                    <a:pt x="292" y="536"/>
                    <a:pt x="320" y="508"/>
                  </a:cubicBezTo>
                  <a:cubicBezTo>
                    <a:pt x="354" y="480"/>
                    <a:pt x="368" y="445"/>
                    <a:pt x="368" y="404"/>
                  </a:cubicBezTo>
                  <a:cubicBezTo>
                    <a:pt x="368" y="355"/>
                    <a:pt x="340" y="320"/>
                    <a:pt x="299" y="293"/>
                  </a:cubicBezTo>
                  <a:cubicBezTo>
                    <a:pt x="285" y="286"/>
                    <a:pt x="250" y="279"/>
                    <a:pt x="209" y="265"/>
                  </a:cubicBezTo>
                  <a:lnTo>
                    <a:pt x="209" y="154"/>
                  </a:lnTo>
                  <a:cubicBezTo>
                    <a:pt x="229" y="161"/>
                    <a:pt x="243" y="182"/>
                    <a:pt x="243" y="209"/>
                  </a:cubicBezTo>
                  <a:lnTo>
                    <a:pt x="368" y="209"/>
                  </a:lnTo>
                  <a:cubicBezTo>
                    <a:pt x="361" y="161"/>
                    <a:pt x="347" y="119"/>
                    <a:pt x="320" y="98"/>
                  </a:cubicBezTo>
                  <a:cubicBezTo>
                    <a:pt x="292" y="77"/>
                    <a:pt x="257" y="63"/>
                    <a:pt x="209" y="57"/>
                  </a:cubicBezTo>
                  <a:lnTo>
                    <a:pt x="209"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1485;p17">
              <a:extLst>
                <a:ext uri="{FF2B5EF4-FFF2-40B4-BE49-F238E27FC236}">
                  <a16:creationId xmlns:a16="http://schemas.microsoft.com/office/drawing/2014/main" id="{37CA9083-CBD2-4C51-B1C4-067E2646F9B3}"/>
                </a:ext>
              </a:extLst>
            </p:cNvPr>
            <p:cNvSpPr/>
            <p:nvPr/>
          </p:nvSpPr>
          <p:spPr>
            <a:xfrm>
              <a:off x="1749567" y="2247228"/>
              <a:ext cx="519014" cy="383790"/>
            </a:xfrm>
            <a:custGeom>
              <a:avLst/>
              <a:gdLst/>
              <a:ahLst/>
              <a:cxnLst/>
              <a:rect l="l" t="t" r="r" b="b"/>
              <a:pathLst>
                <a:path w="3439" h="2543" extrusionOk="0">
                  <a:moveTo>
                    <a:pt x="1" y="1"/>
                  </a:moveTo>
                  <a:lnTo>
                    <a:pt x="1043" y="2542"/>
                  </a:lnTo>
                  <a:lnTo>
                    <a:pt x="2369" y="2542"/>
                  </a:lnTo>
                  <a:lnTo>
                    <a:pt x="3438" y="1"/>
                  </a:lnTo>
                  <a:close/>
                </a:path>
              </a:pathLst>
            </a:custGeom>
            <a:solidFill>
              <a:srgbClr val="0D3E6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1486;p17">
              <a:extLst>
                <a:ext uri="{FF2B5EF4-FFF2-40B4-BE49-F238E27FC236}">
                  <a16:creationId xmlns:a16="http://schemas.microsoft.com/office/drawing/2014/main" id="{7DFF8CE2-9669-475C-9010-14683D2FBC78}"/>
                </a:ext>
              </a:extLst>
            </p:cNvPr>
            <p:cNvSpPr/>
            <p:nvPr/>
          </p:nvSpPr>
          <p:spPr>
            <a:xfrm>
              <a:off x="1365020" y="2630869"/>
              <a:ext cx="1288102" cy="1245090"/>
            </a:xfrm>
            <a:custGeom>
              <a:avLst/>
              <a:gdLst/>
              <a:ahLst/>
              <a:cxnLst/>
              <a:rect l="l" t="t" r="r" b="b"/>
              <a:pathLst>
                <a:path w="8535" h="8250" extrusionOk="0">
                  <a:moveTo>
                    <a:pt x="3591" y="0"/>
                  </a:moveTo>
                  <a:cubicBezTo>
                    <a:pt x="3591" y="0"/>
                    <a:pt x="0" y="1854"/>
                    <a:pt x="0" y="5097"/>
                  </a:cubicBezTo>
                  <a:cubicBezTo>
                    <a:pt x="0" y="7931"/>
                    <a:pt x="3181" y="8250"/>
                    <a:pt x="4250" y="8250"/>
                  </a:cubicBezTo>
                  <a:cubicBezTo>
                    <a:pt x="5327" y="8250"/>
                    <a:pt x="8535" y="7931"/>
                    <a:pt x="8535" y="5097"/>
                  </a:cubicBezTo>
                  <a:cubicBezTo>
                    <a:pt x="8535" y="1854"/>
                    <a:pt x="4917" y="0"/>
                    <a:pt x="4917" y="0"/>
                  </a:cubicBezTo>
                  <a:close/>
                </a:path>
              </a:pathLst>
            </a:custGeom>
            <a:solidFill>
              <a:srgbClr val="0D3E6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1487;p17">
              <a:extLst>
                <a:ext uri="{FF2B5EF4-FFF2-40B4-BE49-F238E27FC236}">
                  <a16:creationId xmlns:a16="http://schemas.microsoft.com/office/drawing/2014/main" id="{1B310374-80BF-4046-A9D6-12F134A7FAD9}"/>
                </a:ext>
              </a:extLst>
            </p:cNvPr>
            <p:cNvSpPr/>
            <p:nvPr/>
          </p:nvSpPr>
          <p:spPr>
            <a:xfrm>
              <a:off x="1762244" y="3037450"/>
              <a:ext cx="489584" cy="489584"/>
            </a:xfrm>
            <a:custGeom>
              <a:avLst/>
              <a:gdLst/>
              <a:ahLst/>
              <a:cxnLst/>
              <a:rect l="l" t="t" r="r" b="b"/>
              <a:pathLst>
                <a:path w="3244" h="3244" extrusionOk="0">
                  <a:moveTo>
                    <a:pt x="1618" y="1"/>
                  </a:moveTo>
                  <a:cubicBezTo>
                    <a:pt x="722" y="1"/>
                    <a:pt x="0" y="723"/>
                    <a:pt x="0" y="1619"/>
                  </a:cubicBezTo>
                  <a:cubicBezTo>
                    <a:pt x="0" y="2514"/>
                    <a:pt x="722" y="3244"/>
                    <a:pt x="1618" y="3244"/>
                  </a:cubicBezTo>
                  <a:cubicBezTo>
                    <a:pt x="2521" y="3244"/>
                    <a:pt x="3243" y="2514"/>
                    <a:pt x="3243" y="1619"/>
                  </a:cubicBezTo>
                  <a:cubicBezTo>
                    <a:pt x="3243" y="723"/>
                    <a:pt x="2521" y="1"/>
                    <a:pt x="161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1488;p17">
              <a:extLst>
                <a:ext uri="{FF2B5EF4-FFF2-40B4-BE49-F238E27FC236}">
                  <a16:creationId xmlns:a16="http://schemas.microsoft.com/office/drawing/2014/main" id="{38E70978-48A4-4269-830E-CB1349434436}"/>
                </a:ext>
              </a:extLst>
            </p:cNvPr>
            <p:cNvSpPr/>
            <p:nvPr/>
          </p:nvSpPr>
          <p:spPr>
            <a:xfrm>
              <a:off x="1818840" y="2600534"/>
              <a:ext cx="380469" cy="61877"/>
            </a:xfrm>
            <a:custGeom>
              <a:avLst/>
              <a:gdLst/>
              <a:ahLst/>
              <a:cxnLst/>
              <a:rect l="l" t="t" r="r" b="b"/>
              <a:pathLst>
                <a:path w="2521" h="410" extrusionOk="0">
                  <a:moveTo>
                    <a:pt x="174" y="0"/>
                  </a:moveTo>
                  <a:cubicBezTo>
                    <a:pt x="91" y="0"/>
                    <a:pt x="0" y="90"/>
                    <a:pt x="0" y="201"/>
                  </a:cubicBezTo>
                  <a:cubicBezTo>
                    <a:pt x="0" y="319"/>
                    <a:pt x="91" y="410"/>
                    <a:pt x="174" y="410"/>
                  </a:cubicBezTo>
                  <a:lnTo>
                    <a:pt x="2320" y="410"/>
                  </a:lnTo>
                  <a:cubicBezTo>
                    <a:pt x="2431" y="410"/>
                    <a:pt x="2521" y="319"/>
                    <a:pt x="2521" y="201"/>
                  </a:cubicBezTo>
                  <a:cubicBezTo>
                    <a:pt x="2521" y="90"/>
                    <a:pt x="2431" y="0"/>
                    <a:pt x="2320" y="0"/>
                  </a:cubicBezTo>
                  <a:close/>
                </a:path>
              </a:pathLst>
            </a:custGeom>
            <a:solidFill>
              <a:srgbClr val="1956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1489;p17">
              <a:extLst>
                <a:ext uri="{FF2B5EF4-FFF2-40B4-BE49-F238E27FC236}">
                  <a16:creationId xmlns:a16="http://schemas.microsoft.com/office/drawing/2014/main" id="{7A62F2C4-BEAB-43D4-B8D7-D16316D78BB1}"/>
                </a:ext>
              </a:extLst>
            </p:cNvPr>
            <p:cNvSpPr/>
            <p:nvPr/>
          </p:nvSpPr>
          <p:spPr>
            <a:xfrm>
              <a:off x="1818840" y="2539713"/>
              <a:ext cx="380469" cy="60972"/>
            </a:xfrm>
            <a:custGeom>
              <a:avLst/>
              <a:gdLst/>
              <a:ahLst/>
              <a:cxnLst/>
              <a:rect l="l" t="t" r="r" b="b"/>
              <a:pathLst>
                <a:path w="2521" h="404" extrusionOk="0">
                  <a:moveTo>
                    <a:pt x="174" y="0"/>
                  </a:moveTo>
                  <a:cubicBezTo>
                    <a:pt x="91" y="0"/>
                    <a:pt x="0" y="118"/>
                    <a:pt x="0" y="202"/>
                  </a:cubicBezTo>
                  <a:cubicBezTo>
                    <a:pt x="0" y="320"/>
                    <a:pt x="91" y="403"/>
                    <a:pt x="174" y="403"/>
                  </a:cubicBezTo>
                  <a:lnTo>
                    <a:pt x="2320" y="403"/>
                  </a:lnTo>
                  <a:cubicBezTo>
                    <a:pt x="2431" y="403"/>
                    <a:pt x="2521" y="320"/>
                    <a:pt x="2521" y="202"/>
                  </a:cubicBezTo>
                  <a:cubicBezTo>
                    <a:pt x="2521" y="118"/>
                    <a:pt x="2431" y="0"/>
                    <a:pt x="2320" y="0"/>
                  </a:cubicBezTo>
                  <a:close/>
                </a:path>
              </a:pathLst>
            </a:custGeom>
            <a:solidFill>
              <a:srgbClr val="2469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1490;p17">
              <a:extLst>
                <a:ext uri="{FF2B5EF4-FFF2-40B4-BE49-F238E27FC236}">
                  <a16:creationId xmlns:a16="http://schemas.microsoft.com/office/drawing/2014/main" id="{5B6F5743-BB19-467F-8DE0-B5F5A1C87809}"/>
                </a:ext>
              </a:extLst>
            </p:cNvPr>
            <p:cNvSpPr/>
            <p:nvPr/>
          </p:nvSpPr>
          <p:spPr>
            <a:xfrm>
              <a:off x="1926749" y="3146415"/>
              <a:ext cx="165710" cy="275882"/>
            </a:xfrm>
            <a:custGeom>
              <a:avLst/>
              <a:gdLst/>
              <a:ahLst/>
              <a:cxnLst/>
              <a:rect l="l" t="t" r="r" b="b"/>
              <a:pathLst>
                <a:path w="1098" h="1828" extrusionOk="0">
                  <a:moveTo>
                    <a:pt x="494" y="452"/>
                  </a:moveTo>
                  <a:lnTo>
                    <a:pt x="494" y="744"/>
                  </a:lnTo>
                  <a:cubicBezTo>
                    <a:pt x="417" y="709"/>
                    <a:pt x="375" y="654"/>
                    <a:pt x="375" y="584"/>
                  </a:cubicBezTo>
                  <a:cubicBezTo>
                    <a:pt x="375" y="515"/>
                    <a:pt x="417" y="466"/>
                    <a:pt x="494" y="452"/>
                  </a:cubicBezTo>
                  <a:close/>
                  <a:moveTo>
                    <a:pt x="618" y="1091"/>
                  </a:moveTo>
                  <a:cubicBezTo>
                    <a:pt x="688" y="1126"/>
                    <a:pt x="723" y="1174"/>
                    <a:pt x="723" y="1244"/>
                  </a:cubicBezTo>
                  <a:cubicBezTo>
                    <a:pt x="723" y="1313"/>
                    <a:pt x="688" y="1355"/>
                    <a:pt x="618" y="1376"/>
                  </a:cubicBezTo>
                  <a:lnTo>
                    <a:pt x="618" y="1091"/>
                  </a:lnTo>
                  <a:close/>
                  <a:moveTo>
                    <a:pt x="494" y="1"/>
                  </a:moveTo>
                  <a:lnTo>
                    <a:pt x="494" y="168"/>
                  </a:lnTo>
                  <a:cubicBezTo>
                    <a:pt x="355" y="181"/>
                    <a:pt x="237" y="223"/>
                    <a:pt x="139" y="306"/>
                  </a:cubicBezTo>
                  <a:cubicBezTo>
                    <a:pt x="49" y="383"/>
                    <a:pt x="0" y="487"/>
                    <a:pt x="0" y="612"/>
                  </a:cubicBezTo>
                  <a:cubicBezTo>
                    <a:pt x="0" y="688"/>
                    <a:pt x="14" y="751"/>
                    <a:pt x="35" y="793"/>
                  </a:cubicBezTo>
                  <a:cubicBezTo>
                    <a:pt x="56" y="813"/>
                    <a:pt x="70" y="834"/>
                    <a:pt x="77" y="855"/>
                  </a:cubicBezTo>
                  <a:cubicBezTo>
                    <a:pt x="91" y="876"/>
                    <a:pt x="112" y="890"/>
                    <a:pt x="139" y="904"/>
                  </a:cubicBezTo>
                  <a:cubicBezTo>
                    <a:pt x="167" y="924"/>
                    <a:pt x="188" y="938"/>
                    <a:pt x="202" y="945"/>
                  </a:cubicBezTo>
                  <a:cubicBezTo>
                    <a:pt x="216" y="959"/>
                    <a:pt x="250" y="973"/>
                    <a:pt x="313" y="994"/>
                  </a:cubicBezTo>
                  <a:cubicBezTo>
                    <a:pt x="369" y="1015"/>
                    <a:pt x="431" y="1029"/>
                    <a:pt x="494" y="1049"/>
                  </a:cubicBezTo>
                  <a:lnTo>
                    <a:pt x="494" y="1376"/>
                  </a:lnTo>
                  <a:cubicBezTo>
                    <a:pt x="424" y="1355"/>
                    <a:pt x="389" y="1299"/>
                    <a:pt x="382" y="1209"/>
                  </a:cubicBezTo>
                  <a:lnTo>
                    <a:pt x="0" y="1209"/>
                  </a:lnTo>
                  <a:cubicBezTo>
                    <a:pt x="0" y="1341"/>
                    <a:pt x="42" y="1452"/>
                    <a:pt x="132" y="1529"/>
                  </a:cubicBezTo>
                  <a:cubicBezTo>
                    <a:pt x="223" y="1605"/>
                    <a:pt x="341" y="1654"/>
                    <a:pt x="494" y="1661"/>
                  </a:cubicBezTo>
                  <a:lnTo>
                    <a:pt x="494" y="1827"/>
                  </a:lnTo>
                  <a:lnTo>
                    <a:pt x="618" y="1827"/>
                  </a:lnTo>
                  <a:lnTo>
                    <a:pt x="618" y="1661"/>
                  </a:lnTo>
                  <a:cubicBezTo>
                    <a:pt x="757" y="1647"/>
                    <a:pt x="875" y="1598"/>
                    <a:pt x="966" y="1515"/>
                  </a:cubicBezTo>
                  <a:cubicBezTo>
                    <a:pt x="1056" y="1431"/>
                    <a:pt x="1098" y="1327"/>
                    <a:pt x="1098" y="1216"/>
                  </a:cubicBezTo>
                  <a:cubicBezTo>
                    <a:pt x="1098" y="1056"/>
                    <a:pt x="1028" y="945"/>
                    <a:pt x="889" y="876"/>
                  </a:cubicBezTo>
                  <a:cubicBezTo>
                    <a:pt x="848" y="855"/>
                    <a:pt x="757" y="827"/>
                    <a:pt x="618" y="786"/>
                  </a:cubicBezTo>
                  <a:lnTo>
                    <a:pt x="618" y="459"/>
                  </a:lnTo>
                  <a:cubicBezTo>
                    <a:pt x="688" y="480"/>
                    <a:pt x="723" y="536"/>
                    <a:pt x="730" y="612"/>
                  </a:cubicBezTo>
                  <a:lnTo>
                    <a:pt x="1098" y="612"/>
                  </a:lnTo>
                  <a:cubicBezTo>
                    <a:pt x="1091" y="466"/>
                    <a:pt x="1049" y="362"/>
                    <a:pt x="966" y="286"/>
                  </a:cubicBezTo>
                  <a:cubicBezTo>
                    <a:pt x="882" y="216"/>
                    <a:pt x="764" y="174"/>
                    <a:pt x="618" y="168"/>
                  </a:cubicBezTo>
                  <a:lnTo>
                    <a:pt x="618" y="1"/>
                  </a:lnTo>
                  <a:close/>
                </a:path>
              </a:pathLst>
            </a:custGeom>
            <a:solidFill>
              <a:srgbClr val="F6A5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1491;p17">
              <a:extLst>
                <a:ext uri="{FF2B5EF4-FFF2-40B4-BE49-F238E27FC236}">
                  <a16:creationId xmlns:a16="http://schemas.microsoft.com/office/drawing/2014/main" id="{B2AF8D9C-7FFB-4A5E-A883-D64C5617994D}"/>
                </a:ext>
              </a:extLst>
            </p:cNvPr>
            <p:cNvSpPr/>
            <p:nvPr/>
          </p:nvSpPr>
          <p:spPr>
            <a:xfrm>
              <a:off x="2483195" y="3692446"/>
              <a:ext cx="629035" cy="122849"/>
            </a:xfrm>
            <a:custGeom>
              <a:avLst/>
              <a:gdLst/>
              <a:ahLst/>
              <a:cxnLst/>
              <a:rect l="l" t="t" r="r" b="b"/>
              <a:pathLst>
                <a:path w="4168" h="814" extrusionOk="0">
                  <a:moveTo>
                    <a:pt x="1" y="1"/>
                  </a:moveTo>
                  <a:lnTo>
                    <a:pt x="1" y="466"/>
                  </a:lnTo>
                  <a:cubicBezTo>
                    <a:pt x="1" y="667"/>
                    <a:pt x="924" y="813"/>
                    <a:pt x="2084" y="813"/>
                  </a:cubicBezTo>
                  <a:cubicBezTo>
                    <a:pt x="3237" y="813"/>
                    <a:pt x="4167" y="667"/>
                    <a:pt x="4167" y="466"/>
                  </a:cubicBezTo>
                  <a:lnTo>
                    <a:pt x="4167" y="1"/>
                  </a:lnTo>
                  <a:close/>
                </a:path>
              </a:pathLst>
            </a:custGeom>
            <a:solidFill>
              <a:srgbClr val="F6A5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1492;p17">
              <a:extLst>
                <a:ext uri="{FF2B5EF4-FFF2-40B4-BE49-F238E27FC236}">
                  <a16:creationId xmlns:a16="http://schemas.microsoft.com/office/drawing/2014/main" id="{345453CE-DF4C-4D80-AC31-64D816627353}"/>
                </a:ext>
              </a:extLst>
            </p:cNvPr>
            <p:cNvSpPr/>
            <p:nvPr/>
          </p:nvSpPr>
          <p:spPr>
            <a:xfrm>
              <a:off x="2483195" y="3692446"/>
              <a:ext cx="629035" cy="60972"/>
            </a:xfrm>
            <a:custGeom>
              <a:avLst/>
              <a:gdLst/>
              <a:ahLst/>
              <a:cxnLst/>
              <a:rect l="l" t="t" r="r" b="b"/>
              <a:pathLst>
                <a:path w="4168" h="404" extrusionOk="0">
                  <a:moveTo>
                    <a:pt x="1" y="1"/>
                  </a:moveTo>
                  <a:lnTo>
                    <a:pt x="1" y="84"/>
                  </a:lnTo>
                  <a:cubicBezTo>
                    <a:pt x="174" y="258"/>
                    <a:pt x="1042" y="404"/>
                    <a:pt x="2084" y="404"/>
                  </a:cubicBezTo>
                  <a:cubicBezTo>
                    <a:pt x="3126" y="404"/>
                    <a:pt x="3994" y="258"/>
                    <a:pt x="4167" y="84"/>
                  </a:cubicBezTo>
                  <a:lnTo>
                    <a:pt x="4167"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1493;p17">
              <a:extLst>
                <a:ext uri="{FF2B5EF4-FFF2-40B4-BE49-F238E27FC236}">
                  <a16:creationId xmlns:a16="http://schemas.microsoft.com/office/drawing/2014/main" id="{F06F7800-B1C8-4B99-961A-88A715593019}"/>
                </a:ext>
              </a:extLst>
            </p:cNvPr>
            <p:cNvSpPr/>
            <p:nvPr/>
          </p:nvSpPr>
          <p:spPr>
            <a:xfrm>
              <a:off x="2483195" y="3640077"/>
              <a:ext cx="629035" cy="100815"/>
            </a:xfrm>
            <a:custGeom>
              <a:avLst/>
              <a:gdLst/>
              <a:ahLst/>
              <a:cxnLst/>
              <a:rect l="l" t="t" r="r" b="b"/>
              <a:pathLst>
                <a:path w="4168" h="668" extrusionOk="0">
                  <a:moveTo>
                    <a:pt x="2084" y="1"/>
                  </a:moveTo>
                  <a:cubicBezTo>
                    <a:pt x="924" y="1"/>
                    <a:pt x="1" y="146"/>
                    <a:pt x="1" y="348"/>
                  </a:cubicBezTo>
                  <a:cubicBezTo>
                    <a:pt x="1" y="521"/>
                    <a:pt x="924" y="667"/>
                    <a:pt x="2084" y="667"/>
                  </a:cubicBezTo>
                  <a:cubicBezTo>
                    <a:pt x="3237" y="667"/>
                    <a:pt x="4167" y="521"/>
                    <a:pt x="4167" y="348"/>
                  </a:cubicBezTo>
                  <a:cubicBezTo>
                    <a:pt x="4167" y="146"/>
                    <a:pt x="3237" y="1"/>
                    <a:pt x="2084" y="1"/>
                  </a:cubicBezTo>
                  <a:close/>
                </a:path>
              </a:pathLst>
            </a:custGeom>
            <a:solidFill>
              <a:srgbClr val="FED5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1494;p17">
              <a:extLst>
                <a:ext uri="{FF2B5EF4-FFF2-40B4-BE49-F238E27FC236}">
                  <a16:creationId xmlns:a16="http://schemas.microsoft.com/office/drawing/2014/main" id="{F0FB300D-97EA-45F3-96F9-2F3C73E7A071}"/>
                </a:ext>
              </a:extLst>
            </p:cNvPr>
            <p:cNvSpPr/>
            <p:nvPr/>
          </p:nvSpPr>
          <p:spPr>
            <a:xfrm>
              <a:off x="2473838" y="3631776"/>
              <a:ext cx="646692" cy="117416"/>
            </a:xfrm>
            <a:custGeom>
              <a:avLst/>
              <a:gdLst/>
              <a:ahLst/>
              <a:cxnLst/>
              <a:rect l="l" t="t" r="r" b="b"/>
              <a:pathLst>
                <a:path w="4285" h="778" extrusionOk="0">
                  <a:moveTo>
                    <a:pt x="2146" y="111"/>
                  </a:moveTo>
                  <a:cubicBezTo>
                    <a:pt x="2722" y="111"/>
                    <a:pt x="3243" y="139"/>
                    <a:pt x="3618" y="201"/>
                  </a:cubicBezTo>
                  <a:cubicBezTo>
                    <a:pt x="3792" y="229"/>
                    <a:pt x="3938" y="285"/>
                    <a:pt x="4056" y="312"/>
                  </a:cubicBezTo>
                  <a:cubicBezTo>
                    <a:pt x="4111" y="347"/>
                    <a:pt x="4139" y="347"/>
                    <a:pt x="4167" y="375"/>
                  </a:cubicBezTo>
                  <a:lnTo>
                    <a:pt x="4167" y="403"/>
                  </a:lnTo>
                  <a:lnTo>
                    <a:pt x="4139" y="431"/>
                  </a:lnTo>
                  <a:cubicBezTo>
                    <a:pt x="4083" y="458"/>
                    <a:pt x="3993" y="486"/>
                    <a:pt x="3882" y="521"/>
                  </a:cubicBezTo>
                  <a:cubicBezTo>
                    <a:pt x="3500" y="604"/>
                    <a:pt x="2868" y="660"/>
                    <a:pt x="2146" y="660"/>
                  </a:cubicBezTo>
                  <a:cubicBezTo>
                    <a:pt x="1563" y="660"/>
                    <a:pt x="1042" y="632"/>
                    <a:pt x="667" y="576"/>
                  </a:cubicBezTo>
                  <a:cubicBezTo>
                    <a:pt x="493" y="549"/>
                    <a:pt x="348" y="521"/>
                    <a:pt x="236" y="458"/>
                  </a:cubicBezTo>
                  <a:cubicBezTo>
                    <a:pt x="174" y="458"/>
                    <a:pt x="146" y="431"/>
                    <a:pt x="118" y="403"/>
                  </a:cubicBezTo>
                  <a:cubicBezTo>
                    <a:pt x="118" y="403"/>
                    <a:pt x="118" y="375"/>
                    <a:pt x="146" y="347"/>
                  </a:cubicBezTo>
                  <a:cubicBezTo>
                    <a:pt x="202" y="312"/>
                    <a:pt x="292" y="285"/>
                    <a:pt x="410" y="257"/>
                  </a:cubicBezTo>
                  <a:cubicBezTo>
                    <a:pt x="757" y="174"/>
                    <a:pt x="1417" y="111"/>
                    <a:pt x="2146" y="111"/>
                  </a:cubicBezTo>
                  <a:close/>
                  <a:moveTo>
                    <a:pt x="2146" y="0"/>
                  </a:moveTo>
                  <a:cubicBezTo>
                    <a:pt x="1563" y="0"/>
                    <a:pt x="1042" y="28"/>
                    <a:pt x="667" y="83"/>
                  </a:cubicBezTo>
                  <a:cubicBezTo>
                    <a:pt x="466" y="139"/>
                    <a:pt x="320" y="174"/>
                    <a:pt x="202" y="201"/>
                  </a:cubicBezTo>
                  <a:cubicBezTo>
                    <a:pt x="146" y="229"/>
                    <a:pt x="91" y="257"/>
                    <a:pt x="63" y="285"/>
                  </a:cubicBezTo>
                  <a:cubicBezTo>
                    <a:pt x="28" y="285"/>
                    <a:pt x="28" y="312"/>
                    <a:pt x="0" y="312"/>
                  </a:cubicBezTo>
                  <a:lnTo>
                    <a:pt x="0" y="403"/>
                  </a:lnTo>
                  <a:lnTo>
                    <a:pt x="0" y="458"/>
                  </a:lnTo>
                  <a:cubicBezTo>
                    <a:pt x="28" y="486"/>
                    <a:pt x="63" y="521"/>
                    <a:pt x="118" y="549"/>
                  </a:cubicBezTo>
                  <a:cubicBezTo>
                    <a:pt x="174" y="576"/>
                    <a:pt x="292" y="604"/>
                    <a:pt x="410" y="632"/>
                  </a:cubicBezTo>
                  <a:cubicBezTo>
                    <a:pt x="813" y="722"/>
                    <a:pt x="1417" y="778"/>
                    <a:pt x="2146" y="778"/>
                  </a:cubicBezTo>
                  <a:cubicBezTo>
                    <a:pt x="2722" y="778"/>
                    <a:pt x="3243" y="750"/>
                    <a:pt x="3618" y="694"/>
                  </a:cubicBezTo>
                  <a:cubicBezTo>
                    <a:pt x="3820" y="660"/>
                    <a:pt x="3965" y="604"/>
                    <a:pt x="4083" y="576"/>
                  </a:cubicBezTo>
                  <a:cubicBezTo>
                    <a:pt x="4139" y="549"/>
                    <a:pt x="4195" y="521"/>
                    <a:pt x="4229" y="521"/>
                  </a:cubicBezTo>
                  <a:lnTo>
                    <a:pt x="4285" y="458"/>
                  </a:lnTo>
                  <a:lnTo>
                    <a:pt x="4285" y="403"/>
                  </a:lnTo>
                  <a:lnTo>
                    <a:pt x="4285" y="312"/>
                  </a:lnTo>
                  <a:cubicBezTo>
                    <a:pt x="4257" y="285"/>
                    <a:pt x="4229" y="257"/>
                    <a:pt x="4167" y="257"/>
                  </a:cubicBezTo>
                  <a:cubicBezTo>
                    <a:pt x="4111" y="201"/>
                    <a:pt x="3993" y="174"/>
                    <a:pt x="3882" y="139"/>
                  </a:cubicBezTo>
                  <a:cubicBezTo>
                    <a:pt x="3472" y="56"/>
                    <a:pt x="2868" y="0"/>
                    <a:pt x="2146" y="0"/>
                  </a:cubicBezTo>
                  <a:close/>
                </a:path>
              </a:pathLst>
            </a:custGeom>
            <a:solidFill>
              <a:srgbClr val="FED5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1495;p17">
              <a:extLst>
                <a:ext uri="{FF2B5EF4-FFF2-40B4-BE49-F238E27FC236}">
                  <a16:creationId xmlns:a16="http://schemas.microsoft.com/office/drawing/2014/main" id="{0F1052EA-E600-47FD-BCD9-2AF50BE8E45E}"/>
                </a:ext>
              </a:extLst>
            </p:cNvPr>
            <p:cNvSpPr/>
            <p:nvPr/>
          </p:nvSpPr>
          <p:spPr>
            <a:xfrm>
              <a:off x="2566051" y="3657885"/>
              <a:ext cx="462268" cy="69272"/>
            </a:xfrm>
            <a:custGeom>
              <a:avLst/>
              <a:gdLst/>
              <a:ahLst/>
              <a:cxnLst/>
              <a:rect l="l" t="t" r="r" b="b"/>
              <a:pathLst>
                <a:path w="3063" h="459" extrusionOk="0">
                  <a:moveTo>
                    <a:pt x="1535" y="1"/>
                  </a:moveTo>
                  <a:cubicBezTo>
                    <a:pt x="695" y="1"/>
                    <a:pt x="0" y="84"/>
                    <a:pt x="0" y="230"/>
                  </a:cubicBezTo>
                  <a:cubicBezTo>
                    <a:pt x="0" y="348"/>
                    <a:pt x="695" y="459"/>
                    <a:pt x="1535" y="459"/>
                  </a:cubicBezTo>
                  <a:cubicBezTo>
                    <a:pt x="2368" y="459"/>
                    <a:pt x="3063" y="348"/>
                    <a:pt x="3063" y="230"/>
                  </a:cubicBezTo>
                  <a:cubicBezTo>
                    <a:pt x="3063" y="84"/>
                    <a:pt x="2368" y="1"/>
                    <a:pt x="1535" y="1"/>
                  </a:cubicBezTo>
                  <a:close/>
                </a:path>
              </a:pathLst>
            </a:custGeom>
            <a:solidFill>
              <a:srgbClr val="F6A5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1496;p17">
              <a:extLst>
                <a:ext uri="{FF2B5EF4-FFF2-40B4-BE49-F238E27FC236}">
                  <a16:creationId xmlns:a16="http://schemas.microsoft.com/office/drawing/2014/main" id="{F26D603B-3666-4DB3-9664-3CFC026EA118}"/>
                </a:ext>
              </a:extLst>
            </p:cNvPr>
            <p:cNvSpPr/>
            <p:nvPr/>
          </p:nvSpPr>
          <p:spPr>
            <a:xfrm>
              <a:off x="2483195" y="3569899"/>
              <a:ext cx="629035" cy="126924"/>
            </a:xfrm>
            <a:custGeom>
              <a:avLst/>
              <a:gdLst/>
              <a:ahLst/>
              <a:cxnLst/>
              <a:rect l="l" t="t" r="r" b="b"/>
              <a:pathLst>
                <a:path w="4168" h="841" extrusionOk="0">
                  <a:moveTo>
                    <a:pt x="1" y="0"/>
                  </a:moveTo>
                  <a:lnTo>
                    <a:pt x="1" y="493"/>
                  </a:lnTo>
                  <a:cubicBezTo>
                    <a:pt x="1" y="695"/>
                    <a:pt x="924" y="841"/>
                    <a:pt x="2084" y="841"/>
                  </a:cubicBezTo>
                  <a:cubicBezTo>
                    <a:pt x="3237" y="841"/>
                    <a:pt x="4167" y="695"/>
                    <a:pt x="4167" y="493"/>
                  </a:cubicBezTo>
                  <a:lnTo>
                    <a:pt x="4167" y="0"/>
                  </a:lnTo>
                  <a:close/>
                </a:path>
              </a:pathLst>
            </a:custGeom>
            <a:solidFill>
              <a:srgbClr val="F6A5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1497;p17">
              <a:extLst>
                <a:ext uri="{FF2B5EF4-FFF2-40B4-BE49-F238E27FC236}">
                  <a16:creationId xmlns:a16="http://schemas.microsoft.com/office/drawing/2014/main" id="{05B99FFE-DDED-458F-A139-47218D0B4055}"/>
                </a:ext>
              </a:extLst>
            </p:cNvPr>
            <p:cNvSpPr/>
            <p:nvPr/>
          </p:nvSpPr>
          <p:spPr>
            <a:xfrm>
              <a:off x="2483195" y="3569899"/>
              <a:ext cx="629035" cy="66103"/>
            </a:xfrm>
            <a:custGeom>
              <a:avLst/>
              <a:gdLst/>
              <a:ahLst/>
              <a:cxnLst/>
              <a:rect l="l" t="t" r="r" b="b"/>
              <a:pathLst>
                <a:path w="4168" h="438" extrusionOk="0">
                  <a:moveTo>
                    <a:pt x="1" y="0"/>
                  </a:moveTo>
                  <a:lnTo>
                    <a:pt x="1" y="118"/>
                  </a:lnTo>
                  <a:cubicBezTo>
                    <a:pt x="174" y="292"/>
                    <a:pt x="1042" y="438"/>
                    <a:pt x="2084" y="438"/>
                  </a:cubicBezTo>
                  <a:cubicBezTo>
                    <a:pt x="3126" y="438"/>
                    <a:pt x="3994" y="292"/>
                    <a:pt x="4167" y="118"/>
                  </a:cubicBezTo>
                  <a:lnTo>
                    <a:pt x="416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1498;p17">
              <a:extLst>
                <a:ext uri="{FF2B5EF4-FFF2-40B4-BE49-F238E27FC236}">
                  <a16:creationId xmlns:a16="http://schemas.microsoft.com/office/drawing/2014/main" id="{F75B002E-3FFD-4560-82D8-01445CFF2454}"/>
                </a:ext>
              </a:extLst>
            </p:cNvPr>
            <p:cNvSpPr/>
            <p:nvPr/>
          </p:nvSpPr>
          <p:spPr>
            <a:xfrm>
              <a:off x="2483195" y="3521604"/>
              <a:ext cx="629035" cy="100815"/>
            </a:xfrm>
            <a:custGeom>
              <a:avLst/>
              <a:gdLst/>
              <a:ahLst/>
              <a:cxnLst/>
              <a:rect l="l" t="t" r="r" b="b"/>
              <a:pathLst>
                <a:path w="4168" h="668" extrusionOk="0">
                  <a:moveTo>
                    <a:pt x="2084" y="1"/>
                  </a:moveTo>
                  <a:cubicBezTo>
                    <a:pt x="924" y="1"/>
                    <a:pt x="1" y="147"/>
                    <a:pt x="1" y="320"/>
                  </a:cubicBezTo>
                  <a:cubicBezTo>
                    <a:pt x="1" y="522"/>
                    <a:pt x="924" y="668"/>
                    <a:pt x="2084" y="668"/>
                  </a:cubicBezTo>
                  <a:cubicBezTo>
                    <a:pt x="3237" y="668"/>
                    <a:pt x="4167" y="522"/>
                    <a:pt x="4167" y="320"/>
                  </a:cubicBezTo>
                  <a:cubicBezTo>
                    <a:pt x="4167" y="147"/>
                    <a:pt x="3237" y="1"/>
                    <a:pt x="2084" y="1"/>
                  </a:cubicBezTo>
                  <a:close/>
                </a:path>
              </a:pathLst>
            </a:custGeom>
            <a:solidFill>
              <a:srgbClr val="FED5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1499;p17">
              <a:extLst>
                <a:ext uri="{FF2B5EF4-FFF2-40B4-BE49-F238E27FC236}">
                  <a16:creationId xmlns:a16="http://schemas.microsoft.com/office/drawing/2014/main" id="{23A947EF-2BDA-4D62-B7F5-B342ECC2CEBF}"/>
                </a:ext>
              </a:extLst>
            </p:cNvPr>
            <p:cNvSpPr/>
            <p:nvPr/>
          </p:nvSpPr>
          <p:spPr>
            <a:xfrm>
              <a:off x="2473838" y="3513303"/>
              <a:ext cx="646692" cy="118472"/>
            </a:xfrm>
            <a:custGeom>
              <a:avLst/>
              <a:gdLst/>
              <a:ahLst/>
              <a:cxnLst/>
              <a:rect l="l" t="t" r="r" b="b"/>
              <a:pathLst>
                <a:path w="4285" h="785" extrusionOk="0">
                  <a:moveTo>
                    <a:pt x="2146" y="118"/>
                  </a:moveTo>
                  <a:cubicBezTo>
                    <a:pt x="2722" y="118"/>
                    <a:pt x="3243" y="146"/>
                    <a:pt x="3618" y="202"/>
                  </a:cubicBezTo>
                  <a:cubicBezTo>
                    <a:pt x="3792" y="229"/>
                    <a:pt x="3938" y="264"/>
                    <a:pt x="4056" y="320"/>
                  </a:cubicBezTo>
                  <a:cubicBezTo>
                    <a:pt x="4111" y="320"/>
                    <a:pt x="4139" y="348"/>
                    <a:pt x="4167" y="375"/>
                  </a:cubicBezTo>
                  <a:cubicBezTo>
                    <a:pt x="4167" y="375"/>
                    <a:pt x="4167" y="403"/>
                    <a:pt x="4139" y="438"/>
                  </a:cubicBezTo>
                  <a:cubicBezTo>
                    <a:pt x="4083" y="466"/>
                    <a:pt x="3993" y="493"/>
                    <a:pt x="3882" y="521"/>
                  </a:cubicBezTo>
                  <a:cubicBezTo>
                    <a:pt x="3500" y="611"/>
                    <a:pt x="2868" y="667"/>
                    <a:pt x="2146" y="667"/>
                  </a:cubicBezTo>
                  <a:cubicBezTo>
                    <a:pt x="1563" y="667"/>
                    <a:pt x="1042" y="639"/>
                    <a:pt x="667" y="577"/>
                  </a:cubicBezTo>
                  <a:cubicBezTo>
                    <a:pt x="493" y="549"/>
                    <a:pt x="348" y="493"/>
                    <a:pt x="236" y="466"/>
                  </a:cubicBezTo>
                  <a:cubicBezTo>
                    <a:pt x="174" y="438"/>
                    <a:pt x="146" y="438"/>
                    <a:pt x="118" y="403"/>
                  </a:cubicBezTo>
                  <a:lnTo>
                    <a:pt x="118" y="375"/>
                  </a:lnTo>
                  <a:lnTo>
                    <a:pt x="146" y="348"/>
                  </a:lnTo>
                  <a:cubicBezTo>
                    <a:pt x="202" y="320"/>
                    <a:pt x="292" y="292"/>
                    <a:pt x="410" y="264"/>
                  </a:cubicBezTo>
                  <a:cubicBezTo>
                    <a:pt x="757" y="174"/>
                    <a:pt x="1417" y="118"/>
                    <a:pt x="2146" y="118"/>
                  </a:cubicBezTo>
                  <a:close/>
                  <a:moveTo>
                    <a:pt x="2146" y="0"/>
                  </a:moveTo>
                  <a:cubicBezTo>
                    <a:pt x="1563" y="0"/>
                    <a:pt x="1042" y="28"/>
                    <a:pt x="667" y="91"/>
                  </a:cubicBezTo>
                  <a:cubicBezTo>
                    <a:pt x="466" y="118"/>
                    <a:pt x="320" y="174"/>
                    <a:pt x="202" y="202"/>
                  </a:cubicBezTo>
                  <a:cubicBezTo>
                    <a:pt x="146" y="229"/>
                    <a:pt x="91" y="264"/>
                    <a:pt x="63" y="264"/>
                  </a:cubicBezTo>
                  <a:cubicBezTo>
                    <a:pt x="28" y="292"/>
                    <a:pt x="28" y="292"/>
                    <a:pt x="0" y="320"/>
                  </a:cubicBezTo>
                  <a:lnTo>
                    <a:pt x="0" y="375"/>
                  </a:lnTo>
                  <a:lnTo>
                    <a:pt x="0" y="466"/>
                  </a:lnTo>
                  <a:cubicBezTo>
                    <a:pt x="28" y="493"/>
                    <a:pt x="63" y="521"/>
                    <a:pt x="118" y="521"/>
                  </a:cubicBezTo>
                  <a:cubicBezTo>
                    <a:pt x="174" y="577"/>
                    <a:pt x="292" y="611"/>
                    <a:pt x="410" y="639"/>
                  </a:cubicBezTo>
                  <a:cubicBezTo>
                    <a:pt x="813" y="723"/>
                    <a:pt x="1417" y="785"/>
                    <a:pt x="2146" y="785"/>
                  </a:cubicBezTo>
                  <a:cubicBezTo>
                    <a:pt x="2722" y="785"/>
                    <a:pt x="3243" y="750"/>
                    <a:pt x="3618" y="695"/>
                  </a:cubicBezTo>
                  <a:cubicBezTo>
                    <a:pt x="3820" y="639"/>
                    <a:pt x="3965" y="611"/>
                    <a:pt x="4083" y="577"/>
                  </a:cubicBezTo>
                  <a:cubicBezTo>
                    <a:pt x="4139" y="549"/>
                    <a:pt x="4195" y="521"/>
                    <a:pt x="4229" y="493"/>
                  </a:cubicBezTo>
                  <a:cubicBezTo>
                    <a:pt x="4257" y="493"/>
                    <a:pt x="4257" y="466"/>
                    <a:pt x="4285" y="466"/>
                  </a:cubicBezTo>
                  <a:lnTo>
                    <a:pt x="4285" y="375"/>
                  </a:lnTo>
                  <a:lnTo>
                    <a:pt x="4285" y="320"/>
                  </a:lnTo>
                  <a:cubicBezTo>
                    <a:pt x="4257" y="292"/>
                    <a:pt x="4229" y="264"/>
                    <a:pt x="4167" y="229"/>
                  </a:cubicBezTo>
                  <a:cubicBezTo>
                    <a:pt x="4111" y="202"/>
                    <a:pt x="3993" y="174"/>
                    <a:pt x="3882" y="146"/>
                  </a:cubicBezTo>
                  <a:cubicBezTo>
                    <a:pt x="3472" y="56"/>
                    <a:pt x="2868" y="0"/>
                    <a:pt x="2146" y="0"/>
                  </a:cubicBezTo>
                  <a:close/>
                </a:path>
              </a:pathLst>
            </a:custGeom>
            <a:solidFill>
              <a:srgbClr val="FED5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1500;p17">
              <a:extLst>
                <a:ext uri="{FF2B5EF4-FFF2-40B4-BE49-F238E27FC236}">
                  <a16:creationId xmlns:a16="http://schemas.microsoft.com/office/drawing/2014/main" id="{157E89C2-92D1-4008-8AA3-242C498ED049}"/>
                </a:ext>
              </a:extLst>
            </p:cNvPr>
            <p:cNvSpPr/>
            <p:nvPr/>
          </p:nvSpPr>
          <p:spPr>
            <a:xfrm>
              <a:off x="2566051" y="3535338"/>
              <a:ext cx="462268" cy="70329"/>
            </a:xfrm>
            <a:custGeom>
              <a:avLst/>
              <a:gdLst/>
              <a:ahLst/>
              <a:cxnLst/>
              <a:rect l="l" t="t" r="r" b="b"/>
              <a:pathLst>
                <a:path w="3063" h="466" extrusionOk="0">
                  <a:moveTo>
                    <a:pt x="1535" y="0"/>
                  </a:moveTo>
                  <a:cubicBezTo>
                    <a:pt x="695" y="0"/>
                    <a:pt x="0" y="118"/>
                    <a:pt x="0" y="229"/>
                  </a:cubicBezTo>
                  <a:cubicBezTo>
                    <a:pt x="0" y="375"/>
                    <a:pt x="695" y="465"/>
                    <a:pt x="1535" y="465"/>
                  </a:cubicBezTo>
                  <a:cubicBezTo>
                    <a:pt x="2368" y="465"/>
                    <a:pt x="3063" y="375"/>
                    <a:pt x="3063" y="229"/>
                  </a:cubicBezTo>
                  <a:cubicBezTo>
                    <a:pt x="3063" y="118"/>
                    <a:pt x="2368" y="0"/>
                    <a:pt x="1535" y="0"/>
                  </a:cubicBezTo>
                  <a:close/>
                </a:path>
              </a:pathLst>
            </a:custGeom>
            <a:solidFill>
              <a:srgbClr val="F6A5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1501;p17">
              <a:extLst>
                <a:ext uri="{FF2B5EF4-FFF2-40B4-BE49-F238E27FC236}">
                  <a16:creationId xmlns:a16="http://schemas.microsoft.com/office/drawing/2014/main" id="{54430091-A8C6-4918-B2AC-D0DAF59B636A}"/>
                </a:ext>
              </a:extLst>
            </p:cNvPr>
            <p:cNvSpPr/>
            <p:nvPr/>
          </p:nvSpPr>
          <p:spPr>
            <a:xfrm>
              <a:off x="2483195" y="3452482"/>
              <a:ext cx="629035" cy="126924"/>
            </a:xfrm>
            <a:custGeom>
              <a:avLst/>
              <a:gdLst/>
              <a:ahLst/>
              <a:cxnLst/>
              <a:rect l="l" t="t" r="r" b="b"/>
              <a:pathLst>
                <a:path w="4168" h="841" extrusionOk="0">
                  <a:moveTo>
                    <a:pt x="1" y="1"/>
                  </a:moveTo>
                  <a:lnTo>
                    <a:pt x="1" y="494"/>
                  </a:lnTo>
                  <a:cubicBezTo>
                    <a:pt x="1" y="667"/>
                    <a:pt x="924" y="841"/>
                    <a:pt x="2084" y="841"/>
                  </a:cubicBezTo>
                  <a:cubicBezTo>
                    <a:pt x="3237" y="841"/>
                    <a:pt x="4167" y="667"/>
                    <a:pt x="4167" y="494"/>
                  </a:cubicBezTo>
                  <a:lnTo>
                    <a:pt x="4167" y="1"/>
                  </a:lnTo>
                  <a:close/>
                </a:path>
              </a:pathLst>
            </a:custGeom>
            <a:solidFill>
              <a:srgbClr val="F6A5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1502;p17">
              <a:extLst>
                <a:ext uri="{FF2B5EF4-FFF2-40B4-BE49-F238E27FC236}">
                  <a16:creationId xmlns:a16="http://schemas.microsoft.com/office/drawing/2014/main" id="{024E8CC7-52B1-4967-B938-513E511C49A6}"/>
                </a:ext>
              </a:extLst>
            </p:cNvPr>
            <p:cNvSpPr/>
            <p:nvPr/>
          </p:nvSpPr>
          <p:spPr>
            <a:xfrm>
              <a:off x="2483195" y="3452482"/>
              <a:ext cx="629035" cy="60972"/>
            </a:xfrm>
            <a:custGeom>
              <a:avLst/>
              <a:gdLst/>
              <a:ahLst/>
              <a:cxnLst/>
              <a:rect l="l" t="t" r="r" b="b"/>
              <a:pathLst>
                <a:path w="4168" h="404" extrusionOk="0">
                  <a:moveTo>
                    <a:pt x="1" y="1"/>
                  </a:moveTo>
                  <a:lnTo>
                    <a:pt x="1" y="112"/>
                  </a:lnTo>
                  <a:cubicBezTo>
                    <a:pt x="174" y="285"/>
                    <a:pt x="1042" y="403"/>
                    <a:pt x="2084" y="403"/>
                  </a:cubicBezTo>
                  <a:cubicBezTo>
                    <a:pt x="3126" y="403"/>
                    <a:pt x="3994" y="285"/>
                    <a:pt x="4167" y="112"/>
                  </a:cubicBezTo>
                  <a:lnTo>
                    <a:pt x="4167"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1503;p17">
              <a:extLst>
                <a:ext uri="{FF2B5EF4-FFF2-40B4-BE49-F238E27FC236}">
                  <a16:creationId xmlns:a16="http://schemas.microsoft.com/office/drawing/2014/main" id="{E06B025F-613B-4592-89D7-70F65D32C98F}"/>
                </a:ext>
              </a:extLst>
            </p:cNvPr>
            <p:cNvSpPr/>
            <p:nvPr/>
          </p:nvSpPr>
          <p:spPr>
            <a:xfrm>
              <a:off x="2483195" y="3404338"/>
              <a:ext cx="629035" cy="100664"/>
            </a:xfrm>
            <a:custGeom>
              <a:avLst/>
              <a:gdLst/>
              <a:ahLst/>
              <a:cxnLst/>
              <a:rect l="l" t="t" r="r" b="b"/>
              <a:pathLst>
                <a:path w="4168" h="667" extrusionOk="0">
                  <a:moveTo>
                    <a:pt x="2084" y="0"/>
                  </a:moveTo>
                  <a:cubicBezTo>
                    <a:pt x="924" y="0"/>
                    <a:pt x="1" y="146"/>
                    <a:pt x="1" y="320"/>
                  </a:cubicBezTo>
                  <a:cubicBezTo>
                    <a:pt x="1" y="521"/>
                    <a:pt x="924" y="667"/>
                    <a:pt x="2084" y="667"/>
                  </a:cubicBezTo>
                  <a:cubicBezTo>
                    <a:pt x="3237" y="667"/>
                    <a:pt x="4167" y="521"/>
                    <a:pt x="4167" y="320"/>
                  </a:cubicBezTo>
                  <a:cubicBezTo>
                    <a:pt x="4167" y="146"/>
                    <a:pt x="3237" y="0"/>
                    <a:pt x="2084" y="0"/>
                  </a:cubicBezTo>
                  <a:close/>
                </a:path>
              </a:pathLst>
            </a:custGeom>
            <a:solidFill>
              <a:srgbClr val="FED5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1504;p17">
              <a:extLst>
                <a:ext uri="{FF2B5EF4-FFF2-40B4-BE49-F238E27FC236}">
                  <a16:creationId xmlns:a16="http://schemas.microsoft.com/office/drawing/2014/main" id="{F1AD25C0-82EC-4606-B0E7-82A5EC9EA23D}"/>
                </a:ext>
              </a:extLst>
            </p:cNvPr>
            <p:cNvSpPr/>
            <p:nvPr/>
          </p:nvSpPr>
          <p:spPr>
            <a:xfrm>
              <a:off x="2473838" y="3395887"/>
              <a:ext cx="646692" cy="117567"/>
            </a:xfrm>
            <a:custGeom>
              <a:avLst/>
              <a:gdLst/>
              <a:ahLst/>
              <a:cxnLst/>
              <a:rect l="l" t="t" r="r" b="b"/>
              <a:pathLst>
                <a:path w="4285" h="779" extrusionOk="0">
                  <a:moveTo>
                    <a:pt x="2146" y="112"/>
                  </a:moveTo>
                  <a:cubicBezTo>
                    <a:pt x="2722" y="112"/>
                    <a:pt x="3243" y="139"/>
                    <a:pt x="3618" y="202"/>
                  </a:cubicBezTo>
                  <a:cubicBezTo>
                    <a:pt x="3792" y="230"/>
                    <a:pt x="3938" y="258"/>
                    <a:pt x="4056" y="313"/>
                  </a:cubicBezTo>
                  <a:cubicBezTo>
                    <a:pt x="4111" y="313"/>
                    <a:pt x="4139" y="348"/>
                    <a:pt x="4167" y="348"/>
                  </a:cubicBezTo>
                  <a:lnTo>
                    <a:pt x="4167" y="376"/>
                  </a:lnTo>
                  <a:cubicBezTo>
                    <a:pt x="4167" y="376"/>
                    <a:pt x="4167" y="403"/>
                    <a:pt x="4139" y="403"/>
                  </a:cubicBezTo>
                  <a:cubicBezTo>
                    <a:pt x="4083" y="431"/>
                    <a:pt x="3993" y="487"/>
                    <a:pt x="3882" y="521"/>
                  </a:cubicBezTo>
                  <a:cubicBezTo>
                    <a:pt x="3500" y="605"/>
                    <a:pt x="2868" y="660"/>
                    <a:pt x="2146" y="660"/>
                  </a:cubicBezTo>
                  <a:cubicBezTo>
                    <a:pt x="1563" y="660"/>
                    <a:pt x="1042" y="605"/>
                    <a:pt x="667" y="549"/>
                  </a:cubicBezTo>
                  <a:cubicBezTo>
                    <a:pt x="493" y="521"/>
                    <a:pt x="348" y="487"/>
                    <a:pt x="236" y="459"/>
                  </a:cubicBezTo>
                  <a:cubicBezTo>
                    <a:pt x="174" y="431"/>
                    <a:pt x="146" y="403"/>
                    <a:pt x="118" y="403"/>
                  </a:cubicBezTo>
                  <a:lnTo>
                    <a:pt x="118" y="376"/>
                  </a:lnTo>
                  <a:lnTo>
                    <a:pt x="146" y="348"/>
                  </a:lnTo>
                  <a:cubicBezTo>
                    <a:pt x="202" y="313"/>
                    <a:pt x="292" y="285"/>
                    <a:pt x="410" y="258"/>
                  </a:cubicBezTo>
                  <a:cubicBezTo>
                    <a:pt x="757" y="174"/>
                    <a:pt x="1417" y="112"/>
                    <a:pt x="2146" y="112"/>
                  </a:cubicBezTo>
                  <a:close/>
                  <a:moveTo>
                    <a:pt x="2146" y="1"/>
                  </a:moveTo>
                  <a:cubicBezTo>
                    <a:pt x="1563" y="1"/>
                    <a:pt x="1042" y="28"/>
                    <a:pt x="667" y="84"/>
                  </a:cubicBezTo>
                  <a:cubicBezTo>
                    <a:pt x="466" y="112"/>
                    <a:pt x="320" y="139"/>
                    <a:pt x="202" y="202"/>
                  </a:cubicBezTo>
                  <a:cubicBezTo>
                    <a:pt x="146" y="230"/>
                    <a:pt x="91" y="230"/>
                    <a:pt x="63" y="258"/>
                  </a:cubicBezTo>
                  <a:cubicBezTo>
                    <a:pt x="28" y="285"/>
                    <a:pt x="28" y="285"/>
                    <a:pt x="0" y="313"/>
                  </a:cubicBezTo>
                  <a:lnTo>
                    <a:pt x="0" y="376"/>
                  </a:lnTo>
                  <a:lnTo>
                    <a:pt x="0" y="431"/>
                  </a:lnTo>
                  <a:cubicBezTo>
                    <a:pt x="28" y="487"/>
                    <a:pt x="63" y="487"/>
                    <a:pt x="118" y="521"/>
                  </a:cubicBezTo>
                  <a:cubicBezTo>
                    <a:pt x="174" y="577"/>
                    <a:pt x="292" y="605"/>
                    <a:pt x="410" y="632"/>
                  </a:cubicBezTo>
                  <a:cubicBezTo>
                    <a:pt x="813" y="723"/>
                    <a:pt x="1417" y="778"/>
                    <a:pt x="2146" y="778"/>
                  </a:cubicBezTo>
                  <a:cubicBezTo>
                    <a:pt x="2722" y="778"/>
                    <a:pt x="3243" y="723"/>
                    <a:pt x="3618" y="660"/>
                  </a:cubicBezTo>
                  <a:cubicBezTo>
                    <a:pt x="3820" y="632"/>
                    <a:pt x="3965" y="605"/>
                    <a:pt x="4083" y="577"/>
                  </a:cubicBezTo>
                  <a:cubicBezTo>
                    <a:pt x="4139" y="549"/>
                    <a:pt x="4195" y="521"/>
                    <a:pt x="4229" y="487"/>
                  </a:cubicBezTo>
                  <a:cubicBezTo>
                    <a:pt x="4257" y="487"/>
                    <a:pt x="4257" y="459"/>
                    <a:pt x="4285" y="431"/>
                  </a:cubicBezTo>
                  <a:lnTo>
                    <a:pt x="4285" y="376"/>
                  </a:lnTo>
                  <a:lnTo>
                    <a:pt x="4285" y="313"/>
                  </a:lnTo>
                  <a:cubicBezTo>
                    <a:pt x="4257" y="285"/>
                    <a:pt x="4229" y="258"/>
                    <a:pt x="4167" y="230"/>
                  </a:cubicBezTo>
                  <a:cubicBezTo>
                    <a:pt x="4111" y="202"/>
                    <a:pt x="3993" y="174"/>
                    <a:pt x="3882" y="139"/>
                  </a:cubicBezTo>
                  <a:cubicBezTo>
                    <a:pt x="3472" y="56"/>
                    <a:pt x="2868" y="1"/>
                    <a:pt x="2146" y="1"/>
                  </a:cubicBezTo>
                  <a:close/>
                </a:path>
              </a:pathLst>
            </a:custGeom>
            <a:solidFill>
              <a:srgbClr val="FED5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1505;p17">
              <a:extLst>
                <a:ext uri="{FF2B5EF4-FFF2-40B4-BE49-F238E27FC236}">
                  <a16:creationId xmlns:a16="http://schemas.microsoft.com/office/drawing/2014/main" id="{11D7E038-AA14-4A93-8306-A20C33011344}"/>
                </a:ext>
              </a:extLst>
            </p:cNvPr>
            <p:cNvSpPr/>
            <p:nvPr/>
          </p:nvSpPr>
          <p:spPr>
            <a:xfrm>
              <a:off x="2566051" y="3416865"/>
              <a:ext cx="462268" cy="70329"/>
            </a:xfrm>
            <a:custGeom>
              <a:avLst/>
              <a:gdLst/>
              <a:ahLst/>
              <a:cxnLst/>
              <a:rect l="l" t="t" r="r" b="b"/>
              <a:pathLst>
                <a:path w="3063" h="466" extrusionOk="0">
                  <a:moveTo>
                    <a:pt x="1535" y="0"/>
                  </a:moveTo>
                  <a:cubicBezTo>
                    <a:pt x="695" y="0"/>
                    <a:pt x="0" y="119"/>
                    <a:pt x="0" y="237"/>
                  </a:cubicBezTo>
                  <a:cubicBezTo>
                    <a:pt x="0" y="382"/>
                    <a:pt x="695" y="466"/>
                    <a:pt x="1535" y="466"/>
                  </a:cubicBezTo>
                  <a:cubicBezTo>
                    <a:pt x="2368" y="466"/>
                    <a:pt x="3063" y="382"/>
                    <a:pt x="3063" y="237"/>
                  </a:cubicBezTo>
                  <a:cubicBezTo>
                    <a:pt x="3063" y="119"/>
                    <a:pt x="2368" y="0"/>
                    <a:pt x="1535" y="0"/>
                  </a:cubicBezTo>
                  <a:close/>
                </a:path>
              </a:pathLst>
            </a:custGeom>
            <a:solidFill>
              <a:srgbClr val="F6A5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1506;p17">
              <a:extLst>
                <a:ext uri="{FF2B5EF4-FFF2-40B4-BE49-F238E27FC236}">
                  <a16:creationId xmlns:a16="http://schemas.microsoft.com/office/drawing/2014/main" id="{28E53BA3-2D1C-4082-8CD9-68BF6D4FD792}"/>
                </a:ext>
              </a:extLst>
            </p:cNvPr>
            <p:cNvSpPr/>
            <p:nvPr/>
          </p:nvSpPr>
          <p:spPr>
            <a:xfrm>
              <a:off x="2483195" y="3334009"/>
              <a:ext cx="629035" cy="122849"/>
            </a:xfrm>
            <a:custGeom>
              <a:avLst/>
              <a:gdLst/>
              <a:ahLst/>
              <a:cxnLst/>
              <a:rect l="l" t="t" r="r" b="b"/>
              <a:pathLst>
                <a:path w="4168" h="814" extrusionOk="0">
                  <a:moveTo>
                    <a:pt x="1" y="1"/>
                  </a:moveTo>
                  <a:lnTo>
                    <a:pt x="1" y="494"/>
                  </a:lnTo>
                  <a:cubicBezTo>
                    <a:pt x="1" y="668"/>
                    <a:pt x="924" y="813"/>
                    <a:pt x="2084" y="813"/>
                  </a:cubicBezTo>
                  <a:cubicBezTo>
                    <a:pt x="3237" y="813"/>
                    <a:pt x="4167" y="668"/>
                    <a:pt x="4167" y="494"/>
                  </a:cubicBezTo>
                  <a:lnTo>
                    <a:pt x="4167" y="1"/>
                  </a:lnTo>
                  <a:close/>
                </a:path>
              </a:pathLst>
            </a:custGeom>
            <a:solidFill>
              <a:srgbClr val="F6A5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1507;p17">
              <a:extLst>
                <a:ext uri="{FF2B5EF4-FFF2-40B4-BE49-F238E27FC236}">
                  <a16:creationId xmlns:a16="http://schemas.microsoft.com/office/drawing/2014/main" id="{4EEF2CD7-BEE0-4F2A-BA01-90480C5F3204}"/>
                </a:ext>
              </a:extLst>
            </p:cNvPr>
            <p:cNvSpPr/>
            <p:nvPr/>
          </p:nvSpPr>
          <p:spPr>
            <a:xfrm>
              <a:off x="2483195" y="3334009"/>
              <a:ext cx="629035" cy="62028"/>
            </a:xfrm>
            <a:custGeom>
              <a:avLst/>
              <a:gdLst/>
              <a:ahLst/>
              <a:cxnLst/>
              <a:rect l="l" t="t" r="r" b="b"/>
              <a:pathLst>
                <a:path w="4168" h="411" extrusionOk="0">
                  <a:moveTo>
                    <a:pt x="1" y="1"/>
                  </a:moveTo>
                  <a:lnTo>
                    <a:pt x="1" y="91"/>
                  </a:lnTo>
                  <a:cubicBezTo>
                    <a:pt x="174" y="293"/>
                    <a:pt x="1042" y="411"/>
                    <a:pt x="2084" y="411"/>
                  </a:cubicBezTo>
                  <a:cubicBezTo>
                    <a:pt x="3126" y="411"/>
                    <a:pt x="3994" y="293"/>
                    <a:pt x="4167" y="91"/>
                  </a:cubicBezTo>
                  <a:lnTo>
                    <a:pt x="4167"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1508;p17">
              <a:extLst>
                <a:ext uri="{FF2B5EF4-FFF2-40B4-BE49-F238E27FC236}">
                  <a16:creationId xmlns:a16="http://schemas.microsoft.com/office/drawing/2014/main" id="{5A88EACC-9730-48B3-9E38-32B6C83EAD36}"/>
                </a:ext>
              </a:extLst>
            </p:cNvPr>
            <p:cNvSpPr/>
            <p:nvPr/>
          </p:nvSpPr>
          <p:spPr>
            <a:xfrm>
              <a:off x="2483195" y="3281640"/>
              <a:ext cx="629035" cy="105040"/>
            </a:xfrm>
            <a:custGeom>
              <a:avLst/>
              <a:gdLst/>
              <a:ahLst/>
              <a:cxnLst/>
              <a:rect l="l" t="t" r="r" b="b"/>
              <a:pathLst>
                <a:path w="4168" h="696" extrusionOk="0">
                  <a:moveTo>
                    <a:pt x="2084" y="1"/>
                  </a:moveTo>
                  <a:cubicBezTo>
                    <a:pt x="924" y="1"/>
                    <a:pt x="1" y="174"/>
                    <a:pt x="1" y="348"/>
                  </a:cubicBezTo>
                  <a:cubicBezTo>
                    <a:pt x="1" y="521"/>
                    <a:pt x="924" y="695"/>
                    <a:pt x="2084" y="695"/>
                  </a:cubicBezTo>
                  <a:cubicBezTo>
                    <a:pt x="3237" y="695"/>
                    <a:pt x="4167" y="521"/>
                    <a:pt x="4167" y="348"/>
                  </a:cubicBezTo>
                  <a:cubicBezTo>
                    <a:pt x="4167" y="174"/>
                    <a:pt x="3237" y="1"/>
                    <a:pt x="2084" y="1"/>
                  </a:cubicBezTo>
                  <a:close/>
                </a:path>
              </a:pathLst>
            </a:custGeom>
            <a:solidFill>
              <a:srgbClr val="FED5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1509;p17">
              <a:extLst>
                <a:ext uri="{FF2B5EF4-FFF2-40B4-BE49-F238E27FC236}">
                  <a16:creationId xmlns:a16="http://schemas.microsoft.com/office/drawing/2014/main" id="{06DA3018-F0B1-48E9-83AC-0F2F7B6CC407}"/>
                </a:ext>
              </a:extLst>
            </p:cNvPr>
            <p:cNvSpPr/>
            <p:nvPr/>
          </p:nvSpPr>
          <p:spPr>
            <a:xfrm>
              <a:off x="2473838" y="3273339"/>
              <a:ext cx="646692" cy="122698"/>
            </a:xfrm>
            <a:custGeom>
              <a:avLst/>
              <a:gdLst/>
              <a:ahLst/>
              <a:cxnLst/>
              <a:rect l="l" t="t" r="r" b="b"/>
              <a:pathLst>
                <a:path w="4285" h="813" extrusionOk="0">
                  <a:moveTo>
                    <a:pt x="2146" y="118"/>
                  </a:moveTo>
                  <a:cubicBezTo>
                    <a:pt x="2722" y="118"/>
                    <a:pt x="3243" y="174"/>
                    <a:pt x="3618" y="229"/>
                  </a:cubicBezTo>
                  <a:cubicBezTo>
                    <a:pt x="3792" y="257"/>
                    <a:pt x="3938" y="292"/>
                    <a:pt x="4056" y="320"/>
                  </a:cubicBezTo>
                  <a:cubicBezTo>
                    <a:pt x="4111" y="347"/>
                    <a:pt x="4139" y="375"/>
                    <a:pt x="4167" y="375"/>
                  </a:cubicBezTo>
                  <a:lnTo>
                    <a:pt x="4167" y="403"/>
                  </a:lnTo>
                  <a:lnTo>
                    <a:pt x="4139" y="431"/>
                  </a:lnTo>
                  <a:cubicBezTo>
                    <a:pt x="4083" y="465"/>
                    <a:pt x="3993" y="493"/>
                    <a:pt x="3882" y="521"/>
                  </a:cubicBezTo>
                  <a:cubicBezTo>
                    <a:pt x="3500" y="604"/>
                    <a:pt x="2868" y="695"/>
                    <a:pt x="2146" y="695"/>
                  </a:cubicBezTo>
                  <a:cubicBezTo>
                    <a:pt x="1563" y="695"/>
                    <a:pt x="1042" y="639"/>
                    <a:pt x="667" y="576"/>
                  </a:cubicBezTo>
                  <a:cubicBezTo>
                    <a:pt x="493" y="549"/>
                    <a:pt x="348" y="521"/>
                    <a:pt x="236" y="493"/>
                  </a:cubicBezTo>
                  <a:cubicBezTo>
                    <a:pt x="174" y="465"/>
                    <a:pt x="146" y="431"/>
                    <a:pt x="118" y="431"/>
                  </a:cubicBezTo>
                  <a:lnTo>
                    <a:pt x="118" y="403"/>
                  </a:lnTo>
                  <a:cubicBezTo>
                    <a:pt x="118" y="403"/>
                    <a:pt x="118" y="375"/>
                    <a:pt x="146" y="375"/>
                  </a:cubicBezTo>
                  <a:cubicBezTo>
                    <a:pt x="202" y="347"/>
                    <a:pt x="292" y="320"/>
                    <a:pt x="410" y="292"/>
                  </a:cubicBezTo>
                  <a:cubicBezTo>
                    <a:pt x="757" y="174"/>
                    <a:pt x="1417" y="118"/>
                    <a:pt x="2146" y="118"/>
                  </a:cubicBezTo>
                  <a:close/>
                  <a:moveTo>
                    <a:pt x="2146" y="0"/>
                  </a:moveTo>
                  <a:cubicBezTo>
                    <a:pt x="1563" y="0"/>
                    <a:pt x="1042" y="56"/>
                    <a:pt x="667" y="118"/>
                  </a:cubicBezTo>
                  <a:cubicBezTo>
                    <a:pt x="466" y="146"/>
                    <a:pt x="320" y="174"/>
                    <a:pt x="202" y="229"/>
                  </a:cubicBezTo>
                  <a:cubicBezTo>
                    <a:pt x="146" y="229"/>
                    <a:pt x="91" y="257"/>
                    <a:pt x="63" y="292"/>
                  </a:cubicBezTo>
                  <a:cubicBezTo>
                    <a:pt x="28" y="292"/>
                    <a:pt x="28" y="320"/>
                    <a:pt x="0" y="347"/>
                  </a:cubicBezTo>
                  <a:lnTo>
                    <a:pt x="0" y="403"/>
                  </a:lnTo>
                  <a:lnTo>
                    <a:pt x="0" y="465"/>
                  </a:lnTo>
                  <a:cubicBezTo>
                    <a:pt x="28" y="493"/>
                    <a:pt x="63" y="521"/>
                    <a:pt x="118" y="549"/>
                  </a:cubicBezTo>
                  <a:cubicBezTo>
                    <a:pt x="174" y="576"/>
                    <a:pt x="292" y="604"/>
                    <a:pt x="410" y="667"/>
                  </a:cubicBezTo>
                  <a:cubicBezTo>
                    <a:pt x="813" y="750"/>
                    <a:pt x="1417" y="813"/>
                    <a:pt x="2146" y="813"/>
                  </a:cubicBezTo>
                  <a:cubicBezTo>
                    <a:pt x="2722" y="813"/>
                    <a:pt x="3243" y="750"/>
                    <a:pt x="3618" y="695"/>
                  </a:cubicBezTo>
                  <a:cubicBezTo>
                    <a:pt x="3820" y="667"/>
                    <a:pt x="3965" y="639"/>
                    <a:pt x="4083" y="576"/>
                  </a:cubicBezTo>
                  <a:cubicBezTo>
                    <a:pt x="4139" y="576"/>
                    <a:pt x="4195" y="549"/>
                    <a:pt x="4229" y="521"/>
                  </a:cubicBezTo>
                  <a:cubicBezTo>
                    <a:pt x="4257" y="493"/>
                    <a:pt x="4257" y="493"/>
                    <a:pt x="4285" y="465"/>
                  </a:cubicBezTo>
                  <a:lnTo>
                    <a:pt x="4285" y="403"/>
                  </a:lnTo>
                  <a:lnTo>
                    <a:pt x="4285" y="347"/>
                  </a:lnTo>
                  <a:cubicBezTo>
                    <a:pt x="4257" y="292"/>
                    <a:pt x="4229" y="292"/>
                    <a:pt x="4167" y="257"/>
                  </a:cubicBezTo>
                  <a:cubicBezTo>
                    <a:pt x="4111" y="229"/>
                    <a:pt x="3993" y="174"/>
                    <a:pt x="3882" y="146"/>
                  </a:cubicBezTo>
                  <a:cubicBezTo>
                    <a:pt x="3472" y="56"/>
                    <a:pt x="2868" y="0"/>
                    <a:pt x="2146" y="0"/>
                  </a:cubicBezTo>
                  <a:close/>
                </a:path>
              </a:pathLst>
            </a:custGeom>
            <a:solidFill>
              <a:srgbClr val="FED5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1510;p17">
              <a:extLst>
                <a:ext uri="{FF2B5EF4-FFF2-40B4-BE49-F238E27FC236}">
                  <a16:creationId xmlns:a16="http://schemas.microsoft.com/office/drawing/2014/main" id="{9C86897B-E93B-47F9-A7A1-4537960E15FD}"/>
                </a:ext>
              </a:extLst>
            </p:cNvPr>
            <p:cNvSpPr/>
            <p:nvPr/>
          </p:nvSpPr>
          <p:spPr>
            <a:xfrm>
              <a:off x="2566051" y="3299448"/>
              <a:ext cx="462268" cy="70329"/>
            </a:xfrm>
            <a:custGeom>
              <a:avLst/>
              <a:gdLst/>
              <a:ahLst/>
              <a:cxnLst/>
              <a:rect l="l" t="t" r="r" b="b"/>
              <a:pathLst>
                <a:path w="3063" h="466" extrusionOk="0">
                  <a:moveTo>
                    <a:pt x="1535" y="1"/>
                  </a:moveTo>
                  <a:cubicBezTo>
                    <a:pt x="695" y="1"/>
                    <a:pt x="0" y="119"/>
                    <a:pt x="0" y="230"/>
                  </a:cubicBezTo>
                  <a:cubicBezTo>
                    <a:pt x="0" y="348"/>
                    <a:pt x="695" y="466"/>
                    <a:pt x="1535" y="466"/>
                  </a:cubicBezTo>
                  <a:cubicBezTo>
                    <a:pt x="2368" y="466"/>
                    <a:pt x="3063" y="348"/>
                    <a:pt x="3063" y="230"/>
                  </a:cubicBezTo>
                  <a:cubicBezTo>
                    <a:pt x="3063" y="119"/>
                    <a:pt x="2368" y="1"/>
                    <a:pt x="1535" y="1"/>
                  </a:cubicBezTo>
                  <a:close/>
                </a:path>
              </a:pathLst>
            </a:custGeom>
            <a:solidFill>
              <a:srgbClr val="F6A5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1511;p17">
              <a:extLst>
                <a:ext uri="{FF2B5EF4-FFF2-40B4-BE49-F238E27FC236}">
                  <a16:creationId xmlns:a16="http://schemas.microsoft.com/office/drawing/2014/main" id="{41CF1FAC-575C-439C-A4B4-1B373CFD814B}"/>
                </a:ext>
              </a:extLst>
            </p:cNvPr>
            <p:cNvSpPr/>
            <p:nvPr/>
          </p:nvSpPr>
          <p:spPr>
            <a:xfrm>
              <a:off x="2483195" y="3216744"/>
              <a:ext cx="629035" cy="121642"/>
            </a:xfrm>
            <a:custGeom>
              <a:avLst/>
              <a:gdLst/>
              <a:ahLst/>
              <a:cxnLst/>
              <a:rect l="l" t="t" r="r" b="b"/>
              <a:pathLst>
                <a:path w="4168" h="806" extrusionOk="0">
                  <a:moveTo>
                    <a:pt x="1" y="0"/>
                  </a:moveTo>
                  <a:lnTo>
                    <a:pt x="1" y="493"/>
                  </a:lnTo>
                  <a:cubicBezTo>
                    <a:pt x="1" y="667"/>
                    <a:pt x="924" y="806"/>
                    <a:pt x="2084" y="806"/>
                  </a:cubicBezTo>
                  <a:cubicBezTo>
                    <a:pt x="3237" y="806"/>
                    <a:pt x="4167" y="667"/>
                    <a:pt x="4167" y="493"/>
                  </a:cubicBezTo>
                  <a:lnTo>
                    <a:pt x="4167" y="0"/>
                  </a:lnTo>
                  <a:close/>
                </a:path>
              </a:pathLst>
            </a:custGeom>
            <a:solidFill>
              <a:srgbClr val="F6A5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1512;p17">
              <a:extLst>
                <a:ext uri="{FF2B5EF4-FFF2-40B4-BE49-F238E27FC236}">
                  <a16:creationId xmlns:a16="http://schemas.microsoft.com/office/drawing/2014/main" id="{C8852914-4789-4726-A3D9-AC90211AD2B3}"/>
                </a:ext>
              </a:extLst>
            </p:cNvPr>
            <p:cNvSpPr/>
            <p:nvPr/>
          </p:nvSpPr>
          <p:spPr>
            <a:xfrm>
              <a:off x="2483195" y="3216744"/>
              <a:ext cx="629035" cy="60821"/>
            </a:xfrm>
            <a:custGeom>
              <a:avLst/>
              <a:gdLst/>
              <a:ahLst/>
              <a:cxnLst/>
              <a:rect l="l" t="t" r="r" b="b"/>
              <a:pathLst>
                <a:path w="4168" h="403" extrusionOk="0">
                  <a:moveTo>
                    <a:pt x="1" y="0"/>
                  </a:moveTo>
                  <a:lnTo>
                    <a:pt x="1" y="83"/>
                  </a:lnTo>
                  <a:cubicBezTo>
                    <a:pt x="174" y="257"/>
                    <a:pt x="1042" y="403"/>
                    <a:pt x="2084" y="403"/>
                  </a:cubicBezTo>
                  <a:cubicBezTo>
                    <a:pt x="3126" y="403"/>
                    <a:pt x="3994" y="257"/>
                    <a:pt x="4167" y="83"/>
                  </a:cubicBezTo>
                  <a:lnTo>
                    <a:pt x="416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1513;p17">
              <a:extLst>
                <a:ext uri="{FF2B5EF4-FFF2-40B4-BE49-F238E27FC236}">
                  <a16:creationId xmlns:a16="http://schemas.microsoft.com/office/drawing/2014/main" id="{28E83060-CF85-4F12-917B-4879987A9CDE}"/>
                </a:ext>
              </a:extLst>
            </p:cNvPr>
            <p:cNvSpPr/>
            <p:nvPr/>
          </p:nvSpPr>
          <p:spPr>
            <a:xfrm>
              <a:off x="2483195" y="3164223"/>
              <a:ext cx="629035" cy="100815"/>
            </a:xfrm>
            <a:custGeom>
              <a:avLst/>
              <a:gdLst/>
              <a:ahLst/>
              <a:cxnLst/>
              <a:rect l="l" t="t" r="r" b="b"/>
              <a:pathLst>
                <a:path w="4168" h="668" extrusionOk="0">
                  <a:moveTo>
                    <a:pt x="2084" y="1"/>
                  </a:moveTo>
                  <a:cubicBezTo>
                    <a:pt x="924" y="1"/>
                    <a:pt x="1" y="147"/>
                    <a:pt x="1" y="348"/>
                  </a:cubicBezTo>
                  <a:cubicBezTo>
                    <a:pt x="1" y="522"/>
                    <a:pt x="924" y="668"/>
                    <a:pt x="2084" y="668"/>
                  </a:cubicBezTo>
                  <a:cubicBezTo>
                    <a:pt x="3237" y="668"/>
                    <a:pt x="4167" y="522"/>
                    <a:pt x="4167" y="348"/>
                  </a:cubicBezTo>
                  <a:cubicBezTo>
                    <a:pt x="4167" y="147"/>
                    <a:pt x="3237" y="1"/>
                    <a:pt x="2084" y="1"/>
                  </a:cubicBezTo>
                  <a:close/>
                </a:path>
              </a:pathLst>
            </a:custGeom>
            <a:solidFill>
              <a:srgbClr val="FED5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1514;p17">
              <a:extLst>
                <a:ext uri="{FF2B5EF4-FFF2-40B4-BE49-F238E27FC236}">
                  <a16:creationId xmlns:a16="http://schemas.microsoft.com/office/drawing/2014/main" id="{A1049E04-027B-47E1-9CB9-685643140783}"/>
                </a:ext>
              </a:extLst>
            </p:cNvPr>
            <p:cNvSpPr/>
            <p:nvPr/>
          </p:nvSpPr>
          <p:spPr>
            <a:xfrm>
              <a:off x="2473838" y="3154866"/>
              <a:ext cx="646692" cy="118623"/>
            </a:xfrm>
            <a:custGeom>
              <a:avLst/>
              <a:gdLst/>
              <a:ahLst/>
              <a:cxnLst/>
              <a:rect l="l" t="t" r="r" b="b"/>
              <a:pathLst>
                <a:path w="4285" h="786" extrusionOk="0">
                  <a:moveTo>
                    <a:pt x="2146" y="118"/>
                  </a:moveTo>
                  <a:cubicBezTo>
                    <a:pt x="2722" y="118"/>
                    <a:pt x="3243" y="146"/>
                    <a:pt x="3618" y="209"/>
                  </a:cubicBezTo>
                  <a:cubicBezTo>
                    <a:pt x="3792" y="264"/>
                    <a:pt x="3938" y="292"/>
                    <a:pt x="4056" y="320"/>
                  </a:cubicBezTo>
                  <a:cubicBezTo>
                    <a:pt x="4111" y="348"/>
                    <a:pt x="4139" y="348"/>
                    <a:pt x="4167" y="382"/>
                  </a:cubicBezTo>
                  <a:lnTo>
                    <a:pt x="4167" y="410"/>
                  </a:lnTo>
                  <a:lnTo>
                    <a:pt x="4139" y="438"/>
                  </a:lnTo>
                  <a:cubicBezTo>
                    <a:pt x="4083" y="466"/>
                    <a:pt x="3993" y="493"/>
                    <a:pt x="3882" y="521"/>
                  </a:cubicBezTo>
                  <a:cubicBezTo>
                    <a:pt x="3500" y="612"/>
                    <a:pt x="2868" y="667"/>
                    <a:pt x="2146" y="667"/>
                  </a:cubicBezTo>
                  <a:cubicBezTo>
                    <a:pt x="1563" y="667"/>
                    <a:pt x="1042" y="639"/>
                    <a:pt x="667" y="584"/>
                  </a:cubicBezTo>
                  <a:cubicBezTo>
                    <a:pt x="493" y="556"/>
                    <a:pt x="348" y="521"/>
                    <a:pt x="236" y="466"/>
                  </a:cubicBezTo>
                  <a:cubicBezTo>
                    <a:pt x="174" y="466"/>
                    <a:pt x="146" y="438"/>
                    <a:pt x="118" y="410"/>
                  </a:cubicBezTo>
                  <a:cubicBezTo>
                    <a:pt x="118" y="410"/>
                    <a:pt x="118" y="382"/>
                    <a:pt x="146" y="382"/>
                  </a:cubicBezTo>
                  <a:cubicBezTo>
                    <a:pt x="202" y="348"/>
                    <a:pt x="292" y="292"/>
                    <a:pt x="410" y="264"/>
                  </a:cubicBezTo>
                  <a:cubicBezTo>
                    <a:pt x="757" y="174"/>
                    <a:pt x="1417" y="118"/>
                    <a:pt x="2146" y="118"/>
                  </a:cubicBezTo>
                  <a:close/>
                  <a:moveTo>
                    <a:pt x="2146" y="0"/>
                  </a:moveTo>
                  <a:cubicBezTo>
                    <a:pt x="1563" y="0"/>
                    <a:pt x="1042" y="35"/>
                    <a:pt x="667" y="118"/>
                  </a:cubicBezTo>
                  <a:cubicBezTo>
                    <a:pt x="466" y="146"/>
                    <a:pt x="320" y="174"/>
                    <a:pt x="202" y="209"/>
                  </a:cubicBezTo>
                  <a:cubicBezTo>
                    <a:pt x="146" y="237"/>
                    <a:pt x="91" y="264"/>
                    <a:pt x="63" y="292"/>
                  </a:cubicBezTo>
                  <a:cubicBezTo>
                    <a:pt x="28" y="292"/>
                    <a:pt x="28" y="320"/>
                    <a:pt x="0" y="320"/>
                  </a:cubicBezTo>
                  <a:lnTo>
                    <a:pt x="0" y="410"/>
                  </a:lnTo>
                  <a:lnTo>
                    <a:pt x="0" y="466"/>
                  </a:lnTo>
                  <a:cubicBezTo>
                    <a:pt x="28" y="493"/>
                    <a:pt x="63" y="521"/>
                    <a:pt x="118" y="556"/>
                  </a:cubicBezTo>
                  <a:cubicBezTo>
                    <a:pt x="174" y="584"/>
                    <a:pt x="292" y="612"/>
                    <a:pt x="410" y="639"/>
                  </a:cubicBezTo>
                  <a:cubicBezTo>
                    <a:pt x="813" y="730"/>
                    <a:pt x="1417" y="785"/>
                    <a:pt x="2146" y="785"/>
                  </a:cubicBezTo>
                  <a:cubicBezTo>
                    <a:pt x="2722" y="785"/>
                    <a:pt x="3243" y="757"/>
                    <a:pt x="3618" y="695"/>
                  </a:cubicBezTo>
                  <a:cubicBezTo>
                    <a:pt x="3820" y="667"/>
                    <a:pt x="3965" y="639"/>
                    <a:pt x="4083" y="584"/>
                  </a:cubicBezTo>
                  <a:cubicBezTo>
                    <a:pt x="4139" y="556"/>
                    <a:pt x="4195" y="556"/>
                    <a:pt x="4229" y="521"/>
                  </a:cubicBezTo>
                  <a:cubicBezTo>
                    <a:pt x="4257" y="493"/>
                    <a:pt x="4257" y="493"/>
                    <a:pt x="4285" y="466"/>
                  </a:cubicBezTo>
                  <a:lnTo>
                    <a:pt x="4285" y="410"/>
                  </a:lnTo>
                  <a:lnTo>
                    <a:pt x="4285" y="320"/>
                  </a:lnTo>
                  <a:cubicBezTo>
                    <a:pt x="4257" y="292"/>
                    <a:pt x="4229" y="264"/>
                    <a:pt x="4167" y="264"/>
                  </a:cubicBezTo>
                  <a:cubicBezTo>
                    <a:pt x="4111" y="209"/>
                    <a:pt x="3993" y="174"/>
                    <a:pt x="3882" y="146"/>
                  </a:cubicBezTo>
                  <a:cubicBezTo>
                    <a:pt x="3472" y="63"/>
                    <a:pt x="2868" y="0"/>
                    <a:pt x="2146" y="0"/>
                  </a:cubicBezTo>
                  <a:close/>
                </a:path>
              </a:pathLst>
            </a:custGeom>
            <a:solidFill>
              <a:srgbClr val="FED5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1515;p17">
              <a:extLst>
                <a:ext uri="{FF2B5EF4-FFF2-40B4-BE49-F238E27FC236}">
                  <a16:creationId xmlns:a16="http://schemas.microsoft.com/office/drawing/2014/main" id="{FEA50342-277F-4630-836F-CF6540DF6327}"/>
                </a:ext>
              </a:extLst>
            </p:cNvPr>
            <p:cNvSpPr/>
            <p:nvPr/>
          </p:nvSpPr>
          <p:spPr>
            <a:xfrm>
              <a:off x="2566051" y="3181126"/>
              <a:ext cx="462268" cy="70329"/>
            </a:xfrm>
            <a:custGeom>
              <a:avLst/>
              <a:gdLst/>
              <a:ahLst/>
              <a:cxnLst/>
              <a:rect l="l" t="t" r="r" b="b"/>
              <a:pathLst>
                <a:path w="3063" h="466" extrusionOk="0">
                  <a:moveTo>
                    <a:pt x="1535" y="0"/>
                  </a:moveTo>
                  <a:cubicBezTo>
                    <a:pt x="695" y="0"/>
                    <a:pt x="0" y="90"/>
                    <a:pt x="0" y="236"/>
                  </a:cubicBezTo>
                  <a:cubicBezTo>
                    <a:pt x="0" y="347"/>
                    <a:pt x="695" y="465"/>
                    <a:pt x="1535" y="465"/>
                  </a:cubicBezTo>
                  <a:cubicBezTo>
                    <a:pt x="2368" y="465"/>
                    <a:pt x="3063" y="347"/>
                    <a:pt x="3063" y="236"/>
                  </a:cubicBezTo>
                  <a:cubicBezTo>
                    <a:pt x="3063" y="90"/>
                    <a:pt x="2368" y="0"/>
                    <a:pt x="1535" y="0"/>
                  </a:cubicBezTo>
                  <a:close/>
                </a:path>
              </a:pathLst>
            </a:custGeom>
            <a:solidFill>
              <a:srgbClr val="F6A5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1516;p17">
              <a:extLst>
                <a:ext uri="{FF2B5EF4-FFF2-40B4-BE49-F238E27FC236}">
                  <a16:creationId xmlns:a16="http://schemas.microsoft.com/office/drawing/2014/main" id="{937172F5-363F-4CE8-BDEF-DA1DA482C156}"/>
                </a:ext>
              </a:extLst>
            </p:cNvPr>
            <p:cNvSpPr/>
            <p:nvPr/>
          </p:nvSpPr>
          <p:spPr>
            <a:xfrm>
              <a:off x="2483195" y="3094045"/>
              <a:ext cx="629035" cy="126924"/>
            </a:xfrm>
            <a:custGeom>
              <a:avLst/>
              <a:gdLst/>
              <a:ahLst/>
              <a:cxnLst/>
              <a:rect l="l" t="t" r="r" b="b"/>
              <a:pathLst>
                <a:path w="4168" h="841" extrusionOk="0">
                  <a:moveTo>
                    <a:pt x="1" y="1"/>
                  </a:moveTo>
                  <a:lnTo>
                    <a:pt x="1" y="494"/>
                  </a:lnTo>
                  <a:cubicBezTo>
                    <a:pt x="1" y="695"/>
                    <a:pt x="924" y="841"/>
                    <a:pt x="2084" y="841"/>
                  </a:cubicBezTo>
                  <a:cubicBezTo>
                    <a:pt x="3237" y="841"/>
                    <a:pt x="4167" y="695"/>
                    <a:pt x="4167" y="494"/>
                  </a:cubicBezTo>
                  <a:lnTo>
                    <a:pt x="4167" y="1"/>
                  </a:lnTo>
                  <a:close/>
                </a:path>
              </a:pathLst>
            </a:custGeom>
            <a:solidFill>
              <a:srgbClr val="F6A5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1517;p17">
              <a:extLst>
                <a:ext uri="{FF2B5EF4-FFF2-40B4-BE49-F238E27FC236}">
                  <a16:creationId xmlns:a16="http://schemas.microsoft.com/office/drawing/2014/main" id="{7EC9D994-5ACE-404F-8354-67798D59D1DA}"/>
                </a:ext>
              </a:extLst>
            </p:cNvPr>
            <p:cNvSpPr/>
            <p:nvPr/>
          </p:nvSpPr>
          <p:spPr>
            <a:xfrm>
              <a:off x="2483195" y="3094045"/>
              <a:ext cx="629035" cy="66254"/>
            </a:xfrm>
            <a:custGeom>
              <a:avLst/>
              <a:gdLst/>
              <a:ahLst/>
              <a:cxnLst/>
              <a:rect l="l" t="t" r="r" b="b"/>
              <a:pathLst>
                <a:path w="4168" h="439" extrusionOk="0">
                  <a:moveTo>
                    <a:pt x="1" y="1"/>
                  </a:moveTo>
                  <a:lnTo>
                    <a:pt x="1" y="119"/>
                  </a:lnTo>
                  <a:cubicBezTo>
                    <a:pt x="174" y="292"/>
                    <a:pt x="1042" y="438"/>
                    <a:pt x="2084" y="438"/>
                  </a:cubicBezTo>
                  <a:cubicBezTo>
                    <a:pt x="3126" y="438"/>
                    <a:pt x="3994" y="292"/>
                    <a:pt x="4167" y="119"/>
                  </a:cubicBezTo>
                  <a:lnTo>
                    <a:pt x="4167"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1518;p17">
              <a:extLst>
                <a:ext uri="{FF2B5EF4-FFF2-40B4-BE49-F238E27FC236}">
                  <a16:creationId xmlns:a16="http://schemas.microsoft.com/office/drawing/2014/main" id="{C3BA044F-C245-4ACC-826F-79DC928785CA}"/>
                </a:ext>
              </a:extLst>
            </p:cNvPr>
            <p:cNvSpPr/>
            <p:nvPr/>
          </p:nvSpPr>
          <p:spPr>
            <a:xfrm>
              <a:off x="2483195" y="3045901"/>
              <a:ext cx="629035" cy="100664"/>
            </a:xfrm>
            <a:custGeom>
              <a:avLst/>
              <a:gdLst/>
              <a:ahLst/>
              <a:cxnLst/>
              <a:rect l="l" t="t" r="r" b="b"/>
              <a:pathLst>
                <a:path w="4168" h="667" extrusionOk="0">
                  <a:moveTo>
                    <a:pt x="2084" y="0"/>
                  </a:moveTo>
                  <a:cubicBezTo>
                    <a:pt x="924" y="0"/>
                    <a:pt x="1" y="146"/>
                    <a:pt x="1" y="320"/>
                  </a:cubicBezTo>
                  <a:cubicBezTo>
                    <a:pt x="1" y="521"/>
                    <a:pt x="924" y="667"/>
                    <a:pt x="2084" y="667"/>
                  </a:cubicBezTo>
                  <a:cubicBezTo>
                    <a:pt x="3237" y="667"/>
                    <a:pt x="4167" y="521"/>
                    <a:pt x="4167" y="320"/>
                  </a:cubicBezTo>
                  <a:cubicBezTo>
                    <a:pt x="4167" y="146"/>
                    <a:pt x="3237" y="0"/>
                    <a:pt x="2084" y="0"/>
                  </a:cubicBezTo>
                  <a:close/>
                </a:path>
              </a:pathLst>
            </a:custGeom>
            <a:solidFill>
              <a:srgbClr val="FED5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1519;p17">
              <a:extLst>
                <a:ext uri="{FF2B5EF4-FFF2-40B4-BE49-F238E27FC236}">
                  <a16:creationId xmlns:a16="http://schemas.microsoft.com/office/drawing/2014/main" id="{703CEDAB-E20D-45F6-8112-4E8A02784984}"/>
                </a:ext>
              </a:extLst>
            </p:cNvPr>
            <p:cNvSpPr/>
            <p:nvPr/>
          </p:nvSpPr>
          <p:spPr>
            <a:xfrm>
              <a:off x="2473838" y="3037450"/>
              <a:ext cx="646692" cy="117567"/>
            </a:xfrm>
            <a:custGeom>
              <a:avLst/>
              <a:gdLst/>
              <a:ahLst/>
              <a:cxnLst/>
              <a:rect l="l" t="t" r="r" b="b"/>
              <a:pathLst>
                <a:path w="4285" h="779" extrusionOk="0">
                  <a:moveTo>
                    <a:pt x="2146" y="119"/>
                  </a:moveTo>
                  <a:cubicBezTo>
                    <a:pt x="2722" y="119"/>
                    <a:pt x="3243" y="147"/>
                    <a:pt x="3618" y="202"/>
                  </a:cubicBezTo>
                  <a:cubicBezTo>
                    <a:pt x="3792" y="230"/>
                    <a:pt x="3938" y="292"/>
                    <a:pt x="4056" y="320"/>
                  </a:cubicBezTo>
                  <a:cubicBezTo>
                    <a:pt x="4111" y="320"/>
                    <a:pt x="4139" y="348"/>
                    <a:pt x="4167" y="376"/>
                  </a:cubicBezTo>
                  <a:cubicBezTo>
                    <a:pt x="4167" y="403"/>
                    <a:pt x="4167" y="403"/>
                    <a:pt x="4139" y="431"/>
                  </a:cubicBezTo>
                  <a:cubicBezTo>
                    <a:pt x="4083" y="466"/>
                    <a:pt x="3993" y="494"/>
                    <a:pt x="3882" y="522"/>
                  </a:cubicBezTo>
                  <a:cubicBezTo>
                    <a:pt x="3500" y="605"/>
                    <a:pt x="2868" y="667"/>
                    <a:pt x="2146" y="667"/>
                  </a:cubicBezTo>
                  <a:cubicBezTo>
                    <a:pt x="1563" y="667"/>
                    <a:pt x="1042" y="640"/>
                    <a:pt x="667" y="577"/>
                  </a:cubicBezTo>
                  <a:cubicBezTo>
                    <a:pt x="493" y="549"/>
                    <a:pt x="348" y="494"/>
                    <a:pt x="236" y="466"/>
                  </a:cubicBezTo>
                  <a:cubicBezTo>
                    <a:pt x="174" y="431"/>
                    <a:pt x="146" y="431"/>
                    <a:pt x="118" y="403"/>
                  </a:cubicBezTo>
                  <a:lnTo>
                    <a:pt x="118" y="376"/>
                  </a:lnTo>
                  <a:lnTo>
                    <a:pt x="146" y="348"/>
                  </a:lnTo>
                  <a:cubicBezTo>
                    <a:pt x="202" y="320"/>
                    <a:pt x="292" y="292"/>
                    <a:pt x="410" y="258"/>
                  </a:cubicBezTo>
                  <a:cubicBezTo>
                    <a:pt x="757" y="174"/>
                    <a:pt x="1417" y="119"/>
                    <a:pt x="2146" y="119"/>
                  </a:cubicBezTo>
                  <a:close/>
                  <a:moveTo>
                    <a:pt x="2146" y="1"/>
                  </a:moveTo>
                  <a:cubicBezTo>
                    <a:pt x="1563" y="1"/>
                    <a:pt x="1042" y="28"/>
                    <a:pt x="667" y="84"/>
                  </a:cubicBezTo>
                  <a:cubicBezTo>
                    <a:pt x="466" y="119"/>
                    <a:pt x="320" y="174"/>
                    <a:pt x="202" y="202"/>
                  </a:cubicBezTo>
                  <a:cubicBezTo>
                    <a:pt x="146" y="230"/>
                    <a:pt x="91" y="258"/>
                    <a:pt x="63" y="292"/>
                  </a:cubicBezTo>
                  <a:cubicBezTo>
                    <a:pt x="28" y="292"/>
                    <a:pt x="28" y="320"/>
                    <a:pt x="0" y="320"/>
                  </a:cubicBezTo>
                  <a:lnTo>
                    <a:pt x="0" y="376"/>
                  </a:lnTo>
                  <a:lnTo>
                    <a:pt x="0" y="466"/>
                  </a:lnTo>
                  <a:cubicBezTo>
                    <a:pt x="28" y="494"/>
                    <a:pt x="63" y="522"/>
                    <a:pt x="118" y="549"/>
                  </a:cubicBezTo>
                  <a:cubicBezTo>
                    <a:pt x="174" y="577"/>
                    <a:pt x="292" y="605"/>
                    <a:pt x="410" y="640"/>
                  </a:cubicBezTo>
                  <a:cubicBezTo>
                    <a:pt x="813" y="723"/>
                    <a:pt x="1417" y="778"/>
                    <a:pt x="2146" y="778"/>
                  </a:cubicBezTo>
                  <a:cubicBezTo>
                    <a:pt x="2722" y="778"/>
                    <a:pt x="3243" y="751"/>
                    <a:pt x="3618" y="695"/>
                  </a:cubicBezTo>
                  <a:cubicBezTo>
                    <a:pt x="3820" y="667"/>
                    <a:pt x="3965" y="605"/>
                    <a:pt x="4083" y="577"/>
                  </a:cubicBezTo>
                  <a:cubicBezTo>
                    <a:pt x="4139" y="549"/>
                    <a:pt x="4195" y="522"/>
                    <a:pt x="4229" y="494"/>
                  </a:cubicBezTo>
                  <a:cubicBezTo>
                    <a:pt x="4257" y="494"/>
                    <a:pt x="4257" y="466"/>
                    <a:pt x="4285" y="466"/>
                  </a:cubicBezTo>
                  <a:lnTo>
                    <a:pt x="4285" y="376"/>
                  </a:lnTo>
                  <a:lnTo>
                    <a:pt x="4285" y="320"/>
                  </a:lnTo>
                  <a:cubicBezTo>
                    <a:pt x="4257" y="292"/>
                    <a:pt x="4229" y="258"/>
                    <a:pt x="4167" y="230"/>
                  </a:cubicBezTo>
                  <a:cubicBezTo>
                    <a:pt x="4111" y="202"/>
                    <a:pt x="3993" y="174"/>
                    <a:pt x="3882" y="147"/>
                  </a:cubicBezTo>
                  <a:cubicBezTo>
                    <a:pt x="3472" y="56"/>
                    <a:pt x="2868" y="1"/>
                    <a:pt x="2146" y="1"/>
                  </a:cubicBezTo>
                  <a:close/>
                </a:path>
              </a:pathLst>
            </a:custGeom>
            <a:solidFill>
              <a:srgbClr val="FED5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1520;p17">
              <a:extLst>
                <a:ext uri="{FF2B5EF4-FFF2-40B4-BE49-F238E27FC236}">
                  <a16:creationId xmlns:a16="http://schemas.microsoft.com/office/drawing/2014/main" id="{E15EF9E8-7AEE-4CD3-B95F-5271D87A8844}"/>
                </a:ext>
              </a:extLst>
            </p:cNvPr>
            <p:cNvSpPr/>
            <p:nvPr/>
          </p:nvSpPr>
          <p:spPr>
            <a:xfrm>
              <a:off x="2566051" y="3063710"/>
              <a:ext cx="462268" cy="65047"/>
            </a:xfrm>
            <a:custGeom>
              <a:avLst/>
              <a:gdLst/>
              <a:ahLst/>
              <a:cxnLst/>
              <a:rect l="l" t="t" r="r" b="b"/>
              <a:pathLst>
                <a:path w="3063" h="431" extrusionOk="0">
                  <a:moveTo>
                    <a:pt x="1535" y="0"/>
                  </a:moveTo>
                  <a:cubicBezTo>
                    <a:pt x="695" y="0"/>
                    <a:pt x="0" y="84"/>
                    <a:pt x="0" y="202"/>
                  </a:cubicBezTo>
                  <a:cubicBezTo>
                    <a:pt x="0" y="348"/>
                    <a:pt x="695" y="431"/>
                    <a:pt x="1535" y="431"/>
                  </a:cubicBezTo>
                  <a:cubicBezTo>
                    <a:pt x="2368" y="431"/>
                    <a:pt x="3063" y="348"/>
                    <a:pt x="3063" y="202"/>
                  </a:cubicBezTo>
                  <a:cubicBezTo>
                    <a:pt x="3063" y="84"/>
                    <a:pt x="2368" y="0"/>
                    <a:pt x="1535" y="0"/>
                  </a:cubicBezTo>
                  <a:close/>
                </a:path>
              </a:pathLst>
            </a:custGeom>
            <a:solidFill>
              <a:srgbClr val="F6A5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1521;p17">
              <a:extLst>
                <a:ext uri="{FF2B5EF4-FFF2-40B4-BE49-F238E27FC236}">
                  <a16:creationId xmlns:a16="http://schemas.microsoft.com/office/drawing/2014/main" id="{5735FA4E-A54B-4084-BB01-857457047D5A}"/>
                </a:ext>
              </a:extLst>
            </p:cNvPr>
            <p:cNvSpPr/>
            <p:nvPr/>
          </p:nvSpPr>
          <p:spPr>
            <a:xfrm>
              <a:off x="3138193" y="3692446"/>
              <a:ext cx="629035" cy="122849"/>
            </a:xfrm>
            <a:custGeom>
              <a:avLst/>
              <a:gdLst/>
              <a:ahLst/>
              <a:cxnLst/>
              <a:rect l="l" t="t" r="r" b="b"/>
              <a:pathLst>
                <a:path w="4168" h="814" extrusionOk="0">
                  <a:moveTo>
                    <a:pt x="1" y="1"/>
                  </a:moveTo>
                  <a:lnTo>
                    <a:pt x="1" y="466"/>
                  </a:lnTo>
                  <a:cubicBezTo>
                    <a:pt x="1" y="667"/>
                    <a:pt x="924" y="813"/>
                    <a:pt x="2084" y="813"/>
                  </a:cubicBezTo>
                  <a:cubicBezTo>
                    <a:pt x="3237" y="813"/>
                    <a:pt x="4167" y="667"/>
                    <a:pt x="4167" y="466"/>
                  </a:cubicBezTo>
                  <a:lnTo>
                    <a:pt x="4167" y="1"/>
                  </a:lnTo>
                  <a:close/>
                </a:path>
              </a:pathLst>
            </a:custGeom>
            <a:solidFill>
              <a:srgbClr val="F6A5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1522;p17">
              <a:extLst>
                <a:ext uri="{FF2B5EF4-FFF2-40B4-BE49-F238E27FC236}">
                  <a16:creationId xmlns:a16="http://schemas.microsoft.com/office/drawing/2014/main" id="{6CC9311A-A217-455A-A4DD-7E0E29D8929E}"/>
                </a:ext>
              </a:extLst>
            </p:cNvPr>
            <p:cNvSpPr/>
            <p:nvPr/>
          </p:nvSpPr>
          <p:spPr>
            <a:xfrm>
              <a:off x="3138193" y="3692446"/>
              <a:ext cx="629035" cy="60972"/>
            </a:xfrm>
            <a:custGeom>
              <a:avLst/>
              <a:gdLst/>
              <a:ahLst/>
              <a:cxnLst/>
              <a:rect l="l" t="t" r="r" b="b"/>
              <a:pathLst>
                <a:path w="4168" h="404" extrusionOk="0">
                  <a:moveTo>
                    <a:pt x="1" y="1"/>
                  </a:moveTo>
                  <a:lnTo>
                    <a:pt x="1" y="84"/>
                  </a:lnTo>
                  <a:cubicBezTo>
                    <a:pt x="174" y="258"/>
                    <a:pt x="1042" y="404"/>
                    <a:pt x="2084" y="404"/>
                  </a:cubicBezTo>
                  <a:cubicBezTo>
                    <a:pt x="3126" y="404"/>
                    <a:pt x="3994" y="258"/>
                    <a:pt x="4167" y="84"/>
                  </a:cubicBezTo>
                  <a:lnTo>
                    <a:pt x="4167"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1523;p17">
              <a:extLst>
                <a:ext uri="{FF2B5EF4-FFF2-40B4-BE49-F238E27FC236}">
                  <a16:creationId xmlns:a16="http://schemas.microsoft.com/office/drawing/2014/main" id="{EB39B62C-3BF1-4F50-AEC8-40F51A161818}"/>
                </a:ext>
              </a:extLst>
            </p:cNvPr>
            <p:cNvSpPr/>
            <p:nvPr/>
          </p:nvSpPr>
          <p:spPr>
            <a:xfrm>
              <a:off x="3138193" y="3640077"/>
              <a:ext cx="629035" cy="100815"/>
            </a:xfrm>
            <a:custGeom>
              <a:avLst/>
              <a:gdLst/>
              <a:ahLst/>
              <a:cxnLst/>
              <a:rect l="l" t="t" r="r" b="b"/>
              <a:pathLst>
                <a:path w="4168" h="668" extrusionOk="0">
                  <a:moveTo>
                    <a:pt x="2084" y="1"/>
                  </a:moveTo>
                  <a:cubicBezTo>
                    <a:pt x="924" y="1"/>
                    <a:pt x="1" y="146"/>
                    <a:pt x="1" y="348"/>
                  </a:cubicBezTo>
                  <a:cubicBezTo>
                    <a:pt x="1" y="521"/>
                    <a:pt x="924" y="667"/>
                    <a:pt x="2084" y="667"/>
                  </a:cubicBezTo>
                  <a:cubicBezTo>
                    <a:pt x="3237" y="667"/>
                    <a:pt x="4167" y="521"/>
                    <a:pt x="4167" y="348"/>
                  </a:cubicBezTo>
                  <a:cubicBezTo>
                    <a:pt x="4167" y="146"/>
                    <a:pt x="3237" y="1"/>
                    <a:pt x="2084" y="1"/>
                  </a:cubicBezTo>
                  <a:close/>
                </a:path>
              </a:pathLst>
            </a:custGeom>
            <a:solidFill>
              <a:srgbClr val="FED5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1524;p17">
              <a:extLst>
                <a:ext uri="{FF2B5EF4-FFF2-40B4-BE49-F238E27FC236}">
                  <a16:creationId xmlns:a16="http://schemas.microsoft.com/office/drawing/2014/main" id="{A4E87363-E942-4740-AC5C-F3451E199EF8}"/>
                </a:ext>
              </a:extLst>
            </p:cNvPr>
            <p:cNvSpPr/>
            <p:nvPr/>
          </p:nvSpPr>
          <p:spPr>
            <a:xfrm>
              <a:off x="3128836" y="3631776"/>
              <a:ext cx="646692" cy="117416"/>
            </a:xfrm>
            <a:custGeom>
              <a:avLst/>
              <a:gdLst/>
              <a:ahLst/>
              <a:cxnLst/>
              <a:rect l="l" t="t" r="r" b="b"/>
              <a:pathLst>
                <a:path w="4285" h="778" extrusionOk="0">
                  <a:moveTo>
                    <a:pt x="2146" y="111"/>
                  </a:moveTo>
                  <a:cubicBezTo>
                    <a:pt x="2722" y="111"/>
                    <a:pt x="3243" y="139"/>
                    <a:pt x="3618" y="201"/>
                  </a:cubicBezTo>
                  <a:cubicBezTo>
                    <a:pt x="3792" y="229"/>
                    <a:pt x="3938" y="285"/>
                    <a:pt x="4056" y="312"/>
                  </a:cubicBezTo>
                  <a:cubicBezTo>
                    <a:pt x="4111" y="347"/>
                    <a:pt x="4139" y="347"/>
                    <a:pt x="4167" y="375"/>
                  </a:cubicBezTo>
                  <a:lnTo>
                    <a:pt x="4167" y="403"/>
                  </a:lnTo>
                  <a:lnTo>
                    <a:pt x="4139" y="431"/>
                  </a:lnTo>
                  <a:cubicBezTo>
                    <a:pt x="4083" y="458"/>
                    <a:pt x="3993" y="486"/>
                    <a:pt x="3882" y="521"/>
                  </a:cubicBezTo>
                  <a:cubicBezTo>
                    <a:pt x="3535" y="604"/>
                    <a:pt x="2868" y="660"/>
                    <a:pt x="2146" y="660"/>
                  </a:cubicBezTo>
                  <a:cubicBezTo>
                    <a:pt x="1563" y="660"/>
                    <a:pt x="1042" y="632"/>
                    <a:pt x="667" y="576"/>
                  </a:cubicBezTo>
                  <a:cubicBezTo>
                    <a:pt x="493" y="549"/>
                    <a:pt x="348" y="521"/>
                    <a:pt x="236" y="458"/>
                  </a:cubicBezTo>
                  <a:cubicBezTo>
                    <a:pt x="202" y="458"/>
                    <a:pt x="146" y="431"/>
                    <a:pt x="146" y="403"/>
                  </a:cubicBezTo>
                  <a:lnTo>
                    <a:pt x="118" y="403"/>
                  </a:lnTo>
                  <a:cubicBezTo>
                    <a:pt x="118" y="403"/>
                    <a:pt x="118" y="375"/>
                    <a:pt x="146" y="347"/>
                  </a:cubicBezTo>
                  <a:cubicBezTo>
                    <a:pt x="202" y="312"/>
                    <a:pt x="292" y="285"/>
                    <a:pt x="410" y="257"/>
                  </a:cubicBezTo>
                  <a:cubicBezTo>
                    <a:pt x="785" y="174"/>
                    <a:pt x="1417" y="111"/>
                    <a:pt x="2146" y="111"/>
                  </a:cubicBezTo>
                  <a:close/>
                  <a:moveTo>
                    <a:pt x="2146" y="0"/>
                  </a:moveTo>
                  <a:cubicBezTo>
                    <a:pt x="1563" y="0"/>
                    <a:pt x="1042" y="28"/>
                    <a:pt x="667" y="83"/>
                  </a:cubicBezTo>
                  <a:cubicBezTo>
                    <a:pt x="466" y="139"/>
                    <a:pt x="320" y="174"/>
                    <a:pt x="202" y="201"/>
                  </a:cubicBezTo>
                  <a:cubicBezTo>
                    <a:pt x="146" y="229"/>
                    <a:pt x="91" y="257"/>
                    <a:pt x="63" y="285"/>
                  </a:cubicBezTo>
                  <a:cubicBezTo>
                    <a:pt x="28" y="285"/>
                    <a:pt x="28" y="312"/>
                    <a:pt x="28" y="312"/>
                  </a:cubicBezTo>
                  <a:cubicBezTo>
                    <a:pt x="0" y="347"/>
                    <a:pt x="0" y="375"/>
                    <a:pt x="0" y="403"/>
                  </a:cubicBezTo>
                  <a:cubicBezTo>
                    <a:pt x="0" y="403"/>
                    <a:pt x="0" y="431"/>
                    <a:pt x="28" y="458"/>
                  </a:cubicBezTo>
                  <a:cubicBezTo>
                    <a:pt x="28" y="486"/>
                    <a:pt x="63" y="521"/>
                    <a:pt x="118" y="549"/>
                  </a:cubicBezTo>
                  <a:cubicBezTo>
                    <a:pt x="174" y="576"/>
                    <a:pt x="292" y="604"/>
                    <a:pt x="410" y="632"/>
                  </a:cubicBezTo>
                  <a:cubicBezTo>
                    <a:pt x="813" y="722"/>
                    <a:pt x="1417" y="778"/>
                    <a:pt x="2146" y="778"/>
                  </a:cubicBezTo>
                  <a:cubicBezTo>
                    <a:pt x="2722" y="778"/>
                    <a:pt x="3243" y="750"/>
                    <a:pt x="3618" y="694"/>
                  </a:cubicBezTo>
                  <a:cubicBezTo>
                    <a:pt x="3820" y="660"/>
                    <a:pt x="3965" y="604"/>
                    <a:pt x="4083" y="576"/>
                  </a:cubicBezTo>
                  <a:cubicBezTo>
                    <a:pt x="4139" y="549"/>
                    <a:pt x="4195" y="521"/>
                    <a:pt x="4229" y="521"/>
                  </a:cubicBezTo>
                  <a:lnTo>
                    <a:pt x="4285" y="458"/>
                  </a:lnTo>
                  <a:lnTo>
                    <a:pt x="4285" y="403"/>
                  </a:lnTo>
                  <a:lnTo>
                    <a:pt x="4285" y="312"/>
                  </a:lnTo>
                  <a:cubicBezTo>
                    <a:pt x="4257" y="285"/>
                    <a:pt x="4229" y="257"/>
                    <a:pt x="4167" y="257"/>
                  </a:cubicBezTo>
                  <a:cubicBezTo>
                    <a:pt x="4111" y="201"/>
                    <a:pt x="3993" y="174"/>
                    <a:pt x="3882" y="139"/>
                  </a:cubicBezTo>
                  <a:cubicBezTo>
                    <a:pt x="3472" y="56"/>
                    <a:pt x="2868" y="0"/>
                    <a:pt x="2146" y="0"/>
                  </a:cubicBezTo>
                  <a:close/>
                </a:path>
              </a:pathLst>
            </a:custGeom>
            <a:solidFill>
              <a:srgbClr val="FED5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1525;p17">
              <a:extLst>
                <a:ext uri="{FF2B5EF4-FFF2-40B4-BE49-F238E27FC236}">
                  <a16:creationId xmlns:a16="http://schemas.microsoft.com/office/drawing/2014/main" id="{0B0F65BB-6A2A-4032-B8F2-F3A02FB5AF1D}"/>
                </a:ext>
              </a:extLst>
            </p:cNvPr>
            <p:cNvSpPr/>
            <p:nvPr/>
          </p:nvSpPr>
          <p:spPr>
            <a:xfrm>
              <a:off x="3221049" y="3657885"/>
              <a:ext cx="462268" cy="69272"/>
            </a:xfrm>
            <a:custGeom>
              <a:avLst/>
              <a:gdLst/>
              <a:ahLst/>
              <a:cxnLst/>
              <a:rect l="l" t="t" r="r" b="b"/>
              <a:pathLst>
                <a:path w="3063" h="459" extrusionOk="0">
                  <a:moveTo>
                    <a:pt x="1535" y="1"/>
                  </a:moveTo>
                  <a:cubicBezTo>
                    <a:pt x="695" y="1"/>
                    <a:pt x="0" y="84"/>
                    <a:pt x="0" y="230"/>
                  </a:cubicBezTo>
                  <a:cubicBezTo>
                    <a:pt x="0" y="348"/>
                    <a:pt x="695" y="459"/>
                    <a:pt x="1535" y="459"/>
                  </a:cubicBezTo>
                  <a:cubicBezTo>
                    <a:pt x="2368" y="459"/>
                    <a:pt x="3063" y="348"/>
                    <a:pt x="3063" y="230"/>
                  </a:cubicBezTo>
                  <a:cubicBezTo>
                    <a:pt x="3063" y="84"/>
                    <a:pt x="2368" y="1"/>
                    <a:pt x="1535" y="1"/>
                  </a:cubicBezTo>
                  <a:close/>
                </a:path>
              </a:pathLst>
            </a:custGeom>
            <a:solidFill>
              <a:srgbClr val="F6A5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1526;p17">
              <a:extLst>
                <a:ext uri="{FF2B5EF4-FFF2-40B4-BE49-F238E27FC236}">
                  <a16:creationId xmlns:a16="http://schemas.microsoft.com/office/drawing/2014/main" id="{1BCF6970-25F3-4F1C-AD34-3CD39B3185C0}"/>
                </a:ext>
              </a:extLst>
            </p:cNvPr>
            <p:cNvSpPr/>
            <p:nvPr/>
          </p:nvSpPr>
          <p:spPr>
            <a:xfrm>
              <a:off x="3138193" y="3569899"/>
              <a:ext cx="629035" cy="126924"/>
            </a:xfrm>
            <a:custGeom>
              <a:avLst/>
              <a:gdLst/>
              <a:ahLst/>
              <a:cxnLst/>
              <a:rect l="l" t="t" r="r" b="b"/>
              <a:pathLst>
                <a:path w="4168" h="841" extrusionOk="0">
                  <a:moveTo>
                    <a:pt x="1" y="0"/>
                  </a:moveTo>
                  <a:lnTo>
                    <a:pt x="1" y="493"/>
                  </a:lnTo>
                  <a:cubicBezTo>
                    <a:pt x="1" y="695"/>
                    <a:pt x="924" y="841"/>
                    <a:pt x="2084" y="841"/>
                  </a:cubicBezTo>
                  <a:cubicBezTo>
                    <a:pt x="3237" y="841"/>
                    <a:pt x="4167" y="695"/>
                    <a:pt x="4167" y="493"/>
                  </a:cubicBezTo>
                  <a:lnTo>
                    <a:pt x="4167" y="0"/>
                  </a:lnTo>
                  <a:close/>
                </a:path>
              </a:pathLst>
            </a:custGeom>
            <a:solidFill>
              <a:srgbClr val="F6A5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1527;p17">
              <a:extLst>
                <a:ext uri="{FF2B5EF4-FFF2-40B4-BE49-F238E27FC236}">
                  <a16:creationId xmlns:a16="http://schemas.microsoft.com/office/drawing/2014/main" id="{748EACB7-AA60-476A-8FEB-0E5A7C6E3824}"/>
                </a:ext>
              </a:extLst>
            </p:cNvPr>
            <p:cNvSpPr/>
            <p:nvPr/>
          </p:nvSpPr>
          <p:spPr>
            <a:xfrm>
              <a:off x="3138193" y="3569899"/>
              <a:ext cx="629035" cy="66103"/>
            </a:xfrm>
            <a:custGeom>
              <a:avLst/>
              <a:gdLst/>
              <a:ahLst/>
              <a:cxnLst/>
              <a:rect l="l" t="t" r="r" b="b"/>
              <a:pathLst>
                <a:path w="4168" h="438" extrusionOk="0">
                  <a:moveTo>
                    <a:pt x="1" y="0"/>
                  </a:moveTo>
                  <a:lnTo>
                    <a:pt x="1" y="118"/>
                  </a:lnTo>
                  <a:cubicBezTo>
                    <a:pt x="174" y="292"/>
                    <a:pt x="1042" y="438"/>
                    <a:pt x="2084" y="438"/>
                  </a:cubicBezTo>
                  <a:cubicBezTo>
                    <a:pt x="3126" y="438"/>
                    <a:pt x="3994" y="292"/>
                    <a:pt x="4167" y="118"/>
                  </a:cubicBezTo>
                  <a:lnTo>
                    <a:pt x="416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1528;p17">
              <a:extLst>
                <a:ext uri="{FF2B5EF4-FFF2-40B4-BE49-F238E27FC236}">
                  <a16:creationId xmlns:a16="http://schemas.microsoft.com/office/drawing/2014/main" id="{1AF5EEF0-8C34-4461-A81C-7656F87D0982}"/>
                </a:ext>
              </a:extLst>
            </p:cNvPr>
            <p:cNvSpPr/>
            <p:nvPr/>
          </p:nvSpPr>
          <p:spPr>
            <a:xfrm>
              <a:off x="3138193" y="3521604"/>
              <a:ext cx="629035" cy="100815"/>
            </a:xfrm>
            <a:custGeom>
              <a:avLst/>
              <a:gdLst/>
              <a:ahLst/>
              <a:cxnLst/>
              <a:rect l="l" t="t" r="r" b="b"/>
              <a:pathLst>
                <a:path w="4168" h="668" extrusionOk="0">
                  <a:moveTo>
                    <a:pt x="2084" y="1"/>
                  </a:moveTo>
                  <a:cubicBezTo>
                    <a:pt x="924" y="1"/>
                    <a:pt x="1" y="147"/>
                    <a:pt x="1" y="320"/>
                  </a:cubicBezTo>
                  <a:cubicBezTo>
                    <a:pt x="1" y="522"/>
                    <a:pt x="924" y="668"/>
                    <a:pt x="2084" y="668"/>
                  </a:cubicBezTo>
                  <a:cubicBezTo>
                    <a:pt x="3237" y="668"/>
                    <a:pt x="4167" y="522"/>
                    <a:pt x="4167" y="320"/>
                  </a:cubicBezTo>
                  <a:cubicBezTo>
                    <a:pt x="4167" y="147"/>
                    <a:pt x="3237" y="1"/>
                    <a:pt x="2084" y="1"/>
                  </a:cubicBezTo>
                  <a:close/>
                </a:path>
              </a:pathLst>
            </a:custGeom>
            <a:solidFill>
              <a:srgbClr val="FED5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1529;p17">
              <a:extLst>
                <a:ext uri="{FF2B5EF4-FFF2-40B4-BE49-F238E27FC236}">
                  <a16:creationId xmlns:a16="http://schemas.microsoft.com/office/drawing/2014/main" id="{28B23F5D-12F3-4EA7-83ED-4ECB1EACA9CA}"/>
                </a:ext>
              </a:extLst>
            </p:cNvPr>
            <p:cNvSpPr/>
            <p:nvPr/>
          </p:nvSpPr>
          <p:spPr>
            <a:xfrm>
              <a:off x="3128836" y="3513303"/>
              <a:ext cx="646692" cy="118472"/>
            </a:xfrm>
            <a:custGeom>
              <a:avLst/>
              <a:gdLst/>
              <a:ahLst/>
              <a:cxnLst/>
              <a:rect l="l" t="t" r="r" b="b"/>
              <a:pathLst>
                <a:path w="4285" h="785" extrusionOk="0">
                  <a:moveTo>
                    <a:pt x="2146" y="118"/>
                  </a:moveTo>
                  <a:cubicBezTo>
                    <a:pt x="2722" y="118"/>
                    <a:pt x="3243" y="146"/>
                    <a:pt x="3618" y="202"/>
                  </a:cubicBezTo>
                  <a:cubicBezTo>
                    <a:pt x="3792" y="229"/>
                    <a:pt x="3938" y="264"/>
                    <a:pt x="4056" y="320"/>
                  </a:cubicBezTo>
                  <a:cubicBezTo>
                    <a:pt x="4111" y="320"/>
                    <a:pt x="4139" y="348"/>
                    <a:pt x="4167" y="375"/>
                  </a:cubicBezTo>
                  <a:cubicBezTo>
                    <a:pt x="4167" y="375"/>
                    <a:pt x="4167" y="403"/>
                    <a:pt x="4139" y="438"/>
                  </a:cubicBezTo>
                  <a:cubicBezTo>
                    <a:pt x="4083" y="466"/>
                    <a:pt x="3993" y="493"/>
                    <a:pt x="3882" y="521"/>
                  </a:cubicBezTo>
                  <a:cubicBezTo>
                    <a:pt x="3535" y="611"/>
                    <a:pt x="2868" y="667"/>
                    <a:pt x="2146" y="667"/>
                  </a:cubicBezTo>
                  <a:cubicBezTo>
                    <a:pt x="1563" y="667"/>
                    <a:pt x="1042" y="639"/>
                    <a:pt x="667" y="577"/>
                  </a:cubicBezTo>
                  <a:cubicBezTo>
                    <a:pt x="493" y="549"/>
                    <a:pt x="348" y="493"/>
                    <a:pt x="236" y="466"/>
                  </a:cubicBezTo>
                  <a:cubicBezTo>
                    <a:pt x="202" y="438"/>
                    <a:pt x="146" y="438"/>
                    <a:pt x="146" y="403"/>
                  </a:cubicBezTo>
                  <a:lnTo>
                    <a:pt x="118" y="375"/>
                  </a:lnTo>
                  <a:lnTo>
                    <a:pt x="146" y="348"/>
                  </a:lnTo>
                  <a:cubicBezTo>
                    <a:pt x="202" y="320"/>
                    <a:pt x="292" y="292"/>
                    <a:pt x="410" y="264"/>
                  </a:cubicBezTo>
                  <a:cubicBezTo>
                    <a:pt x="785" y="174"/>
                    <a:pt x="1417" y="118"/>
                    <a:pt x="2146" y="118"/>
                  </a:cubicBezTo>
                  <a:close/>
                  <a:moveTo>
                    <a:pt x="2146" y="0"/>
                  </a:moveTo>
                  <a:cubicBezTo>
                    <a:pt x="1563" y="0"/>
                    <a:pt x="1042" y="28"/>
                    <a:pt x="667" y="91"/>
                  </a:cubicBezTo>
                  <a:cubicBezTo>
                    <a:pt x="466" y="118"/>
                    <a:pt x="320" y="174"/>
                    <a:pt x="202" y="202"/>
                  </a:cubicBezTo>
                  <a:cubicBezTo>
                    <a:pt x="146" y="229"/>
                    <a:pt x="91" y="264"/>
                    <a:pt x="63" y="264"/>
                  </a:cubicBezTo>
                  <a:cubicBezTo>
                    <a:pt x="28" y="292"/>
                    <a:pt x="28" y="292"/>
                    <a:pt x="28" y="320"/>
                  </a:cubicBezTo>
                  <a:cubicBezTo>
                    <a:pt x="0" y="348"/>
                    <a:pt x="0" y="375"/>
                    <a:pt x="0" y="375"/>
                  </a:cubicBezTo>
                  <a:cubicBezTo>
                    <a:pt x="0" y="403"/>
                    <a:pt x="0" y="438"/>
                    <a:pt x="28" y="466"/>
                  </a:cubicBezTo>
                  <a:cubicBezTo>
                    <a:pt x="28" y="493"/>
                    <a:pt x="63" y="521"/>
                    <a:pt x="118" y="521"/>
                  </a:cubicBezTo>
                  <a:cubicBezTo>
                    <a:pt x="174" y="577"/>
                    <a:pt x="292" y="611"/>
                    <a:pt x="410" y="639"/>
                  </a:cubicBezTo>
                  <a:cubicBezTo>
                    <a:pt x="813" y="723"/>
                    <a:pt x="1417" y="785"/>
                    <a:pt x="2146" y="785"/>
                  </a:cubicBezTo>
                  <a:cubicBezTo>
                    <a:pt x="2722" y="785"/>
                    <a:pt x="3243" y="750"/>
                    <a:pt x="3618" y="695"/>
                  </a:cubicBezTo>
                  <a:cubicBezTo>
                    <a:pt x="3820" y="639"/>
                    <a:pt x="3965" y="611"/>
                    <a:pt x="4083" y="577"/>
                  </a:cubicBezTo>
                  <a:cubicBezTo>
                    <a:pt x="4139" y="549"/>
                    <a:pt x="4195" y="521"/>
                    <a:pt x="4229" y="493"/>
                  </a:cubicBezTo>
                  <a:cubicBezTo>
                    <a:pt x="4257" y="493"/>
                    <a:pt x="4257" y="466"/>
                    <a:pt x="4285" y="466"/>
                  </a:cubicBezTo>
                  <a:lnTo>
                    <a:pt x="4285" y="375"/>
                  </a:lnTo>
                  <a:lnTo>
                    <a:pt x="4285" y="320"/>
                  </a:lnTo>
                  <a:cubicBezTo>
                    <a:pt x="4257" y="292"/>
                    <a:pt x="4229" y="264"/>
                    <a:pt x="4167" y="229"/>
                  </a:cubicBezTo>
                  <a:cubicBezTo>
                    <a:pt x="4111" y="202"/>
                    <a:pt x="3993" y="174"/>
                    <a:pt x="3882" y="146"/>
                  </a:cubicBezTo>
                  <a:cubicBezTo>
                    <a:pt x="3472" y="56"/>
                    <a:pt x="2868" y="0"/>
                    <a:pt x="2146" y="0"/>
                  </a:cubicBezTo>
                  <a:close/>
                </a:path>
              </a:pathLst>
            </a:custGeom>
            <a:solidFill>
              <a:srgbClr val="FED5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1530;p17">
              <a:extLst>
                <a:ext uri="{FF2B5EF4-FFF2-40B4-BE49-F238E27FC236}">
                  <a16:creationId xmlns:a16="http://schemas.microsoft.com/office/drawing/2014/main" id="{329F6A0C-F68D-46EE-8FC1-CC7CF8E8BBBD}"/>
                </a:ext>
              </a:extLst>
            </p:cNvPr>
            <p:cNvSpPr/>
            <p:nvPr/>
          </p:nvSpPr>
          <p:spPr>
            <a:xfrm>
              <a:off x="3221049" y="3535338"/>
              <a:ext cx="462268" cy="70329"/>
            </a:xfrm>
            <a:custGeom>
              <a:avLst/>
              <a:gdLst/>
              <a:ahLst/>
              <a:cxnLst/>
              <a:rect l="l" t="t" r="r" b="b"/>
              <a:pathLst>
                <a:path w="3063" h="466" extrusionOk="0">
                  <a:moveTo>
                    <a:pt x="1535" y="0"/>
                  </a:moveTo>
                  <a:cubicBezTo>
                    <a:pt x="695" y="0"/>
                    <a:pt x="0" y="118"/>
                    <a:pt x="0" y="229"/>
                  </a:cubicBezTo>
                  <a:cubicBezTo>
                    <a:pt x="0" y="375"/>
                    <a:pt x="695" y="465"/>
                    <a:pt x="1535" y="465"/>
                  </a:cubicBezTo>
                  <a:cubicBezTo>
                    <a:pt x="2368" y="465"/>
                    <a:pt x="3063" y="375"/>
                    <a:pt x="3063" y="229"/>
                  </a:cubicBezTo>
                  <a:cubicBezTo>
                    <a:pt x="3063" y="118"/>
                    <a:pt x="2368" y="0"/>
                    <a:pt x="1535" y="0"/>
                  </a:cubicBezTo>
                  <a:close/>
                </a:path>
              </a:pathLst>
            </a:custGeom>
            <a:solidFill>
              <a:srgbClr val="F6A5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1531;p17">
              <a:extLst>
                <a:ext uri="{FF2B5EF4-FFF2-40B4-BE49-F238E27FC236}">
                  <a16:creationId xmlns:a16="http://schemas.microsoft.com/office/drawing/2014/main" id="{68DC24D3-2862-4626-AE77-E141CBDF4F4F}"/>
                </a:ext>
              </a:extLst>
            </p:cNvPr>
            <p:cNvSpPr/>
            <p:nvPr/>
          </p:nvSpPr>
          <p:spPr>
            <a:xfrm>
              <a:off x="3138193" y="3452482"/>
              <a:ext cx="629035" cy="126924"/>
            </a:xfrm>
            <a:custGeom>
              <a:avLst/>
              <a:gdLst/>
              <a:ahLst/>
              <a:cxnLst/>
              <a:rect l="l" t="t" r="r" b="b"/>
              <a:pathLst>
                <a:path w="4168" h="841" extrusionOk="0">
                  <a:moveTo>
                    <a:pt x="1" y="1"/>
                  </a:moveTo>
                  <a:lnTo>
                    <a:pt x="1" y="494"/>
                  </a:lnTo>
                  <a:cubicBezTo>
                    <a:pt x="1" y="667"/>
                    <a:pt x="924" y="841"/>
                    <a:pt x="2084" y="841"/>
                  </a:cubicBezTo>
                  <a:cubicBezTo>
                    <a:pt x="3237" y="841"/>
                    <a:pt x="4167" y="667"/>
                    <a:pt x="4167" y="494"/>
                  </a:cubicBezTo>
                  <a:lnTo>
                    <a:pt x="4167" y="1"/>
                  </a:lnTo>
                  <a:close/>
                </a:path>
              </a:pathLst>
            </a:custGeom>
            <a:solidFill>
              <a:srgbClr val="F6A5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1532;p17">
              <a:extLst>
                <a:ext uri="{FF2B5EF4-FFF2-40B4-BE49-F238E27FC236}">
                  <a16:creationId xmlns:a16="http://schemas.microsoft.com/office/drawing/2014/main" id="{6AA280BD-EB05-47A4-A846-27F925447EDF}"/>
                </a:ext>
              </a:extLst>
            </p:cNvPr>
            <p:cNvSpPr/>
            <p:nvPr/>
          </p:nvSpPr>
          <p:spPr>
            <a:xfrm>
              <a:off x="3138193" y="3452482"/>
              <a:ext cx="629035" cy="60972"/>
            </a:xfrm>
            <a:custGeom>
              <a:avLst/>
              <a:gdLst/>
              <a:ahLst/>
              <a:cxnLst/>
              <a:rect l="l" t="t" r="r" b="b"/>
              <a:pathLst>
                <a:path w="4168" h="404" extrusionOk="0">
                  <a:moveTo>
                    <a:pt x="1" y="1"/>
                  </a:moveTo>
                  <a:lnTo>
                    <a:pt x="1" y="112"/>
                  </a:lnTo>
                  <a:cubicBezTo>
                    <a:pt x="174" y="285"/>
                    <a:pt x="1042" y="403"/>
                    <a:pt x="2084" y="403"/>
                  </a:cubicBezTo>
                  <a:cubicBezTo>
                    <a:pt x="3126" y="403"/>
                    <a:pt x="3994" y="285"/>
                    <a:pt x="4167" y="112"/>
                  </a:cubicBezTo>
                  <a:lnTo>
                    <a:pt x="4167"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1533;p17">
              <a:extLst>
                <a:ext uri="{FF2B5EF4-FFF2-40B4-BE49-F238E27FC236}">
                  <a16:creationId xmlns:a16="http://schemas.microsoft.com/office/drawing/2014/main" id="{F3E5B6A5-66CF-4B4E-A6BE-2058011AEEC1}"/>
                </a:ext>
              </a:extLst>
            </p:cNvPr>
            <p:cNvSpPr/>
            <p:nvPr/>
          </p:nvSpPr>
          <p:spPr>
            <a:xfrm>
              <a:off x="3138193" y="3404338"/>
              <a:ext cx="629035" cy="100664"/>
            </a:xfrm>
            <a:custGeom>
              <a:avLst/>
              <a:gdLst/>
              <a:ahLst/>
              <a:cxnLst/>
              <a:rect l="l" t="t" r="r" b="b"/>
              <a:pathLst>
                <a:path w="4168" h="667" extrusionOk="0">
                  <a:moveTo>
                    <a:pt x="2084" y="0"/>
                  </a:moveTo>
                  <a:cubicBezTo>
                    <a:pt x="924" y="0"/>
                    <a:pt x="1" y="146"/>
                    <a:pt x="1" y="320"/>
                  </a:cubicBezTo>
                  <a:cubicBezTo>
                    <a:pt x="1" y="521"/>
                    <a:pt x="924" y="667"/>
                    <a:pt x="2084" y="667"/>
                  </a:cubicBezTo>
                  <a:cubicBezTo>
                    <a:pt x="3237" y="667"/>
                    <a:pt x="4167" y="521"/>
                    <a:pt x="4167" y="320"/>
                  </a:cubicBezTo>
                  <a:cubicBezTo>
                    <a:pt x="4167" y="146"/>
                    <a:pt x="3237" y="0"/>
                    <a:pt x="2084" y="0"/>
                  </a:cubicBezTo>
                  <a:close/>
                </a:path>
              </a:pathLst>
            </a:custGeom>
            <a:solidFill>
              <a:srgbClr val="FED5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1534;p17">
              <a:extLst>
                <a:ext uri="{FF2B5EF4-FFF2-40B4-BE49-F238E27FC236}">
                  <a16:creationId xmlns:a16="http://schemas.microsoft.com/office/drawing/2014/main" id="{47DC260E-B9EA-4A6C-B3AD-9CD654371FA9}"/>
                </a:ext>
              </a:extLst>
            </p:cNvPr>
            <p:cNvSpPr/>
            <p:nvPr/>
          </p:nvSpPr>
          <p:spPr>
            <a:xfrm>
              <a:off x="3128836" y="3395887"/>
              <a:ext cx="646692" cy="117567"/>
            </a:xfrm>
            <a:custGeom>
              <a:avLst/>
              <a:gdLst/>
              <a:ahLst/>
              <a:cxnLst/>
              <a:rect l="l" t="t" r="r" b="b"/>
              <a:pathLst>
                <a:path w="4285" h="779" extrusionOk="0">
                  <a:moveTo>
                    <a:pt x="2146" y="112"/>
                  </a:moveTo>
                  <a:cubicBezTo>
                    <a:pt x="2722" y="112"/>
                    <a:pt x="3243" y="139"/>
                    <a:pt x="3618" y="202"/>
                  </a:cubicBezTo>
                  <a:cubicBezTo>
                    <a:pt x="3792" y="230"/>
                    <a:pt x="3938" y="258"/>
                    <a:pt x="4056" y="313"/>
                  </a:cubicBezTo>
                  <a:cubicBezTo>
                    <a:pt x="4111" y="313"/>
                    <a:pt x="4139" y="348"/>
                    <a:pt x="4167" y="348"/>
                  </a:cubicBezTo>
                  <a:lnTo>
                    <a:pt x="4167" y="376"/>
                  </a:lnTo>
                  <a:cubicBezTo>
                    <a:pt x="4167" y="376"/>
                    <a:pt x="4167" y="403"/>
                    <a:pt x="4139" y="403"/>
                  </a:cubicBezTo>
                  <a:cubicBezTo>
                    <a:pt x="4083" y="431"/>
                    <a:pt x="3993" y="487"/>
                    <a:pt x="3882" y="521"/>
                  </a:cubicBezTo>
                  <a:cubicBezTo>
                    <a:pt x="3535" y="605"/>
                    <a:pt x="2868" y="660"/>
                    <a:pt x="2146" y="660"/>
                  </a:cubicBezTo>
                  <a:cubicBezTo>
                    <a:pt x="1563" y="660"/>
                    <a:pt x="1042" y="605"/>
                    <a:pt x="667" y="549"/>
                  </a:cubicBezTo>
                  <a:cubicBezTo>
                    <a:pt x="493" y="521"/>
                    <a:pt x="348" y="487"/>
                    <a:pt x="236" y="459"/>
                  </a:cubicBezTo>
                  <a:cubicBezTo>
                    <a:pt x="202" y="431"/>
                    <a:pt x="146" y="403"/>
                    <a:pt x="146" y="403"/>
                  </a:cubicBezTo>
                  <a:lnTo>
                    <a:pt x="118" y="376"/>
                  </a:lnTo>
                  <a:lnTo>
                    <a:pt x="146" y="348"/>
                  </a:lnTo>
                  <a:cubicBezTo>
                    <a:pt x="202" y="313"/>
                    <a:pt x="292" y="285"/>
                    <a:pt x="410" y="258"/>
                  </a:cubicBezTo>
                  <a:cubicBezTo>
                    <a:pt x="785" y="174"/>
                    <a:pt x="1417" y="112"/>
                    <a:pt x="2146" y="112"/>
                  </a:cubicBezTo>
                  <a:close/>
                  <a:moveTo>
                    <a:pt x="2146" y="1"/>
                  </a:moveTo>
                  <a:cubicBezTo>
                    <a:pt x="1563" y="1"/>
                    <a:pt x="1042" y="28"/>
                    <a:pt x="667" y="84"/>
                  </a:cubicBezTo>
                  <a:cubicBezTo>
                    <a:pt x="466" y="112"/>
                    <a:pt x="320" y="139"/>
                    <a:pt x="202" y="202"/>
                  </a:cubicBezTo>
                  <a:cubicBezTo>
                    <a:pt x="146" y="230"/>
                    <a:pt x="91" y="230"/>
                    <a:pt x="63" y="258"/>
                  </a:cubicBezTo>
                  <a:cubicBezTo>
                    <a:pt x="28" y="285"/>
                    <a:pt x="28" y="285"/>
                    <a:pt x="28" y="313"/>
                  </a:cubicBezTo>
                  <a:cubicBezTo>
                    <a:pt x="0" y="348"/>
                    <a:pt x="0" y="348"/>
                    <a:pt x="0" y="376"/>
                  </a:cubicBezTo>
                  <a:cubicBezTo>
                    <a:pt x="0" y="403"/>
                    <a:pt x="0" y="431"/>
                    <a:pt x="28" y="431"/>
                  </a:cubicBezTo>
                  <a:cubicBezTo>
                    <a:pt x="28" y="487"/>
                    <a:pt x="63" y="487"/>
                    <a:pt x="118" y="521"/>
                  </a:cubicBezTo>
                  <a:cubicBezTo>
                    <a:pt x="174" y="577"/>
                    <a:pt x="292" y="605"/>
                    <a:pt x="410" y="632"/>
                  </a:cubicBezTo>
                  <a:cubicBezTo>
                    <a:pt x="813" y="723"/>
                    <a:pt x="1417" y="778"/>
                    <a:pt x="2146" y="778"/>
                  </a:cubicBezTo>
                  <a:cubicBezTo>
                    <a:pt x="2722" y="778"/>
                    <a:pt x="3243" y="723"/>
                    <a:pt x="3618" y="660"/>
                  </a:cubicBezTo>
                  <a:cubicBezTo>
                    <a:pt x="3820" y="632"/>
                    <a:pt x="3965" y="605"/>
                    <a:pt x="4083" y="577"/>
                  </a:cubicBezTo>
                  <a:cubicBezTo>
                    <a:pt x="4139" y="549"/>
                    <a:pt x="4195" y="521"/>
                    <a:pt x="4229" y="487"/>
                  </a:cubicBezTo>
                  <a:cubicBezTo>
                    <a:pt x="4257" y="487"/>
                    <a:pt x="4257" y="459"/>
                    <a:pt x="4285" y="431"/>
                  </a:cubicBezTo>
                  <a:lnTo>
                    <a:pt x="4285" y="376"/>
                  </a:lnTo>
                  <a:lnTo>
                    <a:pt x="4285" y="313"/>
                  </a:lnTo>
                  <a:cubicBezTo>
                    <a:pt x="4257" y="285"/>
                    <a:pt x="4229" y="258"/>
                    <a:pt x="4167" y="230"/>
                  </a:cubicBezTo>
                  <a:cubicBezTo>
                    <a:pt x="4111" y="202"/>
                    <a:pt x="3993" y="174"/>
                    <a:pt x="3882" y="139"/>
                  </a:cubicBezTo>
                  <a:cubicBezTo>
                    <a:pt x="3472" y="56"/>
                    <a:pt x="2868" y="1"/>
                    <a:pt x="2146" y="1"/>
                  </a:cubicBezTo>
                  <a:close/>
                </a:path>
              </a:pathLst>
            </a:custGeom>
            <a:solidFill>
              <a:srgbClr val="FED5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535;p17">
              <a:extLst>
                <a:ext uri="{FF2B5EF4-FFF2-40B4-BE49-F238E27FC236}">
                  <a16:creationId xmlns:a16="http://schemas.microsoft.com/office/drawing/2014/main" id="{1868A0AE-8ED6-4BE3-857E-7DC4C8F33071}"/>
                </a:ext>
              </a:extLst>
            </p:cNvPr>
            <p:cNvSpPr/>
            <p:nvPr/>
          </p:nvSpPr>
          <p:spPr>
            <a:xfrm>
              <a:off x="3221049" y="3416865"/>
              <a:ext cx="462268" cy="70329"/>
            </a:xfrm>
            <a:custGeom>
              <a:avLst/>
              <a:gdLst/>
              <a:ahLst/>
              <a:cxnLst/>
              <a:rect l="l" t="t" r="r" b="b"/>
              <a:pathLst>
                <a:path w="3063" h="466" extrusionOk="0">
                  <a:moveTo>
                    <a:pt x="1535" y="0"/>
                  </a:moveTo>
                  <a:cubicBezTo>
                    <a:pt x="695" y="0"/>
                    <a:pt x="0" y="119"/>
                    <a:pt x="0" y="237"/>
                  </a:cubicBezTo>
                  <a:cubicBezTo>
                    <a:pt x="0" y="382"/>
                    <a:pt x="695" y="466"/>
                    <a:pt x="1535" y="466"/>
                  </a:cubicBezTo>
                  <a:cubicBezTo>
                    <a:pt x="2368" y="466"/>
                    <a:pt x="3063" y="382"/>
                    <a:pt x="3063" y="237"/>
                  </a:cubicBezTo>
                  <a:cubicBezTo>
                    <a:pt x="3063" y="119"/>
                    <a:pt x="2368" y="0"/>
                    <a:pt x="1535" y="0"/>
                  </a:cubicBezTo>
                  <a:close/>
                </a:path>
              </a:pathLst>
            </a:custGeom>
            <a:solidFill>
              <a:srgbClr val="F6A5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33259189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250"/>
        <p:cNvGrpSpPr/>
        <p:nvPr/>
      </p:nvGrpSpPr>
      <p:grpSpPr>
        <a:xfrm>
          <a:off x="0" y="0"/>
          <a:ext cx="0" cy="0"/>
          <a:chOff x="0" y="0"/>
          <a:chExt cx="0" cy="0"/>
        </a:xfrm>
      </p:grpSpPr>
      <p:pic>
        <p:nvPicPr>
          <p:cNvPr id="3" name="Picture 2" descr="Boy is Questioning clipart">
            <a:extLst>
              <a:ext uri="{FF2B5EF4-FFF2-40B4-BE49-F238E27FC236}">
                <a16:creationId xmlns:a16="http://schemas.microsoft.com/office/drawing/2014/main" id="{AE6178E2-5F0C-45BC-9591-343F4422D41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8892" y="2116096"/>
            <a:ext cx="3545295" cy="4403587"/>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
            <a:extLst>
              <a:ext uri="{FF2B5EF4-FFF2-40B4-BE49-F238E27FC236}">
                <a16:creationId xmlns:a16="http://schemas.microsoft.com/office/drawing/2014/main" id="{29F89966-12A9-4DB3-9387-4F9EF8E98C21}"/>
              </a:ext>
            </a:extLst>
          </p:cNvPr>
          <p:cNvGrpSpPr/>
          <p:nvPr/>
        </p:nvGrpSpPr>
        <p:grpSpPr>
          <a:xfrm>
            <a:off x="4234187" y="609258"/>
            <a:ext cx="7324725" cy="2419057"/>
            <a:chOff x="405624" y="1085508"/>
            <a:chExt cx="10363200" cy="2419057"/>
          </a:xfrm>
        </p:grpSpPr>
        <p:sp>
          <p:nvSpPr>
            <p:cNvPr id="5" name="Cloud 4">
              <a:extLst>
                <a:ext uri="{FF2B5EF4-FFF2-40B4-BE49-F238E27FC236}">
                  <a16:creationId xmlns:a16="http://schemas.microsoft.com/office/drawing/2014/main" id="{E34332FA-E4B9-4326-A86A-CEF878A1A398}"/>
                </a:ext>
              </a:extLst>
            </p:cNvPr>
            <p:cNvSpPr/>
            <p:nvPr/>
          </p:nvSpPr>
          <p:spPr>
            <a:xfrm>
              <a:off x="405624" y="1085508"/>
              <a:ext cx="10363200" cy="2419057"/>
            </a:xfrm>
            <a:prstGeom prst="cloud">
              <a:avLst/>
            </a:prstGeom>
            <a:solidFill>
              <a:srgbClr val="F4F9F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31232C83-146E-4B9F-8E2A-0DA138D8B42F}"/>
                </a:ext>
              </a:extLst>
            </p:cNvPr>
            <p:cNvSpPr txBox="1"/>
            <p:nvPr/>
          </p:nvSpPr>
          <p:spPr>
            <a:xfrm>
              <a:off x="1111711" y="1739429"/>
              <a:ext cx="9383994" cy="934487"/>
            </a:xfrm>
            <a:prstGeom prst="rect">
              <a:avLst/>
            </a:prstGeom>
            <a:noFill/>
          </p:spPr>
          <p:txBody>
            <a:bodyPr wrap="square" rtlCol="0">
              <a:spAutoFit/>
            </a:bodyPr>
            <a:lstStyle/>
            <a:p>
              <a:pPr marL="0" marR="0" algn="ctr">
                <a:lnSpc>
                  <a:spcPct val="120000"/>
                </a:lnSpc>
                <a:spcBef>
                  <a:spcPts val="600"/>
                </a:spcBef>
                <a:spcAft>
                  <a:spcPts val="600"/>
                </a:spcAft>
              </a:pPr>
              <a:r>
                <a:rPr lang="nl-NL" sz="2400" b="1" dirty="0">
                  <a:solidFill>
                    <a:srgbClr val="000000"/>
                  </a:solidFill>
                  <a:effectLst/>
                  <a:ea typeface="Calibri" panose="020F0502020204030204" pitchFamily="34" charset="0"/>
                  <a:cs typeface="Arial" panose="020B0604020202020204" pitchFamily="34" charset="0"/>
                </a:rPr>
                <a:t>Em đã từng sử dụng đồng tiền chưa? Nếu có thì trong tình huống nào?</a:t>
              </a:r>
              <a:endParaRPr lang="en-US" sz="2400" b="1" dirty="0">
                <a:effectLst/>
                <a:ea typeface="Calibri" panose="020F0502020204030204" pitchFamily="34" charset="0"/>
                <a:cs typeface="Arial" panose="020B0604020202020204" pitchFamily="34" charset="0"/>
              </a:endParaRPr>
            </a:p>
          </p:txBody>
        </p:sp>
      </p:grpSp>
      <p:pic>
        <p:nvPicPr>
          <p:cNvPr id="8" name="Picture 2" descr="Money bag emoji clipart">
            <a:extLst>
              <a:ext uri="{FF2B5EF4-FFF2-40B4-BE49-F238E27FC236}">
                <a16:creationId xmlns:a16="http://schemas.microsoft.com/office/drawing/2014/main" id="{D9E45E91-8F44-4220-A406-D04FF1E4AAC0}"/>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655133" y="3200209"/>
            <a:ext cx="2847975" cy="284797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Icon&#10;&#10;Description automatically generated">
            <a:extLst>
              <a:ext uri="{FF2B5EF4-FFF2-40B4-BE49-F238E27FC236}">
                <a16:creationId xmlns:a16="http://schemas.microsoft.com/office/drawing/2014/main" id="{E94AD639-0296-4B2F-90CF-82549281634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434526" y="4305633"/>
            <a:ext cx="1289188" cy="1289188"/>
          </a:xfrm>
          <a:prstGeom prst="rect">
            <a:avLst/>
          </a:prstGeom>
        </p:spPr>
      </p:pic>
    </p:spTree>
    <p:extLst>
      <p:ext uri="{BB962C8B-B14F-4D97-AF65-F5344CB8AC3E}">
        <p14:creationId xmlns:p14="http://schemas.microsoft.com/office/powerpoint/2010/main" val="2327525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par>
                                <p:cTn id="8" presetID="45" presetClass="entr" presetSubtype="0" repeatCount="indefinite"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2000"/>
                                        <p:tgtEl>
                                          <p:spTgt spid="9"/>
                                        </p:tgtEl>
                                      </p:cBhvr>
                                    </p:animEffect>
                                    <p:anim calcmode="lin" valueType="num">
                                      <p:cBhvr>
                                        <p:cTn id="11" dur="2000" fill="hold"/>
                                        <p:tgtEl>
                                          <p:spTgt spid="9"/>
                                        </p:tgtEl>
                                        <p:attrNameLst>
                                          <p:attrName>ppt_w</p:attrName>
                                        </p:attrNameLst>
                                      </p:cBhvr>
                                      <p:tavLst>
                                        <p:tav tm="0" fmla="#ppt_w*sin(2.5*pi*$)">
                                          <p:val>
                                            <p:fltVal val="0"/>
                                          </p:val>
                                        </p:tav>
                                        <p:tav tm="100000">
                                          <p:val>
                                            <p:fltVal val="1"/>
                                          </p:val>
                                        </p:tav>
                                      </p:tavLst>
                                    </p:anim>
                                    <p:anim calcmode="lin" valueType="num">
                                      <p:cBhvr>
                                        <p:cTn id="12" dur="2000" fill="hold"/>
                                        <p:tgtEl>
                                          <p:spTgt spid="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250"/>
        <p:cNvGrpSpPr/>
        <p:nvPr/>
      </p:nvGrpSpPr>
      <p:grpSpPr>
        <a:xfrm>
          <a:off x="0" y="0"/>
          <a:ext cx="0" cy="0"/>
          <a:chOff x="0" y="0"/>
          <a:chExt cx="0" cy="0"/>
        </a:xfrm>
      </p:grpSpPr>
      <p:pic>
        <p:nvPicPr>
          <p:cNvPr id="3" name="Picture 2" descr="Boy is Questioning clipart">
            <a:extLst>
              <a:ext uri="{FF2B5EF4-FFF2-40B4-BE49-F238E27FC236}">
                <a16:creationId xmlns:a16="http://schemas.microsoft.com/office/drawing/2014/main" id="{8A993B8A-F561-410A-85D0-88D902F4037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8892" y="2116096"/>
            <a:ext cx="3545295" cy="4403587"/>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
            <a:extLst>
              <a:ext uri="{FF2B5EF4-FFF2-40B4-BE49-F238E27FC236}">
                <a16:creationId xmlns:a16="http://schemas.microsoft.com/office/drawing/2014/main" id="{34FBCD2A-4F43-4802-B72F-8065F75177A2}"/>
              </a:ext>
            </a:extLst>
          </p:cNvPr>
          <p:cNvGrpSpPr/>
          <p:nvPr/>
        </p:nvGrpSpPr>
        <p:grpSpPr>
          <a:xfrm>
            <a:off x="4295452" y="495593"/>
            <a:ext cx="7324725" cy="2419057"/>
            <a:chOff x="405624" y="1095668"/>
            <a:chExt cx="10363200" cy="2419057"/>
          </a:xfrm>
        </p:grpSpPr>
        <p:sp>
          <p:nvSpPr>
            <p:cNvPr id="5" name="Cloud 4">
              <a:extLst>
                <a:ext uri="{FF2B5EF4-FFF2-40B4-BE49-F238E27FC236}">
                  <a16:creationId xmlns:a16="http://schemas.microsoft.com/office/drawing/2014/main" id="{C209442F-07DE-43B3-8DAB-67B92AA09B1A}"/>
                </a:ext>
              </a:extLst>
            </p:cNvPr>
            <p:cNvSpPr/>
            <p:nvPr/>
          </p:nvSpPr>
          <p:spPr>
            <a:xfrm>
              <a:off x="405624" y="1095668"/>
              <a:ext cx="10363200" cy="2419057"/>
            </a:xfrm>
            <a:prstGeom prst="cloud">
              <a:avLst/>
            </a:prstGeom>
            <a:solidFill>
              <a:srgbClr val="F4F9F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BFEC2B72-7D4D-4AA5-AEF9-D42BDB46EF0D}"/>
                </a:ext>
              </a:extLst>
            </p:cNvPr>
            <p:cNvSpPr txBox="1"/>
            <p:nvPr/>
          </p:nvSpPr>
          <p:spPr>
            <a:xfrm>
              <a:off x="1572598" y="1776119"/>
              <a:ext cx="8324850" cy="1078950"/>
            </a:xfrm>
            <a:prstGeom prst="rect">
              <a:avLst/>
            </a:prstGeom>
            <a:noFill/>
          </p:spPr>
          <p:txBody>
            <a:bodyPr wrap="square" rtlCol="0">
              <a:spAutoFit/>
            </a:bodyPr>
            <a:lstStyle/>
            <a:p>
              <a:pPr marL="0" marR="0" algn="ctr">
                <a:lnSpc>
                  <a:spcPct val="120000"/>
                </a:lnSpc>
                <a:spcBef>
                  <a:spcPts val="600"/>
                </a:spcBef>
                <a:spcAft>
                  <a:spcPts val="600"/>
                </a:spcAft>
              </a:pPr>
              <a:r>
                <a:rPr lang="nl-NL" sz="2800" b="1" dirty="0">
                  <a:solidFill>
                    <a:srgbClr val="000000"/>
                  </a:solidFill>
                  <a:effectLst/>
                  <a:ea typeface="Calibri" panose="020F0502020204030204" pitchFamily="34" charset="0"/>
                  <a:cs typeface="Arial" panose="020B0604020202020204" pitchFamily="34" charset="0"/>
                </a:rPr>
                <a:t>Hãy kể tên các mệnh giá tiền Việt Nam mà em biết.</a:t>
              </a:r>
              <a:endParaRPr lang="en-US" sz="2800" b="1" dirty="0">
                <a:effectLst/>
                <a:ea typeface="Calibri" panose="020F0502020204030204" pitchFamily="34" charset="0"/>
                <a:cs typeface="Arial" panose="020B0604020202020204" pitchFamily="34" charset="0"/>
              </a:endParaRPr>
            </a:p>
          </p:txBody>
        </p:sp>
      </p:grpSp>
      <p:pic>
        <p:nvPicPr>
          <p:cNvPr id="8" name="Picture 2" descr="Money bag emoji clipart">
            <a:extLst>
              <a:ext uri="{FF2B5EF4-FFF2-40B4-BE49-F238E27FC236}">
                <a16:creationId xmlns:a16="http://schemas.microsoft.com/office/drawing/2014/main" id="{59A247EB-275C-480D-A080-A15429E48F17}"/>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655133" y="3200209"/>
            <a:ext cx="2847975" cy="284797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Icon&#10;&#10;Description automatically generated">
            <a:extLst>
              <a:ext uri="{FF2B5EF4-FFF2-40B4-BE49-F238E27FC236}">
                <a16:creationId xmlns:a16="http://schemas.microsoft.com/office/drawing/2014/main" id="{11392B0B-C5C8-4FCF-85EE-E97F6BF2938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434526" y="4305633"/>
            <a:ext cx="1289188" cy="1289188"/>
          </a:xfrm>
          <a:prstGeom prst="rect">
            <a:avLst/>
          </a:prstGeom>
        </p:spPr>
      </p:pic>
    </p:spTree>
    <p:extLst>
      <p:ext uri="{BB962C8B-B14F-4D97-AF65-F5344CB8AC3E}">
        <p14:creationId xmlns:p14="http://schemas.microsoft.com/office/powerpoint/2010/main" val="72782989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par>
                                <p:cTn id="8" presetID="45" presetClass="entr" presetSubtype="0" repeatCount="indefinite"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2000"/>
                                        <p:tgtEl>
                                          <p:spTgt spid="9"/>
                                        </p:tgtEl>
                                      </p:cBhvr>
                                    </p:animEffect>
                                    <p:anim calcmode="lin" valueType="num">
                                      <p:cBhvr>
                                        <p:cTn id="11" dur="2000" fill="hold"/>
                                        <p:tgtEl>
                                          <p:spTgt spid="9"/>
                                        </p:tgtEl>
                                        <p:attrNameLst>
                                          <p:attrName>ppt_w</p:attrName>
                                        </p:attrNameLst>
                                      </p:cBhvr>
                                      <p:tavLst>
                                        <p:tav tm="0" fmla="#ppt_w*sin(2.5*pi*$)">
                                          <p:val>
                                            <p:fltVal val="0"/>
                                          </p:val>
                                        </p:tav>
                                        <p:tav tm="100000">
                                          <p:val>
                                            <p:fltVal val="1"/>
                                          </p:val>
                                        </p:tav>
                                      </p:tavLst>
                                    </p:anim>
                                    <p:anim calcmode="lin" valueType="num">
                                      <p:cBhvr>
                                        <p:cTn id="12" dur="2000" fill="hold"/>
                                        <p:tgtEl>
                                          <p:spTgt spid="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250"/>
        <p:cNvGrpSpPr/>
        <p:nvPr/>
      </p:nvGrpSpPr>
      <p:grpSpPr>
        <a:xfrm>
          <a:off x="0" y="0"/>
          <a:ext cx="0" cy="0"/>
          <a:chOff x="0" y="0"/>
          <a:chExt cx="0" cy="0"/>
        </a:xfrm>
      </p:grpSpPr>
      <p:pic>
        <p:nvPicPr>
          <p:cNvPr id="9" name="Picture 2" descr="5000 đồng (tiền Việt) – Wikipedia tiếng Việt">
            <a:extLst>
              <a:ext uri="{FF2B5EF4-FFF2-40B4-BE49-F238E27FC236}">
                <a16:creationId xmlns:a16="http://schemas.microsoft.com/office/drawing/2014/main" id="{FD7362A8-CC67-4873-8B86-2320E52A2B6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2941" y="5119713"/>
            <a:ext cx="3325391" cy="162944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1000 đồng (tiền Việt) – Wikipedia tiếng Việt">
            <a:extLst>
              <a:ext uri="{FF2B5EF4-FFF2-40B4-BE49-F238E27FC236}">
                <a16:creationId xmlns:a16="http://schemas.microsoft.com/office/drawing/2014/main" id="{DF21E9A1-E318-4B88-9042-703DA5D9B99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08766" y="5119713"/>
            <a:ext cx="3181291" cy="157868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descr="Vietnam 2000 Dong 1988 banknotes">
            <a:extLst>
              <a:ext uri="{FF2B5EF4-FFF2-40B4-BE49-F238E27FC236}">
                <a16:creationId xmlns:a16="http://schemas.microsoft.com/office/drawing/2014/main" id="{3508E257-0B26-4D54-802B-5DB6ABDAF39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47903" y="5164511"/>
            <a:ext cx="3181292" cy="1584643"/>
          </a:xfrm>
          <a:prstGeom prst="rect">
            <a:avLst/>
          </a:prstGeom>
          <a:noFill/>
          <a:extLst>
            <a:ext uri="{909E8E84-426E-40DD-AFC4-6F175D3DCCD1}">
              <a14:hiddenFill xmlns:a14="http://schemas.microsoft.com/office/drawing/2010/main">
                <a:solidFill>
                  <a:srgbClr val="FFFFFF"/>
                </a:solidFill>
              </a14:hiddenFill>
            </a:ext>
          </a:extLst>
        </p:spPr>
      </p:pic>
      <p:pic>
        <p:nvPicPr>
          <p:cNvPr id="15362" name="Picture 2" descr="Giải Mã Giấc Mơ Khi Thấy Tiền 10 Nghìn Thì Đánh Con Gì Trúng Lớn?">
            <a:extLst>
              <a:ext uri="{FF2B5EF4-FFF2-40B4-BE49-F238E27FC236}">
                <a16:creationId xmlns:a16="http://schemas.microsoft.com/office/drawing/2014/main" id="{925CECCD-17E8-4761-BD40-C88803410BB6}"/>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008766" y="3429000"/>
            <a:ext cx="3292497" cy="1521689"/>
          </a:xfrm>
          <a:prstGeom prst="rect">
            <a:avLst/>
          </a:prstGeom>
          <a:noFill/>
          <a:extLst>
            <a:ext uri="{909E8E84-426E-40DD-AFC4-6F175D3DCCD1}">
              <a14:hiddenFill xmlns:a14="http://schemas.microsoft.com/office/drawing/2010/main">
                <a:solidFill>
                  <a:srgbClr val="FFFFFF"/>
                </a:solidFill>
              </a14:hiddenFill>
            </a:ext>
          </a:extLst>
        </p:spPr>
      </p:pic>
      <p:pic>
        <p:nvPicPr>
          <p:cNvPr id="15364" name="Picture 4" descr="How much money should you bring along for your Vietnam trip? | Indochina  Voyages">
            <a:extLst>
              <a:ext uri="{FF2B5EF4-FFF2-40B4-BE49-F238E27FC236}">
                <a16:creationId xmlns:a16="http://schemas.microsoft.com/office/drawing/2014/main" id="{A285E41F-78C7-4CCE-AC5E-661319B3F65F}"/>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b="50000"/>
          <a:stretch/>
        </p:blipFill>
        <p:spPr bwMode="auto">
          <a:xfrm>
            <a:off x="4379538" y="3358580"/>
            <a:ext cx="3317064" cy="1640036"/>
          </a:xfrm>
          <a:prstGeom prst="rect">
            <a:avLst/>
          </a:prstGeom>
          <a:noFill/>
          <a:extLst>
            <a:ext uri="{909E8E84-426E-40DD-AFC4-6F175D3DCCD1}">
              <a14:hiddenFill xmlns:a14="http://schemas.microsoft.com/office/drawing/2010/main">
                <a:solidFill>
                  <a:srgbClr val="FFFFFF"/>
                </a:solidFill>
              </a14:hiddenFill>
            </a:ext>
          </a:extLst>
        </p:spPr>
      </p:pic>
      <p:pic>
        <p:nvPicPr>
          <p:cNvPr id="15366" name="Picture 6" descr="Nằm mơ thấy tiền 50 nghìn đánh số mấy? điềm báo gì?">
            <a:extLst>
              <a:ext uri="{FF2B5EF4-FFF2-40B4-BE49-F238E27FC236}">
                <a16:creationId xmlns:a16="http://schemas.microsoft.com/office/drawing/2014/main" id="{295F0DDD-1C47-44EE-AB39-06FE1E6D24B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42707" y="3334730"/>
            <a:ext cx="3590924" cy="1687735"/>
          </a:xfrm>
          <a:prstGeom prst="rect">
            <a:avLst/>
          </a:prstGeom>
          <a:noFill/>
          <a:extLst>
            <a:ext uri="{909E8E84-426E-40DD-AFC4-6F175D3DCCD1}">
              <a14:hiddenFill xmlns:a14="http://schemas.microsoft.com/office/drawing/2010/main">
                <a:solidFill>
                  <a:srgbClr val="FFFFFF"/>
                </a:solidFill>
              </a14:hiddenFill>
            </a:ext>
          </a:extLst>
        </p:spPr>
      </p:pic>
      <p:pic>
        <p:nvPicPr>
          <p:cNvPr id="15368" name="Picture 8" descr="Cách nhận biết tiền 500 nghìn polymer thật giả">
            <a:extLst>
              <a:ext uri="{FF2B5EF4-FFF2-40B4-BE49-F238E27FC236}">
                <a16:creationId xmlns:a16="http://schemas.microsoft.com/office/drawing/2014/main" id="{5E05FD25-840D-4716-97B2-1978A308CA21}"/>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42707" y="1588221"/>
            <a:ext cx="3847608" cy="1649261"/>
          </a:xfrm>
          <a:prstGeom prst="rect">
            <a:avLst/>
          </a:prstGeom>
          <a:noFill/>
          <a:extLst>
            <a:ext uri="{909E8E84-426E-40DD-AFC4-6F175D3DCCD1}">
              <a14:hiddenFill xmlns:a14="http://schemas.microsoft.com/office/drawing/2010/main">
                <a:solidFill>
                  <a:srgbClr val="FFFFFF"/>
                </a:solidFill>
              </a14:hiddenFill>
            </a:ext>
          </a:extLst>
        </p:spPr>
      </p:pic>
      <p:pic>
        <p:nvPicPr>
          <p:cNvPr id="15370" name="Picture 10" descr="Vietnam polymer 200,000 Dong banknotes">
            <a:extLst>
              <a:ext uri="{FF2B5EF4-FFF2-40B4-BE49-F238E27FC236}">
                <a16:creationId xmlns:a16="http://schemas.microsoft.com/office/drawing/2014/main" id="{FA4703F8-45C0-4C66-9580-2694F24D0AA0}"/>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416251" y="1585715"/>
            <a:ext cx="3663696" cy="1651767"/>
          </a:xfrm>
          <a:prstGeom prst="rect">
            <a:avLst/>
          </a:prstGeom>
          <a:noFill/>
          <a:extLst>
            <a:ext uri="{909E8E84-426E-40DD-AFC4-6F175D3DCCD1}">
              <a14:hiddenFill xmlns:a14="http://schemas.microsoft.com/office/drawing/2010/main">
                <a:solidFill>
                  <a:srgbClr val="FFFFFF"/>
                </a:solidFill>
              </a14:hiddenFill>
            </a:ext>
          </a:extLst>
        </p:spPr>
      </p:pic>
      <p:pic>
        <p:nvPicPr>
          <p:cNvPr id="15372" name="Picture 12" descr="Nằm Mơ Thấy Tiền 100 Nghìn Thì Đánh Con Gì Sẽ Trúng Chắc?">
            <a:extLst>
              <a:ext uri="{FF2B5EF4-FFF2-40B4-BE49-F238E27FC236}">
                <a16:creationId xmlns:a16="http://schemas.microsoft.com/office/drawing/2014/main" id="{FA371E13-DEEB-46B6-904A-B23C29C388AD}"/>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8272913" y="1635851"/>
            <a:ext cx="3181291" cy="15881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8558941"/>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par>
                                <p:cTn id="8" presetID="16" presetClass="entr" presetSubtype="21"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barn(inVertical)">
                                      <p:cBhvr>
                                        <p:cTn id="10" dur="500"/>
                                        <p:tgtEl>
                                          <p:spTgt spid="10"/>
                                        </p:tgtEl>
                                      </p:cBhvr>
                                    </p:animEffect>
                                  </p:childTnLst>
                                </p:cTn>
                              </p:par>
                              <p:par>
                                <p:cTn id="11" presetID="16" presetClass="entr" presetSubtype="21"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barn(inVertical)">
                                      <p:cBhvr>
                                        <p:cTn id="13" dur="500"/>
                                        <p:tgtEl>
                                          <p:spTgt spid="11"/>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15362"/>
                                        </p:tgtEl>
                                        <p:attrNameLst>
                                          <p:attrName>style.visibility</p:attrName>
                                        </p:attrNameLst>
                                      </p:cBhvr>
                                      <p:to>
                                        <p:strVal val="visible"/>
                                      </p:to>
                                    </p:set>
                                    <p:animEffect transition="in" filter="barn(inVertical)">
                                      <p:cBhvr>
                                        <p:cTn id="18" dur="500"/>
                                        <p:tgtEl>
                                          <p:spTgt spid="15362"/>
                                        </p:tgtEl>
                                      </p:cBhvr>
                                    </p:animEffect>
                                  </p:childTnLst>
                                </p:cTn>
                              </p:par>
                              <p:par>
                                <p:cTn id="19" presetID="16" presetClass="entr" presetSubtype="21" fill="hold" nodeType="withEffect">
                                  <p:stCondLst>
                                    <p:cond delay="0"/>
                                  </p:stCondLst>
                                  <p:childTnLst>
                                    <p:set>
                                      <p:cBhvr>
                                        <p:cTn id="20" dur="1" fill="hold">
                                          <p:stCondLst>
                                            <p:cond delay="0"/>
                                          </p:stCondLst>
                                        </p:cTn>
                                        <p:tgtEl>
                                          <p:spTgt spid="15364"/>
                                        </p:tgtEl>
                                        <p:attrNameLst>
                                          <p:attrName>style.visibility</p:attrName>
                                        </p:attrNameLst>
                                      </p:cBhvr>
                                      <p:to>
                                        <p:strVal val="visible"/>
                                      </p:to>
                                    </p:set>
                                    <p:animEffect transition="in" filter="barn(inVertical)">
                                      <p:cBhvr>
                                        <p:cTn id="21" dur="500"/>
                                        <p:tgtEl>
                                          <p:spTgt spid="15364"/>
                                        </p:tgtEl>
                                      </p:cBhvr>
                                    </p:animEffect>
                                  </p:childTnLst>
                                </p:cTn>
                              </p:par>
                              <p:par>
                                <p:cTn id="22" presetID="16" presetClass="entr" presetSubtype="21" fill="hold" nodeType="withEffect">
                                  <p:stCondLst>
                                    <p:cond delay="0"/>
                                  </p:stCondLst>
                                  <p:childTnLst>
                                    <p:set>
                                      <p:cBhvr>
                                        <p:cTn id="23" dur="1" fill="hold">
                                          <p:stCondLst>
                                            <p:cond delay="0"/>
                                          </p:stCondLst>
                                        </p:cTn>
                                        <p:tgtEl>
                                          <p:spTgt spid="15366"/>
                                        </p:tgtEl>
                                        <p:attrNameLst>
                                          <p:attrName>style.visibility</p:attrName>
                                        </p:attrNameLst>
                                      </p:cBhvr>
                                      <p:to>
                                        <p:strVal val="visible"/>
                                      </p:to>
                                    </p:set>
                                    <p:animEffect transition="in" filter="barn(inVertical)">
                                      <p:cBhvr>
                                        <p:cTn id="24" dur="500"/>
                                        <p:tgtEl>
                                          <p:spTgt spid="15366"/>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nodeType="clickEffect">
                                  <p:stCondLst>
                                    <p:cond delay="0"/>
                                  </p:stCondLst>
                                  <p:childTnLst>
                                    <p:set>
                                      <p:cBhvr>
                                        <p:cTn id="28" dur="1" fill="hold">
                                          <p:stCondLst>
                                            <p:cond delay="0"/>
                                          </p:stCondLst>
                                        </p:cTn>
                                        <p:tgtEl>
                                          <p:spTgt spid="15372"/>
                                        </p:tgtEl>
                                        <p:attrNameLst>
                                          <p:attrName>style.visibility</p:attrName>
                                        </p:attrNameLst>
                                      </p:cBhvr>
                                      <p:to>
                                        <p:strVal val="visible"/>
                                      </p:to>
                                    </p:set>
                                    <p:animEffect transition="in" filter="barn(inVertical)">
                                      <p:cBhvr>
                                        <p:cTn id="29" dur="500"/>
                                        <p:tgtEl>
                                          <p:spTgt spid="15372"/>
                                        </p:tgtEl>
                                      </p:cBhvr>
                                    </p:animEffect>
                                  </p:childTnLst>
                                </p:cTn>
                              </p:par>
                              <p:par>
                                <p:cTn id="30" presetID="16" presetClass="entr" presetSubtype="21" fill="hold" nodeType="withEffect">
                                  <p:stCondLst>
                                    <p:cond delay="0"/>
                                  </p:stCondLst>
                                  <p:childTnLst>
                                    <p:set>
                                      <p:cBhvr>
                                        <p:cTn id="31" dur="1" fill="hold">
                                          <p:stCondLst>
                                            <p:cond delay="0"/>
                                          </p:stCondLst>
                                        </p:cTn>
                                        <p:tgtEl>
                                          <p:spTgt spid="15370"/>
                                        </p:tgtEl>
                                        <p:attrNameLst>
                                          <p:attrName>style.visibility</p:attrName>
                                        </p:attrNameLst>
                                      </p:cBhvr>
                                      <p:to>
                                        <p:strVal val="visible"/>
                                      </p:to>
                                    </p:set>
                                    <p:animEffect transition="in" filter="barn(inVertical)">
                                      <p:cBhvr>
                                        <p:cTn id="32" dur="500"/>
                                        <p:tgtEl>
                                          <p:spTgt spid="15370"/>
                                        </p:tgtEl>
                                      </p:cBhvr>
                                    </p:animEffect>
                                  </p:childTnLst>
                                </p:cTn>
                              </p:par>
                              <p:par>
                                <p:cTn id="33" presetID="16" presetClass="entr" presetSubtype="21" fill="hold" nodeType="withEffect">
                                  <p:stCondLst>
                                    <p:cond delay="0"/>
                                  </p:stCondLst>
                                  <p:childTnLst>
                                    <p:set>
                                      <p:cBhvr>
                                        <p:cTn id="34" dur="1" fill="hold">
                                          <p:stCondLst>
                                            <p:cond delay="0"/>
                                          </p:stCondLst>
                                        </p:cTn>
                                        <p:tgtEl>
                                          <p:spTgt spid="15368"/>
                                        </p:tgtEl>
                                        <p:attrNameLst>
                                          <p:attrName>style.visibility</p:attrName>
                                        </p:attrNameLst>
                                      </p:cBhvr>
                                      <p:to>
                                        <p:strVal val="visible"/>
                                      </p:to>
                                    </p:set>
                                    <p:animEffect transition="in" filter="barn(inVertical)">
                                      <p:cBhvr>
                                        <p:cTn id="35" dur="500"/>
                                        <p:tgtEl>
                                          <p:spTgt spid="153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33"/>
        <p:cNvGrpSpPr/>
        <p:nvPr/>
      </p:nvGrpSpPr>
      <p:grpSpPr>
        <a:xfrm>
          <a:off x="0" y="0"/>
          <a:ext cx="0" cy="0"/>
          <a:chOff x="0" y="0"/>
          <a:chExt cx="0" cy="0"/>
        </a:xfrm>
      </p:grpSpPr>
      <p:sp>
        <p:nvSpPr>
          <p:cNvPr id="134" name="Google Shape;134;p25"/>
          <p:cNvSpPr txBox="1">
            <a:spLocks noGrp="1"/>
          </p:cNvSpPr>
          <p:nvPr>
            <p:ph type="ctrTitle" idx="4294967295"/>
          </p:nvPr>
        </p:nvSpPr>
        <p:spPr>
          <a:xfrm>
            <a:off x="0" y="2325688"/>
            <a:ext cx="7051675" cy="652462"/>
          </a:xfrm>
          <a:prstGeom prst="rect">
            <a:avLst/>
          </a:prstGeom>
        </p:spPr>
        <p:txBody>
          <a:bodyPr spcFirstLastPara="1" vert="horz" wrap="square" lIns="0" tIns="0" rIns="0" bIns="0" rtlCol="0" anchor="b" anchorCtr="0">
            <a:noAutofit/>
          </a:bodyPr>
          <a:lstStyle/>
          <a:p>
            <a:r>
              <a:rPr lang="en" sz="5400" b="1" dirty="0">
                <a:solidFill>
                  <a:srgbClr val="FF0000"/>
                </a:solidFill>
                <a:latin typeface="Arial" panose="020B0604020202020204" pitchFamily="34" charset="0"/>
                <a:cs typeface="Arial" panose="020B0604020202020204" pitchFamily="34" charset="0"/>
              </a:rPr>
              <a:t>02.</a:t>
            </a:r>
          </a:p>
        </p:txBody>
      </p:sp>
      <p:sp>
        <p:nvSpPr>
          <p:cNvPr id="135" name="Google Shape;135;p25"/>
          <p:cNvSpPr txBox="1">
            <a:spLocks noGrp="1"/>
          </p:cNvSpPr>
          <p:nvPr>
            <p:ph type="subTitle" idx="4294967295"/>
          </p:nvPr>
        </p:nvSpPr>
        <p:spPr>
          <a:xfrm>
            <a:off x="0" y="3151188"/>
            <a:ext cx="8067675" cy="1217612"/>
          </a:xfrm>
          <a:prstGeom prst="rect">
            <a:avLst/>
          </a:prstGeom>
          <a:solidFill>
            <a:schemeClr val="accent2">
              <a:lumMod val="20000"/>
              <a:lumOff val="80000"/>
            </a:schemeClr>
          </a:solidFill>
        </p:spPr>
        <p:txBody>
          <a:bodyPr spcFirstLastPara="1" vert="horz" wrap="square" lIns="0" tIns="0" rIns="0" bIns="0" rtlCol="0" anchor="t" anchorCtr="0">
            <a:noAutofit/>
          </a:bodyPr>
          <a:lstStyle/>
          <a:p>
            <a:pPr marL="0" indent="0">
              <a:lnSpc>
                <a:spcPct val="110000"/>
              </a:lnSpc>
              <a:buNone/>
            </a:pPr>
            <a:r>
              <a:rPr lang="vi-VN" sz="5400" b="1" dirty="0">
                <a:cs typeface="Arial" panose="020B0604020202020204" pitchFamily="34" charset="0"/>
              </a:rPr>
              <a:t>TRÒ CHƠI BÁN HÀNG</a:t>
            </a:r>
          </a:p>
        </p:txBody>
      </p:sp>
    </p:spTree>
    <p:extLst>
      <p:ext uri="{BB962C8B-B14F-4D97-AF65-F5344CB8AC3E}">
        <p14:creationId xmlns:p14="http://schemas.microsoft.com/office/powerpoint/2010/main" val="1015064683"/>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192"/>
        <p:cNvGrpSpPr/>
        <p:nvPr/>
      </p:nvGrpSpPr>
      <p:grpSpPr>
        <a:xfrm>
          <a:off x="0" y="0"/>
          <a:ext cx="0" cy="0"/>
          <a:chOff x="0" y="0"/>
          <a:chExt cx="0" cy="0"/>
        </a:xfrm>
      </p:grpSpPr>
      <p:grpSp>
        <p:nvGrpSpPr>
          <p:cNvPr id="9" name="Group 8">
            <a:extLst>
              <a:ext uri="{FF2B5EF4-FFF2-40B4-BE49-F238E27FC236}">
                <a16:creationId xmlns:a16="http://schemas.microsoft.com/office/drawing/2014/main" id="{C1EE21A6-8393-4597-A713-345C603B3A04}"/>
              </a:ext>
            </a:extLst>
          </p:cNvPr>
          <p:cNvGrpSpPr/>
          <p:nvPr/>
        </p:nvGrpSpPr>
        <p:grpSpPr>
          <a:xfrm>
            <a:off x="-447604" y="1442347"/>
            <a:ext cx="8337755" cy="2302105"/>
            <a:chOff x="-958881" y="1176875"/>
            <a:chExt cx="8337755" cy="2302105"/>
          </a:xfrm>
        </p:grpSpPr>
        <p:sp>
          <p:nvSpPr>
            <p:cNvPr id="10" name="Cloud 9">
              <a:extLst>
                <a:ext uri="{FF2B5EF4-FFF2-40B4-BE49-F238E27FC236}">
                  <a16:creationId xmlns:a16="http://schemas.microsoft.com/office/drawing/2014/main" id="{EC88EF7A-53F4-4C10-A680-7429A0C61B06}"/>
                </a:ext>
              </a:extLst>
            </p:cNvPr>
            <p:cNvSpPr/>
            <p:nvPr/>
          </p:nvSpPr>
          <p:spPr>
            <a:xfrm>
              <a:off x="-958881" y="1176875"/>
              <a:ext cx="8337755" cy="2302105"/>
            </a:xfrm>
            <a:prstGeom prst="cloud">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01BB0B0A-26B2-47F5-B04B-302C327BFF4C}"/>
                </a:ext>
              </a:extLst>
            </p:cNvPr>
            <p:cNvSpPr txBox="1"/>
            <p:nvPr/>
          </p:nvSpPr>
          <p:spPr>
            <a:xfrm>
              <a:off x="-138830" y="1529920"/>
              <a:ext cx="7195001" cy="1091966"/>
            </a:xfrm>
            <a:prstGeom prst="rect">
              <a:avLst/>
            </a:prstGeom>
            <a:noFill/>
          </p:spPr>
          <p:txBody>
            <a:bodyPr wrap="square">
              <a:spAutoFit/>
            </a:bodyPr>
            <a:lstStyle/>
            <a:p>
              <a:pPr marL="0" marR="0" algn="ctr">
                <a:lnSpc>
                  <a:spcPct val="120000"/>
                </a:lnSpc>
                <a:spcBef>
                  <a:spcPts val="0"/>
                </a:spcBef>
              </a:pPr>
              <a:r>
                <a:rPr lang="en-US" sz="2800" b="1" dirty="0" err="1">
                  <a:effectLst/>
                  <a:ea typeface="Calibri" panose="020F0502020204030204" pitchFamily="34" charset="0"/>
                  <a:cs typeface="Arial" panose="020B0604020202020204" pitchFamily="34" charset="0"/>
                </a:rPr>
                <a:t>Em</a:t>
              </a:r>
              <a:r>
                <a:rPr lang="en-US" sz="2800" b="1" dirty="0">
                  <a:effectLst/>
                  <a:ea typeface="Calibri" panose="020F0502020204030204" pitchFamily="34" charset="0"/>
                  <a:cs typeface="Arial" panose="020B0604020202020204" pitchFamily="34" charset="0"/>
                </a:rPr>
                <a:t> </a:t>
              </a:r>
              <a:r>
                <a:rPr lang="en-US" sz="2800" b="1" dirty="0" err="1">
                  <a:effectLst/>
                  <a:ea typeface="Calibri" panose="020F0502020204030204" pitchFamily="34" charset="0"/>
                  <a:cs typeface="Arial" panose="020B0604020202020204" pitchFamily="34" charset="0"/>
                </a:rPr>
                <a:t>có</a:t>
              </a:r>
              <a:r>
                <a:rPr lang="en-US" sz="2800" b="1" dirty="0">
                  <a:effectLst/>
                  <a:ea typeface="Calibri" panose="020F0502020204030204" pitchFamily="34" charset="0"/>
                  <a:cs typeface="Arial" panose="020B0604020202020204" pitchFamily="34" charset="0"/>
                </a:rPr>
                <a:t> </a:t>
              </a:r>
              <a:r>
                <a:rPr lang="en-US" sz="2800" b="1" dirty="0" err="1">
                  <a:effectLst/>
                  <a:ea typeface="Calibri" panose="020F0502020204030204" pitchFamily="34" charset="0"/>
                  <a:cs typeface="Arial" panose="020B0604020202020204" pitchFamily="34" charset="0"/>
                </a:rPr>
                <a:t>biết</a:t>
              </a:r>
              <a:r>
                <a:rPr lang="en-US" sz="2800" b="1" dirty="0">
                  <a:effectLst/>
                  <a:ea typeface="Calibri" panose="020F0502020204030204" pitchFamily="34" charset="0"/>
                  <a:cs typeface="Arial" panose="020B0604020202020204" pitchFamily="34" charset="0"/>
                </a:rPr>
                <a:t> </a:t>
              </a:r>
              <a:r>
                <a:rPr lang="en-US" sz="2800" b="1" dirty="0" err="1">
                  <a:effectLst/>
                  <a:ea typeface="Calibri" panose="020F0502020204030204" pitchFamily="34" charset="0"/>
                  <a:cs typeface="Arial" panose="020B0604020202020204" pitchFamily="34" charset="0"/>
                </a:rPr>
                <a:t>trò</a:t>
              </a:r>
              <a:r>
                <a:rPr lang="en-US" sz="2800" b="1" dirty="0">
                  <a:effectLst/>
                  <a:ea typeface="Calibri" panose="020F0502020204030204" pitchFamily="34" charset="0"/>
                  <a:cs typeface="Arial" panose="020B0604020202020204" pitchFamily="34" charset="0"/>
                </a:rPr>
                <a:t> </a:t>
              </a:r>
              <a:r>
                <a:rPr lang="en-US" sz="2800" b="1" dirty="0" err="1">
                  <a:effectLst/>
                  <a:ea typeface="Calibri" panose="020F0502020204030204" pitchFamily="34" charset="0"/>
                  <a:cs typeface="Arial" panose="020B0604020202020204" pitchFamily="34" charset="0"/>
                </a:rPr>
                <a:t>chơi</a:t>
              </a:r>
              <a:r>
                <a:rPr lang="en-US" sz="2800" b="1" dirty="0">
                  <a:effectLst/>
                  <a:ea typeface="Calibri" panose="020F0502020204030204" pitchFamily="34" charset="0"/>
                  <a:cs typeface="Arial" panose="020B0604020202020204" pitchFamily="34" charset="0"/>
                </a:rPr>
                <a:t> </a:t>
              </a:r>
              <a:r>
                <a:rPr lang="en-US" sz="2800" b="1" dirty="0" err="1">
                  <a:effectLst/>
                  <a:ea typeface="Calibri" panose="020F0502020204030204" pitchFamily="34" charset="0"/>
                  <a:cs typeface="Arial" panose="020B0604020202020204" pitchFamily="34" charset="0"/>
                </a:rPr>
                <a:t>bán</a:t>
              </a:r>
              <a:r>
                <a:rPr lang="en-US" sz="2800" b="1" dirty="0">
                  <a:effectLst/>
                  <a:ea typeface="Calibri" panose="020F0502020204030204" pitchFamily="34" charset="0"/>
                  <a:cs typeface="Arial" panose="020B0604020202020204" pitchFamily="34" charset="0"/>
                </a:rPr>
                <a:t> </a:t>
              </a:r>
              <a:r>
                <a:rPr lang="en-US" sz="2800" b="1" dirty="0" err="1">
                  <a:effectLst/>
                  <a:ea typeface="Calibri" panose="020F0502020204030204" pitchFamily="34" charset="0"/>
                  <a:cs typeface="Arial" panose="020B0604020202020204" pitchFamily="34" charset="0"/>
                </a:rPr>
                <a:t>hàng</a:t>
              </a:r>
              <a:r>
                <a:rPr lang="en-US" sz="2800" b="1" dirty="0">
                  <a:effectLst/>
                  <a:ea typeface="Calibri" panose="020F0502020204030204" pitchFamily="34" charset="0"/>
                  <a:cs typeface="Arial" panose="020B0604020202020204" pitchFamily="34" charset="0"/>
                </a:rPr>
                <a:t> </a:t>
              </a:r>
              <a:r>
                <a:rPr lang="en-US" sz="2800" b="1" dirty="0" err="1">
                  <a:effectLst/>
                  <a:ea typeface="Calibri" panose="020F0502020204030204" pitchFamily="34" charset="0"/>
                  <a:cs typeface="Arial" panose="020B0604020202020204" pitchFamily="34" charset="0"/>
                </a:rPr>
                <a:t>không</a:t>
              </a:r>
              <a:r>
                <a:rPr lang="en-US" sz="2800" b="1" dirty="0">
                  <a:effectLst/>
                  <a:ea typeface="Calibri" panose="020F0502020204030204" pitchFamily="34" charset="0"/>
                  <a:cs typeface="Arial" panose="020B0604020202020204" pitchFamily="34" charset="0"/>
                </a:rPr>
                <a:t>? </a:t>
              </a:r>
              <a:r>
                <a:rPr lang="nl-NL" sz="2800" b="1" dirty="0">
                  <a:solidFill>
                    <a:srgbClr val="000000"/>
                  </a:solidFill>
                  <a:effectLst/>
                  <a:ea typeface="Calibri" panose="020F0502020204030204" pitchFamily="34" charset="0"/>
                  <a:cs typeface="Arial" panose="020B0604020202020204" pitchFamily="34" charset="0"/>
                </a:rPr>
                <a:t>Hãy kể lại các hoạt động chính của trò chơi bán hàng!</a:t>
              </a:r>
              <a:endParaRPr lang="en-US" sz="2800" b="1" dirty="0">
                <a:effectLst/>
                <a:ea typeface="Calibri" panose="020F0502020204030204" pitchFamily="34" charset="0"/>
                <a:cs typeface="Arial" panose="020B0604020202020204" pitchFamily="34" charset="0"/>
              </a:endParaRPr>
            </a:p>
          </p:txBody>
        </p:sp>
      </p:grpSp>
      <p:pic>
        <p:nvPicPr>
          <p:cNvPr id="12" name="Picture 2" descr="Person has an idea clipart">
            <a:extLst>
              <a:ext uri="{FF2B5EF4-FFF2-40B4-BE49-F238E27FC236}">
                <a16:creationId xmlns:a16="http://schemas.microsoft.com/office/drawing/2014/main" id="{ECBB82AE-6C83-4D92-8A12-BC860874261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90469" y="2468025"/>
            <a:ext cx="5201531" cy="4076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8239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192"/>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C0271888-EB64-4ED7-80CF-1CFDA44340CF}"/>
              </a:ext>
            </a:extLst>
          </p:cNvPr>
          <p:cNvSpPr/>
          <p:nvPr/>
        </p:nvSpPr>
        <p:spPr>
          <a:xfrm>
            <a:off x="1637665" y="2676194"/>
            <a:ext cx="9400617" cy="2481917"/>
          </a:xfrm>
          <a:prstGeom prst="roundRect">
            <a:avLst>
              <a:gd name="adj" fmla="val 5058"/>
            </a:avLst>
          </a:prstGeom>
          <a:noFill/>
          <a:ln w="28575">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58A56657-2107-4753-BB6D-FF31A4043B0E}"/>
              </a:ext>
            </a:extLst>
          </p:cNvPr>
          <p:cNvSpPr txBox="1"/>
          <p:nvPr/>
        </p:nvSpPr>
        <p:spPr>
          <a:xfrm>
            <a:off x="2736267" y="2793029"/>
            <a:ext cx="5791654" cy="769441"/>
          </a:xfrm>
          <a:prstGeom prst="rect">
            <a:avLst/>
          </a:prstGeom>
          <a:noFill/>
        </p:spPr>
        <p:txBody>
          <a:bodyPr wrap="square" rtlCol="0">
            <a:spAutoFit/>
          </a:bodyPr>
          <a:lstStyle/>
          <a:p>
            <a:pPr algn="ctr"/>
            <a:r>
              <a:rPr lang="en-US" sz="4400" b="1" dirty="0">
                <a:solidFill>
                  <a:srgbClr val="002060"/>
                </a:solidFill>
                <a:cs typeface="Arial" panose="020B0604020202020204" pitchFamily="34" charset="0"/>
              </a:rPr>
              <a:t>HOẠT ĐỘNG NHÓM</a:t>
            </a:r>
          </a:p>
        </p:txBody>
      </p:sp>
      <p:sp>
        <p:nvSpPr>
          <p:cNvPr id="5" name="TextBox 4">
            <a:extLst>
              <a:ext uri="{FF2B5EF4-FFF2-40B4-BE49-F238E27FC236}">
                <a16:creationId xmlns:a16="http://schemas.microsoft.com/office/drawing/2014/main" id="{2C6B0DA8-7F4F-4504-B2D4-5FBEAE2F41AC}"/>
              </a:ext>
            </a:extLst>
          </p:cNvPr>
          <p:cNvSpPr txBox="1"/>
          <p:nvPr/>
        </p:nvSpPr>
        <p:spPr>
          <a:xfrm>
            <a:off x="1904365" y="3864368"/>
            <a:ext cx="9049927" cy="937949"/>
          </a:xfrm>
          <a:prstGeom prst="rect">
            <a:avLst/>
          </a:prstGeom>
          <a:noFill/>
        </p:spPr>
        <p:txBody>
          <a:bodyPr wrap="square">
            <a:spAutoFit/>
          </a:bodyPr>
          <a:lstStyle/>
          <a:p>
            <a:pPr>
              <a:lnSpc>
                <a:spcPct val="120000"/>
              </a:lnSpc>
              <a:spcBef>
                <a:spcPts val="600"/>
              </a:spcBef>
            </a:pPr>
            <a:r>
              <a:rPr lang="nl-NL" sz="2400" dirty="0">
                <a:solidFill>
                  <a:srgbClr val="000000"/>
                </a:solidFill>
                <a:ea typeface="Calibri" panose="020F0502020204030204" pitchFamily="34" charset="0"/>
                <a:cs typeface="Arial" panose="020B0604020202020204" pitchFamily="34" charset="0"/>
              </a:rPr>
              <a:t>Cùng nhau làm phiếu mua hàng và trang trí quày hàng để tham gia trò chơi đi chợ!</a:t>
            </a:r>
            <a:endParaRPr lang="en-US" sz="2400" dirty="0">
              <a:solidFill>
                <a:schemeClr val="bg1"/>
              </a:solidFill>
              <a:ea typeface="Times New Roman" panose="02020603050405020304" pitchFamily="18" charset="0"/>
              <a:cs typeface="Arial" panose="020B0604020202020204" pitchFamily="34" charset="0"/>
            </a:endParaRPr>
          </a:p>
        </p:txBody>
      </p:sp>
      <p:pic>
        <p:nvPicPr>
          <p:cNvPr id="6" name="Picture 5" descr="Icon&#10;&#10;Description automatically generated">
            <a:extLst>
              <a:ext uri="{FF2B5EF4-FFF2-40B4-BE49-F238E27FC236}">
                <a16:creationId xmlns:a16="http://schemas.microsoft.com/office/drawing/2014/main" id="{74E58704-2A6C-46F7-AA73-C4F829BEEB5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8958" y="1667487"/>
            <a:ext cx="2017413" cy="2017413"/>
          </a:xfrm>
          <a:prstGeom prst="rect">
            <a:avLst/>
          </a:prstGeom>
        </p:spPr>
      </p:pic>
      <p:sp>
        <p:nvSpPr>
          <p:cNvPr id="8" name="Oval 7">
            <a:extLst>
              <a:ext uri="{FF2B5EF4-FFF2-40B4-BE49-F238E27FC236}">
                <a16:creationId xmlns:a16="http://schemas.microsoft.com/office/drawing/2014/main" id="{C6EB1711-8181-4C68-AE9C-21A56C8AC048}"/>
              </a:ext>
            </a:extLst>
          </p:cNvPr>
          <p:cNvSpPr/>
          <p:nvPr/>
        </p:nvSpPr>
        <p:spPr>
          <a:xfrm>
            <a:off x="8527921" y="2858056"/>
            <a:ext cx="1781666" cy="616949"/>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cs typeface="Arial" panose="020B0604020202020204" pitchFamily="34" charset="0"/>
              </a:rPr>
              <a:t>5 </a:t>
            </a:r>
            <a:r>
              <a:rPr lang="en-US" sz="2000" b="1" dirty="0" err="1">
                <a:cs typeface="Arial" panose="020B0604020202020204" pitchFamily="34" charset="0"/>
              </a:rPr>
              <a:t>phút</a:t>
            </a:r>
            <a:endParaRPr lang="en-US" sz="2000" b="1" dirty="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 calcmode="lin" valueType="num">
                                      <p:cBhvr>
                                        <p:cTn id="10" dur="500" fill="hold"/>
                                        <p:tgtEl>
                                          <p:spTgt spid="4"/>
                                        </p:tgtEl>
                                        <p:attrNameLst>
                                          <p:attrName>ppt_w</p:attrName>
                                        </p:attrNameLst>
                                      </p:cBhvr>
                                      <p:tavLst>
                                        <p:tav tm="0">
                                          <p:val>
                                            <p:fltVal val="0"/>
                                          </p:val>
                                        </p:tav>
                                        <p:tav tm="100000">
                                          <p:val>
                                            <p:strVal val="#ppt_w"/>
                                          </p:val>
                                        </p:tav>
                                      </p:tavLst>
                                    </p:anim>
                                    <p:anim calcmode="lin" valueType="num">
                                      <p:cBhvr>
                                        <p:cTn id="11" dur="500" fill="hold"/>
                                        <p:tgtEl>
                                          <p:spTgt spid="4"/>
                                        </p:tgtEl>
                                        <p:attrNameLst>
                                          <p:attrName>ppt_h</p:attrName>
                                        </p:attrNameLst>
                                      </p:cBhvr>
                                      <p:tavLst>
                                        <p:tav tm="0">
                                          <p:val>
                                            <p:fltVal val="0"/>
                                          </p:val>
                                        </p:tav>
                                        <p:tav tm="100000">
                                          <p:val>
                                            <p:strVal val="#ppt_h"/>
                                          </p:val>
                                        </p:tav>
                                      </p:tavLst>
                                    </p:anim>
                                    <p:animEffect transition="in" filter="fade">
                                      <p:cBhvr>
                                        <p:cTn id="12" dur="500"/>
                                        <p:tgtEl>
                                          <p:spTgt spid="4"/>
                                        </p:tgtEl>
                                      </p:cBhvr>
                                    </p:animEffect>
                                  </p:childTnLst>
                                </p:cTn>
                              </p:par>
                              <p:par>
                                <p:cTn id="13" presetID="3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1000" fill="hold"/>
                                        <p:tgtEl>
                                          <p:spTgt spid="6"/>
                                        </p:tgtEl>
                                        <p:attrNameLst>
                                          <p:attrName>ppt_w</p:attrName>
                                        </p:attrNameLst>
                                      </p:cBhvr>
                                      <p:tavLst>
                                        <p:tav tm="0">
                                          <p:val>
                                            <p:fltVal val="0"/>
                                          </p:val>
                                        </p:tav>
                                        <p:tav tm="100000">
                                          <p:val>
                                            <p:strVal val="#ppt_w"/>
                                          </p:val>
                                        </p:tav>
                                      </p:tavLst>
                                    </p:anim>
                                    <p:anim calcmode="lin" valueType="num">
                                      <p:cBhvr>
                                        <p:cTn id="16" dur="1000" fill="hold"/>
                                        <p:tgtEl>
                                          <p:spTgt spid="6"/>
                                        </p:tgtEl>
                                        <p:attrNameLst>
                                          <p:attrName>ppt_h</p:attrName>
                                        </p:attrNameLst>
                                      </p:cBhvr>
                                      <p:tavLst>
                                        <p:tav tm="0">
                                          <p:val>
                                            <p:fltVal val="0"/>
                                          </p:val>
                                        </p:tav>
                                        <p:tav tm="100000">
                                          <p:val>
                                            <p:strVal val="#ppt_h"/>
                                          </p:val>
                                        </p:tav>
                                      </p:tavLst>
                                    </p:anim>
                                    <p:anim calcmode="lin" valueType="num">
                                      <p:cBhvr>
                                        <p:cTn id="17" dur="1000" fill="hold"/>
                                        <p:tgtEl>
                                          <p:spTgt spid="6"/>
                                        </p:tgtEl>
                                        <p:attrNameLst>
                                          <p:attrName>style.rotation</p:attrName>
                                        </p:attrNameLst>
                                      </p:cBhvr>
                                      <p:tavLst>
                                        <p:tav tm="0">
                                          <p:val>
                                            <p:fltVal val="90"/>
                                          </p:val>
                                        </p:tav>
                                        <p:tav tm="100000">
                                          <p:val>
                                            <p:fltVal val="0"/>
                                          </p:val>
                                        </p:tav>
                                      </p:tavLst>
                                    </p:anim>
                                    <p:animEffect transition="in" filter="fade">
                                      <p:cBhvr>
                                        <p:cTn id="18" dur="1000"/>
                                        <p:tgtEl>
                                          <p:spTgt spid="6"/>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Effect transition="in" filter="fade">
                                      <p:cBhvr>
                                        <p:cTn id="23" dur="500"/>
                                        <p:tgtEl>
                                          <p:spTgt spid="8"/>
                                        </p:tgtEl>
                                      </p:cBhvr>
                                    </p:animEffect>
                                  </p:childTnLst>
                                </p:cTn>
                              </p:par>
                              <p:par>
                                <p:cTn id="24" presetID="42" presetClass="entr" presetSubtype="0" fill="hold" nodeType="withEffect">
                                  <p:stCondLst>
                                    <p:cond delay="0"/>
                                  </p:stCondLst>
                                  <p:childTnLst>
                                    <p:set>
                                      <p:cBhvr>
                                        <p:cTn id="25" dur="1" fill="hold">
                                          <p:stCondLst>
                                            <p:cond delay="0"/>
                                          </p:stCondLst>
                                        </p:cTn>
                                        <p:tgtEl>
                                          <p:spTgt spid="5">
                                            <p:txEl>
                                              <p:pRg st="0" end="0"/>
                                            </p:txEl>
                                          </p:spTgt>
                                        </p:tgtEl>
                                        <p:attrNameLst>
                                          <p:attrName>style.visibility</p:attrName>
                                        </p:attrNameLst>
                                      </p:cBhvr>
                                      <p:to>
                                        <p:strVal val="visible"/>
                                      </p:to>
                                    </p:set>
                                    <p:animEffect transition="in" filter="fade">
                                      <p:cBhvr>
                                        <p:cTn id="26" dur="750"/>
                                        <p:tgtEl>
                                          <p:spTgt spid="5">
                                            <p:txEl>
                                              <p:pRg st="0" end="0"/>
                                            </p:txEl>
                                          </p:spTgt>
                                        </p:tgtEl>
                                      </p:cBhvr>
                                    </p:animEffect>
                                    <p:anim calcmode="lin" valueType="num">
                                      <p:cBhvr>
                                        <p:cTn id="27" dur="75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28" dur="75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192"/>
        <p:cNvGrpSpPr/>
        <p:nvPr/>
      </p:nvGrpSpPr>
      <p:grpSpPr>
        <a:xfrm>
          <a:off x="0" y="0"/>
          <a:ext cx="0" cy="0"/>
          <a:chOff x="0" y="0"/>
          <a:chExt cx="0" cy="0"/>
        </a:xfrm>
      </p:grpSpPr>
      <p:grpSp>
        <p:nvGrpSpPr>
          <p:cNvPr id="4" name="Group 3">
            <a:extLst>
              <a:ext uri="{FF2B5EF4-FFF2-40B4-BE49-F238E27FC236}">
                <a16:creationId xmlns:a16="http://schemas.microsoft.com/office/drawing/2014/main" id="{64B6CD78-AE8B-48F4-9C19-0DE08ABFD083}"/>
              </a:ext>
            </a:extLst>
          </p:cNvPr>
          <p:cNvGrpSpPr/>
          <p:nvPr/>
        </p:nvGrpSpPr>
        <p:grpSpPr>
          <a:xfrm>
            <a:off x="873720" y="2516957"/>
            <a:ext cx="3079422" cy="1824086"/>
            <a:chOff x="593890" y="1685039"/>
            <a:chExt cx="3079422" cy="1824086"/>
          </a:xfrm>
          <a:solidFill>
            <a:schemeClr val="accent6">
              <a:lumMod val="20000"/>
              <a:lumOff val="80000"/>
            </a:schemeClr>
          </a:solidFill>
        </p:grpSpPr>
        <p:sp>
          <p:nvSpPr>
            <p:cNvPr id="5" name="Cloud 4">
              <a:extLst>
                <a:ext uri="{FF2B5EF4-FFF2-40B4-BE49-F238E27FC236}">
                  <a16:creationId xmlns:a16="http://schemas.microsoft.com/office/drawing/2014/main" id="{AE3DC66F-F8C9-48B2-AE34-806A2E2381BE}"/>
                </a:ext>
              </a:extLst>
            </p:cNvPr>
            <p:cNvSpPr/>
            <p:nvPr/>
          </p:nvSpPr>
          <p:spPr>
            <a:xfrm>
              <a:off x="593890" y="1685039"/>
              <a:ext cx="3079422" cy="1824086"/>
            </a:xfrm>
            <a:prstGeom prst="cloud">
              <a:avLst/>
            </a:prstGeom>
            <a:grp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6" name="TextBox 5">
              <a:extLst>
                <a:ext uri="{FF2B5EF4-FFF2-40B4-BE49-F238E27FC236}">
                  <a16:creationId xmlns:a16="http://schemas.microsoft.com/office/drawing/2014/main" id="{FF54B8A7-0C27-498D-AB67-452EE73B0C45}"/>
                </a:ext>
              </a:extLst>
            </p:cNvPr>
            <p:cNvSpPr txBox="1"/>
            <p:nvPr/>
          </p:nvSpPr>
          <p:spPr>
            <a:xfrm>
              <a:off x="1104901" y="2012034"/>
              <a:ext cx="2130458" cy="907941"/>
            </a:xfrm>
            <a:prstGeom prst="rect">
              <a:avLst/>
            </a:prstGeom>
            <a:grpFill/>
            <a:ln>
              <a:noFill/>
            </a:ln>
          </p:spPr>
          <p:txBody>
            <a:bodyPr wrap="square" rtlCol="0">
              <a:spAutoFit/>
            </a:bodyPr>
            <a:lstStyle/>
            <a:p>
              <a:pPr algn="ctr">
                <a:spcBef>
                  <a:spcPts val="600"/>
                </a:spcBef>
              </a:pPr>
              <a:r>
                <a:rPr lang="en-US" sz="2400" b="1" dirty="0" err="1">
                  <a:cs typeface="Arial" panose="020B0604020202020204" pitchFamily="34" charset="0"/>
                </a:rPr>
                <a:t>Năm</a:t>
              </a:r>
              <a:r>
                <a:rPr lang="en-US" sz="2400" b="1" dirty="0">
                  <a:cs typeface="Arial" panose="020B0604020202020204" pitchFamily="34" charset="0"/>
                </a:rPr>
                <a:t> </a:t>
              </a:r>
            </a:p>
            <a:p>
              <a:pPr algn="ctr">
                <a:spcBef>
                  <a:spcPts val="600"/>
                </a:spcBef>
              </a:pPr>
              <a:r>
                <a:rPr lang="en-US" sz="2400" b="1" dirty="0" err="1">
                  <a:cs typeface="Arial" panose="020B0604020202020204" pitchFamily="34" charset="0"/>
                </a:rPr>
                <a:t>nghìn</a:t>
              </a:r>
              <a:r>
                <a:rPr lang="en-US" sz="2400" b="1" dirty="0">
                  <a:cs typeface="Arial" panose="020B0604020202020204" pitchFamily="34" charset="0"/>
                </a:rPr>
                <a:t> </a:t>
              </a:r>
              <a:r>
                <a:rPr lang="en-US" sz="2400" b="1" dirty="0" err="1">
                  <a:cs typeface="Arial" panose="020B0604020202020204" pitchFamily="34" charset="0"/>
                </a:rPr>
                <a:t>đồng</a:t>
              </a:r>
              <a:endParaRPr lang="en-US" sz="2400" b="1" dirty="0">
                <a:cs typeface="Arial" panose="020B0604020202020204" pitchFamily="34" charset="0"/>
              </a:endParaRPr>
            </a:p>
          </p:txBody>
        </p:sp>
      </p:grpSp>
      <p:grpSp>
        <p:nvGrpSpPr>
          <p:cNvPr id="7" name="Group 6">
            <a:extLst>
              <a:ext uri="{FF2B5EF4-FFF2-40B4-BE49-F238E27FC236}">
                <a16:creationId xmlns:a16="http://schemas.microsoft.com/office/drawing/2014/main" id="{16C1FAE6-8AAE-40E2-A1E2-C96802601B4A}"/>
              </a:ext>
            </a:extLst>
          </p:cNvPr>
          <p:cNvGrpSpPr/>
          <p:nvPr/>
        </p:nvGrpSpPr>
        <p:grpSpPr>
          <a:xfrm>
            <a:off x="4437845" y="2673630"/>
            <a:ext cx="2686640" cy="1310325"/>
            <a:chOff x="4733827" y="2040907"/>
            <a:chExt cx="2686640" cy="1310325"/>
          </a:xfrm>
        </p:grpSpPr>
        <p:sp>
          <p:nvSpPr>
            <p:cNvPr id="8" name="Flowchart: Terminator 7">
              <a:extLst>
                <a:ext uri="{FF2B5EF4-FFF2-40B4-BE49-F238E27FC236}">
                  <a16:creationId xmlns:a16="http://schemas.microsoft.com/office/drawing/2014/main" id="{5FEC5A70-B894-4D6B-BA0F-8527FDB8C8D4}"/>
                </a:ext>
              </a:extLst>
            </p:cNvPr>
            <p:cNvSpPr/>
            <p:nvPr/>
          </p:nvSpPr>
          <p:spPr>
            <a:xfrm>
              <a:off x="4733827" y="2040907"/>
              <a:ext cx="2686640" cy="1310325"/>
            </a:xfrm>
            <a:prstGeom prst="flowChartTerminator">
              <a:avLst/>
            </a:prstGeom>
            <a:solidFill>
              <a:srgbClr val="E7FFFA"/>
            </a:solidFill>
            <a:ln w="190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9" name="TextBox 8">
              <a:extLst>
                <a:ext uri="{FF2B5EF4-FFF2-40B4-BE49-F238E27FC236}">
                  <a16:creationId xmlns:a16="http://schemas.microsoft.com/office/drawing/2014/main" id="{0FB5F16A-F17C-4C4F-B1F1-55AE44AC605F}"/>
                </a:ext>
              </a:extLst>
            </p:cNvPr>
            <p:cNvSpPr txBox="1"/>
            <p:nvPr/>
          </p:nvSpPr>
          <p:spPr>
            <a:xfrm>
              <a:off x="5033917" y="2170475"/>
              <a:ext cx="2130458" cy="830997"/>
            </a:xfrm>
            <a:prstGeom prst="rect">
              <a:avLst/>
            </a:prstGeom>
            <a:noFill/>
          </p:spPr>
          <p:txBody>
            <a:bodyPr wrap="square" rtlCol="0">
              <a:spAutoFit/>
            </a:bodyPr>
            <a:lstStyle/>
            <a:p>
              <a:pPr algn="ctr">
                <a:spcBef>
                  <a:spcPts val="600"/>
                </a:spcBef>
              </a:pPr>
              <a:r>
                <a:rPr lang="en-US" sz="2400" b="1" dirty="0">
                  <a:cs typeface="Arial" panose="020B0604020202020204" pitchFamily="34" charset="0"/>
                </a:rPr>
                <a:t>Hai </a:t>
              </a:r>
              <a:r>
                <a:rPr lang="en-US" sz="2400" b="1" dirty="0" err="1">
                  <a:cs typeface="Arial" panose="020B0604020202020204" pitchFamily="34" charset="0"/>
                </a:rPr>
                <a:t>mươi</a:t>
              </a:r>
              <a:r>
                <a:rPr lang="en-US" sz="2400" b="1" dirty="0">
                  <a:cs typeface="Arial" panose="020B0604020202020204" pitchFamily="34" charset="0"/>
                </a:rPr>
                <a:t> </a:t>
              </a:r>
              <a:r>
                <a:rPr lang="en-US" sz="2400" b="1" dirty="0" err="1">
                  <a:cs typeface="Arial" panose="020B0604020202020204" pitchFamily="34" charset="0"/>
                </a:rPr>
                <a:t>nghìn</a:t>
              </a:r>
              <a:r>
                <a:rPr lang="en-US" sz="2400" b="1" dirty="0">
                  <a:cs typeface="Arial" panose="020B0604020202020204" pitchFamily="34" charset="0"/>
                </a:rPr>
                <a:t> </a:t>
              </a:r>
              <a:r>
                <a:rPr lang="en-US" sz="2400" b="1" dirty="0" err="1">
                  <a:cs typeface="Arial" panose="020B0604020202020204" pitchFamily="34" charset="0"/>
                </a:rPr>
                <a:t>đồng</a:t>
              </a:r>
              <a:endParaRPr lang="en-US" sz="2400" b="1" dirty="0">
                <a:cs typeface="Arial" panose="020B0604020202020204" pitchFamily="34" charset="0"/>
              </a:endParaRPr>
            </a:p>
          </p:txBody>
        </p:sp>
      </p:grpSp>
      <p:grpSp>
        <p:nvGrpSpPr>
          <p:cNvPr id="10" name="Group 9">
            <a:extLst>
              <a:ext uri="{FF2B5EF4-FFF2-40B4-BE49-F238E27FC236}">
                <a16:creationId xmlns:a16="http://schemas.microsoft.com/office/drawing/2014/main" id="{66BE0075-0131-45CC-BB90-FACC84478CAE}"/>
              </a:ext>
            </a:extLst>
          </p:cNvPr>
          <p:cNvGrpSpPr/>
          <p:nvPr/>
        </p:nvGrpSpPr>
        <p:grpSpPr>
          <a:xfrm>
            <a:off x="7868029" y="2441089"/>
            <a:ext cx="2331562" cy="1899954"/>
            <a:chOff x="8568966" y="1499587"/>
            <a:chExt cx="2331562" cy="1899954"/>
          </a:xfrm>
        </p:grpSpPr>
        <p:sp>
          <p:nvSpPr>
            <p:cNvPr id="11" name="Hexagon 10">
              <a:extLst>
                <a:ext uri="{FF2B5EF4-FFF2-40B4-BE49-F238E27FC236}">
                  <a16:creationId xmlns:a16="http://schemas.microsoft.com/office/drawing/2014/main" id="{E6366796-3FB7-4EE2-86C3-FFB325C6A7BA}"/>
                </a:ext>
              </a:extLst>
            </p:cNvPr>
            <p:cNvSpPr/>
            <p:nvPr/>
          </p:nvSpPr>
          <p:spPr>
            <a:xfrm>
              <a:off x="8568966" y="1499587"/>
              <a:ext cx="2331562" cy="1899954"/>
            </a:xfrm>
            <a:prstGeom prst="hexagon">
              <a:avLst/>
            </a:prstGeom>
            <a:solidFill>
              <a:schemeClr val="accent4">
                <a:lumMod val="20000"/>
                <a:lumOff val="80000"/>
              </a:schemeClr>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2" name="TextBox 11">
              <a:extLst>
                <a:ext uri="{FF2B5EF4-FFF2-40B4-BE49-F238E27FC236}">
                  <a16:creationId xmlns:a16="http://schemas.microsoft.com/office/drawing/2014/main" id="{9B402833-7252-400E-8440-0A58883D6C3A}"/>
                </a:ext>
              </a:extLst>
            </p:cNvPr>
            <p:cNvSpPr txBox="1"/>
            <p:nvPr/>
          </p:nvSpPr>
          <p:spPr>
            <a:xfrm>
              <a:off x="8669518" y="1941920"/>
              <a:ext cx="2130458" cy="934487"/>
            </a:xfrm>
            <a:prstGeom prst="rect">
              <a:avLst/>
            </a:prstGeom>
            <a:noFill/>
          </p:spPr>
          <p:txBody>
            <a:bodyPr wrap="square" rtlCol="0">
              <a:spAutoFit/>
            </a:bodyPr>
            <a:lstStyle/>
            <a:p>
              <a:pPr algn="ctr">
                <a:lnSpc>
                  <a:spcPct val="120000"/>
                </a:lnSpc>
                <a:spcBef>
                  <a:spcPts val="600"/>
                </a:spcBef>
                <a:spcAft>
                  <a:spcPts val="600"/>
                </a:spcAft>
              </a:pPr>
              <a:r>
                <a:rPr lang="en-US" sz="2400" b="1" dirty="0">
                  <a:cs typeface="Arial" panose="020B0604020202020204" pitchFamily="34" charset="0"/>
                </a:rPr>
                <a:t>Hai </a:t>
              </a:r>
              <a:r>
                <a:rPr lang="en-US" sz="2400" b="1" dirty="0" err="1">
                  <a:cs typeface="Arial" panose="020B0604020202020204" pitchFamily="34" charset="0"/>
                </a:rPr>
                <a:t>nghìn</a:t>
              </a:r>
              <a:r>
                <a:rPr lang="en-US" sz="2400" b="1" dirty="0">
                  <a:cs typeface="Arial" panose="020B0604020202020204" pitchFamily="34" charset="0"/>
                </a:rPr>
                <a:t> </a:t>
              </a:r>
              <a:r>
                <a:rPr lang="en-US" sz="2400" b="1" dirty="0" err="1">
                  <a:cs typeface="Arial" panose="020B0604020202020204" pitchFamily="34" charset="0"/>
                </a:rPr>
                <a:t>đồng</a:t>
              </a:r>
              <a:endParaRPr lang="en-US" sz="2400" b="1" dirty="0">
                <a:cs typeface="Arial" panose="020B0604020202020204" pitchFamily="34" charset="0"/>
              </a:endParaRPr>
            </a:p>
          </p:txBody>
        </p:sp>
      </p:grpSp>
      <p:grpSp>
        <p:nvGrpSpPr>
          <p:cNvPr id="13" name="Group 12">
            <a:extLst>
              <a:ext uri="{FF2B5EF4-FFF2-40B4-BE49-F238E27FC236}">
                <a16:creationId xmlns:a16="http://schemas.microsoft.com/office/drawing/2014/main" id="{B6CA5303-52C2-43D2-80C9-AB47B492B993}"/>
              </a:ext>
            </a:extLst>
          </p:cNvPr>
          <p:cNvGrpSpPr/>
          <p:nvPr/>
        </p:nvGrpSpPr>
        <p:grpSpPr>
          <a:xfrm>
            <a:off x="2597105" y="4550691"/>
            <a:ext cx="2396370" cy="2396369"/>
            <a:chOff x="2726704" y="4029959"/>
            <a:chExt cx="2498104" cy="2498103"/>
          </a:xfrm>
        </p:grpSpPr>
        <p:sp>
          <p:nvSpPr>
            <p:cNvPr id="14" name="Oval 13">
              <a:extLst>
                <a:ext uri="{FF2B5EF4-FFF2-40B4-BE49-F238E27FC236}">
                  <a16:creationId xmlns:a16="http://schemas.microsoft.com/office/drawing/2014/main" id="{2D2A665E-ADA0-4716-A46E-50A8D85BE78B}"/>
                </a:ext>
              </a:extLst>
            </p:cNvPr>
            <p:cNvSpPr/>
            <p:nvPr/>
          </p:nvSpPr>
          <p:spPr>
            <a:xfrm>
              <a:off x="2726705" y="4029959"/>
              <a:ext cx="2498103" cy="2498103"/>
            </a:xfrm>
            <a:prstGeom prst="ellipse">
              <a:avLst/>
            </a:prstGeom>
            <a:solidFill>
              <a:srgbClr val="D9D5FF"/>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5" name="TextBox 14">
              <a:extLst>
                <a:ext uri="{FF2B5EF4-FFF2-40B4-BE49-F238E27FC236}">
                  <a16:creationId xmlns:a16="http://schemas.microsoft.com/office/drawing/2014/main" id="{5F4F2AC9-2B8B-46F0-BA4E-289553A2D672}"/>
                </a:ext>
              </a:extLst>
            </p:cNvPr>
            <p:cNvSpPr txBox="1"/>
            <p:nvPr/>
          </p:nvSpPr>
          <p:spPr>
            <a:xfrm>
              <a:off x="2726704" y="4688571"/>
              <a:ext cx="2498103" cy="946486"/>
            </a:xfrm>
            <a:prstGeom prst="rect">
              <a:avLst/>
            </a:prstGeom>
            <a:noFill/>
          </p:spPr>
          <p:txBody>
            <a:bodyPr wrap="square" rtlCol="0">
              <a:spAutoFit/>
            </a:bodyPr>
            <a:lstStyle/>
            <a:p>
              <a:pPr algn="ctr">
                <a:spcBef>
                  <a:spcPts val="600"/>
                </a:spcBef>
              </a:pPr>
              <a:r>
                <a:rPr lang="en-US" sz="2400" b="1" dirty="0" err="1">
                  <a:cs typeface="Arial" panose="020B0604020202020204" pitchFamily="34" charset="0"/>
                </a:rPr>
                <a:t>Một</a:t>
              </a:r>
              <a:r>
                <a:rPr lang="en-US" sz="2400" b="1" dirty="0">
                  <a:cs typeface="Arial" panose="020B0604020202020204" pitchFamily="34" charset="0"/>
                </a:rPr>
                <a:t> </a:t>
              </a:r>
            </a:p>
            <a:p>
              <a:pPr algn="ctr">
                <a:spcBef>
                  <a:spcPts val="600"/>
                </a:spcBef>
              </a:pPr>
              <a:r>
                <a:rPr lang="en-US" sz="2400" b="1" dirty="0" err="1">
                  <a:cs typeface="Arial" panose="020B0604020202020204" pitchFamily="34" charset="0"/>
                </a:rPr>
                <a:t>nghìn</a:t>
              </a:r>
              <a:r>
                <a:rPr lang="en-US" sz="2400" b="1" dirty="0">
                  <a:cs typeface="Arial" panose="020B0604020202020204" pitchFamily="34" charset="0"/>
                </a:rPr>
                <a:t> </a:t>
              </a:r>
              <a:r>
                <a:rPr lang="en-US" sz="2400" b="1" dirty="0" err="1">
                  <a:cs typeface="Arial" panose="020B0604020202020204" pitchFamily="34" charset="0"/>
                </a:rPr>
                <a:t>đồng</a:t>
              </a:r>
              <a:endParaRPr lang="en-US" sz="2400" b="1" dirty="0">
                <a:cs typeface="Arial" panose="020B0604020202020204" pitchFamily="34" charset="0"/>
              </a:endParaRPr>
            </a:p>
          </p:txBody>
        </p:sp>
      </p:grpSp>
      <p:grpSp>
        <p:nvGrpSpPr>
          <p:cNvPr id="16" name="Group 15">
            <a:extLst>
              <a:ext uri="{FF2B5EF4-FFF2-40B4-BE49-F238E27FC236}">
                <a16:creationId xmlns:a16="http://schemas.microsoft.com/office/drawing/2014/main" id="{662097CB-06EA-41DA-B8A0-179BF6020AC6}"/>
              </a:ext>
            </a:extLst>
          </p:cNvPr>
          <p:cNvGrpSpPr/>
          <p:nvPr/>
        </p:nvGrpSpPr>
        <p:grpSpPr>
          <a:xfrm>
            <a:off x="6167521" y="5037294"/>
            <a:ext cx="2960013" cy="1725105"/>
            <a:chOff x="6746847" y="4197293"/>
            <a:chExt cx="2960013" cy="1725105"/>
          </a:xfrm>
        </p:grpSpPr>
        <p:sp>
          <p:nvSpPr>
            <p:cNvPr id="17" name="Wave 16">
              <a:extLst>
                <a:ext uri="{FF2B5EF4-FFF2-40B4-BE49-F238E27FC236}">
                  <a16:creationId xmlns:a16="http://schemas.microsoft.com/office/drawing/2014/main" id="{C7943722-011C-47CF-B9B4-4C72EDC3096A}"/>
                </a:ext>
              </a:extLst>
            </p:cNvPr>
            <p:cNvSpPr/>
            <p:nvPr/>
          </p:nvSpPr>
          <p:spPr>
            <a:xfrm>
              <a:off x="6746847" y="4197293"/>
              <a:ext cx="2960013" cy="1725105"/>
            </a:xfrm>
            <a:prstGeom prst="wave">
              <a:avLst>
                <a:gd name="adj1" fmla="val 8675"/>
                <a:gd name="adj2" fmla="val 0"/>
              </a:avLst>
            </a:prstGeom>
            <a:solidFill>
              <a:schemeClr val="accent2">
                <a:lumMod val="20000"/>
                <a:lumOff val="80000"/>
              </a:schemeClr>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8" name="TextBox 17">
              <a:extLst>
                <a:ext uri="{FF2B5EF4-FFF2-40B4-BE49-F238E27FC236}">
                  <a16:creationId xmlns:a16="http://schemas.microsoft.com/office/drawing/2014/main" id="{34AA21D2-FD0A-40C0-8EB5-D61A323C1867}"/>
                </a:ext>
              </a:extLst>
            </p:cNvPr>
            <p:cNvSpPr txBox="1"/>
            <p:nvPr/>
          </p:nvSpPr>
          <p:spPr>
            <a:xfrm>
              <a:off x="7161624" y="4443566"/>
              <a:ext cx="2130458" cy="907941"/>
            </a:xfrm>
            <a:prstGeom prst="rect">
              <a:avLst/>
            </a:prstGeom>
            <a:noFill/>
          </p:spPr>
          <p:txBody>
            <a:bodyPr wrap="square" rtlCol="0">
              <a:spAutoFit/>
            </a:bodyPr>
            <a:lstStyle/>
            <a:p>
              <a:pPr algn="ctr">
                <a:spcBef>
                  <a:spcPts val="600"/>
                </a:spcBef>
              </a:pPr>
              <a:r>
                <a:rPr lang="en-US" sz="2400" b="1" dirty="0" err="1">
                  <a:cs typeface="Arial" panose="020B0604020202020204" pitchFamily="34" charset="0"/>
                </a:rPr>
                <a:t>Một</a:t>
              </a:r>
              <a:r>
                <a:rPr lang="en-US" sz="2400" b="1" dirty="0">
                  <a:cs typeface="Arial" panose="020B0604020202020204" pitchFamily="34" charset="0"/>
                </a:rPr>
                <a:t> </a:t>
              </a:r>
            </a:p>
            <a:p>
              <a:pPr algn="ctr">
                <a:spcBef>
                  <a:spcPts val="600"/>
                </a:spcBef>
              </a:pPr>
              <a:r>
                <a:rPr lang="en-US" sz="2400" b="1" dirty="0" err="1">
                  <a:cs typeface="Arial" panose="020B0604020202020204" pitchFamily="34" charset="0"/>
                </a:rPr>
                <a:t>nghìn</a:t>
              </a:r>
              <a:r>
                <a:rPr lang="en-US" sz="2400" b="1" dirty="0">
                  <a:cs typeface="Arial" panose="020B0604020202020204" pitchFamily="34" charset="0"/>
                </a:rPr>
                <a:t> </a:t>
              </a:r>
              <a:r>
                <a:rPr lang="en-US" sz="2400" b="1" dirty="0" err="1">
                  <a:cs typeface="Arial" panose="020B0604020202020204" pitchFamily="34" charset="0"/>
                </a:rPr>
                <a:t>đồng</a:t>
              </a:r>
              <a:endParaRPr lang="en-US" sz="2400" b="1" dirty="0">
                <a:cs typeface="Arial" panose="020B0604020202020204" pitchFamily="34" charset="0"/>
              </a:endParaRPr>
            </a:p>
          </p:txBody>
        </p:sp>
      </p:grpSp>
      <p:sp>
        <p:nvSpPr>
          <p:cNvPr id="19" name="TextBox 18">
            <a:extLst>
              <a:ext uri="{FF2B5EF4-FFF2-40B4-BE49-F238E27FC236}">
                <a16:creationId xmlns:a16="http://schemas.microsoft.com/office/drawing/2014/main" id="{D91C7A1B-A0FE-4AE0-BD99-76270F11A32B}"/>
              </a:ext>
            </a:extLst>
          </p:cNvPr>
          <p:cNvSpPr txBox="1"/>
          <p:nvPr/>
        </p:nvSpPr>
        <p:spPr>
          <a:xfrm>
            <a:off x="1520647" y="1486285"/>
            <a:ext cx="8578392" cy="830997"/>
          </a:xfrm>
          <a:prstGeom prst="rect">
            <a:avLst/>
          </a:prstGeom>
          <a:noFill/>
        </p:spPr>
        <p:txBody>
          <a:bodyPr wrap="square" rtlCol="0">
            <a:spAutoFit/>
          </a:bodyPr>
          <a:lstStyle/>
          <a:p>
            <a:pPr algn="ctr"/>
            <a:r>
              <a:rPr lang="en-US" sz="4800" b="1" dirty="0">
                <a:solidFill>
                  <a:srgbClr val="C00000"/>
                </a:solidFill>
                <a:cs typeface="Arial" panose="020B0604020202020204" pitchFamily="34" charset="0"/>
              </a:rPr>
              <a:t>LÀM PHIẾU MUA HÀNG</a:t>
            </a:r>
          </a:p>
        </p:txBody>
      </p:sp>
    </p:spTree>
    <p:extLst>
      <p:ext uri="{BB962C8B-B14F-4D97-AF65-F5344CB8AC3E}">
        <p14:creationId xmlns:p14="http://schemas.microsoft.com/office/powerpoint/2010/main" val="4465776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2" descr="Market sign ceiling decor clipart">
            <a:extLst>
              <a:ext uri="{FF2B5EF4-FFF2-40B4-BE49-F238E27FC236}">
                <a16:creationId xmlns:a16="http://schemas.microsoft.com/office/drawing/2014/main" id="{6C7CFC89-0762-4944-8B0D-B272DCDA7DB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38262" y="1513259"/>
            <a:ext cx="1482717" cy="1853396"/>
          </a:xfrm>
          <a:prstGeom prst="rect">
            <a:avLst/>
          </a:prstGeom>
          <a:noFill/>
          <a:extLst>
            <a:ext uri="{909E8E84-426E-40DD-AFC4-6F175D3DCCD1}">
              <a14:hiddenFill xmlns:a14="http://schemas.microsoft.com/office/drawing/2010/main">
                <a:solidFill>
                  <a:srgbClr val="FFFFFF"/>
                </a:solidFill>
              </a14:hiddenFill>
            </a:ext>
          </a:extLst>
        </p:spPr>
      </p:pic>
      <p:pic>
        <p:nvPicPr>
          <p:cNvPr id="10242" name="Picture 2" descr="Market clipart">
            <a:extLst>
              <a:ext uri="{FF2B5EF4-FFF2-40B4-BE49-F238E27FC236}">
                <a16:creationId xmlns:a16="http://schemas.microsoft.com/office/drawing/2014/main" id="{F8DC72A5-E340-4D99-A09F-06413425EEF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55194" y="76200"/>
            <a:ext cx="4310222" cy="3706791"/>
          </a:xfrm>
          <a:prstGeom prst="rect">
            <a:avLst/>
          </a:prstGeom>
          <a:noFill/>
          <a:extLst>
            <a:ext uri="{909E8E84-426E-40DD-AFC4-6F175D3DCCD1}">
              <a14:hiddenFill xmlns:a14="http://schemas.microsoft.com/office/drawing/2010/main">
                <a:solidFill>
                  <a:srgbClr val="FFFFFF"/>
                </a:solidFill>
              </a14:hiddenFill>
            </a:ext>
          </a:extLst>
        </p:spPr>
      </p:pic>
      <p:pic>
        <p:nvPicPr>
          <p:cNvPr id="10246" name="Picture 6" descr="Market clipart">
            <a:extLst>
              <a:ext uri="{FF2B5EF4-FFF2-40B4-BE49-F238E27FC236}">
                <a16:creationId xmlns:a16="http://schemas.microsoft.com/office/drawing/2014/main" id="{B7BFFD8B-126E-4CA8-90D6-767B7E26F20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96013" y="76200"/>
            <a:ext cx="4272958" cy="3706791"/>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6">
            <a:extLst>
              <a:ext uri="{FF2B5EF4-FFF2-40B4-BE49-F238E27FC236}">
                <a16:creationId xmlns:a16="http://schemas.microsoft.com/office/drawing/2014/main" id="{D51264FC-E503-4458-B220-254FA6FF5F15}"/>
              </a:ext>
            </a:extLst>
          </p:cNvPr>
          <p:cNvGrpSpPr/>
          <p:nvPr/>
        </p:nvGrpSpPr>
        <p:grpSpPr>
          <a:xfrm>
            <a:off x="340735" y="4052804"/>
            <a:ext cx="9915525" cy="2010642"/>
            <a:chOff x="1338262" y="4210050"/>
            <a:chExt cx="9915525" cy="2010642"/>
          </a:xfrm>
        </p:grpSpPr>
        <p:sp>
          <p:nvSpPr>
            <p:cNvPr id="5" name="Rectangle: Rounded Corners 4">
              <a:extLst>
                <a:ext uri="{FF2B5EF4-FFF2-40B4-BE49-F238E27FC236}">
                  <a16:creationId xmlns:a16="http://schemas.microsoft.com/office/drawing/2014/main" id="{DE42153A-77B3-41DE-B1DE-07972CB67F79}"/>
                </a:ext>
              </a:extLst>
            </p:cNvPr>
            <p:cNvSpPr/>
            <p:nvPr/>
          </p:nvSpPr>
          <p:spPr>
            <a:xfrm>
              <a:off x="1338262" y="4210050"/>
              <a:ext cx="9915525" cy="2010642"/>
            </a:xfrm>
            <a:prstGeom prst="roundRect">
              <a:avLst/>
            </a:prstGeom>
            <a:solidFill>
              <a:srgbClr val="FFF3F9"/>
            </a:solidFill>
            <a:ln w="1905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 name="TextBox 9">
              <a:extLst>
                <a:ext uri="{FF2B5EF4-FFF2-40B4-BE49-F238E27FC236}">
                  <a16:creationId xmlns:a16="http://schemas.microsoft.com/office/drawing/2014/main" id="{E35BF19A-9172-44A6-A489-86960B9D6B9D}"/>
                </a:ext>
              </a:extLst>
            </p:cNvPr>
            <p:cNvSpPr txBox="1"/>
            <p:nvPr/>
          </p:nvSpPr>
          <p:spPr>
            <a:xfrm>
              <a:off x="1495423" y="5451287"/>
              <a:ext cx="9601201" cy="484748"/>
            </a:xfrm>
            <a:prstGeom prst="rect">
              <a:avLst/>
            </a:prstGeom>
            <a:noFill/>
          </p:spPr>
          <p:txBody>
            <a:bodyPr wrap="square">
              <a:spAutoFit/>
            </a:bodyPr>
            <a:lstStyle/>
            <a:p>
              <a:pPr marL="457200" marR="0" indent="-457200" algn="just">
                <a:lnSpc>
                  <a:spcPct val="120000"/>
                </a:lnSpc>
                <a:spcBef>
                  <a:spcPts val="600"/>
                </a:spcBef>
                <a:spcAft>
                  <a:spcPts val="600"/>
                </a:spcAft>
                <a:buFont typeface="Wingdings" panose="05000000000000000000" pitchFamily="2" charset="2"/>
                <a:buChar char="ü"/>
              </a:pPr>
              <a:r>
                <a:rPr lang="nl-NL" sz="2400" dirty="0">
                  <a:solidFill>
                    <a:srgbClr val="000000"/>
                  </a:solidFill>
                  <a:ea typeface="Calibri" panose="020F0502020204030204" pitchFamily="34" charset="0"/>
                  <a:cs typeface="Arial" panose="020B0604020202020204" pitchFamily="34" charset="0"/>
                </a:rPr>
                <a:t>D</a:t>
              </a:r>
              <a:r>
                <a:rPr lang="nl-NL" sz="2400" dirty="0">
                  <a:solidFill>
                    <a:srgbClr val="000000"/>
                  </a:solidFill>
                  <a:effectLst/>
                  <a:ea typeface="Calibri" panose="020F0502020204030204" pitchFamily="34" charset="0"/>
                  <a:cs typeface="Arial" panose="020B0604020202020204" pitchFamily="34" charset="0"/>
                </a:rPr>
                <a:t>ùng phiếu đã làm để đi mua hàng của các nhóm khác. </a:t>
              </a:r>
              <a:endParaRPr lang="en-US" sz="2400" dirty="0">
                <a:effectLst/>
                <a:ea typeface="Calibri" panose="020F050202020403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B5DBC4BA-96CC-47CD-8806-BC224D26413E}"/>
                </a:ext>
              </a:extLst>
            </p:cNvPr>
            <p:cNvSpPr txBox="1"/>
            <p:nvPr/>
          </p:nvSpPr>
          <p:spPr>
            <a:xfrm>
              <a:off x="1447801" y="4457600"/>
              <a:ext cx="9601200" cy="927946"/>
            </a:xfrm>
            <a:prstGeom prst="rect">
              <a:avLst/>
            </a:prstGeom>
            <a:noFill/>
          </p:spPr>
          <p:txBody>
            <a:bodyPr wrap="square">
              <a:spAutoFit/>
            </a:bodyPr>
            <a:lstStyle/>
            <a:p>
              <a:pPr marL="457200" marR="0" indent="-457200" algn="just">
                <a:lnSpc>
                  <a:spcPct val="120000"/>
                </a:lnSpc>
                <a:spcBef>
                  <a:spcPts val="600"/>
                </a:spcBef>
                <a:spcAft>
                  <a:spcPts val="600"/>
                </a:spcAft>
                <a:buFont typeface="Wingdings" panose="05000000000000000000" pitchFamily="2" charset="2"/>
                <a:buChar char="ü"/>
              </a:pPr>
              <a:r>
                <a:rPr lang="nl-NL" sz="2400" dirty="0">
                  <a:solidFill>
                    <a:srgbClr val="000000"/>
                  </a:solidFill>
                  <a:effectLst/>
                  <a:ea typeface="Calibri" panose="020F0502020204030204" pitchFamily="34" charset="0"/>
                  <a:cs typeface="Arial" panose="020B0604020202020204" pitchFamily="34" charset="0"/>
                </a:rPr>
                <a:t>Tổ chức, trang trí, sắp xếp hàng hóa tại các quầy hàng của từng nhóm. </a:t>
              </a:r>
              <a:endParaRPr lang="en-US" sz="2400" dirty="0">
                <a:effectLst/>
                <a:ea typeface="Calibri" panose="020F0502020204030204" pitchFamily="34" charset="0"/>
                <a:cs typeface="Arial" panose="020B0604020202020204" pitchFamily="34" charset="0"/>
              </a:endParaRPr>
            </a:p>
          </p:txBody>
        </p:sp>
      </p:grpSp>
    </p:spTree>
    <p:extLst>
      <p:ext uri="{BB962C8B-B14F-4D97-AF65-F5344CB8AC3E}">
        <p14:creationId xmlns:p14="http://schemas.microsoft.com/office/powerpoint/2010/main" val="22616933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E62AF5A8-5B5C-4325-BC7C-CC74B46BFCD3}"/>
              </a:ext>
            </a:extLst>
          </p:cNvPr>
          <p:cNvGrpSpPr/>
          <p:nvPr/>
        </p:nvGrpSpPr>
        <p:grpSpPr>
          <a:xfrm>
            <a:off x="523875" y="1255653"/>
            <a:ext cx="10363200" cy="3176011"/>
            <a:chOff x="419100" y="1246128"/>
            <a:chExt cx="10363200" cy="3176011"/>
          </a:xfrm>
        </p:grpSpPr>
        <p:sp>
          <p:nvSpPr>
            <p:cNvPr id="4" name="Cloud 3">
              <a:extLst>
                <a:ext uri="{FF2B5EF4-FFF2-40B4-BE49-F238E27FC236}">
                  <a16:creationId xmlns:a16="http://schemas.microsoft.com/office/drawing/2014/main" id="{B6325FC9-8180-4F37-8037-F107D59407FB}"/>
                </a:ext>
              </a:extLst>
            </p:cNvPr>
            <p:cNvSpPr/>
            <p:nvPr/>
          </p:nvSpPr>
          <p:spPr>
            <a:xfrm>
              <a:off x="419100" y="1246128"/>
              <a:ext cx="10363200" cy="3176011"/>
            </a:xfrm>
            <a:prstGeom prst="cloud">
              <a:avLst/>
            </a:prstGeom>
            <a:solidFill>
              <a:srgbClr val="FF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4A29D0F2-574B-4E16-9B39-D81689909D3F}"/>
                </a:ext>
              </a:extLst>
            </p:cNvPr>
            <p:cNvSpPr txBox="1"/>
            <p:nvPr/>
          </p:nvSpPr>
          <p:spPr>
            <a:xfrm>
              <a:off x="1543050" y="2095500"/>
              <a:ext cx="8324850" cy="1074846"/>
            </a:xfrm>
            <a:prstGeom prst="rect">
              <a:avLst/>
            </a:prstGeom>
            <a:noFill/>
          </p:spPr>
          <p:txBody>
            <a:bodyPr wrap="square" rtlCol="0">
              <a:spAutoFit/>
            </a:bodyPr>
            <a:lstStyle/>
            <a:p>
              <a:pPr algn="ctr">
                <a:lnSpc>
                  <a:spcPct val="120000"/>
                </a:lnSpc>
              </a:pPr>
              <a:r>
                <a:rPr lang="en-US" sz="2800" b="1" dirty="0" err="1">
                  <a:cs typeface="Arial" panose="020B0604020202020204" pitchFamily="34" charset="0"/>
                </a:rPr>
                <a:t>Thông</a:t>
              </a:r>
              <a:r>
                <a:rPr lang="en-US" sz="2800" b="1" dirty="0">
                  <a:cs typeface="Arial" panose="020B0604020202020204" pitchFamily="34" charset="0"/>
                </a:rPr>
                <a:t> qua </a:t>
              </a:r>
              <a:r>
                <a:rPr lang="en-US" sz="2800" b="1" dirty="0" err="1">
                  <a:cs typeface="Arial" panose="020B0604020202020204" pitchFamily="34" charset="0"/>
                </a:rPr>
                <a:t>trò</a:t>
              </a:r>
              <a:r>
                <a:rPr lang="en-US" sz="2800" b="1" dirty="0">
                  <a:cs typeface="Arial" panose="020B0604020202020204" pitchFamily="34" charset="0"/>
                </a:rPr>
                <a:t> </a:t>
              </a:r>
              <a:r>
                <a:rPr lang="en-US" sz="2800" b="1" dirty="0" err="1">
                  <a:cs typeface="Arial" panose="020B0604020202020204" pitchFamily="34" charset="0"/>
                </a:rPr>
                <a:t>chơi</a:t>
              </a:r>
              <a:r>
                <a:rPr lang="en-US" sz="2800" b="1" dirty="0">
                  <a:cs typeface="Arial" panose="020B0604020202020204" pitchFamily="34" charset="0"/>
                </a:rPr>
                <a:t>, </a:t>
              </a:r>
              <a:r>
                <a:rPr lang="en-US" sz="2800" b="1" dirty="0" err="1">
                  <a:cs typeface="Arial" panose="020B0604020202020204" pitchFamily="34" charset="0"/>
                </a:rPr>
                <a:t>em</a:t>
              </a:r>
              <a:r>
                <a:rPr lang="en-US" sz="2800" b="1" dirty="0">
                  <a:cs typeface="Arial" panose="020B0604020202020204" pitchFamily="34" charset="0"/>
                </a:rPr>
                <a:t> </a:t>
              </a:r>
              <a:r>
                <a:rPr lang="en-US" sz="2800" b="1" dirty="0" err="1">
                  <a:cs typeface="Arial" panose="020B0604020202020204" pitchFamily="34" charset="0"/>
                </a:rPr>
                <a:t>cảm</a:t>
              </a:r>
              <a:r>
                <a:rPr lang="en-US" sz="2800" b="1" dirty="0">
                  <a:cs typeface="Arial" panose="020B0604020202020204" pitchFamily="34" charset="0"/>
                </a:rPr>
                <a:t> </a:t>
              </a:r>
              <a:r>
                <a:rPr lang="en-US" sz="2800" b="1" dirty="0" err="1">
                  <a:cs typeface="Arial" panose="020B0604020202020204" pitchFamily="34" charset="0"/>
                </a:rPr>
                <a:t>thấy</a:t>
              </a:r>
              <a:r>
                <a:rPr lang="en-US" sz="2800" b="1" dirty="0">
                  <a:cs typeface="Arial" panose="020B0604020202020204" pitchFamily="34" charset="0"/>
                </a:rPr>
                <a:t> </a:t>
              </a:r>
              <a:r>
                <a:rPr lang="en-US" sz="2800" b="1" dirty="0" err="1">
                  <a:cs typeface="Arial" panose="020B0604020202020204" pitchFamily="34" charset="0"/>
                </a:rPr>
                <a:t>như</a:t>
              </a:r>
              <a:r>
                <a:rPr lang="en-US" sz="2800" b="1" dirty="0">
                  <a:cs typeface="Arial" panose="020B0604020202020204" pitchFamily="34" charset="0"/>
                </a:rPr>
                <a:t> </a:t>
              </a:r>
              <a:r>
                <a:rPr lang="en-US" sz="2800" b="1" dirty="0" err="1">
                  <a:cs typeface="Arial" panose="020B0604020202020204" pitchFamily="34" charset="0"/>
                </a:rPr>
                <a:t>thế</a:t>
              </a:r>
              <a:r>
                <a:rPr lang="en-US" sz="2800" b="1" dirty="0">
                  <a:cs typeface="Arial" panose="020B0604020202020204" pitchFamily="34" charset="0"/>
                </a:rPr>
                <a:t> </a:t>
              </a:r>
              <a:r>
                <a:rPr lang="en-US" sz="2800" b="1" dirty="0" err="1">
                  <a:cs typeface="Arial" panose="020B0604020202020204" pitchFamily="34" charset="0"/>
                </a:rPr>
                <a:t>nào</a:t>
              </a:r>
              <a:r>
                <a:rPr lang="en-US" sz="2800" b="1" dirty="0">
                  <a:cs typeface="Arial" panose="020B0604020202020204" pitchFamily="34" charset="0"/>
                </a:rPr>
                <a:t> </a:t>
              </a:r>
              <a:r>
                <a:rPr lang="en-US" sz="2800" b="1" dirty="0" err="1">
                  <a:cs typeface="Arial" panose="020B0604020202020204" pitchFamily="34" charset="0"/>
                </a:rPr>
                <a:t>về</a:t>
              </a:r>
              <a:r>
                <a:rPr lang="en-US" sz="2800" b="1" dirty="0">
                  <a:cs typeface="Arial" panose="020B0604020202020204" pitchFamily="34" charset="0"/>
                </a:rPr>
                <a:t> </a:t>
              </a:r>
              <a:r>
                <a:rPr lang="en-US" sz="2800" b="1" dirty="0" err="1">
                  <a:cs typeface="Arial" panose="020B0604020202020204" pitchFamily="34" charset="0"/>
                </a:rPr>
                <a:t>việc</a:t>
              </a:r>
              <a:r>
                <a:rPr lang="en-US" sz="2800" b="1" dirty="0">
                  <a:cs typeface="Arial" panose="020B0604020202020204" pitchFamily="34" charset="0"/>
                </a:rPr>
                <a:t> </a:t>
              </a:r>
              <a:r>
                <a:rPr lang="en-US" sz="2800" b="1" dirty="0" err="1">
                  <a:cs typeface="Arial" panose="020B0604020202020204" pitchFamily="34" charset="0"/>
                </a:rPr>
                <a:t>đi</a:t>
              </a:r>
              <a:r>
                <a:rPr lang="en-US" sz="2800" b="1" dirty="0">
                  <a:cs typeface="Arial" panose="020B0604020202020204" pitchFamily="34" charset="0"/>
                </a:rPr>
                <a:t> </a:t>
              </a:r>
              <a:r>
                <a:rPr lang="en-US" sz="2800" b="1" dirty="0" err="1">
                  <a:cs typeface="Arial" panose="020B0604020202020204" pitchFamily="34" charset="0"/>
                </a:rPr>
                <a:t>mua</a:t>
              </a:r>
              <a:r>
                <a:rPr lang="en-US" sz="2800" b="1" dirty="0">
                  <a:cs typeface="Arial" panose="020B0604020202020204" pitchFamily="34" charset="0"/>
                </a:rPr>
                <a:t> </a:t>
              </a:r>
              <a:r>
                <a:rPr lang="en-US" sz="2800" b="1" dirty="0" err="1">
                  <a:cs typeface="Arial" panose="020B0604020202020204" pitchFamily="34" charset="0"/>
                </a:rPr>
                <a:t>sắm</a:t>
              </a:r>
              <a:r>
                <a:rPr lang="en-US" sz="2800" b="1" dirty="0">
                  <a:cs typeface="Arial" panose="020B0604020202020204" pitchFamily="34" charset="0"/>
                </a:rPr>
                <a:t> </a:t>
              </a:r>
              <a:r>
                <a:rPr lang="en-US" sz="2800" b="1" dirty="0" err="1">
                  <a:cs typeface="Arial" panose="020B0604020202020204" pitchFamily="34" charset="0"/>
                </a:rPr>
                <a:t>hàng</a:t>
              </a:r>
              <a:r>
                <a:rPr lang="en-US" sz="2800" b="1" dirty="0">
                  <a:cs typeface="Arial" panose="020B0604020202020204" pitchFamily="34" charset="0"/>
                </a:rPr>
                <a:t> </a:t>
              </a:r>
              <a:r>
                <a:rPr lang="en-US" sz="2800" b="1" dirty="0" err="1">
                  <a:cs typeface="Arial" panose="020B0604020202020204" pitchFamily="34" charset="0"/>
                </a:rPr>
                <a:t>hóa</a:t>
              </a:r>
              <a:r>
                <a:rPr lang="en-US" sz="2800" b="1" dirty="0">
                  <a:cs typeface="Arial" panose="020B0604020202020204" pitchFamily="34" charset="0"/>
                </a:rPr>
                <a:t>?</a:t>
              </a:r>
            </a:p>
          </p:txBody>
        </p:sp>
      </p:grpSp>
      <p:pic>
        <p:nvPicPr>
          <p:cNvPr id="7" name="Picture 6" descr="Icon&#10;&#10;Description automatically generated">
            <a:extLst>
              <a:ext uri="{FF2B5EF4-FFF2-40B4-BE49-F238E27FC236}">
                <a16:creationId xmlns:a16="http://schemas.microsoft.com/office/drawing/2014/main" id="{810F7E6F-524C-47CB-8AD2-6EB025316B0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55227" y="4174283"/>
            <a:ext cx="1289188" cy="1289188"/>
          </a:xfrm>
          <a:prstGeom prst="rect">
            <a:avLst/>
          </a:prstGeom>
        </p:spPr>
      </p:pic>
    </p:spTree>
    <p:extLst>
      <p:ext uri="{BB962C8B-B14F-4D97-AF65-F5344CB8AC3E}">
        <p14:creationId xmlns:p14="http://schemas.microsoft.com/office/powerpoint/2010/main" val="2074041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repeatCount="indefinite"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anim calcmode="lin" valueType="num">
                                      <p:cBhvr>
                                        <p:cTn id="8" dur="2000" fill="hold"/>
                                        <p:tgtEl>
                                          <p:spTgt spid="7"/>
                                        </p:tgtEl>
                                        <p:attrNameLst>
                                          <p:attrName>ppt_w</p:attrName>
                                        </p:attrNameLst>
                                      </p:cBhvr>
                                      <p:tavLst>
                                        <p:tav tm="0" fmla="#ppt_w*sin(2.5*pi*$)">
                                          <p:val>
                                            <p:fltVal val="0"/>
                                          </p:val>
                                        </p:tav>
                                        <p:tav tm="100000">
                                          <p:val>
                                            <p:fltVal val="1"/>
                                          </p:val>
                                        </p:tav>
                                      </p:tavLst>
                                    </p:anim>
                                    <p:anim calcmode="lin" valueType="num">
                                      <p:cBhvr>
                                        <p:cTn id="9" dur="2000" fill="hold"/>
                                        <p:tgtEl>
                                          <p:spTgt spid="7"/>
                                        </p:tgtEl>
                                        <p:attrNameLst>
                                          <p:attrName>ppt_h</p:attrName>
                                        </p:attrNameLst>
                                      </p:cBhvr>
                                      <p:tavLst>
                                        <p:tav tm="0">
                                          <p:val>
                                            <p:strVal val="#ppt_h"/>
                                          </p:val>
                                        </p:tav>
                                        <p:tav tm="100000">
                                          <p:val>
                                            <p:strVal val="#ppt_h"/>
                                          </p:val>
                                        </p:tav>
                                      </p:tavLst>
                                    </p:anim>
                                  </p:childTnLst>
                                </p:cTn>
                              </p:par>
                              <p:par>
                                <p:cTn id="10" presetID="16" presetClass="entr" presetSubtype="21"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250"/>
        <p:cNvGrpSpPr/>
        <p:nvPr/>
      </p:nvGrpSpPr>
      <p:grpSpPr>
        <a:xfrm>
          <a:off x="0" y="0"/>
          <a:ext cx="0" cy="0"/>
          <a:chOff x="0" y="0"/>
          <a:chExt cx="0" cy="0"/>
        </a:xfrm>
      </p:grpSpPr>
      <p:pic>
        <p:nvPicPr>
          <p:cNvPr id="10" name="Picture 2" descr="Market sign ceiling decor clipart">
            <a:extLst>
              <a:ext uri="{FF2B5EF4-FFF2-40B4-BE49-F238E27FC236}">
                <a16:creationId xmlns:a16="http://schemas.microsoft.com/office/drawing/2014/main" id="{1AC3EBA3-F45C-4031-9EBB-E07328CE6BA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62692" y="-7559"/>
            <a:ext cx="3285974" cy="4107468"/>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6">
            <a:extLst>
              <a:ext uri="{FF2B5EF4-FFF2-40B4-BE49-F238E27FC236}">
                <a16:creationId xmlns:a16="http://schemas.microsoft.com/office/drawing/2014/main" id="{C5F57A6F-4ABD-49E9-B5B8-C8B9F1402C9A}"/>
              </a:ext>
            </a:extLst>
          </p:cNvPr>
          <p:cNvGrpSpPr/>
          <p:nvPr/>
        </p:nvGrpSpPr>
        <p:grpSpPr>
          <a:xfrm>
            <a:off x="656130" y="3600739"/>
            <a:ext cx="6906562" cy="2495549"/>
            <a:chOff x="4487953" y="1896399"/>
            <a:chExt cx="6906562" cy="2495549"/>
          </a:xfrm>
        </p:grpSpPr>
        <p:sp>
          <p:nvSpPr>
            <p:cNvPr id="11" name="Rectangle: Rounded Corners 10">
              <a:extLst>
                <a:ext uri="{FF2B5EF4-FFF2-40B4-BE49-F238E27FC236}">
                  <a16:creationId xmlns:a16="http://schemas.microsoft.com/office/drawing/2014/main" id="{374AC4EE-3521-47AF-B089-DC1A96D70910}"/>
                </a:ext>
              </a:extLst>
            </p:cNvPr>
            <p:cNvSpPr/>
            <p:nvPr/>
          </p:nvSpPr>
          <p:spPr>
            <a:xfrm>
              <a:off x="4487953" y="1896399"/>
              <a:ext cx="6906562" cy="2495549"/>
            </a:xfrm>
            <a:prstGeom prst="roundRect">
              <a:avLst/>
            </a:prstGeom>
            <a:solidFill>
              <a:srgbClr val="FF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2" name="TextBox 11">
              <a:extLst>
                <a:ext uri="{FF2B5EF4-FFF2-40B4-BE49-F238E27FC236}">
                  <a16:creationId xmlns:a16="http://schemas.microsoft.com/office/drawing/2014/main" id="{D27E9BC8-3C1E-47B3-B81D-C208C2216EA7}"/>
                </a:ext>
              </a:extLst>
            </p:cNvPr>
            <p:cNvSpPr txBox="1"/>
            <p:nvPr/>
          </p:nvSpPr>
          <p:spPr>
            <a:xfrm>
              <a:off x="4744329" y="2067272"/>
              <a:ext cx="6393810" cy="1814343"/>
            </a:xfrm>
            <a:prstGeom prst="rect">
              <a:avLst/>
            </a:prstGeom>
            <a:noFill/>
          </p:spPr>
          <p:txBody>
            <a:bodyPr wrap="square">
              <a:spAutoFit/>
            </a:bodyPr>
            <a:lstStyle/>
            <a:p>
              <a:pPr marL="0" marR="0" algn="just">
                <a:lnSpc>
                  <a:spcPct val="120000"/>
                </a:lnSpc>
                <a:spcBef>
                  <a:spcPts val="700"/>
                </a:spcBef>
                <a:spcAft>
                  <a:spcPts val="700"/>
                </a:spcAft>
              </a:pPr>
              <a:r>
                <a:rPr lang="nl-NL" sz="2400" dirty="0">
                  <a:solidFill>
                    <a:srgbClr val="000000"/>
                  </a:solidFill>
                  <a:effectLst/>
                  <a:ea typeface="Calibri" panose="020F0502020204030204" pitchFamily="34" charset="0"/>
                  <a:cs typeface="Arial" panose="020B0604020202020204" pitchFamily="34" charset="0"/>
                </a:rPr>
                <a:t>Thông qua trò chơi, các em đã có những hiểu biết về cách thức mua sắm, trao đổi hàng hóa. Đồng thời, có sự gắn bó, đoàn kết với nhau hơn. </a:t>
              </a:r>
              <a:endParaRPr lang="en-US" sz="2400" dirty="0">
                <a:effectLst/>
                <a:ea typeface="Calibri" panose="020F0502020204030204" pitchFamily="34" charset="0"/>
                <a:cs typeface="Arial" panose="020B0604020202020204" pitchFamily="34" charset="0"/>
              </a:endParaRPr>
            </a:p>
          </p:txBody>
        </p:sp>
      </p:grpSp>
      <p:grpSp>
        <p:nvGrpSpPr>
          <p:cNvPr id="2" name="Group 1">
            <a:extLst>
              <a:ext uri="{FF2B5EF4-FFF2-40B4-BE49-F238E27FC236}">
                <a16:creationId xmlns:a16="http://schemas.microsoft.com/office/drawing/2014/main" id="{3C308579-4E5F-454D-A409-A2A31417AEC8}"/>
              </a:ext>
            </a:extLst>
          </p:cNvPr>
          <p:cNvGrpSpPr/>
          <p:nvPr/>
        </p:nvGrpSpPr>
        <p:grpSpPr>
          <a:xfrm>
            <a:off x="2894974" y="2400665"/>
            <a:ext cx="2428875" cy="940351"/>
            <a:chOff x="6664884" y="703727"/>
            <a:chExt cx="2428875" cy="940351"/>
          </a:xfrm>
        </p:grpSpPr>
        <p:sp>
          <p:nvSpPr>
            <p:cNvPr id="14" name="Oval 13">
              <a:extLst>
                <a:ext uri="{FF2B5EF4-FFF2-40B4-BE49-F238E27FC236}">
                  <a16:creationId xmlns:a16="http://schemas.microsoft.com/office/drawing/2014/main" id="{C4D1099D-9EBB-4703-995B-4D28CD2A5815}"/>
                </a:ext>
              </a:extLst>
            </p:cNvPr>
            <p:cNvSpPr/>
            <p:nvPr/>
          </p:nvSpPr>
          <p:spPr>
            <a:xfrm>
              <a:off x="6664884" y="703727"/>
              <a:ext cx="2428875" cy="940351"/>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5" name="TextBox 14">
              <a:extLst>
                <a:ext uri="{FF2B5EF4-FFF2-40B4-BE49-F238E27FC236}">
                  <a16:creationId xmlns:a16="http://schemas.microsoft.com/office/drawing/2014/main" id="{4D67BE07-48C8-452D-91DA-E82FEEFFBEA0}"/>
                </a:ext>
              </a:extLst>
            </p:cNvPr>
            <p:cNvSpPr txBox="1"/>
            <p:nvPr/>
          </p:nvSpPr>
          <p:spPr>
            <a:xfrm>
              <a:off x="6888721" y="912292"/>
              <a:ext cx="2105025" cy="461665"/>
            </a:xfrm>
            <a:prstGeom prst="rect">
              <a:avLst/>
            </a:prstGeom>
            <a:noFill/>
          </p:spPr>
          <p:txBody>
            <a:bodyPr wrap="square" rtlCol="0">
              <a:spAutoFit/>
            </a:bodyPr>
            <a:lstStyle/>
            <a:p>
              <a:pPr algn="ctr"/>
              <a:r>
                <a:rPr lang="en-US" sz="2400" b="1" dirty="0">
                  <a:solidFill>
                    <a:schemeClr val="bg1"/>
                  </a:solidFill>
                  <a:cs typeface="Arial" panose="020B0604020202020204" pitchFamily="34" charset="0"/>
                </a:rPr>
                <a:t>KẾT LUẬN</a:t>
              </a:r>
            </a:p>
          </p:txBody>
        </p:sp>
      </p:grpSp>
    </p:spTree>
    <p:extLst>
      <p:ext uri="{BB962C8B-B14F-4D97-AF65-F5344CB8AC3E}">
        <p14:creationId xmlns:p14="http://schemas.microsoft.com/office/powerpoint/2010/main" val="1988006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192"/>
        <p:cNvGrpSpPr/>
        <p:nvPr/>
      </p:nvGrpSpPr>
      <p:grpSpPr>
        <a:xfrm>
          <a:off x="0" y="0"/>
          <a:ext cx="0" cy="0"/>
          <a:chOff x="0" y="0"/>
          <a:chExt cx="0" cy="0"/>
        </a:xfrm>
      </p:grpSpPr>
      <p:grpSp>
        <p:nvGrpSpPr>
          <p:cNvPr id="9" name="Group 8">
            <a:extLst>
              <a:ext uri="{FF2B5EF4-FFF2-40B4-BE49-F238E27FC236}">
                <a16:creationId xmlns:a16="http://schemas.microsoft.com/office/drawing/2014/main" id="{F8E519FE-E4FB-497A-98B2-DDB73AF1A466}"/>
              </a:ext>
            </a:extLst>
          </p:cNvPr>
          <p:cNvGrpSpPr/>
          <p:nvPr/>
        </p:nvGrpSpPr>
        <p:grpSpPr>
          <a:xfrm>
            <a:off x="7715250" y="1828799"/>
            <a:ext cx="3724275" cy="4313893"/>
            <a:chOff x="8081865" y="2004699"/>
            <a:chExt cx="3899273" cy="4409088"/>
          </a:xfrm>
        </p:grpSpPr>
        <p:pic>
          <p:nvPicPr>
            <p:cNvPr id="10" name="Picture 2" descr="Cute dinosaur clipart">
              <a:extLst>
                <a:ext uri="{FF2B5EF4-FFF2-40B4-BE49-F238E27FC236}">
                  <a16:creationId xmlns:a16="http://schemas.microsoft.com/office/drawing/2014/main" id="{3BEE28E5-6933-48EC-AD5C-4A04F38EA22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19278" y="2004699"/>
              <a:ext cx="2861860" cy="3704896"/>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descr="Basket clipart">
              <a:extLst>
                <a:ext uri="{FF2B5EF4-FFF2-40B4-BE49-F238E27FC236}">
                  <a16:creationId xmlns:a16="http://schemas.microsoft.com/office/drawing/2014/main" id="{9689D27D-46DD-4790-9147-19BD07925FF4}"/>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1633091">
              <a:off x="8081865" y="3938601"/>
              <a:ext cx="2541649" cy="247518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5" name="Group 14">
            <a:extLst>
              <a:ext uri="{FF2B5EF4-FFF2-40B4-BE49-F238E27FC236}">
                <a16:creationId xmlns:a16="http://schemas.microsoft.com/office/drawing/2014/main" id="{A0A3DF80-9DF4-48AE-9DF8-2AF3E84A08F0}"/>
              </a:ext>
            </a:extLst>
          </p:cNvPr>
          <p:cNvGrpSpPr/>
          <p:nvPr/>
        </p:nvGrpSpPr>
        <p:grpSpPr>
          <a:xfrm>
            <a:off x="891556" y="1532973"/>
            <a:ext cx="6182016" cy="3533775"/>
            <a:chOff x="942356" y="952500"/>
            <a:chExt cx="6182016" cy="3533775"/>
          </a:xfrm>
        </p:grpSpPr>
        <p:sp>
          <p:nvSpPr>
            <p:cNvPr id="12" name="Thought Bubble: Cloud 11">
              <a:extLst>
                <a:ext uri="{FF2B5EF4-FFF2-40B4-BE49-F238E27FC236}">
                  <a16:creationId xmlns:a16="http://schemas.microsoft.com/office/drawing/2014/main" id="{F3C02125-F19B-4725-B9EF-374078DA69F2}"/>
                </a:ext>
              </a:extLst>
            </p:cNvPr>
            <p:cNvSpPr/>
            <p:nvPr/>
          </p:nvSpPr>
          <p:spPr>
            <a:xfrm>
              <a:off x="942356" y="952500"/>
              <a:ext cx="6182016" cy="3533775"/>
            </a:xfrm>
            <a:prstGeom prst="cloudCallout">
              <a:avLst>
                <a:gd name="adj1" fmla="val 60210"/>
                <a:gd name="adj2" fmla="val 3673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D560FF68-B5DA-463E-9D76-F3587FCFD4BD}"/>
                </a:ext>
              </a:extLst>
            </p:cNvPr>
            <p:cNvSpPr txBox="1"/>
            <p:nvPr/>
          </p:nvSpPr>
          <p:spPr>
            <a:xfrm>
              <a:off x="1028372" y="1860967"/>
              <a:ext cx="6096000" cy="1355628"/>
            </a:xfrm>
            <a:prstGeom prst="rect">
              <a:avLst/>
            </a:prstGeom>
            <a:noFill/>
          </p:spPr>
          <p:txBody>
            <a:bodyPr wrap="square">
              <a:spAutoFit/>
            </a:bodyPr>
            <a:lstStyle/>
            <a:p>
              <a:pPr algn="ctr">
                <a:lnSpc>
                  <a:spcPct val="120000"/>
                </a:lnSpc>
              </a:pPr>
              <a:r>
                <a:rPr lang="en-US" sz="3600" b="1" dirty="0">
                  <a:solidFill>
                    <a:srgbClr val="C00000"/>
                  </a:solidFill>
                  <a:effectLst>
                    <a:outerShdw blurRad="38100" dist="38100" dir="2700000" algn="tl">
                      <a:srgbClr val="000000">
                        <a:alpha val="43137"/>
                      </a:srgbClr>
                    </a:outerShdw>
                  </a:effectLst>
                  <a:cs typeface="Arial" panose="020B0604020202020204" pitchFamily="34" charset="0"/>
                </a:rPr>
                <a:t>CÁC BẠN ƠI! </a:t>
              </a:r>
            </a:p>
            <a:p>
              <a:pPr algn="ctr">
                <a:lnSpc>
                  <a:spcPct val="120000"/>
                </a:lnSpc>
              </a:pPr>
              <a:r>
                <a:rPr lang="en-US" sz="3600" b="1" dirty="0">
                  <a:solidFill>
                    <a:srgbClr val="C00000"/>
                  </a:solidFill>
                  <a:effectLst>
                    <a:outerShdw blurRad="38100" dist="38100" dir="2700000" algn="tl">
                      <a:srgbClr val="000000">
                        <a:alpha val="43137"/>
                      </a:srgbClr>
                    </a:outerShdw>
                  </a:effectLst>
                  <a:cs typeface="Arial" panose="020B0604020202020204" pitchFamily="34" charset="0"/>
                </a:rPr>
                <a:t>HÃY GIÚP TỚ ĐI CHỢ</a:t>
              </a:r>
            </a:p>
          </p:txBody>
        </p:sp>
      </p:grpSp>
    </p:spTree>
    <p:extLst>
      <p:ext uri="{BB962C8B-B14F-4D97-AF65-F5344CB8AC3E}">
        <p14:creationId xmlns:p14="http://schemas.microsoft.com/office/powerpoint/2010/main" val="2376097266"/>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192"/>
        <p:cNvGrpSpPr/>
        <p:nvPr/>
      </p:nvGrpSpPr>
      <p:grpSpPr>
        <a:xfrm>
          <a:off x="0" y="0"/>
          <a:ext cx="0" cy="0"/>
          <a:chOff x="0" y="0"/>
          <a:chExt cx="0" cy="0"/>
        </a:xfrm>
      </p:grpSpPr>
      <p:grpSp>
        <p:nvGrpSpPr>
          <p:cNvPr id="3" name="Group 2">
            <a:extLst>
              <a:ext uri="{FF2B5EF4-FFF2-40B4-BE49-F238E27FC236}">
                <a16:creationId xmlns:a16="http://schemas.microsoft.com/office/drawing/2014/main" id="{CA6037E3-9DCA-4AB9-B19C-7AFC5FC4230B}"/>
              </a:ext>
            </a:extLst>
          </p:cNvPr>
          <p:cNvGrpSpPr/>
          <p:nvPr/>
        </p:nvGrpSpPr>
        <p:grpSpPr>
          <a:xfrm>
            <a:off x="7568827" y="1762180"/>
            <a:ext cx="3899273" cy="4409088"/>
            <a:chOff x="8081865" y="2004699"/>
            <a:chExt cx="3899273" cy="4409088"/>
          </a:xfrm>
        </p:grpSpPr>
        <p:pic>
          <p:nvPicPr>
            <p:cNvPr id="4" name="Picture 2" descr="Cute dinosaur clipart">
              <a:extLst>
                <a:ext uri="{FF2B5EF4-FFF2-40B4-BE49-F238E27FC236}">
                  <a16:creationId xmlns:a16="http://schemas.microsoft.com/office/drawing/2014/main" id="{69416617-3B18-4271-A3D0-7576FEBA1BD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19278" y="2004699"/>
              <a:ext cx="2861860" cy="370489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Basket clipart">
              <a:extLst>
                <a:ext uri="{FF2B5EF4-FFF2-40B4-BE49-F238E27FC236}">
                  <a16:creationId xmlns:a16="http://schemas.microsoft.com/office/drawing/2014/main" id="{278B1277-888A-4FC9-B16A-9BBA62DDC03E}"/>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1633091">
              <a:off x="8081865" y="3938601"/>
              <a:ext cx="2541649" cy="247518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2" name="Group 11">
            <a:extLst>
              <a:ext uri="{FF2B5EF4-FFF2-40B4-BE49-F238E27FC236}">
                <a16:creationId xmlns:a16="http://schemas.microsoft.com/office/drawing/2014/main" id="{C9AC1F3B-A7D0-4C43-BC1E-DD4135994086}"/>
              </a:ext>
            </a:extLst>
          </p:cNvPr>
          <p:cNvGrpSpPr/>
          <p:nvPr/>
        </p:nvGrpSpPr>
        <p:grpSpPr>
          <a:xfrm>
            <a:off x="757178" y="1474916"/>
            <a:ext cx="6275618" cy="3553905"/>
            <a:chOff x="723900" y="1028633"/>
            <a:chExt cx="6275618" cy="3553905"/>
          </a:xfrm>
        </p:grpSpPr>
        <p:grpSp>
          <p:nvGrpSpPr>
            <p:cNvPr id="6" name="Group 5">
              <a:extLst>
                <a:ext uri="{FF2B5EF4-FFF2-40B4-BE49-F238E27FC236}">
                  <a16:creationId xmlns:a16="http://schemas.microsoft.com/office/drawing/2014/main" id="{DA6A810D-854F-4B7E-ACCB-ADCBEFE841FF}"/>
                </a:ext>
              </a:extLst>
            </p:cNvPr>
            <p:cNvGrpSpPr/>
            <p:nvPr/>
          </p:nvGrpSpPr>
          <p:grpSpPr>
            <a:xfrm>
              <a:off x="723900" y="1028633"/>
              <a:ext cx="6138813" cy="3553905"/>
              <a:chOff x="480765" y="1409633"/>
              <a:chExt cx="6862713" cy="3553905"/>
            </a:xfrm>
          </p:grpSpPr>
          <p:sp>
            <p:nvSpPr>
              <p:cNvPr id="7" name="Speech Bubble: Oval 6">
                <a:extLst>
                  <a:ext uri="{FF2B5EF4-FFF2-40B4-BE49-F238E27FC236}">
                    <a16:creationId xmlns:a16="http://schemas.microsoft.com/office/drawing/2014/main" id="{4EAB0048-BBB9-4949-8710-9AE0ACB34163}"/>
                  </a:ext>
                </a:extLst>
              </p:cNvPr>
              <p:cNvSpPr/>
              <p:nvPr/>
            </p:nvSpPr>
            <p:spPr>
              <a:xfrm>
                <a:off x="480765" y="1409633"/>
                <a:ext cx="6862713" cy="3553905"/>
              </a:xfrm>
              <a:prstGeom prst="wedgeEllipseCallout">
                <a:avLst>
                  <a:gd name="adj1" fmla="val 70307"/>
                  <a:gd name="adj2" fmla="val -8720"/>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3DDF240F-0FB2-4C50-BE0B-A9C3C0646F90}"/>
                  </a:ext>
                </a:extLst>
              </p:cNvPr>
              <p:cNvSpPr txBox="1"/>
              <p:nvPr/>
            </p:nvSpPr>
            <p:spPr>
              <a:xfrm>
                <a:off x="480765" y="2167306"/>
                <a:ext cx="6763733" cy="830164"/>
              </a:xfrm>
              <a:prstGeom prst="rect">
                <a:avLst/>
              </a:prstGeom>
              <a:noFill/>
              <a:ln w="19050">
                <a:noFill/>
              </a:ln>
            </p:spPr>
            <p:txBody>
              <a:bodyPr wrap="square" rtlCol="0">
                <a:spAutoFit/>
              </a:bodyPr>
              <a:lstStyle/>
              <a:p>
                <a:pPr algn="ctr">
                  <a:lnSpc>
                    <a:spcPct val="120000"/>
                  </a:lnSpc>
                </a:pPr>
                <a:endParaRPr lang="en-US" sz="4400" b="1"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grpSp>
        <p:sp>
          <p:nvSpPr>
            <p:cNvPr id="9" name="TextBox 8">
              <a:extLst>
                <a:ext uri="{FF2B5EF4-FFF2-40B4-BE49-F238E27FC236}">
                  <a16:creationId xmlns:a16="http://schemas.microsoft.com/office/drawing/2014/main" id="{C67F191A-B864-4743-A2DD-711814097C57}"/>
                </a:ext>
              </a:extLst>
            </p:cNvPr>
            <p:cNvSpPr txBox="1"/>
            <p:nvPr/>
          </p:nvSpPr>
          <p:spPr>
            <a:xfrm>
              <a:off x="1222013" y="1786306"/>
              <a:ext cx="5777505" cy="2097882"/>
            </a:xfrm>
            <a:prstGeom prst="rect">
              <a:avLst/>
            </a:prstGeom>
            <a:noFill/>
          </p:spPr>
          <p:txBody>
            <a:bodyPr wrap="square" rtlCol="0">
              <a:spAutoFit/>
            </a:bodyPr>
            <a:lstStyle/>
            <a:p>
              <a:pPr>
                <a:lnSpc>
                  <a:spcPct val="140000"/>
                </a:lnSpc>
              </a:pPr>
              <a:r>
                <a:rPr lang="en-US" sz="2400" b="1" dirty="0" err="1">
                  <a:solidFill>
                    <a:srgbClr val="A23838"/>
                  </a:solidFill>
                  <a:cs typeface="Arial" panose="020B0604020202020204" pitchFamily="34" charset="0"/>
                </a:rPr>
                <a:t>Mình</a:t>
              </a:r>
              <a:r>
                <a:rPr lang="en-US" sz="2400" b="1" dirty="0">
                  <a:solidFill>
                    <a:srgbClr val="A23838"/>
                  </a:solidFill>
                  <a:cs typeface="Arial" panose="020B0604020202020204" pitchFamily="34" charset="0"/>
                </a:rPr>
                <a:t> </a:t>
              </a:r>
              <a:r>
                <a:rPr lang="en-US" sz="2400" b="1" dirty="0" err="1">
                  <a:solidFill>
                    <a:srgbClr val="A23838"/>
                  </a:solidFill>
                  <a:cs typeface="Arial" panose="020B0604020202020204" pitchFamily="34" charset="0"/>
                </a:rPr>
                <a:t>được</a:t>
              </a:r>
              <a:r>
                <a:rPr lang="en-US" sz="2400" b="1" dirty="0">
                  <a:solidFill>
                    <a:srgbClr val="A23838"/>
                  </a:solidFill>
                  <a:cs typeface="Arial" panose="020B0604020202020204" pitchFamily="34" charset="0"/>
                </a:rPr>
                <a:t> </a:t>
              </a:r>
              <a:r>
                <a:rPr lang="en-US" sz="2400" b="1" dirty="0" err="1">
                  <a:solidFill>
                    <a:srgbClr val="A23838"/>
                  </a:solidFill>
                  <a:cs typeface="Arial" panose="020B0604020202020204" pitchFamily="34" charset="0"/>
                </a:rPr>
                <a:t>mẹ</a:t>
              </a:r>
              <a:r>
                <a:rPr lang="en-US" sz="2400" b="1" dirty="0">
                  <a:solidFill>
                    <a:srgbClr val="A23838"/>
                  </a:solidFill>
                  <a:cs typeface="Arial" panose="020B0604020202020204" pitchFamily="34" charset="0"/>
                </a:rPr>
                <a:t> </a:t>
              </a:r>
              <a:r>
                <a:rPr lang="en-US" sz="2400" b="1" dirty="0" err="1">
                  <a:solidFill>
                    <a:srgbClr val="A23838"/>
                  </a:solidFill>
                  <a:cs typeface="Arial" panose="020B0604020202020204" pitchFamily="34" charset="0"/>
                </a:rPr>
                <a:t>cho</a:t>
              </a:r>
              <a:r>
                <a:rPr lang="en-US" sz="2400" b="1" dirty="0">
                  <a:solidFill>
                    <a:srgbClr val="A23838"/>
                  </a:solidFill>
                  <a:cs typeface="Arial" panose="020B0604020202020204" pitchFamily="34" charset="0"/>
                </a:rPr>
                <a:t> 5 </a:t>
              </a:r>
              <a:r>
                <a:rPr lang="en-US" sz="2400" b="1" dirty="0" err="1">
                  <a:solidFill>
                    <a:srgbClr val="A23838"/>
                  </a:solidFill>
                  <a:cs typeface="Arial" panose="020B0604020202020204" pitchFamily="34" charset="0"/>
                </a:rPr>
                <a:t>nghìn</a:t>
              </a:r>
              <a:r>
                <a:rPr lang="en-US" sz="2400" b="1" dirty="0">
                  <a:solidFill>
                    <a:srgbClr val="A23838"/>
                  </a:solidFill>
                  <a:cs typeface="Arial" panose="020B0604020202020204" pitchFamily="34" charset="0"/>
                </a:rPr>
                <a:t> </a:t>
              </a:r>
              <a:r>
                <a:rPr lang="en-US" sz="2400" b="1" dirty="0" err="1">
                  <a:solidFill>
                    <a:srgbClr val="A23838"/>
                  </a:solidFill>
                  <a:cs typeface="Arial" panose="020B0604020202020204" pitchFamily="34" charset="0"/>
                </a:rPr>
                <a:t>đồng</a:t>
              </a:r>
              <a:r>
                <a:rPr lang="en-US" sz="2400" b="1" dirty="0">
                  <a:solidFill>
                    <a:srgbClr val="A23838"/>
                  </a:solidFill>
                  <a:cs typeface="Arial" panose="020B0604020202020204" pitchFamily="34" charset="0"/>
                </a:rPr>
                <a:t>. </a:t>
              </a:r>
              <a:r>
                <a:rPr lang="en-US" sz="2400" b="1" dirty="0" err="1">
                  <a:solidFill>
                    <a:srgbClr val="A23838"/>
                  </a:solidFill>
                  <a:cs typeface="Arial" panose="020B0604020202020204" pitchFamily="34" charset="0"/>
                </a:rPr>
                <a:t>Một</a:t>
              </a:r>
              <a:r>
                <a:rPr lang="en-US" sz="2400" b="1" dirty="0">
                  <a:solidFill>
                    <a:srgbClr val="A23838"/>
                  </a:solidFill>
                  <a:cs typeface="Arial" panose="020B0604020202020204" pitchFamily="34" charset="0"/>
                </a:rPr>
                <a:t> </a:t>
              </a:r>
              <a:r>
                <a:rPr lang="en-US" sz="2400" b="1" dirty="0" err="1">
                  <a:solidFill>
                    <a:srgbClr val="A23838"/>
                  </a:solidFill>
                  <a:cs typeface="Arial" panose="020B0604020202020204" pitchFamily="34" charset="0"/>
                </a:rPr>
                <a:t>viên</a:t>
              </a:r>
              <a:r>
                <a:rPr lang="en-US" sz="2400" b="1" dirty="0">
                  <a:solidFill>
                    <a:srgbClr val="A23838"/>
                  </a:solidFill>
                  <a:cs typeface="Arial" panose="020B0604020202020204" pitchFamily="34" charset="0"/>
                </a:rPr>
                <a:t> </a:t>
              </a:r>
              <a:r>
                <a:rPr lang="en-US" sz="2400" b="1" dirty="0" err="1">
                  <a:solidFill>
                    <a:srgbClr val="A23838"/>
                  </a:solidFill>
                  <a:cs typeface="Arial" panose="020B0604020202020204" pitchFamily="34" charset="0"/>
                </a:rPr>
                <a:t>kẹo</a:t>
              </a:r>
              <a:r>
                <a:rPr lang="en-US" sz="2400" b="1" dirty="0">
                  <a:solidFill>
                    <a:srgbClr val="A23838"/>
                  </a:solidFill>
                  <a:cs typeface="Arial" panose="020B0604020202020204" pitchFamily="34" charset="0"/>
                </a:rPr>
                <a:t> </a:t>
              </a:r>
              <a:r>
                <a:rPr lang="en-US" sz="2400" b="1" dirty="0" err="1">
                  <a:solidFill>
                    <a:srgbClr val="A23838"/>
                  </a:solidFill>
                  <a:cs typeface="Arial" panose="020B0604020202020204" pitchFamily="34" charset="0"/>
                </a:rPr>
                <a:t>có</a:t>
              </a:r>
              <a:r>
                <a:rPr lang="en-US" sz="2400" b="1" dirty="0">
                  <a:solidFill>
                    <a:srgbClr val="A23838"/>
                  </a:solidFill>
                  <a:cs typeface="Arial" panose="020B0604020202020204" pitchFamily="34" charset="0"/>
                </a:rPr>
                <a:t> </a:t>
              </a:r>
              <a:r>
                <a:rPr lang="en-US" sz="2400" b="1" dirty="0" err="1">
                  <a:solidFill>
                    <a:srgbClr val="A23838"/>
                  </a:solidFill>
                  <a:cs typeface="Arial" panose="020B0604020202020204" pitchFamily="34" charset="0"/>
                </a:rPr>
                <a:t>giá</a:t>
              </a:r>
              <a:r>
                <a:rPr lang="en-US" sz="2400" b="1" dirty="0">
                  <a:solidFill>
                    <a:srgbClr val="A23838"/>
                  </a:solidFill>
                  <a:cs typeface="Arial" panose="020B0604020202020204" pitchFamily="34" charset="0"/>
                </a:rPr>
                <a:t> </a:t>
              </a:r>
              <a:r>
                <a:rPr lang="en-US" sz="2400" b="1" dirty="0" err="1">
                  <a:solidFill>
                    <a:srgbClr val="A23838"/>
                  </a:solidFill>
                  <a:cs typeface="Arial" panose="020B0604020202020204" pitchFamily="34" charset="0"/>
                </a:rPr>
                <a:t>một</a:t>
              </a:r>
              <a:r>
                <a:rPr lang="en-US" sz="2400" b="1" dirty="0">
                  <a:solidFill>
                    <a:srgbClr val="A23838"/>
                  </a:solidFill>
                  <a:cs typeface="Arial" panose="020B0604020202020204" pitchFamily="34" charset="0"/>
                </a:rPr>
                <a:t> </a:t>
              </a:r>
              <a:r>
                <a:rPr lang="en-US" sz="2400" b="1" dirty="0" err="1">
                  <a:solidFill>
                    <a:srgbClr val="A23838"/>
                  </a:solidFill>
                  <a:cs typeface="Arial" panose="020B0604020202020204" pitchFamily="34" charset="0"/>
                </a:rPr>
                <a:t>nghìn</a:t>
              </a:r>
              <a:r>
                <a:rPr lang="en-US" sz="2400" b="1" dirty="0">
                  <a:solidFill>
                    <a:srgbClr val="A23838"/>
                  </a:solidFill>
                  <a:cs typeface="Arial" panose="020B0604020202020204" pitchFamily="34" charset="0"/>
                </a:rPr>
                <a:t> </a:t>
              </a:r>
              <a:r>
                <a:rPr lang="en-US" sz="2400" b="1" dirty="0" err="1">
                  <a:solidFill>
                    <a:srgbClr val="A23838"/>
                  </a:solidFill>
                  <a:cs typeface="Arial" panose="020B0604020202020204" pitchFamily="34" charset="0"/>
                </a:rPr>
                <a:t>đồng</a:t>
              </a:r>
              <a:r>
                <a:rPr lang="en-US" sz="2400" b="1" dirty="0">
                  <a:solidFill>
                    <a:srgbClr val="A23838"/>
                  </a:solidFill>
                  <a:cs typeface="Arial" panose="020B0604020202020204" pitchFamily="34" charset="0"/>
                </a:rPr>
                <a:t>, </a:t>
              </a:r>
              <a:r>
                <a:rPr lang="en-US" sz="2400" b="1" dirty="0" err="1">
                  <a:solidFill>
                    <a:srgbClr val="A23838"/>
                  </a:solidFill>
                  <a:cs typeface="Arial" panose="020B0604020202020204" pitchFamily="34" charset="0"/>
                </a:rPr>
                <a:t>mình</a:t>
              </a:r>
              <a:r>
                <a:rPr lang="en-US" sz="2400" b="1" dirty="0">
                  <a:solidFill>
                    <a:srgbClr val="A23838"/>
                  </a:solidFill>
                  <a:cs typeface="Arial" panose="020B0604020202020204" pitchFamily="34" charset="0"/>
                </a:rPr>
                <a:t> </a:t>
              </a:r>
              <a:r>
                <a:rPr lang="en-US" sz="2400" b="1" dirty="0" err="1">
                  <a:solidFill>
                    <a:srgbClr val="A23838"/>
                  </a:solidFill>
                  <a:cs typeface="Arial" panose="020B0604020202020204" pitchFamily="34" charset="0"/>
                </a:rPr>
                <a:t>có</a:t>
              </a:r>
              <a:r>
                <a:rPr lang="en-US" sz="2400" b="1" dirty="0">
                  <a:solidFill>
                    <a:srgbClr val="A23838"/>
                  </a:solidFill>
                  <a:cs typeface="Arial" panose="020B0604020202020204" pitchFamily="34" charset="0"/>
                </a:rPr>
                <a:t> </a:t>
              </a:r>
              <a:r>
                <a:rPr lang="en-US" sz="2400" b="1" dirty="0" err="1">
                  <a:solidFill>
                    <a:srgbClr val="A23838"/>
                  </a:solidFill>
                  <a:cs typeface="Arial" panose="020B0604020202020204" pitchFamily="34" charset="0"/>
                </a:rPr>
                <a:t>thể</a:t>
              </a:r>
              <a:r>
                <a:rPr lang="en-US" sz="2400" b="1" dirty="0">
                  <a:solidFill>
                    <a:srgbClr val="A23838"/>
                  </a:solidFill>
                  <a:cs typeface="Arial" panose="020B0604020202020204" pitchFamily="34" charset="0"/>
                </a:rPr>
                <a:t> </a:t>
              </a:r>
              <a:r>
                <a:rPr lang="en-US" sz="2400" b="1" dirty="0" err="1">
                  <a:solidFill>
                    <a:srgbClr val="A23838"/>
                  </a:solidFill>
                  <a:cs typeface="Arial" panose="020B0604020202020204" pitchFamily="34" charset="0"/>
                </a:rPr>
                <a:t>mua</a:t>
              </a:r>
              <a:r>
                <a:rPr lang="en-US" sz="2400" b="1" dirty="0">
                  <a:solidFill>
                    <a:srgbClr val="A23838"/>
                  </a:solidFill>
                  <a:cs typeface="Arial" panose="020B0604020202020204" pitchFamily="34" charset="0"/>
                </a:rPr>
                <a:t> </a:t>
              </a:r>
              <a:r>
                <a:rPr lang="en-US" sz="2400" b="1" dirty="0" err="1">
                  <a:solidFill>
                    <a:srgbClr val="A23838"/>
                  </a:solidFill>
                  <a:cs typeface="Arial" panose="020B0604020202020204" pitchFamily="34" charset="0"/>
                </a:rPr>
                <a:t>được</a:t>
              </a:r>
              <a:r>
                <a:rPr lang="en-US" sz="2400" b="1" dirty="0">
                  <a:solidFill>
                    <a:srgbClr val="A23838"/>
                  </a:solidFill>
                  <a:cs typeface="Arial" panose="020B0604020202020204" pitchFamily="34" charset="0"/>
                </a:rPr>
                <a:t> bao </a:t>
              </a:r>
              <a:r>
                <a:rPr lang="en-US" sz="2400" b="1" dirty="0" err="1">
                  <a:solidFill>
                    <a:srgbClr val="A23838"/>
                  </a:solidFill>
                  <a:cs typeface="Arial" panose="020B0604020202020204" pitchFamily="34" charset="0"/>
                </a:rPr>
                <a:t>nhiêu</a:t>
              </a:r>
              <a:r>
                <a:rPr lang="en-US" sz="2400" b="1" dirty="0">
                  <a:solidFill>
                    <a:srgbClr val="A23838"/>
                  </a:solidFill>
                  <a:cs typeface="Arial" panose="020B0604020202020204" pitchFamily="34" charset="0"/>
                </a:rPr>
                <a:t> </a:t>
              </a:r>
              <a:r>
                <a:rPr lang="en-US" sz="2400" b="1" dirty="0" err="1">
                  <a:solidFill>
                    <a:srgbClr val="A23838"/>
                  </a:solidFill>
                  <a:cs typeface="Arial" panose="020B0604020202020204" pitchFamily="34" charset="0"/>
                </a:rPr>
                <a:t>viên</a:t>
              </a:r>
              <a:r>
                <a:rPr lang="en-US" sz="2400" b="1" dirty="0">
                  <a:solidFill>
                    <a:srgbClr val="A23838"/>
                  </a:solidFill>
                  <a:cs typeface="Arial" panose="020B0604020202020204" pitchFamily="34" charset="0"/>
                </a:rPr>
                <a:t> </a:t>
              </a:r>
              <a:r>
                <a:rPr lang="en-US" sz="2400" b="1" dirty="0" err="1">
                  <a:solidFill>
                    <a:srgbClr val="A23838"/>
                  </a:solidFill>
                  <a:cs typeface="Arial" panose="020B0604020202020204" pitchFamily="34" charset="0"/>
                </a:rPr>
                <a:t>kẹo</a:t>
              </a:r>
              <a:r>
                <a:rPr lang="en-US" sz="2400" b="1" dirty="0">
                  <a:solidFill>
                    <a:srgbClr val="A23838"/>
                  </a:solidFill>
                  <a:cs typeface="Arial" panose="020B0604020202020204" pitchFamily="34" charset="0"/>
                </a:rPr>
                <a:t>?</a:t>
              </a:r>
            </a:p>
          </p:txBody>
        </p:sp>
      </p:grpSp>
      <p:pic>
        <p:nvPicPr>
          <p:cNvPr id="11" name="Picture 10" descr="Icon&#10;&#10;Description automatically generated">
            <a:extLst>
              <a:ext uri="{FF2B5EF4-FFF2-40B4-BE49-F238E27FC236}">
                <a16:creationId xmlns:a16="http://schemas.microsoft.com/office/drawing/2014/main" id="{52CDDB33-7A88-4094-B2C6-93D2437A619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317052" y="655736"/>
            <a:ext cx="1289188" cy="1289188"/>
          </a:xfrm>
          <a:prstGeom prst="rect">
            <a:avLst/>
          </a:prstGeom>
        </p:spPr>
      </p:pic>
      <p:pic>
        <p:nvPicPr>
          <p:cNvPr id="16" name="Picture 15" descr="Icon&#10;&#10;Description automatically generated">
            <a:extLst>
              <a:ext uri="{FF2B5EF4-FFF2-40B4-BE49-F238E27FC236}">
                <a16:creationId xmlns:a16="http://schemas.microsoft.com/office/drawing/2014/main" id="{6D0FB7E5-DC75-4924-BC69-BAB366B3E96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5922354">
            <a:off x="7916870" y="4306529"/>
            <a:ext cx="862476" cy="862476"/>
          </a:xfrm>
          <a:prstGeom prst="rect">
            <a:avLst/>
          </a:prstGeom>
        </p:spPr>
      </p:pic>
      <p:pic>
        <p:nvPicPr>
          <p:cNvPr id="17" name="Picture 16" descr="Icon&#10;&#10;Description automatically generated">
            <a:extLst>
              <a:ext uri="{FF2B5EF4-FFF2-40B4-BE49-F238E27FC236}">
                <a16:creationId xmlns:a16="http://schemas.microsoft.com/office/drawing/2014/main" id="{E616D14A-B12B-4662-B169-539E9DFCB11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5922354">
            <a:off x="8164372" y="4425413"/>
            <a:ext cx="862476" cy="862476"/>
          </a:xfrm>
          <a:prstGeom prst="rect">
            <a:avLst/>
          </a:prstGeom>
        </p:spPr>
      </p:pic>
      <p:pic>
        <p:nvPicPr>
          <p:cNvPr id="18" name="Picture 17" descr="Icon&#10;&#10;Description automatically generated">
            <a:extLst>
              <a:ext uri="{FF2B5EF4-FFF2-40B4-BE49-F238E27FC236}">
                <a16:creationId xmlns:a16="http://schemas.microsoft.com/office/drawing/2014/main" id="{5EFF4F12-E51F-4C77-A15A-A41DA2A6D3E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5922354">
            <a:off x="8445152" y="4502437"/>
            <a:ext cx="862476" cy="862476"/>
          </a:xfrm>
          <a:prstGeom prst="rect">
            <a:avLst/>
          </a:prstGeom>
        </p:spPr>
      </p:pic>
      <p:pic>
        <p:nvPicPr>
          <p:cNvPr id="19" name="Picture 18" descr="Icon&#10;&#10;Description automatically generated">
            <a:extLst>
              <a:ext uri="{FF2B5EF4-FFF2-40B4-BE49-F238E27FC236}">
                <a16:creationId xmlns:a16="http://schemas.microsoft.com/office/drawing/2014/main" id="{11F96442-39D7-4E53-A0FB-ADBA0B78C9C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5922354">
            <a:off x="8725932" y="4579461"/>
            <a:ext cx="862476" cy="862476"/>
          </a:xfrm>
          <a:prstGeom prst="rect">
            <a:avLst/>
          </a:prstGeom>
        </p:spPr>
      </p:pic>
      <p:pic>
        <p:nvPicPr>
          <p:cNvPr id="20" name="Picture 19" descr="Icon&#10;&#10;Description automatically generated">
            <a:extLst>
              <a:ext uri="{FF2B5EF4-FFF2-40B4-BE49-F238E27FC236}">
                <a16:creationId xmlns:a16="http://schemas.microsoft.com/office/drawing/2014/main" id="{FC288A29-F3B2-4470-9EEC-14887C36792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5922354">
            <a:off x="9006712" y="4656485"/>
            <a:ext cx="862476" cy="862476"/>
          </a:xfrm>
          <a:prstGeom prst="rect">
            <a:avLst/>
          </a:prstGeom>
        </p:spPr>
      </p:pic>
    </p:spTree>
    <p:extLst>
      <p:ext uri="{BB962C8B-B14F-4D97-AF65-F5344CB8AC3E}">
        <p14:creationId xmlns:p14="http://schemas.microsoft.com/office/powerpoint/2010/main" val="494206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repeatCount="indefinite"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2000"/>
                                        <p:tgtEl>
                                          <p:spTgt spid="11"/>
                                        </p:tgtEl>
                                      </p:cBhvr>
                                    </p:animEffect>
                                    <p:anim calcmode="lin" valueType="num">
                                      <p:cBhvr>
                                        <p:cTn id="8" dur="2000" fill="hold"/>
                                        <p:tgtEl>
                                          <p:spTgt spid="11"/>
                                        </p:tgtEl>
                                        <p:attrNameLst>
                                          <p:attrName>ppt_w</p:attrName>
                                        </p:attrNameLst>
                                      </p:cBhvr>
                                      <p:tavLst>
                                        <p:tav tm="0" fmla="#ppt_w*sin(2.5*pi*$)">
                                          <p:val>
                                            <p:fltVal val="0"/>
                                          </p:val>
                                        </p:tav>
                                        <p:tav tm="100000">
                                          <p:val>
                                            <p:fltVal val="1"/>
                                          </p:val>
                                        </p:tav>
                                      </p:tavLst>
                                    </p:anim>
                                    <p:anim calcmode="lin" valueType="num">
                                      <p:cBhvr>
                                        <p:cTn id="9" dur="2000" fill="hold"/>
                                        <p:tgtEl>
                                          <p:spTgt spid="11"/>
                                        </p:tgtEl>
                                        <p:attrNameLst>
                                          <p:attrName>ppt_h</p:attrName>
                                        </p:attrNameLst>
                                      </p:cBhvr>
                                      <p:tavLst>
                                        <p:tav tm="0">
                                          <p:val>
                                            <p:strVal val="#ppt_h"/>
                                          </p:val>
                                        </p:tav>
                                        <p:tav tm="100000">
                                          <p:val>
                                            <p:strVal val="#ppt_h"/>
                                          </p:val>
                                        </p:tav>
                                      </p:tavLst>
                                    </p:anim>
                                  </p:childTnLst>
                                </p:cTn>
                              </p:par>
                              <p:par>
                                <p:cTn id="10" presetID="22" presetClass="entr" presetSubtype="2" fill="hold" nodeType="with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right)">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192"/>
        <p:cNvGrpSpPr/>
        <p:nvPr/>
      </p:nvGrpSpPr>
      <p:grpSpPr>
        <a:xfrm>
          <a:off x="0" y="0"/>
          <a:ext cx="0" cy="0"/>
          <a:chOff x="0" y="0"/>
          <a:chExt cx="0" cy="0"/>
        </a:xfrm>
      </p:grpSpPr>
      <p:grpSp>
        <p:nvGrpSpPr>
          <p:cNvPr id="10" name="Group 9">
            <a:extLst>
              <a:ext uri="{FF2B5EF4-FFF2-40B4-BE49-F238E27FC236}">
                <a16:creationId xmlns:a16="http://schemas.microsoft.com/office/drawing/2014/main" id="{7553CD3A-0773-4868-B76B-ED2D6AE1ADAE}"/>
              </a:ext>
            </a:extLst>
          </p:cNvPr>
          <p:cNvGrpSpPr/>
          <p:nvPr/>
        </p:nvGrpSpPr>
        <p:grpSpPr>
          <a:xfrm>
            <a:off x="745702" y="1821958"/>
            <a:ext cx="6448425" cy="3214083"/>
            <a:chOff x="1085850" y="733425"/>
            <a:chExt cx="6448425" cy="3214083"/>
          </a:xfrm>
        </p:grpSpPr>
        <p:sp>
          <p:nvSpPr>
            <p:cNvPr id="21" name="Cloud 20">
              <a:extLst>
                <a:ext uri="{FF2B5EF4-FFF2-40B4-BE49-F238E27FC236}">
                  <a16:creationId xmlns:a16="http://schemas.microsoft.com/office/drawing/2014/main" id="{75EF0DB9-8680-46C5-9CB1-AF4CA51ADB23}"/>
                </a:ext>
              </a:extLst>
            </p:cNvPr>
            <p:cNvSpPr/>
            <p:nvPr/>
          </p:nvSpPr>
          <p:spPr>
            <a:xfrm>
              <a:off x="1085850" y="733425"/>
              <a:ext cx="6448425" cy="3214083"/>
            </a:xfrm>
            <a:prstGeom prst="cloud">
              <a:avLst/>
            </a:prstGeom>
            <a:solidFill>
              <a:srgbClr val="FF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DCFA03D7-1669-4B54-A015-68FC2CA3C35C}"/>
                </a:ext>
              </a:extLst>
            </p:cNvPr>
            <p:cNvSpPr txBox="1"/>
            <p:nvPr/>
          </p:nvSpPr>
          <p:spPr>
            <a:xfrm>
              <a:off x="1937445" y="1362876"/>
              <a:ext cx="4686300" cy="954107"/>
            </a:xfrm>
            <a:prstGeom prst="rect">
              <a:avLst/>
            </a:prstGeom>
            <a:noFill/>
          </p:spPr>
          <p:txBody>
            <a:bodyPr wrap="square" rtlCol="0">
              <a:spAutoFit/>
            </a:bodyPr>
            <a:lstStyle/>
            <a:p>
              <a:pPr algn="ctr"/>
              <a:r>
                <a:rPr lang="en-US" sz="2800" b="1" dirty="0">
                  <a:solidFill>
                    <a:srgbClr val="C00000"/>
                  </a:solidFill>
                  <a:cs typeface="Arial" panose="020B0604020202020204" pitchFamily="34" charset="0"/>
                </a:rPr>
                <a:t>A! </a:t>
              </a:r>
              <a:r>
                <a:rPr lang="en-US" sz="2800" b="1" dirty="0" err="1">
                  <a:solidFill>
                    <a:srgbClr val="C00000"/>
                  </a:solidFill>
                  <a:cs typeface="Arial" panose="020B0604020202020204" pitchFamily="34" charset="0"/>
                </a:rPr>
                <a:t>Mình</a:t>
              </a:r>
              <a:r>
                <a:rPr lang="en-US" sz="2800" b="1" dirty="0">
                  <a:solidFill>
                    <a:srgbClr val="C00000"/>
                  </a:solidFill>
                  <a:cs typeface="Arial" panose="020B0604020202020204" pitchFamily="34" charset="0"/>
                </a:rPr>
                <a:t> </a:t>
              </a:r>
              <a:r>
                <a:rPr lang="en-US" sz="2800" b="1" dirty="0" err="1">
                  <a:solidFill>
                    <a:srgbClr val="C00000"/>
                  </a:solidFill>
                  <a:cs typeface="Arial" panose="020B0604020202020204" pitchFamily="34" charset="0"/>
                </a:rPr>
                <a:t>mua</a:t>
              </a:r>
              <a:r>
                <a:rPr lang="en-US" sz="2800" b="1" dirty="0">
                  <a:solidFill>
                    <a:srgbClr val="C00000"/>
                  </a:solidFill>
                  <a:cs typeface="Arial" panose="020B0604020202020204" pitchFamily="34" charset="0"/>
                </a:rPr>
                <a:t> </a:t>
              </a:r>
              <a:r>
                <a:rPr lang="en-US" sz="2800" b="1" dirty="0" err="1">
                  <a:solidFill>
                    <a:srgbClr val="C00000"/>
                  </a:solidFill>
                  <a:cs typeface="Arial" panose="020B0604020202020204" pitchFamily="34" charset="0"/>
                </a:rPr>
                <a:t>được</a:t>
              </a:r>
              <a:r>
                <a:rPr lang="en-US" sz="2800" b="1" dirty="0">
                  <a:solidFill>
                    <a:srgbClr val="C00000"/>
                  </a:solidFill>
                  <a:cs typeface="Arial" panose="020B0604020202020204" pitchFamily="34" charset="0"/>
                </a:rPr>
                <a:t> </a:t>
              </a:r>
              <a:r>
                <a:rPr lang="en-US" sz="2800" b="1" dirty="0" err="1">
                  <a:solidFill>
                    <a:srgbClr val="C00000"/>
                  </a:solidFill>
                  <a:cs typeface="Arial" panose="020B0604020202020204" pitchFamily="34" charset="0"/>
                </a:rPr>
                <a:t>tận</a:t>
              </a:r>
              <a:r>
                <a:rPr lang="en-US" sz="2800" b="1" dirty="0">
                  <a:solidFill>
                    <a:srgbClr val="C00000"/>
                  </a:solidFill>
                  <a:cs typeface="Arial" panose="020B0604020202020204" pitchFamily="34" charset="0"/>
                </a:rPr>
                <a:t> 5 </a:t>
              </a:r>
              <a:r>
                <a:rPr lang="en-US" sz="2800" b="1" dirty="0" err="1">
                  <a:solidFill>
                    <a:srgbClr val="C00000"/>
                  </a:solidFill>
                  <a:cs typeface="Arial" panose="020B0604020202020204" pitchFamily="34" charset="0"/>
                </a:rPr>
                <a:t>viên</a:t>
              </a:r>
              <a:r>
                <a:rPr lang="en-US" sz="2800" b="1" dirty="0">
                  <a:solidFill>
                    <a:srgbClr val="C00000"/>
                  </a:solidFill>
                  <a:cs typeface="Arial" panose="020B0604020202020204" pitchFamily="34" charset="0"/>
                </a:rPr>
                <a:t> </a:t>
              </a:r>
              <a:r>
                <a:rPr lang="en-US" sz="2800" b="1" dirty="0" err="1">
                  <a:solidFill>
                    <a:srgbClr val="C00000"/>
                  </a:solidFill>
                  <a:cs typeface="Arial" panose="020B0604020202020204" pitchFamily="34" charset="0"/>
                </a:rPr>
                <a:t>kẹo</a:t>
              </a:r>
              <a:r>
                <a:rPr lang="en-US" sz="2800" b="1" dirty="0">
                  <a:solidFill>
                    <a:srgbClr val="C00000"/>
                  </a:solidFill>
                  <a:cs typeface="Arial" panose="020B0604020202020204" pitchFamily="34" charset="0"/>
                </a:rPr>
                <a:t> </a:t>
              </a:r>
              <a:r>
                <a:rPr lang="en-US" sz="2800" b="1" dirty="0" err="1">
                  <a:solidFill>
                    <a:srgbClr val="C00000"/>
                  </a:solidFill>
                  <a:cs typeface="Arial" panose="020B0604020202020204" pitchFamily="34" charset="0"/>
                </a:rPr>
                <a:t>này</a:t>
              </a:r>
              <a:r>
                <a:rPr lang="en-US" sz="2800" b="1" dirty="0">
                  <a:solidFill>
                    <a:srgbClr val="C00000"/>
                  </a:solidFill>
                  <a:cs typeface="Arial" panose="020B0604020202020204" pitchFamily="34" charset="0"/>
                </a:rPr>
                <a:t>!</a:t>
              </a:r>
            </a:p>
          </p:txBody>
        </p:sp>
        <p:pic>
          <p:nvPicPr>
            <p:cNvPr id="23" name="Picture 22" descr="Icon&#10;&#10;Description automatically generated">
              <a:extLst>
                <a:ext uri="{FF2B5EF4-FFF2-40B4-BE49-F238E27FC236}">
                  <a16:creationId xmlns:a16="http://schemas.microsoft.com/office/drawing/2014/main" id="{C88B5781-D5E8-43A4-B02E-794082450CE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922354">
              <a:off x="1879133" y="2325017"/>
              <a:ext cx="862476" cy="862476"/>
            </a:xfrm>
            <a:prstGeom prst="rect">
              <a:avLst/>
            </a:prstGeom>
          </p:spPr>
        </p:pic>
        <p:pic>
          <p:nvPicPr>
            <p:cNvPr id="24" name="Picture 23" descr="Icon&#10;&#10;Description automatically generated">
              <a:extLst>
                <a:ext uri="{FF2B5EF4-FFF2-40B4-BE49-F238E27FC236}">
                  <a16:creationId xmlns:a16="http://schemas.microsoft.com/office/drawing/2014/main" id="{9092908A-2A47-4CA0-8491-2002F850C8F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922354">
              <a:off x="2666803" y="2568841"/>
              <a:ext cx="862476" cy="862476"/>
            </a:xfrm>
            <a:prstGeom prst="rect">
              <a:avLst/>
            </a:prstGeom>
          </p:spPr>
        </p:pic>
        <p:pic>
          <p:nvPicPr>
            <p:cNvPr id="25" name="Picture 24" descr="Icon&#10;&#10;Description automatically generated">
              <a:extLst>
                <a:ext uri="{FF2B5EF4-FFF2-40B4-BE49-F238E27FC236}">
                  <a16:creationId xmlns:a16="http://schemas.microsoft.com/office/drawing/2014/main" id="{BEC6C700-6DCC-4798-A66D-04B5AFB97B7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922354">
              <a:off x="3507028" y="2585183"/>
              <a:ext cx="862476" cy="862476"/>
            </a:xfrm>
            <a:prstGeom prst="rect">
              <a:avLst/>
            </a:prstGeom>
          </p:spPr>
        </p:pic>
        <p:pic>
          <p:nvPicPr>
            <p:cNvPr id="26" name="Picture 25" descr="Icon&#10;&#10;Description automatically generated">
              <a:extLst>
                <a:ext uri="{FF2B5EF4-FFF2-40B4-BE49-F238E27FC236}">
                  <a16:creationId xmlns:a16="http://schemas.microsoft.com/office/drawing/2014/main" id="{E6EC13EA-0D25-46E2-A355-3D37C6D161B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922354">
              <a:off x="4340900" y="2662562"/>
              <a:ext cx="862476" cy="862476"/>
            </a:xfrm>
            <a:prstGeom prst="rect">
              <a:avLst/>
            </a:prstGeom>
          </p:spPr>
        </p:pic>
        <p:pic>
          <p:nvPicPr>
            <p:cNvPr id="27" name="Picture 26" descr="Icon&#10;&#10;Description automatically generated">
              <a:extLst>
                <a:ext uri="{FF2B5EF4-FFF2-40B4-BE49-F238E27FC236}">
                  <a16:creationId xmlns:a16="http://schemas.microsoft.com/office/drawing/2014/main" id="{DD0099F3-21BE-463B-B799-7B38648FEB5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922354">
              <a:off x="5351954" y="2451363"/>
              <a:ext cx="862476" cy="862476"/>
            </a:xfrm>
            <a:prstGeom prst="rect">
              <a:avLst/>
            </a:prstGeom>
          </p:spPr>
        </p:pic>
      </p:grpSp>
      <p:pic>
        <p:nvPicPr>
          <p:cNvPr id="28" name="Picture 2" descr="Dinosaur with eye mask clipart">
            <a:extLst>
              <a:ext uri="{FF2B5EF4-FFF2-40B4-BE49-F238E27FC236}">
                <a16:creationId xmlns:a16="http://schemas.microsoft.com/office/drawing/2014/main" id="{FA8304F8-2816-4084-BA85-4590C39122F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65508" y="1143000"/>
            <a:ext cx="3440642" cy="457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646789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right)">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192"/>
        <p:cNvGrpSpPr/>
        <p:nvPr/>
      </p:nvGrpSpPr>
      <p:grpSpPr>
        <a:xfrm>
          <a:off x="0" y="0"/>
          <a:ext cx="0" cy="0"/>
          <a:chOff x="0" y="0"/>
          <a:chExt cx="0" cy="0"/>
        </a:xfrm>
      </p:grpSpPr>
      <p:pic>
        <p:nvPicPr>
          <p:cNvPr id="4" name="Picture 2" descr="Cute dinosaur clipart">
            <a:extLst>
              <a:ext uri="{FF2B5EF4-FFF2-40B4-BE49-F238E27FC236}">
                <a16:creationId xmlns:a16="http://schemas.microsoft.com/office/drawing/2014/main" id="{69416617-3B18-4271-A3D0-7576FEBA1BD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06240" y="1762180"/>
            <a:ext cx="2861860" cy="3704896"/>
          </a:xfrm>
          <a:prstGeom prst="rect">
            <a:avLst/>
          </a:prstGeom>
          <a:noFill/>
          <a:extLst>
            <a:ext uri="{909E8E84-426E-40DD-AFC4-6F175D3DCCD1}">
              <a14:hiddenFill xmlns:a14="http://schemas.microsoft.com/office/drawing/2010/main">
                <a:solidFill>
                  <a:srgbClr val="FFFFFF"/>
                </a:solidFill>
              </a14:hiddenFill>
            </a:ext>
          </a:extLst>
        </p:spPr>
      </p:pic>
      <p:grpSp>
        <p:nvGrpSpPr>
          <p:cNvPr id="12" name="Group 11">
            <a:extLst>
              <a:ext uri="{FF2B5EF4-FFF2-40B4-BE49-F238E27FC236}">
                <a16:creationId xmlns:a16="http://schemas.microsoft.com/office/drawing/2014/main" id="{C9AC1F3B-A7D0-4C43-BC1E-DD4135994086}"/>
              </a:ext>
            </a:extLst>
          </p:cNvPr>
          <p:cNvGrpSpPr/>
          <p:nvPr/>
        </p:nvGrpSpPr>
        <p:grpSpPr>
          <a:xfrm>
            <a:off x="516354" y="1587433"/>
            <a:ext cx="6138813" cy="4210117"/>
            <a:chOff x="723900" y="1028633"/>
            <a:chExt cx="6138813" cy="3553905"/>
          </a:xfrm>
        </p:grpSpPr>
        <p:grpSp>
          <p:nvGrpSpPr>
            <p:cNvPr id="6" name="Group 5">
              <a:extLst>
                <a:ext uri="{FF2B5EF4-FFF2-40B4-BE49-F238E27FC236}">
                  <a16:creationId xmlns:a16="http://schemas.microsoft.com/office/drawing/2014/main" id="{DA6A810D-854F-4B7E-ACCB-ADCBEFE841FF}"/>
                </a:ext>
              </a:extLst>
            </p:cNvPr>
            <p:cNvGrpSpPr/>
            <p:nvPr/>
          </p:nvGrpSpPr>
          <p:grpSpPr>
            <a:xfrm>
              <a:off x="723900" y="1028633"/>
              <a:ext cx="6138813" cy="3553905"/>
              <a:chOff x="480765" y="1409633"/>
              <a:chExt cx="6862713" cy="3553905"/>
            </a:xfrm>
          </p:grpSpPr>
          <p:sp>
            <p:nvSpPr>
              <p:cNvPr id="7" name="Speech Bubble: Oval 6">
                <a:extLst>
                  <a:ext uri="{FF2B5EF4-FFF2-40B4-BE49-F238E27FC236}">
                    <a16:creationId xmlns:a16="http://schemas.microsoft.com/office/drawing/2014/main" id="{4EAB0048-BBB9-4949-8710-9AE0ACB34163}"/>
                  </a:ext>
                </a:extLst>
              </p:cNvPr>
              <p:cNvSpPr/>
              <p:nvPr/>
            </p:nvSpPr>
            <p:spPr>
              <a:xfrm>
                <a:off x="480765" y="1409633"/>
                <a:ext cx="6862713" cy="3553905"/>
              </a:xfrm>
              <a:prstGeom prst="wedgeEllipseCallout">
                <a:avLst>
                  <a:gd name="adj1" fmla="val 70307"/>
                  <a:gd name="adj2" fmla="val -8720"/>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8" name="TextBox 7">
                <a:extLst>
                  <a:ext uri="{FF2B5EF4-FFF2-40B4-BE49-F238E27FC236}">
                    <a16:creationId xmlns:a16="http://schemas.microsoft.com/office/drawing/2014/main" id="{3DDF240F-0FB2-4C50-BE0B-A9C3C0646F90}"/>
                  </a:ext>
                </a:extLst>
              </p:cNvPr>
              <p:cNvSpPr txBox="1"/>
              <p:nvPr/>
            </p:nvSpPr>
            <p:spPr>
              <a:xfrm>
                <a:off x="480765" y="2167306"/>
                <a:ext cx="6763733" cy="358639"/>
              </a:xfrm>
              <a:prstGeom prst="rect">
                <a:avLst/>
              </a:prstGeom>
              <a:noFill/>
              <a:ln w="19050">
                <a:noFill/>
              </a:ln>
            </p:spPr>
            <p:txBody>
              <a:bodyPr wrap="square" rtlCol="0">
                <a:spAutoFit/>
              </a:bodyPr>
              <a:lstStyle/>
              <a:p>
                <a:pPr algn="ctr">
                  <a:lnSpc>
                    <a:spcPct val="120000"/>
                  </a:lnSpc>
                </a:pPr>
                <a:endParaRPr lang="en-US" sz="2000" b="1" dirty="0">
                  <a:solidFill>
                    <a:srgbClr val="002060"/>
                  </a:solidFill>
                  <a:effectLst>
                    <a:outerShdw blurRad="38100" dist="38100" dir="2700000" algn="tl">
                      <a:srgbClr val="000000">
                        <a:alpha val="43137"/>
                      </a:srgbClr>
                    </a:outerShdw>
                  </a:effectLst>
                  <a:cs typeface="Arial" panose="020B0604020202020204" pitchFamily="34" charset="0"/>
                </a:endParaRPr>
              </a:p>
            </p:txBody>
          </p:sp>
        </p:grpSp>
        <p:sp>
          <p:nvSpPr>
            <p:cNvPr id="9" name="TextBox 8">
              <a:extLst>
                <a:ext uri="{FF2B5EF4-FFF2-40B4-BE49-F238E27FC236}">
                  <a16:creationId xmlns:a16="http://schemas.microsoft.com/office/drawing/2014/main" id="{C67F191A-B864-4743-A2DD-711814097C57}"/>
                </a:ext>
              </a:extLst>
            </p:cNvPr>
            <p:cNvSpPr txBox="1"/>
            <p:nvPr/>
          </p:nvSpPr>
          <p:spPr>
            <a:xfrm>
              <a:off x="1072132" y="1879327"/>
              <a:ext cx="5442347" cy="1852516"/>
            </a:xfrm>
            <a:prstGeom prst="rect">
              <a:avLst/>
            </a:prstGeom>
            <a:noFill/>
          </p:spPr>
          <p:txBody>
            <a:bodyPr wrap="square" rtlCol="0">
              <a:spAutoFit/>
            </a:bodyPr>
            <a:lstStyle/>
            <a:p>
              <a:pPr algn="just">
                <a:lnSpc>
                  <a:spcPct val="140000"/>
                </a:lnSpc>
              </a:pPr>
              <a:r>
                <a:rPr lang="en-US" sz="2000" b="1" dirty="0" err="1">
                  <a:solidFill>
                    <a:srgbClr val="A23838"/>
                  </a:solidFill>
                  <a:cs typeface="Arial" panose="020B0604020202020204" pitchFamily="34" charset="0"/>
                </a:rPr>
                <a:t>Mẹ</a:t>
              </a:r>
              <a:r>
                <a:rPr lang="en-US" sz="2000" b="1" dirty="0">
                  <a:solidFill>
                    <a:srgbClr val="A23838"/>
                  </a:solidFill>
                  <a:cs typeface="Arial" panose="020B0604020202020204" pitchFamily="34" charset="0"/>
                </a:rPr>
                <a:t> </a:t>
              </a:r>
              <a:r>
                <a:rPr lang="en-US" sz="2000" b="1" dirty="0" err="1">
                  <a:solidFill>
                    <a:srgbClr val="A23838"/>
                  </a:solidFill>
                  <a:cs typeface="Arial" panose="020B0604020202020204" pitchFamily="34" charset="0"/>
                </a:rPr>
                <a:t>nhờ</a:t>
              </a:r>
              <a:r>
                <a:rPr lang="en-US" sz="2000" b="1" dirty="0">
                  <a:solidFill>
                    <a:srgbClr val="A23838"/>
                  </a:solidFill>
                  <a:cs typeface="Arial" panose="020B0604020202020204" pitchFamily="34" charset="0"/>
                </a:rPr>
                <a:t> </a:t>
              </a:r>
              <a:r>
                <a:rPr lang="en-US" sz="2000" b="1" dirty="0" err="1">
                  <a:solidFill>
                    <a:srgbClr val="A23838"/>
                  </a:solidFill>
                  <a:cs typeface="Arial" panose="020B0604020202020204" pitchFamily="34" charset="0"/>
                </a:rPr>
                <a:t>mình</a:t>
              </a:r>
              <a:r>
                <a:rPr lang="en-US" sz="2000" b="1" dirty="0">
                  <a:solidFill>
                    <a:srgbClr val="A23838"/>
                  </a:solidFill>
                  <a:cs typeface="Arial" panose="020B0604020202020204" pitchFamily="34" charset="0"/>
                </a:rPr>
                <a:t> </a:t>
              </a:r>
              <a:r>
                <a:rPr lang="en-US" sz="2000" b="1" dirty="0" err="1">
                  <a:solidFill>
                    <a:srgbClr val="A23838"/>
                  </a:solidFill>
                  <a:cs typeface="Arial" panose="020B0604020202020204" pitchFamily="34" charset="0"/>
                </a:rPr>
                <a:t>đi</a:t>
              </a:r>
              <a:r>
                <a:rPr lang="en-US" sz="2000" b="1" dirty="0">
                  <a:solidFill>
                    <a:srgbClr val="A23838"/>
                  </a:solidFill>
                  <a:cs typeface="Arial" panose="020B0604020202020204" pitchFamily="34" charset="0"/>
                </a:rPr>
                <a:t> </a:t>
              </a:r>
              <a:r>
                <a:rPr lang="en-US" sz="2000" b="1" dirty="0" err="1">
                  <a:solidFill>
                    <a:srgbClr val="A23838"/>
                  </a:solidFill>
                  <a:cs typeface="Arial" panose="020B0604020202020204" pitchFamily="34" charset="0"/>
                </a:rPr>
                <a:t>chợ</a:t>
              </a:r>
              <a:r>
                <a:rPr lang="en-US" sz="2000" b="1" dirty="0">
                  <a:solidFill>
                    <a:srgbClr val="A23838"/>
                  </a:solidFill>
                  <a:cs typeface="Arial" panose="020B0604020202020204" pitchFamily="34" charset="0"/>
                </a:rPr>
                <a:t> </a:t>
              </a:r>
              <a:r>
                <a:rPr lang="en-US" sz="2000" b="1" dirty="0" err="1">
                  <a:solidFill>
                    <a:srgbClr val="A23838"/>
                  </a:solidFill>
                  <a:cs typeface="Arial" panose="020B0604020202020204" pitchFamily="34" charset="0"/>
                </a:rPr>
                <a:t>mua</a:t>
              </a:r>
              <a:r>
                <a:rPr lang="en-US" sz="2000" b="1" dirty="0">
                  <a:solidFill>
                    <a:srgbClr val="A23838"/>
                  </a:solidFill>
                  <a:cs typeface="Arial" panose="020B0604020202020204" pitchFamily="34" charset="0"/>
                </a:rPr>
                <a:t> 1 </a:t>
              </a:r>
              <a:r>
                <a:rPr lang="en-US" sz="2000" b="1" dirty="0" err="1">
                  <a:solidFill>
                    <a:srgbClr val="A23838"/>
                  </a:solidFill>
                  <a:cs typeface="Arial" panose="020B0604020202020204" pitchFamily="34" charset="0"/>
                </a:rPr>
                <a:t>bó</a:t>
              </a:r>
              <a:r>
                <a:rPr lang="en-US" sz="2000" b="1" dirty="0">
                  <a:solidFill>
                    <a:srgbClr val="A23838"/>
                  </a:solidFill>
                  <a:cs typeface="Arial" panose="020B0604020202020204" pitchFamily="34" charset="0"/>
                </a:rPr>
                <a:t> </a:t>
              </a:r>
              <a:r>
                <a:rPr lang="en-US" sz="2000" b="1" dirty="0" err="1">
                  <a:solidFill>
                    <a:srgbClr val="A23838"/>
                  </a:solidFill>
                  <a:cs typeface="Arial" panose="020B0604020202020204" pitchFamily="34" charset="0"/>
                </a:rPr>
                <a:t>rau</a:t>
              </a:r>
              <a:r>
                <a:rPr lang="en-US" sz="2000" b="1" dirty="0">
                  <a:solidFill>
                    <a:srgbClr val="A23838"/>
                  </a:solidFill>
                  <a:cs typeface="Arial" panose="020B0604020202020204" pitchFamily="34" charset="0"/>
                </a:rPr>
                <a:t>, </a:t>
              </a:r>
              <a:r>
                <a:rPr lang="en-US" sz="2000" b="1" dirty="0" err="1">
                  <a:solidFill>
                    <a:srgbClr val="A23838"/>
                  </a:solidFill>
                  <a:cs typeface="Arial" panose="020B0604020202020204" pitchFamily="34" charset="0"/>
                </a:rPr>
                <a:t>một</a:t>
              </a:r>
              <a:r>
                <a:rPr lang="en-US" sz="2000" b="1" dirty="0">
                  <a:solidFill>
                    <a:srgbClr val="A23838"/>
                  </a:solidFill>
                  <a:cs typeface="Arial" panose="020B0604020202020204" pitchFamily="34" charset="0"/>
                </a:rPr>
                <a:t> </a:t>
              </a:r>
              <a:r>
                <a:rPr lang="en-US" sz="2000" b="1" dirty="0" err="1">
                  <a:solidFill>
                    <a:srgbClr val="A23838"/>
                  </a:solidFill>
                  <a:cs typeface="Arial" panose="020B0604020202020204" pitchFamily="34" charset="0"/>
                </a:rPr>
                <a:t>bó</a:t>
              </a:r>
              <a:r>
                <a:rPr lang="en-US" sz="2000" b="1" dirty="0">
                  <a:solidFill>
                    <a:srgbClr val="A23838"/>
                  </a:solidFill>
                  <a:cs typeface="Arial" panose="020B0604020202020204" pitchFamily="34" charset="0"/>
                </a:rPr>
                <a:t> </a:t>
              </a:r>
              <a:r>
                <a:rPr lang="en-US" sz="2000" b="1" dirty="0" err="1">
                  <a:solidFill>
                    <a:srgbClr val="A23838"/>
                  </a:solidFill>
                  <a:cs typeface="Arial" panose="020B0604020202020204" pitchFamily="34" charset="0"/>
                </a:rPr>
                <a:t>rau</a:t>
              </a:r>
              <a:r>
                <a:rPr lang="en-US" sz="2000" b="1" dirty="0">
                  <a:solidFill>
                    <a:srgbClr val="A23838"/>
                  </a:solidFill>
                  <a:cs typeface="Arial" panose="020B0604020202020204" pitchFamily="34" charset="0"/>
                </a:rPr>
                <a:t> </a:t>
              </a:r>
              <a:r>
                <a:rPr lang="en-US" sz="2000" b="1" dirty="0" err="1">
                  <a:solidFill>
                    <a:srgbClr val="A23838"/>
                  </a:solidFill>
                  <a:cs typeface="Arial" panose="020B0604020202020204" pitchFamily="34" charset="0"/>
                </a:rPr>
                <a:t>có</a:t>
              </a:r>
              <a:r>
                <a:rPr lang="en-US" sz="2000" b="1" dirty="0">
                  <a:solidFill>
                    <a:srgbClr val="A23838"/>
                  </a:solidFill>
                  <a:cs typeface="Arial" panose="020B0604020202020204" pitchFamily="34" charset="0"/>
                </a:rPr>
                <a:t> </a:t>
              </a:r>
              <a:r>
                <a:rPr lang="en-US" sz="2000" b="1" dirty="0" err="1">
                  <a:solidFill>
                    <a:srgbClr val="A23838"/>
                  </a:solidFill>
                  <a:cs typeface="Arial" panose="020B0604020202020204" pitchFamily="34" charset="0"/>
                </a:rPr>
                <a:t>giá</a:t>
              </a:r>
              <a:r>
                <a:rPr lang="en-US" sz="2000" b="1" dirty="0">
                  <a:solidFill>
                    <a:srgbClr val="A23838"/>
                  </a:solidFill>
                  <a:cs typeface="Arial" panose="020B0604020202020204" pitchFamily="34" charset="0"/>
                </a:rPr>
                <a:t> 8 </a:t>
              </a:r>
              <a:r>
                <a:rPr lang="en-US" sz="2000" b="1" dirty="0" err="1">
                  <a:solidFill>
                    <a:srgbClr val="A23838"/>
                  </a:solidFill>
                  <a:cs typeface="Arial" panose="020B0604020202020204" pitchFamily="34" charset="0"/>
                </a:rPr>
                <a:t>nghìn</a:t>
              </a:r>
              <a:r>
                <a:rPr lang="en-US" sz="2000" b="1" dirty="0">
                  <a:solidFill>
                    <a:srgbClr val="A23838"/>
                  </a:solidFill>
                  <a:cs typeface="Arial" panose="020B0604020202020204" pitchFamily="34" charset="0"/>
                </a:rPr>
                <a:t>.</a:t>
              </a:r>
            </a:p>
            <a:p>
              <a:pPr algn="just">
                <a:lnSpc>
                  <a:spcPct val="140000"/>
                </a:lnSpc>
              </a:pPr>
              <a:r>
                <a:rPr lang="en-US" sz="2000" b="1" dirty="0" err="1">
                  <a:solidFill>
                    <a:srgbClr val="A23838"/>
                  </a:solidFill>
                  <a:cs typeface="Arial" panose="020B0604020202020204" pitchFamily="34" charset="0"/>
                </a:rPr>
                <a:t>Như</a:t>
              </a:r>
              <a:r>
                <a:rPr lang="en-US" sz="2000" b="1" dirty="0">
                  <a:solidFill>
                    <a:srgbClr val="A23838"/>
                  </a:solidFill>
                  <a:cs typeface="Arial" panose="020B0604020202020204" pitchFamily="34" charset="0"/>
                </a:rPr>
                <a:t> </a:t>
              </a:r>
              <a:r>
                <a:rPr lang="en-US" sz="2000" b="1" dirty="0" err="1">
                  <a:solidFill>
                    <a:srgbClr val="A23838"/>
                  </a:solidFill>
                  <a:cs typeface="Arial" panose="020B0604020202020204" pitchFamily="34" charset="0"/>
                </a:rPr>
                <a:t>vậy</a:t>
              </a:r>
              <a:r>
                <a:rPr lang="en-US" sz="2000" b="1" dirty="0">
                  <a:solidFill>
                    <a:srgbClr val="A23838"/>
                  </a:solidFill>
                  <a:cs typeface="Arial" panose="020B0604020202020204" pitchFamily="34" charset="0"/>
                </a:rPr>
                <a:t> </a:t>
              </a:r>
              <a:r>
                <a:rPr lang="en-US" sz="2000" b="1" dirty="0" err="1">
                  <a:solidFill>
                    <a:srgbClr val="A23838"/>
                  </a:solidFill>
                  <a:cs typeface="Arial" panose="020B0604020202020204" pitchFamily="34" charset="0"/>
                </a:rPr>
                <a:t>mình</a:t>
              </a:r>
              <a:r>
                <a:rPr lang="en-US" sz="2000" b="1" dirty="0">
                  <a:solidFill>
                    <a:srgbClr val="A23838"/>
                  </a:solidFill>
                  <a:cs typeface="Arial" panose="020B0604020202020204" pitchFamily="34" charset="0"/>
                </a:rPr>
                <a:t> </a:t>
              </a:r>
              <a:r>
                <a:rPr lang="en-US" sz="2000" b="1" dirty="0" err="1">
                  <a:solidFill>
                    <a:srgbClr val="A23838"/>
                  </a:solidFill>
                  <a:cs typeface="Arial" panose="020B0604020202020204" pitchFamily="34" charset="0"/>
                </a:rPr>
                <a:t>sẽ</a:t>
              </a:r>
              <a:r>
                <a:rPr lang="en-US" sz="2000" b="1" dirty="0">
                  <a:solidFill>
                    <a:srgbClr val="A23838"/>
                  </a:solidFill>
                  <a:cs typeface="Arial" panose="020B0604020202020204" pitchFamily="34" charset="0"/>
                </a:rPr>
                <a:t> </a:t>
              </a:r>
              <a:r>
                <a:rPr lang="en-US" sz="2000" b="1" dirty="0" err="1">
                  <a:solidFill>
                    <a:srgbClr val="A23838"/>
                  </a:solidFill>
                  <a:cs typeface="Arial" panose="020B0604020202020204" pitchFamily="34" charset="0"/>
                </a:rPr>
                <a:t>sử</a:t>
              </a:r>
              <a:r>
                <a:rPr lang="en-US" sz="2000" b="1" dirty="0">
                  <a:solidFill>
                    <a:srgbClr val="A23838"/>
                  </a:solidFill>
                  <a:cs typeface="Arial" panose="020B0604020202020204" pitchFamily="34" charset="0"/>
                </a:rPr>
                <a:t> </a:t>
              </a:r>
              <a:r>
                <a:rPr lang="en-US" sz="2000" b="1" dirty="0" err="1">
                  <a:solidFill>
                    <a:srgbClr val="A23838"/>
                  </a:solidFill>
                  <a:cs typeface="Arial" panose="020B0604020202020204" pitchFamily="34" charset="0"/>
                </a:rPr>
                <a:t>dụng</a:t>
              </a:r>
              <a:r>
                <a:rPr lang="en-US" sz="2000" b="1" dirty="0">
                  <a:solidFill>
                    <a:srgbClr val="A23838"/>
                  </a:solidFill>
                  <a:cs typeface="Arial" panose="020B0604020202020204" pitchFamily="34" charset="0"/>
                </a:rPr>
                <a:t> </a:t>
              </a:r>
              <a:r>
                <a:rPr lang="en-US" sz="2000" b="1" dirty="0" err="1">
                  <a:solidFill>
                    <a:srgbClr val="A23838"/>
                  </a:solidFill>
                  <a:cs typeface="Arial" panose="020B0604020202020204" pitchFamily="34" charset="0"/>
                </a:rPr>
                <a:t>những</a:t>
              </a:r>
              <a:r>
                <a:rPr lang="en-US" sz="2000" b="1" dirty="0">
                  <a:solidFill>
                    <a:srgbClr val="A23838"/>
                  </a:solidFill>
                  <a:cs typeface="Arial" panose="020B0604020202020204" pitchFamily="34" charset="0"/>
                </a:rPr>
                <a:t> </a:t>
              </a:r>
              <a:r>
                <a:rPr lang="en-US" sz="2000" b="1" dirty="0" err="1">
                  <a:solidFill>
                    <a:srgbClr val="A23838"/>
                  </a:solidFill>
                  <a:cs typeface="Arial" panose="020B0604020202020204" pitchFamily="34" charset="0"/>
                </a:rPr>
                <a:t>tờ</a:t>
              </a:r>
              <a:r>
                <a:rPr lang="en-US" sz="2000" b="1" dirty="0">
                  <a:solidFill>
                    <a:srgbClr val="A23838"/>
                  </a:solidFill>
                  <a:cs typeface="Arial" panose="020B0604020202020204" pitchFamily="34" charset="0"/>
                </a:rPr>
                <a:t> </a:t>
              </a:r>
              <a:r>
                <a:rPr lang="en-US" sz="2000" b="1" dirty="0" err="1">
                  <a:solidFill>
                    <a:srgbClr val="A23838"/>
                  </a:solidFill>
                  <a:cs typeface="Arial" panose="020B0604020202020204" pitchFamily="34" charset="0"/>
                </a:rPr>
                <a:t>tiền</a:t>
              </a:r>
              <a:r>
                <a:rPr lang="en-US" sz="2000" b="1" dirty="0">
                  <a:solidFill>
                    <a:srgbClr val="A23838"/>
                  </a:solidFill>
                  <a:cs typeface="Arial" panose="020B0604020202020204" pitchFamily="34" charset="0"/>
                </a:rPr>
                <a:t> </a:t>
              </a:r>
              <a:r>
                <a:rPr lang="en-US" sz="2000" b="1" dirty="0" err="1">
                  <a:solidFill>
                    <a:srgbClr val="A23838"/>
                  </a:solidFill>
                  <a:cs typeface="Arial" panose="020B0604020202020204" pitchFamily="34" charset="0"/>
                </a:rPr>
                <a:t>nào</a:t>
              </a:r>
              <a:r>
                <a:rPr lang="en-US" sz="2000" b="1" dirty="0">
                  <a:solidFill>
                    <a:srgbClr val="A23838"/>
                  </a:solidFill>
                  <a:cs typeface="Arial" panose="020B0604020202020204" pitchFamily="34" charset="0"/>
                </a:rPr>
                <a:t> </a:t>
              </a:r>
              <a:r>
                <a:rPr lang="en-US" sz="2000" b="1" dirty="0" err="1">
                  <a:solidFill>
                    <a:srgbClr val="A23838"/>
                  </a:solidFill>
                  <a:cs typeface="Arial" panose="020B0604020202020204" pitchFamily="34" charset="0"/>
                </a:rPr>
                <a:t>để</a:t>
              </a:r>
              <a:r>
                <a:rPr lang="en-US" sz="2000" b="1" dirty="0">
                  <a:solidFill>
                    <a:srgbClr val="A23838"/>
                  </a:solidFill>
                  <a:cs typeface="Arial" panose="020B0604020202020204" pitchFamily="34" charset="0"/>
                </a:rPr>
                <a:t> </a:t>
              </a:r>
              <a:r>
                <a:rPr lang="en-US" sz="2000" b="1" dirty="0" err="1">
                  <a:solidFill>
                    <a:srgbClr val="A23838"/>
                  </a:solidFill>
                  <a:cs typeface="Arial" panose="020B0604020202020204" pitchFamily="34" charset="0"/>
                </a:rPr>
                <a:t>có</a:t>
              </a:r>
              <a:r>
                <a:rPr lang="en-US" sz="2000" b="1" dirty="0">
                  <a:solidFill>
                    <a:srgbClr val="A23838"/>
                  </a:solidFill>
                  <a:cs typeface="Arial" panose="020B0604020202020204" pitchFamily="34" charset="0"/>
                </a:rPr>
                <a:t> </a:t>
              </a:r>
              <a:r>
                <a:rPr lang="en-US" sz="2000" b="1" dirty="0" err="1">
                  <a:solidFill>
                    <a:srgbClr val="A23838"/>
                  </a:solidFill>
                  <a:cs typeface="Arial" panose="020B0604020202020204" pitchFamily="34" charset="0"/>
                </a:rPr>
                <a:t>thể</a:t>
              </a:r>
              <a:r>
                <a:rPr lang="en-US" sz="2000" b="1" dirty="0">
                  <a:solidFill>
                    <a:srgbClr val="A23838"/>
                  </a:solidFill>
                  <a:cs typeface="Arial" panose="020B0604020202020204" pitchFamily="34" charset="0"/>
                </a:rPr>
                <a:t> </a:t>
              </a:r>
              <a:r>
                <a:rPr lang="en-US" sz="2000" b="1" dirty="0" err="1">
                  <a:solidFill>
                    <a:srgbClr val="A23838"/>
                  </a:solidFill>
                  <a:cs typeface="Arial" panose="020B0604020202020204" pitchFamily="34" charset="0"/>
                </a:rPr>
                <a:t>mua</a:t>
              </a:r>
              <a:r>
                <a:rPr lang="en-US" sz="2000" b="1" dirty="0">
                  <a:solidFill>
                    <a:srgbClr val="A23838"/>
                  </a:solidFill>
                  <a:cs typeface="Arial" panose="020B0604020202020204" pitchFamily="34" charset="0"/>
                </a:rPr>
                <a:t> </a:t>
              </a:r>
              <a:r>
                <a:rPr lang="en-US" sz="2000" b="1" dirty="0" err="1">
                  <a:solidFill>
                    <a:srgbClr val="A23838"/>
                  </a:solidFill>
                  <a:cs typeface="Arial" panose="020B0604020202020204" pitchFamily="34" charset="0"/>
                </a:rPr>
                <a:t>được</a:t>
              </a:r>
              <a:r>
                <a:rPr lang="en-US" sz="2000" b="1" dirty="0">
                  <a:solidFill>
                    <a:srgbClr val="A23838"/>
                  </a:solidFill>
                  <a:cs typeface="Arial" panose="020B0604020202020204" pitchFamily="34" charset="0"/>
                </a:rPr>
                <a:t> </a:t>
              </a:r>
              <a:r>
                <a:rPr lang="en-US" sz="2000" b="1" dirty="0" err="1">
                  <a:solidFill>
                    <a:srgbClr val="A23838"/>
                  </a:solidFill>
                  <a:cs typeface="Arial" panose="020B0604020202020204" pitchFamily="34" charset="0"/>
                </a:rPr>
                <a:t>bó</a:t>
              </a:r>
              <a:r>
                <a:rPr lang="en-US" sz="2000" b="1" dirty="0">
                  <a:solidFill>
                    <a:srgbClr val="A23838"/>
                  </a:solidFill>
                  <a:cs typeface="Arial" panose="020B0604020202020204" pitchFamily="34" charset="0"/>
                </a:rPr>
                <a:t> </a:t>
              </a:r>
              <a:r>
                <a:rPr lang="en-US" sz="2000" b="1" dirty="0" err="1">
                  <a:solidFill>
                    <a:srgbClr val="A23838"/>
                  </a:solidFill>
                  <a:cs typeface="Arial" panose="020B0604020202020204" pitchFamily="34" charset="0"/>
                </a:rPr>
                <a:t>rau</a:t>
              </a:r>
              <a:r>
                <a:rPr lang="en-US" sz="2000" b="1" dirty="0">
                  <a:solidFill>
                    <a:srgbClr val="A23838"/>
                  </a:solidFill>
                  <a:cs typeface="Arial" panose="020B0604020202020204" pitchFamily="34" charset="0"/>
                </a:rPr>
                <a:t> </a:t>
              </a:r>
              <a:r>
                <a:rPr lang="en-US" sz="2000" b="1" dirty="0" err="1">
                  <a:solidFill>
                    <a:srgbClr val="A23838"/>
                  </a:solidFill>
                  <a:cs typeface="Arial" panose="020B0604020202020204" pitchFamily="34" charset="0"/>
                </a:rPr>
                <a:t>mà</a:t>
              </a:r>
              <a:r>
                <a:rPr lang="en-US" sz="2000" b="1" dirty="0">
                  <a:solidFill>
                    <a:srgbClr val="A23838"/>
                  </a:solidFill>
                  <a:cs typeface="Arial" panose="020B0604020202020204" pitchFamily="34" charset="0"/>
                </a:rPr>
                <a:t> </a:t>
              </a:r>
              <a:r>
                <a:rPr lang="en-US" sz="2000" b="1" dirty="0" err="1">
                  <a:solidFill>
                    <a:srgbClr val="A23838"/>
                  </a:solidFill>
                  <a:cs typeface="Arial" panose="020B0604020202020204" pitchFamily="34" charset="0"/>
                </a:rPr>
                <a:t>không</a:t>
              </a:r>
              <a:r>
                <a:rPr lang="en-US" sz="2000" b="1" dirty="0">
                  <a:solidFill>
                    <a:srgbClr val="A23838"/>
                  </a:solidFill>
                  <a:cs typeface="Arial" panose="020B0604020202020204" pitchFamily="34" charset="0"/>
                </a:rPr>
                <a:t> </a:t>
              </a:r>
              <a:r>
                <a:rPr lang="en-US" sz="2000" b="1" dirty="0" err="1">
                  <a:solidFill>
                    <a:srgbClr val="A23838"/>
                  </a:solidFill>
                  <a:cs typeface="Arial" panose="020B0604020202020204" pitchFamily="34" charset="0"/>
                </a:rPr>
                <a:t>cần</a:t>
              </a:r>
              <a:r>
                <a:rPr lang="en-US" sz="2000" b="1" dirty="0">
                  <a:solidFill>
                    <a:srgbClr val="A23838"/>
                  </a:solidFill>
                  <a:cs typeface="Arial" panose="020B0604020202020204" pitchFamily="34" charset="0"/>
                </a:rPr>
                <a:t> </a:t>
              </a:r>
              <a:r>
                <a:rPr lang="en-US" sz="2000" b="1" dirty="0" err="1">
                  <a:solidFill>
                    <a:srgbClr val="A23838"/>
                  </a:solidFill>
                  <a:cs typeface="Arial" panose="020B0604020202020204" pitchFamily="34" charset="0"/>
                </a:rPr>
                <a:t>cô</a:t>
              </a:r>
              <a:r>
                <a:rPr lang="en-US" sz="2000" b="1" dirty="0">
                  <a:solidFill>
                    <a:srgbClr val="A23838"/>
                  </a:solidFill>
                  <a:cs typeface="Arial" panose="020B0604020202020204" pitchFamily="34" charset="0"/>
                </a:rPr>
                <a:t> </a:t>
              </a:r>
              <a:r>
                <a:rPr lang="en-US" sz="2000" b="1" dirty="0" err="1">
                  <a:solidFill>
                    <a:srgbClr val="A23838"/>
                  </a:solidFill>
                  <a:cs typeface="Arial" panose="020B0604020202020204" pitchFamily="34" charset="0"/>
                </a:rPr>
                <a:t>bán</a:t>
              </a:r>
              <a:r>
                <a:rPr lang="en-US" sz="2000" b="1" dirty="0">
                  <a:solidFill>
                    <a:srgbClr val="A23838"/>
                  </a:solidFill>
                  <a:cs typeface="Arial" panose="020B0604020202020204" pitchFamily="34" charset="0"/>
                </a:rPr>
                <a:t> </a:t>
              </a:r>
              <a:r>
                <a:rPr lang="en-US" sz="2000" b="1" dirty="0" err="1">
                  <a:solidFill>
                    <a:srgbClr val="A23838"/>
                  </a:solidFill>
                  <a:cs typeface="Arial" panose="020B0604020202020204" pitchFamily="34" charset="0"/>
                </a:rPr>
                <a:t>hàng</a:t>
              </a:r>
              <a:r>
                <a:rPr lang="en-US" sz="2000" b="1" dirty="0">
                  <a:solidFill>
                    <a:srgbClr val="A23838"/>
                  </a:solidFill>
                  <a:cs typeface="Arial" panose="020B0604020202020204" pitchFamily="34" charset="0"/>
                </a:rPr>
                <a:t> </a:t>
              </a:r>
              <a:r>
                <a:rPr lang="en-US" sz="2000" b="1" dirty="0" err="1">
                  <a:solidFill>
                    <a:srgbClr val="A23838"/>
                  </a:solidFill>
                  <a:cs typeface="Arial" panose="020B0604020202020204" pitchFamily="34" charset="0"/>
                </a:rPr>
                <a:t>trả</a:t>
              </a:r>
              <a:r>
                <a:rPr lang="en-US" sz="2000" b="1" dirty="0">
                  <a:solidFill>
                    <a:srgbClr val="A23838"/>
                  </a:solidFill>
                  <a:cs typeface="Arial" panose="020B0604020202020204" pitchFamily="34" charset="0"/>
                </a:rPr>
                <a:t> </a:t>
              </a:r>
              <a:r>
                <a:rPr lang="en-US" sz="2000" b="1" dirty="0" err="1">
                  <a:solidFill>
                    <a:srgbClr val="A23838"/>
                  </a:solidFill>
                  <a:cs typeface="Arial" panose="020B0604020202020204" pitchFamily="34" charset="0"/>
                </a:rPr>
                <a:t>lại</a:t>
              </a:r>
              <a:r>
                <a:rPr lang="en-US" sz="2000" b="1" dirty="0">
                  <a:solidFill>
                    <a:srgbClr val="A23838"/>
                  </a:solidFill>
                  <a:cs typeface="Arial" panose="020B0604020202020204" pitchFamily="34" charset="0"/>
                </a:rPr>
                <a:t>?</a:t>
              </a:r>
            </a:p>
          </p:txBody>
        </p:sp>
      </p:grpSp>
      <p:pic>
        <p:nvPicPr>
          <p:cNvPr id="11" name="Picture 10" descr="Icon&#10;&#10;Description automatically generated">
            <a:extLst>
              <a:ext uri="{FF2B5EF4-FFF2-40B4-BE49-F238E27FC236}">
                <a16:creationId xmlns:a16="http://schemas.microsoft.com/office/drawing/2014/main" id="{52CDDB33-7A88-4094-B2C6-93D2437A619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109506" y="1214536"/>
            <a:ext cx="1289188" cy="1289188"/>
          </a:xfrm>
          <a:prstGeom prst="rect">
            <a:avLst/>
          </a:prstGeom>
        </p:spPr>
      </p:pic>
      <p:pic>
        <p:nvPicPr>
          <p:cNvPr id="5122" name="Picture 2" descr="Full Shopping Basket clipart">
            <a:extLst>
              <a:ext uri="{FF2B5EF4-FFF2-40B4-BE49-F238E27FC236}">
                <a16:creationId xmlns:a16="http://schemas.microsoft.com/office/drawing/2014/main" id="{7F337E85-514C-4785-9923-A9E6C0A71FC4}"/>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1115893">
            <a:off x="7518906" y="3682281"/>
            <a:ext cx="2706611" cy="25546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1959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repeatCount="indefinite"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2000"/>
                                        <p:tgtEl>
                                          <p:spTgt spid="11"/>
                                        </p:tgtEl>
                                      </p:cBhvr>
                                    </p:animEffect>
                                    <p:anim calcmode="lin" valueType="num">
                                      <p:cBhvr>
                                        <p:cTn id="8" dur="2000" fill="hold"/>
                                        <p:tgtEl>
                                          <p:spTgt spid="11"/>
                                        </p:tgtEl>
                                        <p:attrNameLst>
                                          <p:attrName>ppt_w</p:attrName>
                                        </p:attrNameLst>
                                      </p:cBhvr>
                                      <p:tavLst>
                                        <p:tav tm="0" fmla="#ppt_w*sin(2.5*pi*$)">
                                          <p:val>
                                            <p:fltVal val="0"/>
                                          </p:val>
                                        </p:tav>
                                        <p:tav tm="100000">
                                          <p:val>
                                            <p:fltVal val="1"/>
                                          </p:val>
                                        </p:tav>
                                      </p:tavLst>
                                    </p:anim>
                                    <p:anim calcmode="lin" valueType="num">
                                      <p:cBhvr>
                                        <p:cTn id="9" dur="2000" fill="hold"/>
                                        <p:tgtEl>
                                          <p:spTgt spid="11"/>
                                        </p:tgtEl>
                                        <p:attrNameLst>
                                          <p:attrName>ppt_h</p:attrName>
                                        </p:attrNameLst>
                                      </p:cBhvr>
                                      <p:tavLst>
                                        <p:tav tm="0">
                                          <p:val>
                                            <p:strVal val="#ppt_h"/>
                                          </p:val>
                                        </p:tav>
                                        <p:tav tm="100000">
                                          <p:val>
                                            <p:strVal val="#ppt_h"/>
                                          </p:val>
                                        </p:tav>
                                      </p:tavLst>
                                    </p:anim>
                                  </p:childTnLst>
                                </p:cTn>
                              </p:par>
                              <p:par>
                                <p:cTn id="10" presetID="22" presetClass="entr" presetSubtype="2" fill="hold" nodeType="with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right)">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192"/>
        <p:cNvGrpSpPr/>
        <p:nvPr/>
      </p:nvGrpSpPr>
      <p:grpSpPr>
        <a:xfrm>
          <a:off x="0" y="0"/>
          <a:ext cx="0" cy="0"/>
          <a:chOff x="0" y="0"/>
          <a:chExt cx="0" cy="0"/>
        </a:xfrm>
      </p:grpSpPr>
      <p:grpSp>
        <p:nvGrpSpPr>
          <p:cNvPr id="10" name="Group 9">
            <a:extLst>
              <a:ext uri="{FF2B5EF4-FFF2-40B4-BE49-F238E27FC236}">
                <a16:creationId xmlns:a16="http://schemas.microsoft.com/office/drawing/2014/main" id="{7553CD3A-0773-4868-B76B-ED2D6AE1ADAE}"/>
              </a:ext>
            </a:extLst>
          </p:cNvPr>
          <p:cNvGrpSpPr/>
          <p:nvPr/>
        </p:nvGrpSpPr>
        <p:grpSpPr>
          <a:xfrm>
            <a:off x="837142" y="1108530"/>
            <a:ext cx="6448425" cy="3214083"/>
            <a:chOff x="1085850" y="1118055"/>
            <a:chExt cx="6448425" cy="3214083"/>
          </a:xfrm>
        </p:grpSpPr>
        <p:sp>
          <p:nvSpPr>
            <p:cNvPr id="21" name="Cloud 20">
              <a:extLst>
                <a:ext uri="{FF2B5EF4-FFF2-40B4-BE49-F238E27FC236}">
                  <a16:creationId xmlns:a16="http://schemas.microsoft.com/office/drawing/2014/main" id="{75EF0DB9-8680-46C5-9CB1-AF4CA51ADB23}"/>
                </a:ext>
              </a:extLst>
            </p:cNvPr>
            <p:cNvSpPr/>
            <p:nvPr/>
          </p:nvSpPr>
          <p:spPr>
            <a:xfrm>
              <a:off x="1085850" y="1118055"/>
              <a:ext cx="6448425" cy="3214083"/>
            </a:xfrm>
            <a:prstGeom prst="cloud">
              <a:avLst/>
            </a:prstGeom>
            <a:solidFill>
              <a:srgbClr val="FF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DCFA03D7-1669-4B54-A015-68FC2CA3C35C}"/>
                </a:ext>
              </a:extLst>
            </p:cNvPr>
            <p:cNvSpPr txBox="1"/>
            <p:nvPr/>
          </p:nvSpPr>
          <p:spPr>
            <a:xfrm>
              <a:off x="1723215" y="1854835"/>
              <a:ext cx="5045438" cy="1384995"/>
            </a:xfrm>
            <a:prstGeom prst="rect">
              <a:avLst/>
            </a:prstGeom>
            <a:noFill/>
          </p:spPr>
          <p:txBody>
            <a:bodyPr wrap="square" rtlCol="0">
              <a:spAutoFit/>
            </a:bodyPr>
            <a:lstStyle/>
            <a:p>
              <a:pPr algn="ctr"/>
              <a:r>
                <a:rPr lang="en-US" sz="2800" b="1" dirty="0" err="1">
                  <a:solidFill>
                    <a:srgbClr val="C00000"/>
                  </a:solidFill>
                  <a:cs typeface="Arial" panose="020B0604020202020204" pitchFamily="34" charset="0"/>
                </a:rPr>
                <a:t>Mình</a:t>
              </a:r>
              <a:r>
                <a:rPr lang="en-US" sz="2800" b="1" dirty="0">
                  <a:solidFill>
                    <a:srgbClr val="C00000"/>
                  </a:solidFill>
                  <a:cs typeface="Arial" panose="020B0604020202020204" pitchFamily="34" charset="0"/>
                </a:rPr>
                <a:t> </a:t>
              </a:r>
              <a:r>
                <a:rPr lang="en-US" sz="2800" b="1" dirty="0" err="1">
                  <a:solidFill>
                    <a:srgbClr val="C00000"/>
                  </a:solidFill>
                  <a:cs typeface="Arial" panose="020B0604020202020204" pitchFamily="34" charset="0"/>
                </a:rPr>
                <a:t>sẽ</a:t>
              </a:r>
              <a:r>
                <a:rPr lang="en-US" sz="2800" b="1" dirty="0">
                  <a:solidFill>
                    <a:srgbClr val="C00000"/>
                  </a:solidFill>
                  <a:cs typeface="Arial" panose="020B0604020202020204" pitchFamily="34" charset="0"/>
                </a:rPr>
                <a:t> </a:t>
              </a:r>
              <a:r>
                <a:rPr lang="en-US" sz="2800" b="1" dirty="0" err="1">
                  <a:solidFill>
                    <a:srgbClr val="C00000"/>
                  </a:solidFill>
                  <a:cs typeface="Arial" panose="020B0604020202020204" pitchFamily="34" charset="0"/>
                </a:rPr>
                <a:t>dùng</a:t>
              </a:r>
              <a:r>
                <a:rPr lang="en-US" sz="2800" b="1" dirty="0">
                  <a:solidFill>
                    <a:srgbClr val="C00000"/>
                  </a:solidFill>
                  <a:cs typeface="Arial" panose="020B0604020202020204" pitchFamily="34" charset="0"/>
                </a:rPr>
                <a:t> </a:t>
              </a:r>
              <a:r>
                <a:rPr lang="en-US" sz="2800" b="1" dirty="0" err="1">
                  <a:solidFill>
                    <a:srgbClr val="C00000"/>
                  </a:solidFill>
                  <a:cs typeface="Arial" panose="020B0604020202020204" pitchFamily="34" charset="0"/>
                </a:rPr>
                <a:t>tờ</a:t>
              </a:r>
              <a:r>
                <a:rPr lang="en-US" sz="2800" b="1" dirty="0">
                  <a:solidFill>
                    <a:srgbClr val="C00000"/>
                  </a:solidFill>
                  <a:cs typeface="Arial" panose="020B0604020202020204" pitchFamily="34" charset="0"/>
                </a:rPr>
                <a:t> </a:t>
              </a:r>
              <a:r>
                <a:rPr lang="en-US" sz="2800" b="1" dirty="0" err="1">
                  <a:solidFill>
                    <a:srgbClr val="C00000"/>
                  </a:solidFill>
                  <a:cs typeface="Arial" panose="020B0604020202020204" pitchFamily="34" charset="0"/>
                </a:rPr>
                <a:t>tiền</a:t>
              </a:r>
              <a:r>
                <a:rPr lang="en-US" sz="2800" b="1" dirty="0">
                  <a:solidFill>
                    <a:srgbClr val="C00000"/>
                  </a:solidFill>
                  <a:cs typeface="Arial" panose="020B0604020202020204" pitchFamily="34" charset="0"/>
                </a:rPr>
                <a:t> 5 </a:t>
              </a:r>
              <a:r>
                <a:rPr lang="en-US" sz="2800" b="1" dirty="0" err="1">
                  <a:solidFill>
                    <a:srgbClr val="C00000"/>
                  </a:solidFill>
                  <a:cs typeface="Arial" panose="020B0604020202020204" pitchFamily="34" charset="0"/>
                </a:rPr>
                <a:t>nghìn</a:t>
              </a:r>
              <a:r>
                <a:rPr lang="en-US" sz="2800" b="1" dirty="0">
                  <a:solidFill>
                    <a:srgbClr val="C00000"/>
                  </a:solidFill>
                  <a:cs typeface="Arial" panose="020B0604020202020204" pitchFamily="34" charset="0"/>
                </a:rPr>
                <a:t>, 2 </a:t>
              </a:r>
              <a:r>
                <a:rPr lang="en-US" sz="2800" b="1" dirty="0" err="1">
                  <a:solidFill>
                    <a:srgbClr val="C00000"/>
                  </a:solidFill>
                  <a:cs typeface="Arial" panose="020B0604020202020204" pitchFamily="34" charset="0"/>
                </a:rPr>
                <a:t>nghìn</a:t>
              </a:r>
              <a:r>
                <a:rPr lang="en-US" sz="2800" b="1" dirty="0">
                  <a:solidFill>
                    <a:srgbClr val="C00000"/>
                  </a:solidFill>
                  <a:cs typeface="Arial" panose="020B0604020202020204" pitchFamily="34" charset="0"/>
                </a:rPr>
                <a:t> </a:t>
              </a:r>
              <a:r>
                <a:rPr lang="en-US" sz="2800" b="1" dirty="0" err="1">
                  <a:solidFill>
                    <a:srgbClr val="C00000"/>
                  </a:solidFill>
                  <a:cs typeface="Arial" panose="020B0604020202020204" pitchFamily="34" charset="0"/>
                </a:rPr>
                <a:t>và</a:t>
              </a:r>
              <a:r>
                <a:rPr lang="en-US" sz="2800" b="1" dirty="0">
                  <a:solidFill>
                    <a:srgbClr val="C00000"/>
                  </a:solidFill>
                  <a:cs typeface="Arial" panose="020B0604020202020204" pitchFamily="34" charset="0"/>
                </a:rPr>
                <a:t> 1 </a:t>
              </a:r>
              <a:r>
                <a:rPr lang="en-US" sz="2800" b="1" dirty="0" err="1">
                  <a:solidFill>
                    <a:srgbClr val="C00000"/>
                  </a:solidFill>
                  <a:cs typeface="Arial" panose="020B0604020202020204" pitchFamily="34" charset="0"/>
                </a:rPr>
                <a:t>nghìn</a:t>
              </a:r>
              <a:r>
                <a:rPr lang="en-US" sz="2800" b="1" dirty="0">
                  <a:solidFill>
                    <a:srgbClr val="C00000"/>
                  </a:solidFill>
                  <a:cs typeface="Arial" panose="020B0604020202020204" pitchFamily="34" charset="0"/>
                </a:rPr>
                <a:t> </a:t>
              </a:r>
              <a:r>
                <a:rPr lang="en-US" sz="2800" b="1" dirty="0" err="1">
                  <a:solidFill>
                    <a:srgbClr val="C00000"/>
                  </a:solidFill>
                  <a:cs typeface="Arial" panose="020B0604020202020204" pitchFamily="34" charset="0"/>
                </a:rPr>
                <a:t>để</a:t>
              </a:r>
              <a:r>
                <a:rPr lang="en-US" sz="2800" b="1" dirty="0">
                  <a:solidFill>
                    <a:srgbClr val="C00000"/>
                  </a:solidFill>
                  <a:cs typeface="Arial" panose="020B0604020202020204" pitchFamily="34" charset="0"/>
                </a:rPr>
                <a:t> </a:t>
              </a:r>
              <a:r>
                <a:rPr lang="en-US" sz="2800" b="1" dirty="0" err="1">
                  <a:solidFill>
                    <a:srgbClr val="C00000"/>
                  </a:solidFill>
                  <a:cs typeface="Arial" panose="020B0604020202020204" pitchFamily="34" charset="0"/>
                </a:rPr>
                <a:t>trả</a:t>
              </a:r>
              <a:r>
                <a:rPr lang="en-US" sz="2800" b="1" dirty="0">
                  <a:solidFill>
                    <a:srgbClr val="C00000"/>
                  </a:solidFill>
                  <a:cs typeface="Arial" panose="020B0604020202020204" pitchFamily="34" charset="0"/>
                </a:rPr>
                <a:t> </a:t>
              </a:r>
              <a:r>
                <a:rPr lang="en-US" sz="2800" b="1" dirty="0" err="1">
                  <a:solidFill>
                    <a:srgbClr val="C00000"/>
                  </a:solidFill>
                  <a:cs typeface="Arial" panose="020B0604020202020204" pitchFamily="34" charset="0"/>
                </a:rPr>
                <a:t>tiền</a:t>
              </a:r>
              <a:r>
                <a:rPr lang="en-US" sz="2800" b="1" dirty="0">
                  <a:solidFill>
                    <a:srgbClr val="C00000"/>
                  </a:solidFill>
                  <a:cs typeface="Arial" panose="020B0604020202020204" pitchFamily="34" charset="0"/>
                </a:rPr>
                <a:t> </a:t>
              </a:r>
              <a:r>
                <a:rPr lang="en-US" sz="2800" b="1" dirty="0" err="1">
                  <a:solidFill>
                    <a:srgbClr val="C00000"/>
                  </a:solidFill>
                  <a:cs typeface="Arial" panose="020B0604020202020204" pitchFamily="34" charset="0"/>
                </a:rPr>
                <a:t>bó</a:t>
              </a:r>
              <a:r>
                <a:rPr lang="en-US" sz="2800" b="1" dirty="0">
                  <a:solidFill>
                    <a:srgbClr val="C00000"/>
                  </a:solidFill>
                  <a:cs typeface="Arial" panose="020B0604020202020204" pitchFamily="34" charset="0"/>
                </a:rPr>
                <a:t> </a:t>
              </a:r>
              <a:r>
                <a:rPr lang="en-US" sz="2800" b="1" dirty="0" err="1">
                  <a:solidFill>
                    <a:srgbClr val="C00000"/>
                  </a:solidFill>
                  <a:cs typeface="Arial" panose="020B0604020202020204" pitchFamily="34" charset="0"/>
                </a:rPr>
                <a:t>rau</a:t>
              </a:r>
              <a:r>
                <a:rPr lang="en-US" sz="2800" b="1" dirty="0">
                  <a:solidFill>
                    <a:srgbClr val="C00000"/>
                  </a:solidFill>
                  <a:cs typeface="Arial" panose="020B0604020202020204" pitchFamily="34" charset="0"/>
                </a:rPr>
                <a:t>.</a:t>
              </a:r>
            </a:p>
          </p:txBody>
        </p:sp>
      </p:grpSp>
      <p:pic>
        <p:nvPicPr>
          <p:cNvPr id="28" name="Picture 2" descr="Dinosaur with eye mask clipart">
            <a:extLst>
              <a:ext uri="{FF2B5EF4-FFF2-40B4-BE49-F238E27FC236}">
                <a16:creationId xmlns:a16="http://schemas.microsoft.com/office/drawing/2014/main" id="{FA8304F8-2816-4084-BA85-4590C39122F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65508" y="1143000"/>
            <a:ext cx="3440642" cy="4572000"/>
          </a:xfrm>
          <a:prstGeom prst="rect">
            <a:avLst/>
          </a:prstGeom>
          <a:noFill/>
          <a:extLst>
            <a:ext uri="{909E8E84-426E-40DD-AFC4-6F175D3DCCD1}">
              <a14:hiddenFill xmlns:a14="http://schemas.microsoft.com/office/drawing/2010/main">
                <a:solidFill>
                  <a:srgbClr val="FFFFFF"/>
                </a:solidFill>
              </a14:hiddenFill>
            </a:ext>
          </a:extLst>
        </p:spPr>
      </p:pic>
      <p:pic>
        <p:nvPicPr>
          <p:cNvPr id="8194" name="Picture 2" descr="5000 đồng (tiền Việt) – Wikipedia tiếng Việt">
            <a:extLst>
              <a:ext uri="{FF2B5EF4-FFF2-40B4-BE49-F238E27FC236}">
                <a16:creationId xmlns:a16="http://schemas.microsoft.com/office/drawing/2014/main" id="{8109F831-1688-4D62-A6FD-6BA9A423999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16882" y="3786535"/>
            <a:ext cx="2857500" cy="1400175"/>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1000 đồng (tiền Việt) – Wikipedia tiếng Việt">
            <a:extLst>
              <a:ext uri="{FF2B5EF4-FFF2-40B4-BE49-F238E27FC236}">
                <a16:creationId xmlns:a16="http://schemas.microsoft.com/office/drawing/2014/main" id="{0810A9D0-87FE-48DF-8127-5A309D50B46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68412" y="5373262"/>
            <a:ext cx="2733675" cy="1356561"/>
          </a:xfrm>
          <a:prstGeom prst="rect">
            <a:avLst/>
          </a:prstGeom>
          <a:noFill/>
          <a:extLst>
            <a:ext uri="{909E8E84-426E-40DD-AFC4-6F175D3DCCD1}">
              <a14:hiddenFill xmlns:a14="http://schemas.microsoft.com/office/drawing/2010/main">
                <a:solidFill>
                  <a:srgbClr val="FFFFFF"/>
                </a:solidFill>
              </a14:hiddenFill>
            </a:ext>
          </a:extLst>
        </p:spPr>
      </p:pic>
      <p:pic>
        <p:nvPicPr>
          <p:cNvPr id="8198" name="Picture 6" descr="Vietnam 2000 Dong 1988 banknotes">
            <a:extLst>
              <a:ext uri="{FF2B5EF4-FFF2-40B4-BE49-F238E27FC236}">
                <a16:creationId xmlns:a16="http://schemas.microsoft.com/office/drawing/2014/main" id="{B5564EB6-BFFB-424C-ADCC-EF34786FC7E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37142" y="5312422"/>
            <a:ext cx="2857501" cy="14233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881558"/>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par>
                                <p:cTn id="8" presetID="16" presetClass="entr" presetSubtype="21" fill="hold" nodeType="withEffect">
                                  <p:stCondLst>
                                    <p:cond delay="0"/>
                                  </p:stCondLst>
                                  <p:childTnLst>
                                    <p:set>
                                      <p:cBhvr>
                                        <p:cTn id="9" dur="1" fill="hold">
                                          <p:stCondLst>
                                            <p:cond delay="0"/>
                                          </p:stCondLst>
                                        </p:cTn>
                                        <p:tgtEl>
                                          <p:spTgt spid="8194"/>
                                        </p:tgtEl>
                                        <p:attrNameLst>
                                          <p:attrName>style.visibility</p:attrName>
                                        </p:attrNameLst>
                                      </p:cBhvr>
                                      <p:to>
                                        <p:strVal val="visible"/>
                                      </p:to>
                                    </p:set>
                                    <p:animEffect transition="in" filter="barn(inVertical)">
                                      <p:cBhvr>
                                        <p:cTn id="10" dur="500"/>
                                        <p:tgtEl>
                                          <p:spTgt spid="8194"/>
                                        </p:tgtEl>
                                      </p:cBhvr>
                                    </p:animEffect>
                                  </p:childTnLst>
                                </p:cTn>
                              </p:par>
                              <p:par>
                                <p:cTn id="11" presetID="16" presetClass="entr" presetSubtype="21" fill="hold" nodeType="withEffect">
                                  <p:stCondLst>
                                    <p:cond delay="0"/>
                                  </p:stCondLst>
                                  <p:childTnLst>
                                    <p:set>
                                      <p:cBhvr>
                                        <p:cTn id="12" dur="1" fill="hold">
                                          <p:stCondLst>
                                            <p:cond delay="0"/>
                                          </p:stCondLst>
                                        </p:cTn>
                                        <p:tgtEl>
                                          <p:spTgt spid="8196"/>
                                        </p:tgtEl>
                                        <p:attrNameLst>
                                          <p:attrName>style.visibility</p:attrName>
                                        </p:attrNameLst>
                                      </p:cBhvr>
                                      <p:to>
                                        <p:strVal val="visible"/>
                                      </p:to>
                                    </p:set>
                                    <p:animEffect transition="in" filter="barn(inVertical)">
                                      <p:cBhvr>
                                        <p:cTn id="13" dur="500"/>
                                        <p:tgtEl>
                                          <p:spTgt spid="8196"/>
                                        </p:tgtEl>
                                      </p:cBhvr>
                                    </p:animEffect>
                                  </p:childTnLst>
                                </p:cTn>
                              </p:par>
                              <p:par>
                                <p:cTn id="14" presetID="16" presetClass="entr" presetSubtype="21" fill="hold" nodeType="withEffect">
                                  <p:stCondLst>
                                    <p:cond delay="0"/>
                                  </p:stCondLst>
                                  <p:childTnLst>
                                    <p:set>
                                      <p:cBhvr>
                                        <p:cTn id="15" dur="1" fill="hold">
                                          <p:stCondLst>
                                            <p:cond delay="0"/>
                                          </p:stCondLst>
                                        </p:cTn>
                                        <p:tgtEl>
                                          <p:spTgt spid="8198"/>
                                        </p:tgtEl>
                                        <p:attrNameLst>
                                          <p:attrName>style.visibility</p:attrName>
                                        </p:attrNameLst>
                                      </p:cBhvr>
                                      <p:to>
                                        <p:strVal val="visible"/>
                                      </p:to>
                                    </p:set>
                                    <p:animEffect transition="in" filter="barn(inVertical)">
                                      <p:cBhvr>
                                        <p:cTn id="16" dur="500"/>
                                        <p:tgtEl>
                                          <p:spTgt spid="81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192"/>
        <p:cNvGrpSpPr/>
        <p:nvPr/>
      </p:nvGrpSpPr>
      <p:grpSpPr>
        <a:xfrm>
          <a:off x="0" y="0"/>
          <a:ext cx="0" cy="0"/>
          <a:chOff x="0" y="0"/>
          <a:chExt cx="0" cy="0"/>
        </a:xfrm>
      </p:grpSpPr>
      <p:pic>
        <p:nvPicPr>
          <p:cNvPr id="4" name="Picture 2" descr="Cute dinosaur clipart">
            <a:extLst>
              <a:ext uri="{FF2B5EF4-FFF2-40B4-BE49-F238E27FC236}">
                <a16:creationId xmlns:a16="http://schemas.microsoft.com/office/drawing/2014/main" id="{69416617-3B18-4271-A3D0-7576FEBA1BD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06240" y="1762180"/>
            <a:ext cx="2861860" cy="3704896"/>
          </a:xfrm>
          <a:prstGeom prst="rect">
            <a:avLst/>
          </a:prstGeom>
          <a:noFill/>
          <a:extLst>
            <a:ext uri="{909E8E84-426E-40DD-AFC4-6F175D3DCCD1}">
              <a14:hiddenFill xmlns:a14="http://schemas.microsoft.com/office/drawing/2010/main">
                <a:solidFill>
                  <a:srgbClr val="FFFFFF"/>
                </a:solidFill>
              </a14:hiddenFill>
            </a:ext>
          </a:extLst>
        </p:spPr>
      </p:pic>
      <p:grpSp>
        <p:nvGrpSpPr>
          <p:cNvPr id="12" name="Group 11">
            <a:extLst>
              <a:ext uri="{FF2B5EF4-FFF2-40B4-BE49-F238E27FC236}">
                <a16:creationId xmlns:a16="http://schemas.microsoft.com/office/drawing/2014/main" id="{C9AC1F3B-A7D0-4C43-BC1E-DD4135994086}"/>
              </a:ext>
            </a:extLst>
          </p:cNvPr>
          <p:cNvGrpSpPr/>
          <p:nvPr/>
        </p:nvGrpSpPr>
        <p:grpSpPr>
          <a:xfrm>
            <a:off x="575218" y="1762180"/>
            <a:ext cx="6138813" cy="4210117"/>
            <a:chOff x="723900" y="1028633"/>
            <a:chExt cx="6138813" cy="3553905"/>
          </a:xfrm>
        </p:grpSpPr>
        <p:grpSp>
          <p:nvGrpSpPr>
            <p:cNvPr id="6" name="Group 5">
              <a:extLst>
                <a:ext uri="{FF2B5EF4-FFF2-40B4-BE49-F238E27FC236}">
                  <a16:creationId xmlns:a16="http://schemas.microsoft.com/office/drawing/2014/main" id="{DA6A810D-854F-4B7E-ACCB-ADCBEFE841FF}"/>
                </a:ext>
              </a:extLst>
            </p:cNvPr>
            <p:cNvGrpSpPr/>
            <p:nvPr/>
          </p:nvGrpSpPr>
          <p:grpSpPr>
            <a:xfrm>
              <a:off x="723900" y="1028633"/>
              <a:ext cx="6138813" cy="3553905"/>
              <a:chOff x="480765" y="1409633"/>
              <a:chExt cx="6862713" cy="3553905"/>
            </a:xfrm>
          </p:grpSpPr>
          <p:sp>
            <p:nvSpPr>
              <p:cNvPr id="7" name="Speech Bubble: Oval 6">
                <a:extLst>
                  <a:ext uri="{FF2B5EF4-FFF2-40B4-BE49-F238E27FC236}">
                    <a16:creationId xmlns:a16="http://schemas.microsoft.com/office/drawing/2014/main" id="{4EAB0048-BBB9-4949-8710-9AE0ACB34163}"/>
                  </a:ext>
                </a:extLst>
              </p:cNvPr>
              <p:cNvSpPr/>
              <p:nvPr/>
            </p:nvSpPr>
            <p:spPr>
              <a:xfrm>
                <a:off x="480765" y="1409633"/>
                <a:ext cx="6862713" cy="3553905"/>
              </a:xfrm>
              <a:prstGeom prst="wedgeEllipseCallout">
                <a:avLst>
                  <a:gd name="adj1" fmla="val 70307"/>
                  <a:gd name="adj2" fmla="val -8720"/>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3DDF240F-0FB2-4C50-BE0B-A9C3C0646F90}"/>
                  </a:ext>
                </a:extLst>
              </p:cNvPr>
              <p:cNvSpPr txBox="1"/>
              <p:nvPr/>
            </p:nvSpPr>
            <p:spPr>
              <a:xfrm>
                <a:off x="480765" y="2167306"/>
                <a:ext cx="6763733" cy="830164"/>
              </a:xfrm>
              <a:prstGeom prst="rect">
                <a:avLst/>
              </a:prstGeom>
              <a:noFill/>
              <a:ln w="19050">
                <a:noFill/>
              </a:ln>
            </p:spPr>
            <p:txBody>
              <a:bodyPr wrap="square" rtlCol="0">
                <a:spAutoFit/>
              </a:bodyPr>
              <a:lstStyle/>
              <a:p>
                <a:pPr algn="ctr">
                  <a:lnSpc>
                    <a:spcPct val="120000"/>
                  </a:lnSpc>
                </a:pPr>
                <a:endParaRPr lang="en-US" sz="4400" b="1"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grpSp>
        <p:sp>
          <p:nvSpPr>
            <p:cNvPr id="9" name="TextBox 8">
              <a:extLst>
                <a:ext uri="{FF2B5EF4-FFF2-40B4-BE49-F238E27FC236}">
                  <a16:creationId xmlns:a16="http://schemas.microsoft.com/office/drawing/2014/main" id="{C67F191A-B864-4743-A2DD-711814097C57}"/>
                </a:ext>
              </a:extLst>
            </p:cNvPr>
            <p:cNvSpPr txBox="1"/>
            <p:nvPr/>
          </p:nvSpPr>
          <p:spPr>
            <a:xfrm>
              <a:off x="1414063" y="1853286"/>
              <a:ext cx="4993505" cy="1852516"/>
            </a:xfrm>
            <a:prstGeom prst="rect">
              <a:avLst/>
            </a:prstGeom>
            <a:noFill/>
          </p:spPr>
          <p:txBody>
            <a:bodyPr wrap="square" rtlCol="0">
              <a:spAutoFit/>
            </a:bodyPr>
            <a:lstStyle/>
            <a:p>
              <a:pPr algn="just">
                <a:lnSpc>
                  <a:spcPct val="140000"/>
                </a:lnSpc>
              </a:pPr>
              <a:r>
                <a:rPr lang="en-US" sz="2000" b="1" dirty="0" err="1">
                  <a:solidFill>
                    <a:srgbClr val="A23838"/>
                  </a:solidFill>
                  <a:cs typeface="Arial" panose="020B0604020202020204" pitchFamily="34" charset="0"/>
                </a:rPr>
                <a:t>Mình</a:t>
              </a:r>
              <a:r>
                <a:rPr lang="en-US" sz="2000" b="1" dirty="0">
                  <a:solidFill>
                    <a:srgbClr val="A23838"/>
                  </a:solidFill>
                  <a:cs typeface="Arial" panose="020B0604020202020204" pitchFamily="34" charset="0"/>
                </a:rPr>
                <a:t> </a:t>
              </a:r>
              <a:r>
                <a:rPr lang="en-US" sz="2000" b="1" dirty="0" err="1">
                  <a:solidFill>
                    <a:srgbClr val="A23838"/>
                  </a:solidFill>
                  <a:cs typeface="Arial" panose="020B0604020202020204" pitchFamily="34" charset="0"/>
                </a:rPr>
                <a:t>đang</a:t>
              </a:r>
              <a:r>
                <a:rPr lang="en-US" sz="2000" b="1" dirty="0">
                  <a:solidFill>
                    <a:srgbClr val="A23838"/>
                  </a:solidFill>
                  <a:cs typeface="Arial" panose="020B0604020202020204" pitchFamily="34" charset="0"/>
                </a:rPr>
                <a:t> </a:t>
              </a:r>
              <a:r>
                <a:rPr lang="en-US" sz="2000" b="1" dirty="0" err="1">
                  <a:solidFill>
                    <a:srgbClr val="A23838"/>
                  </a:solidFill>
                  <a:cs typeface="Arial" panose="020B0604020202020204" pitchFamily="34" charset="0"/>
                </a:rPr>
                <a:t>đi</a:t>
              </a:r>
              <a:r>
                <a:rPr lang="en-US" sz="2000" b="1" dirty="0">
                  <a:solidFill>
                    <a:srgbClr val="A23838"/>
                  </a:solidFill>
                  <a:cs typeface="Arial" panose="020B0604020202020204" pitchFamily="34" charset="0"/>
                </a:rPr>
                <a:t> </a:t>
              </a:r>
              <a:r>
                <a:rPr lang="en-US" sz="2000" b="1" dirty="0" err="1">
                  <a:solidFill>
                    <a:srgbClr val="A23838"/>
                  </a:solidFill>
                  <a:cs typeface="Arial" panose="020B0604020202020204" pitchFamily="34" charset="0"/>
                </a:rPr>
                <a:t>chợ</a:t>
              </a:r>
              <a:r>
                <a:rPr lang="en-US" sz="2000" b="1" dirty="0">
                  <a:solidFill>
                    <a:srgbClr val="A23838"/>
                  </a:solidFill>
                  <a:cs typeface="Arial" panose="020B0604020202020204" pitchFamily="34" charset="0"/>
                </a:rPr>
                <a:t> </a:t>
              </a:r>
              <a:r>
                <a:rPr lang="en-US" sz="2000" b="1" dirty="0" err="1">
                  <a:solidFill>
                    <a:srgbClr val="A23838"/>
                  </a:solidFill>
                  <a:cs typeface="Arial" panose="020B0604020202020204" pitchFamily="34" charset="0"/>
                </a:rPr>
                <a:t>cùng</a:t>
              </a:r>
              <a:r>
                <a:rPr lang="en-US" sz="2000" b="1" dirty="0">
                  <a:solidFill>
                    <a:srgbClr val="A23838"/>
                  </a:solidFill>
                  <a:cs typeface="Arial" panose="020B0604020202020204" pitchFamily="34" charset="0"/>
                </a:rPr>
                <a:t> </a:t>
              </a:r>
              <a:r>
                <a:rPr lang="en-US" sz="2000" b="1" dirty="0" err="1">
                  <a:solidFill>
                    <a:srgbClr val="A23838"/>
                  </a:solidFill>
                  <a:cs typeface="Arial" panose="020B0604020202020204" pitchFamily="34" charset="0"/>
                </a:rPr>
                <a:t>mẹ</a:t>
              </a:r>
              <a:r>
                <a:rPr lang="en-US" sz="2000" b="1" dirty="0">
                  <a:solidFill>
                    <a:srgbClr val="A23838"/>
                  </a:solidFill>
                  <a:cs typeface="Arial" panose="020B0604020202020204" pitchFamily="34" charset="0"/>
                </a:rPr>
                <a:t>, </a:t>
              </a:r>
              <a:r>
                <a:rPr lang="en-US" sz="2000" b="1" dirty="0" err="1">
                  <a:solidFill>
                    <a:srgbClr val="A23838"/>
                  </a:solidFill>
                  <a:cs typeface="Arial" panose="020B0604020202020204" pitchFamily="34" charset="0"/>
                </a:rPr>
                <a:t>thấy</a:t>
              </a:r>
              <a:r>
                <a:rPr lang="en-US" sz="2000" b="1" dirty="0">
                  <a:solidFill>
                    <a:srgbClr val="A23838"/>
                  </a:solidFill>
                  <a:cs typeface="Arial" panose="020B0604020202020204" pitchFamily="34" charset="0"/>
                </a:rPr>
                <a:t> </a:t>
              </a:r>
              <a:r>
                <a:rPr lang="en-US" sz="2000" b="1" dirty="0" err="1">
                  <a:solidFill>
                    <a:srgbClr val="A23838"/>
                  </a:solidFill>
                  <a:cs typeface="Arial" panose="020B0604020202020204" pitchFamily="34" charset="0"/>
                </a:rPr>
                <a:t>một</a:t>
              </a:r>
              <a:r>
                <a:rPr lang="en-US" sz="2000" b="1" dirty="0">
                  <a:solidFill>
                    <a:srgbClr val="A23838"/>
                  </a:solidFill>
                  <a:cs typeface="Arial" panose="020B0604020202020204" pitchFamily="34" charset="0"/>
                </a:rPr>
                <a:t> </a:t>
              </a:r>
              <a:r>
                <a:rPr lang="en-US" sz="2000" b="1" dirty="0" err="1">
                  <a:solidFill>
                    <a:srgbClr val="A23838"/>
                  </a:solidFill>
                  <a:cs typeface="Arial" panose="020B0604020202020204" pitchFamily="34" charset="0"/>
                </a:rPr>
                <a:t>món</a:t>
              </a:r>
              <a:r>
                <a:rPr lang="en-US" sz="2000" b="1" dirty="0">
                  <a:solidFill>
                    <a:srgbClr val="A23838"/>
                  </a:solidFill>
                  <a:cs typeface="Arial" panose="020B0604020202020204" pitchFamily="34" charset="0"/>
                </a:rPr>
                <a:t> </a:t>
              </a:r>
              <a:r>
                <a:rPr lang="en-US" sz="2000" b="1" dirty="0" err="1">
                  <a:solidFill>
                    <a:srgbClr val="A23838"/>
                  </a:solidFill>
                  <a:cs typeface="Arial" panose="020B0604020202020204" pitchFamily="34" charset="0"/>
                </a:rPr>
                <a:t>đồ</a:t>
              </a:r>
              <a:r>
                <a:rPr lang="en-US" sz="2000" b="1" dirty="0">
                  <a:solidFill>
                    <a:srgbClr val="A23838"/>
                  </a:solidFill>
                  <a:cs typeface="Arial" panose="020B0604020202020204" pitchFamily="34" charset="0"/>
                </a:rPr>
                <a:t> </a:t>
              </a:r>
              <a:r>
                <a:rPr lang="en-US" sz="2000" b="1" dirty="0" err="1">
                  <a:solidFill>
                    <a:srgbClr val="A23838"/>
                  </a:solidFill>
                  <a:cs typeface="Arial" panose="020B0604020202020204" pitchFamily="34" charset="0"/>
                </a:rPr>
                <a:t>chơi</a:t>
              </a:r>
              <a:r>
                <a:rPr lang="en-US" sz="2000" b="1" dirty="0">
                  <a:solidFill>
                    <a:srgbClr val="A23838"/>
                  </a:solidFill>
                  <a:cs typeface="Arial" panose="020B0604020202020204" pitchFamily="34" charset="0"/>
                </a:rPr>
                <a:t> </a:t>
              </a:r>
              <a:r>
                <a:rPr lang="en-US" sz="2000" b="1" dirty="0" err="1">
                  <a:solidFill>
                    <a:srgbClr val="A23838"/>
                  </a:solidFill>
                  <a:cs typeface="Arial" panose="020B0604020202020204" pitchFamily="34" charset="0"/>
                </a:rPr>
                <a:t>đắt</a:t>
              </a:r>
              <a:r>
                <a:rPr lang="en-US" sz="2000" b="1" dirty="0">
                  <a:solidFill>
                    <a:srgbClr val="A23838"/>
                  </a:solidFill>
                  <a:cs typeface="Arial" panose="020B0604020202020204" pitchFamily="34" charset="0"/>
                </a:rPr>
                <a:t> </a:t>
              </a:r>
              <a:r>
                <a:rPr lang="en-US" sz="2000" b="1" dirty="0" err="1">
                  <a:solidFill>
                    <a:srgbClr val="A23838"/>
                  </a:solidFill>
                  <a:cs typeface="Arial" panose="020B0604020202020204" pitchFamily="34" charset="0"/>
                </a:rPr>
                <a:t>tiền</a:t>
              </a:r>
              <a:r>
                <a:rPr lang="en-US" sz="2000" b="1" dirty="0">
                  <a:solidFill>
                    <a:srgbClr val="A23838"/>
                  </a:solidFill>
                  <a:cs typeface="Arial" panose="020B0604020202020204" pitchFamily="34" charset="0"/>
                </a:rPr>
                <a:t> </a:t>
              </a:r>
              <a:r>
                <a:rPr lang="en-US" sz="2000" b="1" dirty="0" err="1">
                  <a:solidFill>
                    <a:srgbClr val="A23838"/>
                  </a:solidFill>
                  <a:cs typeface="Arial" panose="020B0604020202020204" pitchFamily="34" charset="0"/>
                </a:rPr>
                <a:t>và</a:t>
              </a:r>
              <a:r>
                <a:rPr lang="en-US" sz="2000" b="1" dirty="0">
                  <a:solidFill>
                    <a:srgbClr val="A23838"/>
                  </a:solidFill>
                  <a:cs typeface="Arial" panose="020B0604020202020204" pitchFamily="34" charset="0"/>
                </a:rPr>
                <a:t> </a:t>
              </a:r>
              <a:r>
                <a:rPr lang="en-US" sz="2000" b="1" dirty="0" err="1">
                  <a:solidFill>
                    <a:srgbClr val="A23838"/>
                  </a:solidFill>
                  <a:cs typeface="Arial" panose="020B0604020202020204" pitchFamily="34" charset="0"/>
                </a:rPr>
                <a:t>rất</a:t>
              </a:r>
              <a:r>
                <a:rPr lang="en-US" sz="2000" b="1" dirty="0">
                  <a:solidFill>
                    <a:srgbClr val="A23838"/>
                  </a:solidFill>
                  <a:cs typeface="Arial" panose="020B0604020202020204" pitchFamily="34" charset="0"/>
                </a:rPr>
                <a:t> </a:t>
              </a:r>
              <a:r>
                <a:rPr lang="en-US" sz="2000" b="1" dirty="0" err="1">
                  <a:solidFill>
                    <a:srgbClr val="A23838"/>
                  </a:solidFill>
                  <a:cs typeface="Arial" panose="020B0604020202020204" pitchFamily="34" charset="0"/>
                </a:rPr>
                <a:t>muốn</a:t>
              </a:r>
              <a:r>
                <a:rPr lang="en-US" sz="2000" b="1" dirty="0">
                  <a:solidFill>
                    <a:srgbClr val="A23838"/>
                  </a:solidFill>
                  <a:cs typeface="Arial" panose="020B0604020202020204" pitchFamily="34" charset="0"/>
                </a:rPr>
                <a:t> </a:t>
              </a:r>
              <a:r>
                <a:rPr lang="en-US" sz="2000" b="1" dirty="0" err="1">
                  <a:solidFill>
                    <a:srgbClr val="A23838"/>
                  </a:solidFill>
                  <a:cs typeface="Arial" panose="020B0604020202020204" pitchFamily="34" charset="0"/>
                </a:rPr>
                <a:t>mua</a:t>
              </a:r>
              <a:r>
                <a:rPr lang="en-US" sz="2000" b="1" dirty="0">
                  <a:solidFill>
                    <a:srgbClr val="A23838"/>
                  </a:solidFill>
                  <a:cs typeface="Arial" panose="020B0604020202020204" pitchFamily="34" charset="0"/>
                </a:rPr>
                <a:t>, </a:t>
              </a:r>
              <a:r>
                <a:rPr lang="en-US" sz="2000" b="1" dirty="0" err="1">
                  <a:solidFill>
                    <a:srgbClr val="A23838"/>
                  </a:solidFill>
                  <a:cs typeface="Arial" panose="020B0604020202020204" pitchFamily="34" charset="0"/>
                </a:rPr>
                <a:t>hãy</a:t>
              </a:r>
              <a:r>
                <a:rPr lang="en-US" sz="2000" b="1" dirty="0">
                  <a:solidFill>
                    <a:srgbClr val="A23838"/>
                  </a:solidFill>
                  <a:cs typeface="Arial" panose="020B0604020202020204" pitchFamily="34" charset="0"/>
                </a:rPr>
                <a:t> </a:t>
              </a:r>
              <a:r>
                <a:rPr lang="en-US" sz="2000" b="1" dirty="0" err="1">
                  <a:solidFill>
                    <a:srgbClr val="A23838"/>
                  </a:solidFill>
                  <a:cs typeface="Arial" panose="020B0604020202020204" pitchFamily="34" charset="0"/>
                </a:rPr>
                <a:t>cho</a:t>
              </a:r>
              <a:r>
                <a:rPr lang="en-US" sz="2000" b="1" dirty="0">
                  <a:solidFill>
                    <a:srgbClr val="A23838"/>
                  </a:solidFill>
                  <a:cs typeface="Arial" panose="020B0604020202020204" pitchFamily="34" charset="0"/>
                </a:rPr>
                <a:t> </a:t>
              </a:r>
              <a:r>
                <a:rPr lang="en-US" sz="2000" b="1" dirty="0" err="1">
                  <a:solidFill>
                    <a:srgbClr val="A23838"/>
                  </a:solidFill>
                  <a:cs typeface="Arial" panose="020B0604020202020204" pitchFamily="34" charset="0"/>
                </a:rPr>
                <a:t>mình</a:t>
              </a:r>
              <a:r>
                <a:rPr lang="en-US" sz="2000" b="1" dirty="0">
                  <a:solidFill>
                    <a:srgbClr val="A23838"/>
                  </a:solidFill>
                  <a:cs typeface="Arial" panose="020B0604020202020204" pitchFamily="34" charset="0"/>
                </a:rPr>
                <a:t> </a:t>
              </a:r>
              <a:r>
                <a:rPr lang="en-US" sz="2000" b="1" dirty="0" err="1">
                  <a:solidFill>
                    <a:srgbClr val="A23838"/>
                  </a:solidFill>
                  <a:cs typeface="Arial" panose="020B0604020202020204" pitchFamily="34" charset="0"/>
                </a:rPr>
                <a:t>lời</a:t>
              </a:r>
              <a:r>
                <a:rPr lang="en-US" sz="2000" b="1" dirty="0">
                  <a:solidFill>
                    <a:srgbClr val="A23838"/>
                  </a:solidFill>
                  <a:cs typeface="Arial" panose="020B0604020202020204" pitchFamily="34" charset="0"/>
                </a:rPr>
                <a:t> </a:t>
              </a:r>
              <a:r>
                <a:rPr lang="en-US" sz="2000" b="1" dirty="0" err="1">
                  <a:solidFill>
                    <a:srgbClr val="A23838"/>
                  </a:solidFill>
                  <a:cs typeface="Arial" panose="020B0604020202020204" pitchFamily="34" charset="0"/>
                </a:rPr>
                <a:t>khuyên</a:t>
              </a:r>
              <a:r>
                <a:rPr lang="en-US" sz="2000" b="1" dirty="0">
                  <a:solidFill>
                    <a:srgbClr val="A23838"/>
                  </a:solidFill>
                  <a:cs typeface="Arial" panose="020B0604020202020204" pitchFamily="34" charset="0"/>
                </a:rPr>
                <a:t> </a:t>
              </a:r>
              <a:r>
                <a:rPr lang="en-US" sz="2000" b="1" dirty="0" err="1">
                  <a:solidFill>
                    <a:srgbClr val="A23838"/>
                  </a:solidFill>
                  <a:cs typeface="Arial" panose="020B0604020202020204" pitchFamily="34" charset="0"/>
                </a:rPr>
                <a:t>có</a:t>
              </a:r>
              <a:r>
                <a:rPr lang="en-US" sz="2000" b="1" dirty="0">
                  <a:solidFill>
                    <a:srgbClr val="A23838"/>
                  </a:solidFill>
                  <a:cs typeface="Arial" panose="020B0604020202020204" pitchFamily="34" charset="0"/>
                </a:rPr>
                <a:t> </a:t>
              </a:r>
              <a:r>
                <a:rPr lang="en-US" sz="2000" b="1" dirty="0" err="1">
                  <a:solidFill>
                    <a:srgbClr val="A23838"/>
                  </a:solidFill>
                  <a:cs typeface="Arial" panose="020B0604020202020204" pitchFamily="34" charset="0"/>
                </a:rPr>
                <a:t>nên</a:t>
              </a:r>
              <a:r>
                <a:rPr lang="en-US" sz="2000" b="1" dirty="0">
                  <a:solidFill>
                    <a:srgbClr val="A23838"/>
                  </a:solidFill>
                  <a:cs typeface="Arial" panose="020B0604020202020204" pitchFamily="34" charset="0"/>
                </a:rPr>
                <a:t> hay </a:t>
              </a:r>
              <a:r>
                <a:rPr lang="en-US" sz="2000" b="1" dirty="0" err="1">
                  <a:solidFill>
                    <a:srgbClr val="A23838"/>
                  </a:solidFill>
                  <a:cs typeface="Arial" panose="020B0604020202020204" pitchFamily="34" charset="0"/>
                </a:rPr>
                <a:t>không</a:t>
              </a:r>
              <a:r>
                <a:rPr lang="en-US" sz="2000" b="1" dirty="0">
                  <a:solidFill>
                    <a:srgbClr val="A23838"/>
                  </a:solidFill>
                  <a:cs typeface="Arial" panose="020B0604020202020204" pitchFamily="34" charset="0"/>
                </a:rPr>
                <a:t> </a:t>
              </a:r>
              <a:r>
                <a:rPr lang="en-US" sz="2000" b="1" dirty="0" err="1">
                  <a:solidFill>
                    <a:srgbClr val="A23838"/>
                  </a:solidFill>
                  <a:cs typeface="Arial" panose="020B0604020202020204" pitchFamily="34" charset="0"/>
                </a:rPr>
                <a:t>nên</a:t>
              </a:r>
              <a:r>
                <a:rPr lang="en-US" sz="2000" b="1" dirty="0">
                  <a:solidFill>
                    <a:srgbClr val="A23838"/>
                  </a:solidFill>
                  <a:cs typeface="Arial" panose="020B0604020202020204" pitchFamily="34" charset="0"/>
                </a:rPr>
                <a:t> </a:t>
              </a:r>
              <a:r>
                <a:rPr lang="en-US" sz="2000" b="1" dirty="0" err="1">
                  <a:solidFill>
                    <a:srgbClr val="A23838"/>
                  </a:solidFill>
                  <a:cs typeface="Arial" panose="020B0604020202020204" pitchFamily="34" charset="0"/>
                </a:rPr>
                <a:t>xin</a:t>
              </a:r>
              <a:r>
                <a:rPr lang="en-US" sz="2000" b="1" dirty="0">
                  <a:solidFill>
                    <a:srgbClr val="A23838"/>
                  </a:solidFill>
                  <a:cs typeface="Arial" panose="020B0604020202020204" pitchFamily="34" charset="0"/>
                </a:rPr>
                <a:t> </a:t>
              </a:r>
              <a:r>
                <a:rPr lang="en-US" sz="2000" b="1" dirty="0" err="1">
                  <a:solidFill>
                    <a:srgbClr val="A23838"/>
                  </a:solidFill>
                  <a:cs typeface="Arial" panose="020B0604020202020204" pitchFamily="34" charset="0"/>
                </a:rPr>
                <a:t>mẹ</a:t>
              </a:r>
              <a:r>
                <a:rPr lang="en-US" sz="2000" b="1" dirty="0">
                  <a:solidFill>
                    <a:srgbClr val="A23838"/>
                  </a:solidFill>
                  <a:cs typeface="Arial" panose="020B0604020202020204" pitchFamily="34" charset="0"/>
                </a:rPr>
                <a:t> </a:t>
              </a:r>
              <a:r>
                <a:rPr lang="en-US" sz="2000" b="1" dirty="0" err="1">
                  <a:solidFill>
                    <a:srgbClr val="A23838"/>
                  </a:solidFill>
                  <a:cs typeface="Arial" panose="020B0604020202020204" pitchFamily="34" charset="0"/>
                </a:rPr>
                <a:t>mua</a:t>
              </a:r>
              <a:r>
                <a:rPr lang="en-US" sz="2000" b="1" dirty="0">
                  <a:solidFill>
                    <a:srgbClr val="A23838"/>
                  </a:solidFill>
                  <a:cs typeface="Arial" panose="020B0604020202020204" pitchFamily="34" charset="0"/>
                </a:rPr>
                <a:t> </a:t>
              </a:r>
              <a:r>
                <a:rPr lang="en-US" sz="2000" b="1" dirty="0" err="1">
                  <a:solidFill>
                    <a:srgbClr val="A23838"/>
                  </a:solidFill>
                  <a:cs typeface="Arial" panose="020B0604020202020204" pitchFamily="34" charset="0"/>
                </a:rPr>
                <a:t>món</a:t>
              </a:r>
              <a:r>
                <a:rPr lang="en-US" sz="2000" b="1" dirty="0">
                  <a:solidFill>
                    <a:srgbClr val="A23838"/>
                  </a:solidFill>
                  <a:cs typeface="Arial" panose="020B0604020202020204" pitchFamily="34" charset="0"/>
                </a:rPr>
                <a:t> </a:t>
              </a:r>
              <a:r>
                <a:rPr lang="en-US" sz="2000" b="1" dirty="0" err="1">
                  <a:solidFill>
                    <a:srgbClr val="A23838"/>
                  </a:solidFill>
                  <a:cs typeface="Arial" panose="020B0604020202020204" pitchFamily="34" charset="0"/>
                </a:rPr>
                <a:t>đồ</a:t>
              </a:r>
              <a:r>
                <a:rPr lang="en-US" sz="2000" b="1" dirty="0">
                  <a:solidFill>
                    <a:srgbClr val="A23838"/>
                  </a:solidFill>
                  <a:cs typeface="Arial" panose="020B0604020202020204" pitchFamily="34" charset="0"/>
                </a:rPr>
                <a:t> </a:t>
              </a:r>
              <a:r>
                <a:rPr lang="en-US" sz="2000" b="1" dirty="0" err="1">
                  <a:solidFill>
                    <a:srgbClr val="A23838"/>
                  </a:solidFill>
                  <a:cs typeface="Arial" panose="020B0604020202020204" pitchFamily="34" charset="0"/>
                </a:rPr>
                <a:t>chơi</a:t>
              </a:r>
              <a:r>
                <a:rPr lang="en-US" sz="2000" b="1" dirty="0">
                  <a:solidFill>
                    <a:srgbClr val="A23838"/>
                  </a:solidFill>
                  <a:cs typeface="Arial" panose="020B0604020202020204" pitchFamily="34" charset="0"/>
                </a:rPr>
                <a:t> </a:t>
              </a:r>
              <a:r>
                <a:rPr lang="en-US" sz="2000" b="1" dirty="0" err="1">
                  <a:solidFill>
                    <a:srgbClr val="A23838"/>
                  </a:solidFill>
                  <a:cs typeface="Arial" panose="020B0604020202020204" pitchFamily="34" charset="0"/>
                </a:rPr>
                <a:t>này</a:t>
              </a:r>
              <a:r>
                <a:rPr lang="en-US" sz="2000" b="1" dirty="0">
                  <a:solidFill>
                    <a:srgbClr val="A23838"/>
                  </a:solidFill>
                  <a:cs typeface="Arial" panose="020B0604020202020204" pitchFamily="34" charset="0"/>
                </a:rPr>
                <a:t>.</a:t>
              </a:r>
            </a:p>
          </p:txBody>
        </p:sp>
      </p:grpSp>
      <p:pic>
        <p:nvPicPr>
          <p:cNvPr id="11" name="Picture 10" descr="Icon&#10;&#10;Description automatically generated">
            <a:extLst>
              <a:ext uri="{FF2B5EF4-FFF2-40B4-BE49-F238E27FC236}">
                <a16:creationId xmlns:a16="http://schemas.microsoft.com/office/drawing/2014/main" id="{52CDDB33-7A88-4094-B2C6-93D2437A619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168370" y="1389283"/>
            <a:ext cx="1289188" cy="1289188"/>
          </a:xfrm>
          <a:prstGeom prst="rect">
            <a:avLst/>
          </a:prstGeom>
        </p:spPr>
      </p:pic>
      <p:pic>
        <p:nvPicPr>
          <p:cNvPr id="13" name="Picture 6" descr="Basket clipart">
            <a:extLst>
              <a:ext uri="{FF2B5EF4-FFF2-40B4-BE49-F238E27FC236}">
                <a16:creationId xmlns:a16="http://schemas.microsoft.com/office/drawing/2014/main" id="{3EBABB4A-9AA1-4599-AA9A-33A0AF874E8A}"/>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1633091">
            <a:off x="7568827" y="3696082"/>
            <a:ext cx="2541649" cy="247518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A picture containing icon&#10;&#10;Description automatically generated">
            <a:extLst>
              <a:ext uri="{FF2B5EF4-FFF2-40B4-BE49-F238E27FC236}">
                <a16:creationId xmlns:a16="http://schemas.microsoft.com/office/drawing/2014/main" id="{36E84B94-3785-429E-BCA7-A598ADE3953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1884273">
            <a:off x="8249252" y="4381000"/>
            <a:ext cx="1180795" cy="1180795"/>
          </a:xfrm>
          <a:prstGeom prst="rect">
            <a:avLst/>
          </a:prstGeom>
        </p:spPr>
      </p:pic>
    </p:spTree>
    <p:extLst>
      <p:ext uri="{BB962C8B-B14F-4D97-AF65-F5344CB8AC3E}">
        <p14:creationId xmlns:p14="http://schemas.microsoft.com/office/powerpoint/2010/main" val="1863089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repeatCount="indefinite"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2000"/>
                                        <p:tgtEl>
                                          <p:spTgt spid="11"/>
                                        </p:tgtEl>
                                      </p:cBhvr>
                                    </p:animEffect>
                                    <p:anim calcmode="lin" valueType="num">
                                      <p:cBhvr>
                                        <p:cTn id="8" dur="2000" fill="hold"/>
                                        <p:tgtEl>
                                          <p:spTgt spid="11"/>
                                        </p:tgtEl>
                                        <p:attrNameLst>
                                          <p:attrName>ppt_w</p:attrName>
                                        </p:attrNameLst>
                                      </p:cBhvr>
                                      <p:tavLst>
                                        <p:tav tm="0" fmla="#ppt_w*sin(2.5*pi*$)">
                                          <p:val>
                                            <p:fltVal val="0"/>
                                          </p:val>
                                        </p:tav>
                                        <p:tav tm="100000">
                                          <p:val>
                                            <p:fltVal val="1"/>
                                          </p:val>
                                        </p:tav>
                                      </p:tavLst>
                                    </p:anim>
                                    <p:anim calcmode="lin" valueType="num">
                                      <p:cBhvr>
                                        <p:cTn id="9" dur="2000" fill="hold"/>
                                        <p:tgtEl>
                                          <p:spTgt spid="11"/>
                                        </p:tgtEl>
                                        <p:attrNameLst>
                                          <p:attrName>ppt_h</p:attrName>
                                        </p:attrNameLst>
                                      </p:cBhvr>
                                      <p:tavLst>
                                        <p:tav tm="0">
                                          <p:val>
                                            <p:strVal val="#ppt_h"/>
                                          </p:val>
                                        </p:tav>
                                        <p:tav tm="100000">
                                          <p:val>
                                            <p:strVal val="#ppt_h"/>
                                          </p:val>
                                        </p:tav>
                                      </p:tavLst>
                                    </p:anim>
                                  </p:childTnLst>
                                </p:cTn>
                              </p:par>
                              <p:par>
                                <p:cTn id="10" presetID="22" presetClass="entr" presetSubtype="2" fill="hold" nodeType="with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right)">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644"/>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6D51100B-A50B-456D-B83C-996E6748C5FF}"/>
              </a:ext>
            </a:extLst>
          </p:cNvPr>
          <p:cNvSpPr/>
          <p:nvPr/>
        </p:nvSpPr>
        <p:spPr>
          <a:xfrm>
            <a:off x="1248332" y="2618409"/>
            <a:ext cx="9695335" cy="2699792"/>
          </a:xfrm>
          <a:prstGeom prst="roundRect">
            <a:avLst>
              <a:gd name="adj" fmla="val 5058"/>
            </a:avLst>
          </a:prstGeom>
          <a:noFill/>
          <a:ln w="28575">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69068DD1-9E98-484B-9731-3489A79D47FE}"/>
              </a:ext>
            </a:extLst>
          </p:cNvPr>
          <p:cNvSpPr txBox="1"/>
          <p:nvPr/>
        </p:nvSpPr>
        <p:spPr>
          <a:xfrm>
            <a:off x="2288244" y="2789729"/>
            <a:ext cx="6145235" cy="769441"/>
          </a:xfrm>
          <a:prstGeom prst="rect">
            <a:avLst/>
          </a:prstGeom>
          <a:noFill/>
        </p:spPr>
        <p:txBody>
          <a:bodyPr wrap="square" rtlCol="0">
            <a:spAutoFit/>
          </a:bodyPr>
          <a:lstStyle/>
          <a:p>
            <a:pPr algn="ctr"/>
            <a:r>
              <a:rPr lang="en-US" sz="4400" b="1" dirty="0">
                <a:solidFill>
                  <a:srgbClr val="002060"/>
                </a:solidFill>
                <a:cs typeface="Arial" panose="020B0604020202020204" pitchFamily="34" charset="0"/>
              </a:rPr>
              <a:t>HOẠT ĐỘNG NHÓM</a:t>
            </a:r>
          </a:p>
        </p:txBody>
      </p:sp>
      <p:sp>
        <p:nvSpPr>
          <p:cNvPr id="8" name="TextBox 7">
            <a:extLst>
              <a:ext uri="{FF2B5EF4-FFF2-40B4-BE49-F238E27FC236}">
                <a16:creationId xmlns:a16="http://schemas.microsoft.com/office/drawing/2014/main" id="{F3239559-BAE1-4AE6-8E7B-5D78C720FB2E}"/>
              </a:ext>
            </a:extLst>
          </p:cNvPr>
          <p:cNvSpPr txBox="1"/>
          <p:nvPr/>
        </p:nvSpPr>
        <p:spPr>
          <a:xfrm>
            <a:off x="4449451" y="3806583"/>
            <a:ext cx="6410226" cy="1371145"/>
          </a:xfrm>
          <a:prstGeom prst="rect">
            <a:avLst/>
          </a:prstGeom>
          <a:noFill/>
        </p:spPr>
        <p:txBody>
          <a:bodyPr wrap="square">
            <a:spAutoFit/>
          </a:bodyPr>
          <a:lstStyle/>
          <a:p>
            <a:pPr>
              <a:lnSpc>
                <a:spcPct val="120000"/>
              </a:lnSpc>
              <a:spcBef>
                <a:spcPts val="600"/>
              </a:spcBef>
            </a:pPr>
            <a:r>
              <a:rPr lang="nl-NL" sz="2400" dirty="0">
                <a:solidFill>
                  <a:srgbClr val="000000"/>
                </a:solidFill>
                <a:ea typeface="Calibri" panose="020F0502020204030204" pitchFamily="34" charset="0"/>
                <a:cs typeface="Arial" panose="020B0604020202020204" pitchFamily="34" charset="0"/>
              </a:rPr>
              <a:t>Lên ý tưởng trang trí quầy hàng và chuẩn bị hàng hóa để tham gia Hội chợ xuân của lớp.</a:t>
            </a:r>
            <a:endParaRPr lang="en-US" sz="2400" dirty="0">
              <a:solidFill>
                <a:schemeClr val="bg1"/>
              </a:solidFill>
              <a:ea typeface="Times New Roman" panose="02020603050405020304" pitchFamily="18" charset="0"/>
              <a:cs typeface="Arial" panose="020B0604020202020204" pitchFamily="34" charset="0"/>
            </a:endParaRPr>
          </a:p>
        </p:txBody>
      </p:sp>
      <p:pic>
        <p:nvPicPr>
          <p:cNvPr id="10" name="Picture 9" descr="Icon&#10;&#10;Description automatically generated">
            <a:extLst>
              <a:ext uri="{FF2B5EF4-FFF2-40B4-BE49-F238E27FC236}">
                <a16:creationId xmlns:a16="http://schemas.microsoft.com/office/drawing/2014/main" id="{B9474B90-2D81-43D2-B045-F6C049E65C5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0831" y="1609702"/>
            <a:ext cx="2017413" cy="2017413"/>
          </a:xfrm>
          <a:prstGeom prst="rect">
            <a:avLst/>
          </a:prstGeom>
        </p:spPr>
      </p:pic>
      <p:cxnSp>
        <p:nvCxnSpPr>
          <p:cNvPr id="11" name="Straight Connector 10">
            <a:extLst>
              <a:ext uri="{FF2B5EF4-FFF2-40B4-BE49-F238E27FC236}">
                <a16:creationId xmlns:a16="http://schemas.microsoft.com/office/drawing/2014/main" id="{F3E20E13-3359-473A-808B-6155D71633CB}"/>
              </a:ext>
            </a:extLst>
          </p:cNvPr>
          <p:cNvCxnSpPr/>
          <p:nvPr/>
        </p:nvCxnSpPr>
        <p:spPr>
          <a:xfrm>
            <a:off x="4270342" y="3660581"/>
            <a:ext cx="0" cy="140627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9CC37277-EF8E-4F03-8919-2CEF155BA5C8}"/>
              </a:ext>
            </a:extLst>
          </p:cNvPr>
          <p:cNvSpPr txBox="1"/>
          <p:nvPr/>
        </p:nvSpPr>
        <p:spPr>
          <a:xfrm>
            <a:off x="1411305" y="3976765"/>
            <a:ext cx="2696065" cy="707886"/>
          </a:xfrm>
          <a:prstGeom prst="rect">
            <a:avLst/>
          </a:prstGeom>
          <a:noFill/>
        </p:spPr>
        <p:txBody>
          <a:bodyPr wrap="square" rtlCol="0">
            <a:spAutoFit/>
          </a:bodyPr>
          <a:lstStyle/>
          <a:p>
            <a:pPr algn="ctr"/>
            <a:r>
              <a:rPr lang="en-US" sz="4000" b="1" dirty="0">
                <a:cs typeface="Arial" panose="020B0604020202020204" pitchFamily="34" charset="0"/>
              </a:rPr>
              <a:t>4 – 6 BẠN</a:t>
            </a:r>
          </a:p>
        </p:txBody>
      </p:sp>
      <p:sp>
        <p:nvSpPr>
          <p:cNvPr id="16" name="Oval 15">
            <a:extLst>
              <a:ext uri="{FF2B5EF4-FFF2-40B4-BE49-F238E27FC236}">
                <a16:creationId xmlns:a16="http://schemas.microsoft.com/office/drawing/2014/main" id="{DFBC5F4D-DFBF-40FF-88E2-3255AFD98759}"/>
              </a:ext>
            </a:extLst>
          </p:cNvPr>
          <p:cNvSpPr/>
          <p:nvPr/>
        </p:nvSpPr>
        <p:spPr>
          <a:xfrm>
            <a:off x="8184500" y="2825067"/>
            <a:ext cx="1781666" cy="616949"/>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cs typeface="Arial" panose="020B0604020202020204" pitchFamily="34" charset="0"/>
              </a:rPr>
              <a:t>5 </a:t>
            </a:r>
            <a:r>
              <a:rPr lang="en-US" sz="2000" b="1" dirty="0" err="1">
                <a:cs typeface="Arial" panose="020B0604020202020204" pitchFamily="34" charset="0"/>
              </a:rPr>
              <a:t>phút</a:t>
            </a:r>
            <a:endParaRPr lang="en-US" sz="2000" b="1" dirty="0">
              <a:cs typeface="Arial" panose="020B0604020202020204" pitchFamily="34" charset="0"/>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 calcmode="lin" valueType="num">
                                      <p:cBhvr>
                                        <p:cTn id="10" dur="500" fill="hold"/>
                                        <p:tgtEl>
                                          <p:spTgt spid="5"/>
                                        </p:tgtEl>
                                        <p:attrNameLst>
                                          <p:attrName>ppt_w</p:attrName>
                                        </p:attrNameLst>
                                      </p:cBhvr>
                                      <p:tavLst>
                                        <p:tav tm="0">
                                          <p:val>
                                            <p:fltVal val="0"/>
                                          </p:val>
                                        </p:tav>
                                        <p:tav tm="100000">
                                          <p:val>
                                            <p:strVal val="#ppt_w"/>
                                          </p:val>
                                        </p:tav>
                                      </p:tavLst>
                                    </p:anim>
                                    <p:anim calcmode="lin" valueType="num">
                                      <p:cBhvr>
                                        <p:cTn id="11" dur="500" fill="hold"/>
                                        <p:tgtEl>
                                          <p:spTgt spid="5"/>
                                        </p:tgtEl>
                                        <p:attrNameLst>
                                          <p:attrName>ppt_h</p:attrName>
                                        </p:attrNameLst>
                                      </p:cBhvr>
                                      <p:tavLst>
                                        <p:tav tm="0">
                                          <p:val>
                                            <p:fltVal val="0"/>
                                          </p:val>
                                        </p:tav>
                                        <p:tav tm="100000">
                                          <p:val>
                                            <p:strVal val="#ppt_h"/>
                                          </p:val>
                                        </p:tav>
                                      </p:tavLst>
                                    </p:anim>
                                    <p:animEffect transition="in" filter="fade">
                                      <p:cBhvr>
                                        <p:cTn id="12" dur="500"/>
                                        <p:tgtEl>
                                          <p:spTgt spid="5"/>
                                        </p:tgtEl>
                                      </p:cBhvr>
                                    </p:animEffect>
                                  </p:childTnLst>
                                </p:cTn>
                              </p:par>
                              <p:par>
                                <p:cTn id="13" presetID="3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p:cTn id="15" dur="1000" fill="hold"/>
                                        <p:tgtEl>
                                          <p:spTgt spid="10"/>
                                        </p:tgtEl>
                                        <p:attrNameLst>
                                          <p:attrName>ppt_w</p:attrName>
                                        </p:attrNameLst>
                                      </p:cBhvr>
                                      <p:tavLst>
                                        <p:tav tm="0">
                                          <p:val>
                                            <p:fltVal val="0"/>
                                          </p:val>
                                        </p:tav>
                                        <p:tav tm="100000">
                                          <p:val>
                                            <p:strVal val="#ppt_w"/>
                                          </p:val>
                                        </p:tav>
                                      </p:tavLst>
                                    </p:anim>
                                    <p:anim calcmode="lin" valueType="num">
                                      <p:cBhvr>
                                        <p:cTn id="16" dur="1000" fill="hold"/>
                                        <p:tgtEl>
                                          <p:spTgt spid="10"/>
                                        </p:tgtEl>
                                        <p:attrNameLst>
                                          <p:attrName>ppt_h</p:attrName>
                                        </p:attrNameLst>
                                      </p:cBhvr>
                                      <p:tavLst>
                                        <p:tav tm="0">
                                          <p:val>
                                            <p:fltVal val="0"/>
                                          </p:val>
                                        </p:tav>
                                        <p:tav tm="100000">
                                          <p:val>
                                            <p:strVal val="#ppt_h"/>
                                          </p:val>
                                        </p:tav>
                                      </p:tavLst>
                                    </p:anim>
                                    <p:anim calcmode="lin" valueType="num">
                                      <p:cBhvr>
                                        <p:cTn id="17" dur="1000" fill="hold"/>
                                        <p:tgtEl>
                                          <p:spTgt spid="10"/>
                                        </p:tgtEl>
                                        <p:attrNameLst>
                                          <p:attrName>style.rotation</p:attrName>
                                        </p:attrNameLst>
                                      </p:cBhvr>
                                      <p:tavLst>
                                        <p:tav tm="0">
                                          <p:val>
                                            <p:fltVal val="90"/>
                                          </p:val>
                                        </p:tav>
                                        <p:tav tm="100000">
                                          <p:val>
                                            <p:fltVal val="0"/>
                                          </p:val>
                                        </p:tav>
                                      </p:tavLst>
                                    </p:anim>
                                    <p:animEffect transition="in" filter="fade">
                                      <p:cBhvr>
                                        <p:cTn id="18" dur="1000"/>
                                        <p:tgtEl>
                                          <p:spTgt spid="10"/>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p:cTn id="21" dur="500" fill="hold"/>
                                        <p:tgtEl>
                                          <p:spTgt spid="16"/>
                                        </p:tgtEl>
                                        <p:attrNameLst>
                                          <p:attrName>ppt_w</p:attrName>
                                        </p:attrNameLst>
                                      </p:cBhvr>
                                      <p:tavLst>
                                        <p:tav tm="0">
                                          <p:val>
                                            <p:fltVal val="0"/>
                                          </p:val>
                                        </p:tav>
                                        <p:tav tm="100000">
                                          <p:val>
                                            <p:strVal val="#ppt_w"/>
                                          </p:val>
                                        </p:tav>
                                      </p:tavLst>
                                    </p:anim>
                                    <p:anim calcmode="lin" valueType="num">
                                      <p:cBhvr>
                                        <p:cTn id="22" dur="500" fill="hold"/>
                                        <p:tgtEl>
                                          <p:spTgt spid="16"/>
                                        </p:tgtEl>
                                        <p:attrNameLst>
                                          <p:attrName>ppt_h</p:attrName>
                                        </p:attrNameLst>
                                      </p:cBhvr>
                                      <p:tavLst>
                                        <p:tav tm="0">
                                          <p:val>
                                            <p:fltVal val="0"/>
                                          </p:val>
                                        </p:tav>
                                        <p:tav tm="100000">
                                          <p:val>
                                            <p:strVal val="#ppt_h"/>
                                          </p:val>
                                        </p:tav>
                                      </p:tavLst>
                                    </p:anim>
                                    <p:animEffect transition="in" filter="fade">
                                      <p:cBhvr>
                                        <p:cTn id="23" dur="500"/>
                                        <p:tgtEl>
                                          <p:spTgt spid="16"/>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nodeType="clickEffect">
                                  <p:stCondLst>
                                    <p:cond delay="0"/>
                                  </p:stCondLst>
                                  <p:childTnLst>
                                    <p:set>
                                      <p:cBhvr>
                                        <p:cTn id="27" dur="1" fill="hold">
                                          <p:stCondLst>
                                            <p:cond delay="0"/>
                                          </p:stCondLst>
                                        </p:cTn>
                                        <p:tgtEl>
                                          <p:spTgt spid="12">
                                            <p:txEl>
                                              <p:pRg st="0" end="0"/>
                                            </p:txEl>
                                          </p:spTgt>
                                        </p:tgtEl>
                                        <p:attrNameLst>
                                          <p:attrName>style.visibility</p:attrName>
                                        </p:attrNameLst>
                                      </p:cBhvr>
                                      <p:to>
                                        <p:strVal val="visible"/>
                                      </p:to>
                                    </p:set>
                                    <p:animEffect transition="in" filter="barn(inVertical)">
                                      <p:cBhvr>
                                        <p:cTn id="28" dur="500"/>
                                        <p:tgtEl>
                                          <p:spTgt spid="12">
                                            <p:txEl>
                                              <p:pRg st="0" end="0"/>
                                            </p:txEl>
                                          </p:spTgt>
                                        </p:tgtEl>
                                      </p:cBhvr>
                                    </p:animEffect>
                                  </p:childTnLst>
                                </p:cTn>
                              </p:par>
                              <p:par>
                                <p:cTn id="29" presetID="16" presetClass="entr" presetSubtype="21" fill="hold" nodeType="with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barn(inVertical)">
                                      <p:cBhvr>
                                        <p:cTn id="31" dur="500"/>
                                        <p:tgtEl>
                                          <p:spTgt spid="11"/>
                                        </p:tgtEl>
                                      </p:cBhvr>
                                    </p:animEffect>
                                  </p:childTnLst>
                                </p:cTn>
                              </p:par>
                              <p:par>
                                <p:cTn id="32" presetID="42" presetClass="entr" presetSubtype="0" fill="hold" nodeType="withEffect">
                                  <p:stCondLst>
                                    <p:cond delay="0"/>
                                  </p:stCondLst>
                                  <p:childTnLst>
                                    <p:set>
                                      <p:cBhvr>
                                        <p:cTn id="33" dur="1" fill="hold">
                                          <p:stCondLst>
                                            <p:cond delay="0"/>
                                          </p:stCondLst>
                                        </p:cTn>
                                        <p:tgtEl>
                                          <p:spTgt spid="8">
                                            <p:txEl>
                                              <p:pRg st="0" end="0"/>
                                            </p:txEl>
                                          </p:spTgt>
                                        </p:tgtEl>
                                        <p:attrNameLst>
                                          <p:attrName>style.visibility</p:attrName>
                                        </p:attrNameLst>
                                      </p:cBhvr>
                                      <p:to>
                                        <p:strVal val="visible"/>
                                      </p:to>
                                    </p:set>
                                    <p:animEffect transition="in" filter="fade">
                                      <p:cBhvr>
                                        <p:cTn id="34" dur="750"/>
                                        <p:tgtEl>
                                          <p:spTgt spid="8">
                                            <p:txEl>
                                              <p:pRg st="0" end="0"/>
                                            </p:txEl>
                                          </p:spTgt>
                                        </p:tgtEl>
                                      </p:cBhvr>
                                    </p:animEffect>
                                    <p:anim calcmode="lin" valueType="num">
                                      <p:cBhvr>
                                        <p:cTn id="35" dur="75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36" dur="75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16"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27B347E2-79CE-2E5D-45F5-2A08DBDFB00B}"/>
              </a:ext>
            </a:extLst>
          </p:cNvPr>
          <p:cNvGrpSpPr/>
          <p:nvPr/>
        </p:nvGrpSpPr>
        <p:grpSpPr>
          <a:xfrm>
            <a:off x="5018969" y="3112220"/>
            <a:ext cx="2736543" cy="1567806"/>
            <a:chOff x="608051" y="961374"/>
            <a:chExt cx="2878585" cy="1567806"/>
          </a:xfrm>
        </p:grpSpPr>
        <p:pic>
          <p:nvPicPr>
            <p:cNvPr id="3" name="Picture 2">
              <a:hlinkClick r:id="rId3"/>
              <a:extLst>
                <a:ext uri="{FF2B5EF4-FFF2-40B4-BE49-F238E27FC236}">
                  <a16:creationId xmlns:a16="http://schemas.microsoft.com/office/drawing/2014/main" id="{B2F20FD9-43A6-BF82-F80D-3030504489F2}"/>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1" y="1221588"/>
              <a:ext cx="1441020" cy="1307592"/>
            </a:xfrm>
            <a:prstGeom prst="rect">
              <a:avLst/>
            </a:prstGeom>
          </p:spPr>
        </p:pic>
        <p:sp>
          <p:nvSpPr>
            <p:cNvPr id="4" name="TextBox 3">
              <a:extLst>
                <a:ext uri="{FF2B5EF4-FFF2-40B4-BE49-F238E27FC236}">
                  <a16:creationId xmlns:a16="http://schemas.microsoft.com/office/drawing/2014/main" id="{5C94000B-550C-DE0E-6BEA-45CA234F5C43}"/>
                </a:ext>
              </a:extLst>
            </p:cNvPr>
            <p:cNvSpPr txBox="1"/>
            <p:nvPr/>
          </p:nvSpPr>
          <p:spPr>
            <a:xfrm>
              <a:off x="608051" y="961374"/>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41212754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F125A25-80C7-F1E7-B2DF-7916B3A53F60}"/>
              </a:ext>
            </a:extLst>
          </p:cNvPr>
          <p:cNvPicPr>
            <a:picLocks noChangeAspect="1"/>
          </p:cNvPicPr>
          <p:nvPr/>
        </p:nvPicPr>
        <p:blipFill>
          <a:blip r:embed="rId3"/>
          <a:stretch>
            <a:fillRect/>
          </a:stretch>
        </p:blipFill>
        <p:spPr>
          <a:xfrm>
            <a:off x="863600" y="1593579"/>
            <a:ext cx="7309633" cy="5157845"/>
          </a:xfrm>
          <a:prstGeom prst="rect">
            <a:avLst/>
          </a:prstGeom>
        </p:spPr>
      </p:pic>
    </p:spTree>
    <p:extLst>
      <p:ext uri="{BB962C8B-B14F-4D97-AF65-F5344CB8AC3E}">
        <p14:creationId xmlns:p14="http://schemas.microsoft.com/office/powerpoint/2010/main" val="5225777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A357B79-9DAD-8B38-7D61-AA8C06037C9F}"/>
              </a:ext>
            </a:extLst>
          </p:cNvPr>
          <p:cNvGrpSpPr/>
          <p:nvPr/>
        </p:nvGrpSpPr>
        <p:grpSpPr>
          <a:xfrm>
            <a:off x="5018969" y="3112220"/>
            <a:ext cx="2736543" cy="1567806"/>
            <a:chOff x="608051" y="961374"/>
            <a:chExt cx="2878585" cy="1567806"/>
          </a:xfrm>
        </p:grpSpPr>
        <p:pic>
          <p:nvPicPr>
            <p:cNvPr id="3" name="Picture 2">
              <a:hlinkClick r:id="rId3"/>
              <a:extLst>
                <a:ext uri="{FF2B5EF4-FFF2-40B4-BE49-F238E27FC236}">
                  <a16:creationId xmlns:a16="http://schemas.microsoft.com/office/drawing/2014/main" id="{22DE7B24-847C-E0A0-B529-35378EC91D70}"/>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1" y="1221588"/>
              <a:ext cx="1441020" cy="1307592"/>
            </a:xfrm>
            <a:prstGeom prst="rect">
              <a:avLst/>
            </a:prstGeom>
          </p:spPr>
        </p:pic>
        <p:sp>
          <p:nvSpPr>
            <p:cNvPr id="4" name="TextBox 3">
              <a:extLst>
                <a:ext uri="{FF2B5EF4-FFF2-40B4-BE49-F238E27FC236}">
                  <a16:creationId xmlns:a16="http://schemas.microsoft.com/office/drawing/2014/main" id="{C31264C3-AF32-ADF7-8F61-ED54AA1063AC}"/>
                </a:ext>
              </a:extLst>
            </p:cNvPr>
            <p:cNvSpPr txBox="1"/>
            <p:nvPr/>
          </p:nvSpPr>
          <p:spPr>
            <a:xfrm>
              <a:off x="608051" y="961374"/>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2922538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5A62871-A21D-B568-6B18-AD4EC6BF1889}"/>
              </a:ext>
            </a:extLst>
          </p:cNvPr>
          <p:cNvPicPr>
            <a:picLocks noChangeAspect="1"/>
          </p:cNvPicPr>
          <p:nvPr/>
        </p:nvPicPr>
        <p:blipFill>
          <a:blip r:embed="rId3">
            <a:extLst>
              <a:ext uri="{BEBA8EAE-BF5A-486C-A8C5-ECC9F3942E4B}">
                <a14:imgProps xmlns:a14="http://schemas.microsoft.com/office/drawing/2010/main">
                  <a14:imgLayer r:embed="rId4">
                    <a14:imgEffect>
                      <a14:saturation sat="200000"/>
                    </a14:imgEffect>
                  </a14:imgLayer>
                </a14:imgProps>
              </a:ext>
            </a:extLst>
          </a:blip>
          <a:stretch>
            <a:fillRect/>
          </a:stretch>
        </p:blipFill>
        <p:spPr>
          <a:xfrm>
            <a:off x="306819" y="2052321"/>
            <a:ext cx="11578361" cy="1608474"/>
          </a:xfrm>
          <a:prstGeom prst="rect">
            <a:avLst/>
          </a:prstGeom>
          <a:ln>
            <a:noFill/>
          </a:ln>
          <a:effectLst>
            <a:softEdge rad="112500"/>
          </a:effectLst>
        </p:spPr>
      </p:pic>
    </p:spTree>
    <p:extLst>
      <p:ext uri="{BB962C8B-B14F-4D97-AF65-F5344CB8AC3E}">
        <p14:creationId xmlns:p14="http://schemas.microsoft.com/office/powerpoint/2010/main" val="15672569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E23E1E3-4CDE-061E-6D99-EF451A146956}"/>
              </a:ext>
            </a:extLst>
          </p:cNvPr>
          <p:cNvSpPr txBox="1"/>
          <p:nvPr/>
        </p:nvSpPr>
        <p:spPr>
          <a:xfrm>
            <a:off x="3667760" y="1158240"/>
            <a:ext cx="4927600" cy="584775"/>
          </a:xfrm>
          <a:prstGeom prst="rect">
            <a:avLst/>
          </a:prstGeom>
          <a:noFill/>
        </p:spPr>
        <p:txBody>
          <a:bodyPr wrap="square" rtlCol="0">
            <a:spAutoFit/>
          </a:bodyPr>
          <a:lstStyle/>
          <a:p>
            <a:r>
              <a:rPr lang="en-US" sz="3200" b="1" dirty="0">
                <a:solidFill>
                  <a:srgbClr val="FF0000"/>
                </a:solidFill>
              </a:rPr>
              <a:t>HƯỚNG DẪN VỀ NHÀ</a:t>
            </a:r>
          </a:p>
        </p:txBody>
      </p:sp>
      <p:sp>
        <p:nvSpPr>
          <p:cNvPr id="5" name="Cloud 4">
            <a:extLst>
              <a:ext uri="{FF2B5EF4-FFF2-40B4-BE49-F238E27FC236}">
                <a16:creationId xmlns:a16="http://schemas.microsoft.com/office/drawing/2014/main" id="{4C35338B-F902-4440-4308-AA71E5E8F173}"/>
              </a:ext>
            </a:extLst>
          </p:cNvPr>
          <p:cNvSpPr/>
          <p:nvPr/>
        </p:nvSpPr>
        <p:spPr>
          <a:xfrm>
            <a:off x="1524000" y="2184400"/>
            <a:ext cx="4023360" cy="2489200"/>
          </a:xfrm>
          <a:prstGeom prst="cloud">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a:solidFill>
                  <a:schemeClr val="tx1"/>
                </a:solidFill>
              </a:rPr>
              <a:t>Ôn</a:t>
            </a:r>
            <a:r>
              <a:rPr lang="en-US" sz="2400" dirty="0">
                <a:solidFill>
                  <a:schemeClr val="tx1"/>
                </a:solidFill>
              </a:rPr>
              <a:t> </a:t>
            </a:r>
            <a:r>
              <a:rPr lang="en-US" sz="2400" dirty="0" err="1">
                <a:solidFill>
                  <a:schemeClr val="tx1"/>
                </a:solidFill>
              </a:rPr>
              <a:t>tập</a:t>
            </a:r>
            <a:r>
              <a:rPr lang="en-US" sz="2400" dirty="0">
                <a:solidFill>
                  <a:schemeClr val="tx1"/>
                </a:solidFill>
              </a:rPr>
              <a:t> </a:t>
            </a:r>
            <a:r>
              <a:rPr lang="en-US" sz="2400" dirty="0" err="1">
                <a:solidFill>
                  <a:schemeClr val="tx1"/>
                </a:solidFill>
              </a:rPr>
              <a:t>bài</a:t>
            </a:r>
            <a:r>
              <a:rPr lang="en-US" sz="2400" dirty="0">
                <a:solidFill>
                  <a:schemeClr val="tx1"/>
                </a:solidFill>
              </a:rPr>
              <a:t> </a:t>
            </a:r>
            <a:r>
              <a:rPr lang="en-US" sz="2400" dirty="0" err="1">
                <a:solidFill>
                  <a:schemeClr val="tx1"/>
                </a:solidFill>
              </a:rPr>
              <a:t>đã</a:t>
            </a:r>
            <a:r>
              <a:rPr lang="en-US" sz="2400" dirty="0">
                <a:solidFill>
                  <a:schemeClr val="tx1"/>
                </a:solidFill>
              </a:rPr>
              <a:t> </a:t>
            </a:r>
            <a:r>
              <a:rPr lang="en-US" sz="2400" dirty="0" err="1">
                <a:solidFill>
                  <a:schemeClr val="tx1"/>
                </a:solidFill>
              </a:rPr>
              <a:t>học</a:t>
            </a:r>
            <a:endParaRPr lang="en-US" sz="2400" dirty="0">
              <a:solidFill>
                <a:schemeClr val="tx1"/>
              </a:solidFill>
            </a:endParaRPr>
          </a:p>
        </p:txBody>
      </p:sp>
      <p:sp>
        <p:nvSpPr>
          <p:cNvPr id="6" name="Cloud 5">
            <a:extLst>
              <a:ext uri="{FF2B5EF4-FFF2-40B4-BE49-F238E27FC236}">
                <a16:creationId xmlns:a16="http://schemas.microsoft.com/office/drawing/2014/main" id="{FCC34E62-4961-06F8-F8B3-C1E0ED5FF5D6}"/>
              </a:ext>
            </a:extLst>
          </p:cNvPr>
          <p:cNvSpPr/>
          <p:nvPr/>
        </p:nvSpPr>
        <p:spPr>
          <a:xfrm>
            <a:off x="6248400" y="2336800"/>
            <a:ext cx="4023360" cy="2489200"/>
          </a:xfrm>
          <a:prstGeom prst="cloud">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a:solidFill>
                  <a:schemeClr val="tx1"/>
                </a:solidFill>
              </a:rPr>
              <a:t>Chuẩn</a:t>
            </a:r>
            <a:r>
              <a:rPr lang="en-US" sz="2400" dirty="0">
                <a:solidFill>
                  <a:schemeClr val="tx1"/>
                </a:solidFill>
              </a:rPr>
              <a:t> </a:t>
            </a:r>
            <a:r>
              <a:rPr lang="en-US" sz="2400" dirty="0" err="1">
                <a:solidFill>
                  <a:schemeClr val="tx1"/>
                </a:solidFill>
              </a:rPr>
              <a:t>bị</a:t>
            </a:r>
            <a:r>
              <a:rPr lang="en-US" sz="2400" dirty="0">
                <a:solidFill>
                  <a:schemeClr val="tx1"/>
                </a:solidFill>
              </a:rPr>
              <a:t> </a:t>
            </a:r>
            <a:r>
              <a:rPr lang="en-US" sz="2400" dirty="0" err="1">
                <a:solidFill>
                  <a:schemeClr val="tx1"/>
                </a:solidFill>
              </a:rPr>
              <a:t>cho</a:t>
            </a:r>
            <a:r>
              <a:rPr lang="en-US" sz="2400" dirty="0">
                <a:solidFill>
                  <a:schemeClr val="tx1"/>
                </a:solidFill>
              </a:rPr>
              <a:t> </a:t>
            </a:r>
            <a:r>
              <a:rPr lang="en-US" sz="2400" dirty="0" err="1">
                <a:solidFill>
                  <a:schemeClr val="tx1"/>
                </a:solidFill>
              </a:rPr>
              <a:t>tiết</a:t>
            </a:r>
            <a:r>
              <a:rPr lang="en-US" sz="2400" dirty="0">
                <a:solidFill>
                  <a:schemeClr val="tx1"/>
                </a:solidFill>
              </a:rPr>
              <a:t> </a:t>
            </a:r>
            <a:r>
              <a:rPr lang="en-US" sz="2400" dirty="0" err="1">
                <a:solidFill>
                  <a:schemeClr val="tx1"/>
                </a:solidFill>
              </a:rPr>
              <a:t>sinh</a:t>
            </a:r>
            <a:r>
              <a:rPr lang="en-US" sz="2400" dirty="0">
                <a:solidFill>
                  <a:schemeClr val="tx1"/>
                </a:solidFill>
              </a:rPr>
              <a:t> </a:t>
            </a:r>
            <a:r>
              <a:rPr lang="en-US" sz="2400" dirty="0" err="1">
                <a:solidFill>
                  <a:schemeClr val="tx1"/>
                </a:solidFill>
              </a:rPr>
              <a:t>hoạt</a:t>
            </a:r>
            <a:r>
              <a:rPr lang="en-US" sz="2400" dirty="0">
                <a:solidFill>
                  <a:schemeClr val="tx1"/>
                </a:solidFill>
              </a:rPr>
              <a:t> </a:t>
            </a:r>
            <a:r>
              <a:rPr lang="en-US" sz="2400" dirty="0" err="1">
                <a:solidFill>
                  <a:schemeClr val="tx1"/>
                </a:solidFill>
              </a:rPr>
              <a:t>lớp</a:t>
            </a:r>
            <a:r>
              <a:rPr lang="en-US" sz="2400" dirty="0">
                <a:solidFill>
                  <a:schemeClr val="tx1"/>
                </a:solidFill>
              </a:rPr>
              <a:t> </a:t>
            </a:r>
            <a:r>
              <a:rPr lang="en-US" sz="2400" dirty="0" err="1">
                <a:solidFill>
                  <a:schemeClr val="tx1"/>
                </a:solidFill>
              </a:rPr>
              <a:t>theo</a:t>
            </a:r>
            <a:r>
              <a:rPr lang="en-US" sz="2400" dirty="0">
                <a:solidFill>
                  <a:schemeClr val="tx1"/>
                </a:solidFill>
              </a:rPr>
              <a:t> </a:t>
            </a:r>
            <a:r>
              <a:rPr lang="en-US" sz="2400" dirty="0" err="1">
                <a:solidFill>
                  <a:schemeClr val="tx1"/>
                </a:solidFill>
              </a:rPr>
              <a:t>hướng</a:t>
            </a:r>
            <a:r>
              <a:rPr lang="en-US" sz="2400" dirty="0">
                <a:solidFill>
                  <a:schemeClr val="tx1"/>
                </a:solidFill>
              </a:rPr>
              <a:t> </a:t>
            </a:r>
            <a:r>
              <a:rPr lang="en-US" sz="2400" dirty="0" err="1">
                <a:solidFill>
                  <a:schemeClr val="tx1"/>
                </a:solidFill>
              </a:rPr>
              <a:t>dẫn</a:t>
            </a:r>
            <a:r>
              <a:rPr lang="en-US" sz="2400" dirty="0">
                <a:solidFill>
                  <a:schemeClr val="tx1"/>
                </a:solidFill>
              </a:rPr>
              <a:t> </a:t>
            </a:r>
            <a:r>
              <a:rPr lang="en-US" sz="2400" dirty="0" err="1">
                <a:solidFill>
                  <a:schemeClr val="tx1"/>
                </a:solidFill>
              </a:rPr>
              <a:t>của</a:t>
            </a:r>
            <a:r>
              <a:rPr lang="en-US" sz="2400" dirty="0">
                <a:solidFill>
                  <a:schemeClr val="tx1"/>
                </a:solidFill>
              </a:rPr>
              <a:t> </a:t>
            </a:r>
            <a:r>
              <a:rPr lang="en-US" sz="2400" dirty="0" err="1">
                <a:solidFill>
                  <a:schemeClr val="tx1"/>
                </a:solidFill>
              </a:rPr>
              <a:t>giáo</a:t>
            </a:r>
            <a:r>
              <a:rPr lang="en-US" sz="2400" dirty="0">
                <a:solidFill>
                  <a:schemeClr val="tx1"/>
                </a:solidFill>
              </a:rPr>
              <a:t> </a:t>
            </a:r>
            <a:r>
              <a:rPr lang="en-US" sz="2400" dirty="0" err="1">
                <a:solidFill>
                  <a:schemeClr val="tx1"/>
                </a:solidFill>
              </a:rPr>
              <a:t>viên</a:t>
            </a:r>
            <a:endParaRPr lang="en-US" sz="2400" dirty="0">
              <a:solidFill>
                <a:schemeClr val="tx1"/>
              </a:solidFill>
            </a:endParaRPr>
          </a:p>
        </p:txBody>
      </p:sp>
    </p:spTree>
    <p:extLst>
      <p:ext uri="{BB962C8B-B14F-4D97-AF65-F5344CB8AC3E}">
        <p14:creationId xmlns:p14="http://schemas.microsoft.com/office/powerpoint/2010/main" val="355327182"/>
      </p:ext>
    </p:extLst>
  </p:cSld>
  <p:clrMapOvr>
    <a:masterClrMapping/>
  </p:clrMapOvr>
  <mc:AlternateContent xmlns:mc="http://schemas.openxmlformats.org/markup-compatibility/2006" xmlns:p15="http://schemas.microsoft.com/office/powerpoint/2012/main">
    <mc:Choice Requires="p15">
      <p:transition spd="slow">
        <p15:prstTrans prst="pageCurlDouble"/>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3877571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597F0D54-B65E-6BA3-06C1-B63951AD2BD6}"/>
              </a:ext>
            </a:extLst>
          </p:cNvPr>
          <p:cNvPicPr>
            <a:picLocks noChangeAspect="1"/>
          </p:cNvPicPr>
          <p:nvPr/>
        </p:nvPicPr>
        <p:blipFill>
          <a:blip r:embed="rId3"/>
          <a:stretch>
            <a:fillRect/>
          </a:stretch>
        </p:blipFill>
        <p:spPr>
          <a:xfrm>
            <a:off x="4936417" y="3753145"/>
            <a:ext cx="2622541" cy="262254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Để kết nối cộng đồng giáo viên và nhận thêm nhiều tài liệu giảng dạy,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mời quý thầy cô tham gia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cstate="print">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5335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2">
      <a:majorFont>
        <a:latin typeface="Calibri"/>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D4D7F196-9C61-44B6-9257-38A1FA7A2B3A}" vid="{7023CD2D-81B6-4BB7-B338-C0CB8A5C0DA7}"/>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Mẫu HĐTN 3</Template>
  <TotalTime>30</TotalTime>
  <Words>547</Words>
  <Application>Microsoft Office PowerPoint</Application>
  <PresentationFormat>Widescreen</PresentationFormat>
  <Paragraphs>55</Paragraphs>
  <Slides>33</Slides>
  <Notes>18</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33</vt:i4>
      </vt:variant>
    </vt:vector>
  </HeadingPairs>
  <TitlesOfParts>
    <vt:vector size="40" baseType="lpstr">
      <vt:lpstr>Arial</vt:lpstr>
      <vt:lpstr>Calibri</vt:lpstr>
      <vt:lpstr>Calibri Light</vt:lpstr>
      <vt:lpstr>UTM Avo</vt:lpstr>
      <vt:lpstr>Wingdings</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01.</vt:lpstr>
      <vt:lpstr>PowerPoint Presentation</vt:lpstr>
      <vt:lpstr>PowerPoint Presentation</vt:lpstr>
      <vt:lpstr>PowerPoint Presentation</vt:lpstr>
      <vt:lpstr>PowerPoint Presentation</vt:lpstr>
      <vt:lpstr>PowerPoint Presentation</vt:lpstr>
      <vt:lpstr>02.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Ziczac</dc:creator>
  <cp:lastModifiedBy>Ziczac</cp:lastModifiedBy>
  <cp:revision>10</cp:revision>
  <dcterms:created xsi:type="dcterms:W3CDTF">2023-05-08T02:27:45Z</dcterms:created>
  <dcterms:modified xsi:type="dcterms:W3CDTF">2023-08-28T03:17:54Z</dcterms:modified>
</cp:coreProperties>
</file>