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Lst>
  <p:notesMasterIdLst>
    <p:notesMasterId r:id="rId33"/>
  </p:notesMasterIdLst>
  <p:sldIdLst>
    <p:sldId id="257" r:id="rId3"/>
    <p:sldId id="268" r:id="rId4"/>
    <p:sldId id="273" r:id="rId5"/>
    <p:sldId id="305" r:id="rId6"/>
    <p:sldId id="306" r:id="rId7"/>
    <p:sldId id="256" r:id="rId8"/>
    <p:sldId id="267" r:id="rId9"/>
    <p:sldId id="260" r:id="rId10"/>
    <p:sldId id="292" r:id="rId11"/>
    <p:sldId id="307" r:id="rId12"/>
    <p:sldId id="296" r:id="rId13"/>
    <p:sldId id="294" r:id="rId14"/>
    <p:sldId id="293" r:id="rId15"/>
    <p:sldId id="308" r:id="rId16"/>
    <p:sldId id="303" r:id="rId17"/>
    <p:sldId id="301" r:id="rId18"/>
    <p:sldId id="302" r:id="rId19"/>
    <p:sldId id="299" r:id="rId20"/>
    <p:sldId id="309" r:id="rId21"/>
    <p:sldId id="300" r:id="rId22"/>
    <p:sldId id="310" r:id="rId23"/>
    <p:sldId id="259" r:id="rId24"/>
    <p:sldId id="263" r:id="rId25"/>
    <p:sldId id="261" r:id="rId26"/>
    <p:sldId id="258" r:id="rId27"/>
    <p:sldId id="265" r:id="rId28"/>
    <p:sldId id="264" r:id="rId29"/>
    <p:sldId id="317" r:id="rId30"/>
    <p:sldId id="266" r:id="rId31"/>
    <p:sldId id="318"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4660"/>
  </p:normalViewPr>
  <p:slideViewPr>
    <p:cSldViewPr snapToGrid="0">
      <p:cViewPr varScale="1">
        <p:scale>
          <a:sx n="114" d="100"/>
          <a:sy n="114" d="100"/>
        </p:scale>
        <p:origin x="47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77728B-24D7-4BB6-9935-CC5E334DD838}" type="datetimeFigureOut">
              <a:rPr lang="en-US" smtClean="0"/>
              <a:t>8/28/2023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B14248-C743-4E12-ADDE-C2679C9B5CD7}" type="slidenum">
              <a:rPr lang="en-US" smtClean="0"/>
              <a:t>‹#›</a:t>
            </a:fld>
            <a:endParaRPr lang="en-US"/>
          </a:p>
        </p:txBody>
      </p:sp>
    </p:spTree>
    <p:extLst>
      <p:ext uri="{BB962C8B-B14F-4D97-AF65-F5344CB8AC3E}">
        <p14:creationId xmlns:p14="http://schemas.microsoft.com/office/powerpoint/2010/main" val="11451632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3"/>
        <p:cNvGrpSpPr/>
        <p:nvPr/>
      </p:nvGrpSpPr>
      <p:grpSpPr>
        <a:xfrm>
          <a:off x="0" y="0"/>
          <a:ext cx="0" cy="0"/>
          <a:chOff x="0" y="0"/>
          <a:chExt cx="0" cy="0"/>
        </a:xfrm>
      </p:grpSpPr>
      <p:sp>
        <p:nvSpPr>
          <p:cNvPr id="3114" name="Google Shape;3114;ge99d8d63ac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5" name="Google Shape;3115;ge99d8d63ac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3"/>
        <p:cNvGrpSpPr/>
        <p:nvPr/>
      </p:nvGrpSpPr>
      <p:grpSpPr>
        <a:xfrm>
          <a:off x="0" y="0"/>
          <a:ext cx="0" cy="0"/>
          <a:chOff x="0" y="0"/>
          <a:chExt cx="0" cy="0"/>
        </a:xfrm>
      </p:grpSpPr>
      <p:sp>
        <p:nvSpPr>
          <p:cNvPr id="3114" name="Google Shape;3114;ge99d8d63ac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5" name="Google Shape;3115;ge99d8d63ac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670822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26"/>
        <p:cNvGrpSpPr/>
        <p:nvPr/>
      </p:nvGrpSpPr>
      <p:grpSpPr>
        <a:xfrm>
          <a:off x="0" y="0"/>
          <a:ext cx="0" cy="0"/>
          <a:chOff x="0" y="0"/>
          <a:chExt cx="0" cy="0"/>
        </a:xfrm>
      </p:grpSpPr>
      <p:sp>
        <p:nvSpPr>
          <p:cNvPr id="27" name="Google Shape;27;p6"/>
          <p:cNvSpPr/>
          <p:nvPr/>
        </p:nvSpPr>
        <p:spPr>
          <a:xfrm>
            <a:off x="520981" y="506503"/>
            <a:ext cx="11150039" cy="5844995"/>
          </a:xfrm>
          <a:custGeom>
            <a:avLst/>
            <a:gdLst/>
            <a:ahLst/>
            <a:cxnLst/>
            <a:rect l="l" t="t" r="r" b="b"/>
            <a:pathLst>
              <a:path w="285508" h="149667" fill="none" extrusionOk="0">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w="19050" cap="flat" cmpd="sng">
            <a:solidFill>
              <a:schemeClr val="accent1"/>
            </a:solidFill>
            <a:prstDash val="dot"/>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8" name="Google Shape;28;p6"/>
          <p:cNvSpPr txBox="1">
            <a:spLocks noGrp="1"/>
          </p:cNvSpPr>
          <p:nvPr>
            <p:ph type="title"/>
          </p:nvPr>
        </p:nvSpPr>
        <p:spPr>
          <a:xfrm>
            <a:off x="1229333" y="1189033"/>
            <a:ext cx="9154800" cy="1143200"/>
          </a:xfrm>
          <a:prstGeom prst="rect">
            <a:avLst/>
          </a:prstGeom>
        </p:spPr>
        <p:txBody>
          <a:bodyPr spcFirstLastPara="1" wrap="square" lIns="91425" tIns="91425" rIns="91425" bIns="91425" anchor="t" anchorCtr="0">
            <a:noAutofit/>
          </a:bodyPr>
          <a:lstStyle>
            <a:lvl1pPr lvl="0">
              <a:spcBef>
                <a:spcPts val="0"/>
              </a:spcBef>
              <a:spcAft>
                <a:spcPts val="0"/>
              </a:spcAft>
              <a:buSzPts val="5800"/>
              <a:buNone/>
              <a:defRPr/>
            </a:lvl1pPr>
            <a:lvl2pPr lvl="1">
              <a:spcBef>
                <a:spcPts val="0"/>
              </a:spcBef>
              <a:spcAft>
                <a:spcPts val="0"/>
              </a:spcAft>
              <a:buSzPts val="5800"/>
              <a:buNone/>
              <a:defRPr/>
            </a:lvl2pPr>
            <a:lvl3pPr lvl="2">
              <a:spcBef>
                <a:spcPts val="0"/>
              </a:spcBef>
              <a:spcAft>
                <a:spcPts val="0"/>
              </a:spcAft>
              <a:buSzPts val="5800"/>
              <a:buNone/>
              <a:defRPr/>
            </a:lvl3pPr>
            <a:lvl4pPr lvl="3">
              <a:spcBef>
                <a:spcPts val="0"/>
              </a:spcBef>
              <a:spcAft>
                <a:spcPts val="0"/>
              </a:spcAft>
              <a:buSzPts val="5800"/>
              <a:buNone/>
              <a:defRPr/>
            </a:lvl4pPr>
            <a:lvl5pPr lvl="4">
              <a:spcBef>
                <a:spcPts val="0"/>
              </a:spcBef>
              <a:spcAft>
                <a:spcPts val="0"/>
              </a:spcAft>
              <a:buSzPts val="5800"/>
              <a:buNone/>
              <a:defRPr/>
            </a:lvl5pPr>
            <a:lvl6pPr lvl="5">
              <a:spcBef>
                <a:spcPts val="0"/>
              </a:spcBef>
              <a:spcAft>
                <a:spcPts val="0"/>
              </a:spcAft>
              <a:buSzPts val="5800"/>
              <a:buNone/>
              <a:defRPr/>
            </a:lvl6pPr>
            <a:lvl7pPr lvl="6">
              <a:spcBef>
                <a:spcPts val="0"/>
              </a:spcBef>
              <a:spcAft>
                <a:spcPts val="0"/>
              </a:spcAft>
              <a:buSzPts val="5800"/>
              <a:buNone/>
              <a:defRPr/>
            </a:lvl7pPr>
            <a:lvl8pPr lvl="7">
              <a:spcBef>
                <a:spcPts val="0"/>
              </a:spcBef>
              <a:spcAft>
                <a:spcPts val="0"/>
              </a:spcAft>
              <a:buSzPts val="5800"/>
              <a:buNone/>
              <a:defRPr/>
            </a:lvl8pPr>
            <a:lvl9pPr lvl="8">
              <a:spcBef>
                <a:spcPts val="0"/>
              </a:spcBef>
              <a:spcAft>
                <a:spcPts val="0"/>
              </a:spcAft>
              <a:buSzPts val="5800"/>
              <a:buNone/>
              <a:defRPr/>
            </a:lvl9pPr>
          </a:lstStyle>
          <a:p>
            <a:endParaRPr/>
          </a:p>
        </p:txBody>
      </p:sp>
      <p:sp>
        <p:nvSpPr>
          <p:cNvPr id="29" name="Google Shape;29;p6"/>
          <p:cNvSpPr txBox="1">
            <a:spLocks noGrp="1"/>
          </p:cNvSpPr>
          <p:nvPr>
            <p:ph type="body" idx="1"/>
          </p:nvPr>
        </p:nvSpPr>
        <p:spPr>
          <a:xfrm>
            <a:off x="1229333" y="2516504"/>
            <a:ext cx="4724400" cy="4036800"/>
          </a:xfrm>
          <a:prstGeom prst="rect">
            <a:avLst/>
          </a:prstGeom>
        </p:spPr>
        <p:txBody>
          <a:bodyPr spcFirstLastPara="1" wrap="square" lIns="91425" tIns="91425" rIns="91425" bIns="91425" anchor="t" anchorCtr="0">
            <a:noAutofit/>
          </a:bodyPr>
          <a:lstStyle>
            <a:lvl1pPr marL="609585" lvl="0" indent="-457189">
              <a:spcBef>
                <a:spcPts val="800"/>
              </a:spcBef>
              <a:spcAft>
                <a:spcPts val="0"/>
              </a:spcAft>
              <a:buSzPts val="1800"/>
              <a:buChar char="●"/>
              <a:defRPr/>
            </a:lvl1pPr>
            <a:lvl2pPr marL="1219170" lvl="1" indent="-457189">
              <a:spcBef>
                <a:spcPts val="0"/>
              </a:spcBef>
              <a:spcAft>
                <a:spcPts val="0"/>
              </a:spcAft>
              <a:buSzPts val="1800"/>
              <a:buChar char="○"/>
              <a:defRPr/>
            </a:lvl2pPr>
            <a:lvl3pPr marL="1828754" lvl="2" indent="-457189">
              <a:spcBef>
                <a:spcPts val="0"/>
              </a:spcBef>
              <a:spcAft>
                <a:spcPts val="0"/>
              </a:spcAft>
              <a:buSzPts val="1800"/>
              <a:buChar char="■"/>
              <a:defRPr/>
            </a:lvl3pPr>
            <a:lvl4pPr marL="2438339" lvl="3" indent="-457189">
              <a:spcBef>
                <a:spcPts val="0"/>
              </a:spcBef>
              <a:spcAft>
                <a:spcPts val="0"/>
              </a:spcAft>
              <a:buSzPts val="1800"/>
              <a:buChar char="●"/>
              <a:defRPr/>
            </a:lvl4pPr>
            <a:lvl5pPr marL="3047924" lvl="4" indent="-457189">
              <a:spcBef>
                <a:spcPts val="0"/>
              </a:spcBef>
              <a:spcAft>
                <a:spcPts val="0"/>
              </a:spcAft>
              <a:buSzPts val="1800"/>
              <a:buChar char="○"/>
              <a:defRPr/>
            </a:lvl5pPr>
            <a:lvl6pPr marL="3657509" lvl="5" indent="-457189">
              <a:spcBef>
                <a:spcPts val="0"/>
              </a:spcBef>
              <a:spcAft>
                <a:spcPts val="0"/>
              </a:spcAft>
              <a:buSzPts val="1800"/>
              <a:buChar char="■"/>
              <a:defRPr/>
            </a:lvl6pPr>
            <a:lvl7pPr marL="4267093" lvl="6" indent="-457189">
              <a:spcBef>
                <a:spcPts val="0"/>
              </a:spcBef>
              <a:spcAft>
                <a:spcPts val="0"/>
              </a:spcAft>
              <a:buSzPts val="1800"/>
              <a:buChar char="●"/>
              <a:defRPr/>
            </a:lvl7pPr>
            <a:lvl8pPr marL="4876678" lvl="7" indent="-457189">
              <a:spcBef>
                <a:spcPts val="0"/>
              </a:spcBef>
              <a:spcAft>
                <a:spcPts val="0"/>
              </a:spcAft>
              <a:buSzPts val="1800"/>
              <a:buChar char="○"/>
              <a:defRPr/>
            </a:lvl8pPr>
            <a:lvl9pPr marL="5486263" lvl="8" indent="-457189">
              <a:spcBef>
                <a:spcPts val="0"/>
              </a:spcBef>
              <a:spcAft>
                <a:spcPts val="0"/>
              </a:spcAft>
              <a:buSzPts val="1800"/>
              <a:buChar char="■"/>
              <a:defRPr/>
            </a:lvl9pPr>
          </a:lstStyle>
          <a:p>
            <a:endParaRPr/>
          </a:p>
        </p:txBody>
      </p:sp>
      <p:sp>
        <p:nvSpPr>
          <p:cNvPr id="30" name="Google Shape;30;p6"/>
          <p:cNvSpPr txBox="1">
            <a:spLocks noGrp="1"/>
          </p:cNvSpPr>
          <p:nvPr>
            <p:ph type="body" idx="2"/>
          </p:nvPr>
        </p:nvSpPr>
        <p:spPr>
          <a:xfrm>
            <a:off x="6238249" y="2516504"/>
            <a:ext cx="4724400" cy="4036800"/>
          </a:xfrm>
          <a:prstGeom prst="rect">
            <a:avLst/>
          </a:prstGeom>
        </p:spPr>
        <p:txBody>
          <a:bodyPr spcFirstLastPara="1" wrap="square" lIns="91425" tIns="91425" rIns="91425" bIns="91425" anchor="t" anchorCtr="0">
            <a:noAutofit/>
          </a:bodyPr>
          <a:lstStyle>
            <a:lvl1pPr marL="609585" lvl="0" indent="-457189">
              <a:spcBef>
                <a:spcPts val="800"/>
              </a:spcBef>
              <a:spcAft>
                <a:spcPts val="0"/>
              </a:spcAft>
              <a:buSzPts val="1800"/>
              <a:buChar char="●"/>
              <a:defRPr/>
            </a:lvl1pPr>
            <a:lvl2pPr marL="1219170" lvl="1" indent="-457189">
              <a:spcBef>
                <a:spcPts val="0"/>
              </a:spcBef>
              <a:spcAft>
                <a:spcPts val="0"/>
              </a:spcAft>
              <a:buSzPts val="1800"/>
              <a:buChar char="○"/>
              <a:defRPr/>
            </a:lvl2pPr>
            <a:lvl3pPr marL="1828754" lvl="2" indent="-457189">
              <a:spcBef>
                <a:spcPts val="0"/>
              </a:spcBef>
              <a:spcAft>
                <a:spcPts val="0"/>
              </a:spcAft>
              <a:buSzPts val="1800"/>
              <a:buChar char="■"/>
              <a:defRPr/>
            </a:lvl3pPr>
            <a:lvl4pPr marL="2438339" lvl="3" indent="-457189">
              <a:spcBef>
                <a:spcPts val="0"/>
              </a:spcBef>
              <a:spcAft>
                <a:spcPts val="0"/>
              </a:spcAft>
              <a:buSzPts val="1800"/>
              <a:buChar char="●"/>
              <a:defRPr/>
            </a:lvl4pPr>
            <a:lvl5pPr marL="3047924" lvl="4" indent="-457189">
              <a:spcBef>
                <a:spcPts val="0"/>
              </a:spcBef>
              <a:spcAft>
                <a:spcPts val="0"/>
              </a:spcAft>
              <a:buSzPts val="1800"/>
              <a:buChar char="○"/>
              <a:defRPr/>
            </a:lvl5pPr>
            <a:lvl6pPr marL="3657509" lvl="5" indent="-457189">
              <a:spcBef>
                <a:spcPts val="0"/>
              </a:spcBef>
              <a:spcAft>
                <a:spcPts val="0"/>
              </a:spcAft>
              <a:buSzPts val="1800"/>
              <a:buChar char="■"/>
              <a:defRPr/>
            </a:lvl6pPr>
            <a:lvl7pPr marL="4267093" lvl="6" indent="-457189">
              <a:spcBef>
                <a:spcPts val="0"/>
              </a:spcBef>
              <a:spcAft>
                <a:spcPts val="0"/>
              </a:spcAft>
              <a:buSzPts val="1800"/>
              <a:buChar char="●"/>
              <a:defRPr/>
            </a:lvl7pPr>
            <a:lvl8pPr marL="4876678" lvl="7" indent="-457189">
              <a:spcBef>
                <a:spcPts val="0"/>
              </a:spcBef>
              <a:spcAft>
                <a:spcPts val="0"/>
              </a:spcAft>
              <a:buSzPts val="1800"/>
              <a:buChar char="○"/>
              <a:defRPr/>
            </a:lvl8pPr>
            <a:lvl9pPr marL="5486263" lvl="8" indent="-457189">
              <a:spcBef>
                <a:spcPts val="0"/>
              </a:spcBef>
              <a:spcAft>
                <a:spcPts val="0"/>
              </a:spcAft>
              <a:buSzPts val="1800"/>
              <a:buChar char="■"/>
              <a:defRPr/>
            </a:lvl9pPr>
          </a:lstStyle>
          <a:p>
            <a:endParaRPr/>
          </a:p>
        </p:txBody>
      </p:sp>
      <p:sp>
        <p:nvSpPr>
          <p:cNvPr id="31" name="Google Shape;31;p6"/>
          <p:cNvSpPr txBox="1">
            <a:spLocks noGrp="1"/>
          </p:cNvSpPr>
          <p:nvPr>
            <p:ph type="sldNum" idx="12"/>
          </p:nvPr>
        </p:nvSpPr>
        <p:spPr>
          <a:xfrm>
            <a:off x="11472533" y="6120400"/>
            <a:ext cx="719600" cy="737600"/>
          </a:xfrm>
          <a:prstGeom prst="rect">
            <a:avLst/>
          </a:prstGeom>
        </p:spPr>
        <p:txBody>
          <a:bodyPr spcFirstLastPara="1" wrap="square" lIns="91425" tIns="91425" rIns="91425" bIns="91425" anchor="ctr" anchorCtr="0">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algn="ctr"/>
            <a:fld id="{00000000-1234-1234-1234-123412341234}" type="slidenum">
              <a:rPr lang="en" smtClean="0"/>
              <a:pPr algn="ctr"/>
              <a:t>‹#›</a:t>
            </a:fld>
            <a:endParaRPr lang="en"/>
          </a:p>
        </p:txBody>
      </p:sp>
    </p:spTree>
    <p:extLst>
      <p:ext uri="{BB962C8B-B14F-4D97-AF65-F5344CB8AC3E}">
        <p14:creationId xmlns:p14="http://schemas.microsoft.com/office/powerpoint/2010/main" val="2889858834"/>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 Plesiosaur">
  <p:cSld name="Blank - Plesiosaur">
    <p:spTree>
      <p:nvGrpSpPr>
        <p:cNvPr id="1" name="Shape 93"/>
        <p:cNvGrpSpPr/>
        <p:nvPr/>
      </p:nvGrpSpPr>
      <p:grpSpPr>
        <a:xfrm>
          <a:off x="0" y="0"/>
          <a:ext cx="0" cy="0"/>
          <a:chOff x="0" y="0"/>
          <a:chExt cx="0" cy="0"/>
        </a:xfrm>
      </p:grpSpPr>
      <p:pic>
        <p:nvPicPr>
          <p:cNvPr id="94" name="Google Shape;94;p17"/>
          <p:cNvPicPr preferRelativeResize="0"/>
          <p:nvPr/>
        </p:nvPicPr>
        <p:blipFill>
          <a:blip r:embed="rId2">
            <a:alphaModFix/>
          </a:blip>
          <a:stretch>
            <a:fillRect/>
          </a:stretch>
        </p:blipFill>
        <p:spPr>
          <a:xfrm>
            <a:off x="0" y="0"/>
            <a:ext cx="12191981" cy="6858000"/>
          </a:xfrm>
          <a:prstGeom prst="rect">
            <a:avLst/>
          </a:prstGeom>
          <a:noFill/>
          <a:ln>
            <a:noFill/>
          </a:ln>
        </p:spPr>
      </p:pic>
      <p:sp>
        <p:nvSpPr>
          <p:cNvPr id="95" name="Google Shape;95;p17"/>
          <p:cNvSpPr txBox="1">
            <a:spLocks noGrp="1"/>
          </p:cNvSpPr>
          <p:nvPr>
            <p:ph type="sldNum" idx="12"/>
          </p:nvPr>
        </p:nvSpPr>
        <p:spPr>
          <a:xfrm>
            <a:off x="5730200" y="6333135"/>
            <a:ext cx="7316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ctr"/>
            <a:fld id="{00000000-1234-1234-1234-123412341234}" type="slidenum">
              <a:rPr lang="en" smtClean="0"/>
              <a:pPr algn="ctr"/>
              <a:t>‹#›</a:t>
            </a:fld>
            <a:endParaRPr lang="en"/>
          </a:p>
        </p:txBody>
      </p:sp>
    </p:spTree>
    <p:extLst>
      <p:ext uri="{BB962C8B-B14F-4D97-AF65-F5344CB8AC3E}">
        <p14:creationId xmlns:p14="http://schemas.microsoft.com/office/powerpoint/2010/main" val="1553007029"/>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5339817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147845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9423808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242011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1748014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174288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44229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443893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9333940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397207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6388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8/28/2023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8/28/2023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15369161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hyperlink" Target="https://hoc10.vn/doc-sach/hoat-dong-trai-nghiem-2/1/21/57/" TargetMode="External"/><Relationship Id="rId2" Type="http://schemas.openxmlformats.org/officeDocument/2006/relationships/image" Target="../media/image11.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hoc10.vn/doc-sach/hoat-dong-trai-nghiem-2/1/21/57/" TargetMode="External"/><Relationship Id="rId2" Type="http://schemas.openxmlformats.org/officeDocument/2006/relationships/image" Target="../media/image15.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1.wmv"/><Relationship Id="rId1" Type="http://schemas.openxmlformats.org/officeDocument/2006/relationships/video" Target="NULL" TargetMode="Externa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hoc10.vn/doc-sach/hoat-dong-trai-nghiem-2/1/21/59/" TargetMode="External"/><Relationship Id="rId2" Type="http://schemas.openxmlformats.org/officeDocument/2006/relationships/image" Target="../media/image28.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s://hoc10.vn/doc-sach/hoat-dong-trai-nghiem-2/1/21/58/" TargetMode="External"/><Relationship Id="rId2" Type="http://schemas.openxmlformats.org/officeDocument/2006/relationships/image" Target="../media/image31.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hoc10.vn/doc-sach/hoat-dong-trai-nghiem-2/1/21/59/" TargetMode="External"/><Relationship Id="rId2" Type="http://schemas.openxmlformats.org/officeDocument/2006/relationships/image" Target="../media/image34.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g"/><Relationship Id="rId1" Type="http://schemas.openxmlformats.org/officeDocument/2006/relationships/slideLayout" Target="../slideLayouts/slideLayout14.xml"/><Relationship Id="rId6" Type="http://schemas.microsoft.com/office/2007/relationships/hdphoto" Target="../media/hdphoto2.wdp"/><Relationship Id="rId5" Type="http://schemas.openxmlformats.org/officeDocument/2006/relationships/image" Target="../media/image41.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609601" y="1421312"/>
            <a:ext cx="11235938"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5: </a:t>
            </a:r>
            <a:r>
              <a:rPr lang="en-US" sz="5200" b="1" dirty="0" err="1">
                <a:solidFill>
                  <a:srgbClr val="002060"/>
                </a:solidFill>
                <a:latin typeface="UTM Avo" panose="02040603050506020204" pitchFamily="18" charset="0"/>
              </a:rPr>
              <a:t>Nghề</a:t>
            </a:r>
            <a:r>
              <a:rPr lang="en-US" sz="5200" b="1" dirty="0">
                <a:solidFill>
                  <a:srgbClr val="002060"/>
                </a:solidFill>
                <a:latin typeface="UTM Avo" panose="02040603050506020204" pitchFamily="18" charset="0"/>
              </a:rPr>
              <a:t> </a:t>
            </a:r>
            <a:r>
              <a:rPr lang="en-US" sz="5200" b="1" err="1">
                <a:solidFill>
                  <a:srgbClr val="002060"/>
                </a:solidFill>
                <a:latin typeface="UTM Avo" panose="02040603050506020204" pitchFamily="18" charset="0"/>
              </a:rPr>
              <a:t>nghiệp</a:t>
            </a:r>
            <a:r>
              <a:rPr lang="en-US" sz="5200" b="1">
                <a:solidFill>
                  <a:srgbClr val="002060"/>
                </a:solidFill>
                <a:latin typeface="UTM Avo" panose="02040603050506020204" pitchFamily="18" charset="0"/>
              </a:rPr>
              <a:t> </a:t>
            </a:r>
          </a:p>
          <a:p>
            <a:pPr>
              <a:lnSpc>
                <a:spcPct val="150000"/>
              </a:lnSpc>
            </a:pPr>
            <a:r>
              <a:rPr lang="en-US" sz="5200" b="1">
                <a:solidFill>
                  <a:srgbClr val="002060"/>
                </a:solidFill>
                <a:latin typeface="UTM Avo" panose="02040603050506020204" pitchFamily="18" charset="0"/>
              </a:rPr>
              <a:t>trong </a:t>
            </a:r>
            <a:r>
              <a:rPr lang="en-US" sz="5200" b="1" dirty="0" err="1">
                <a:solidFill>
                  <a:srgbClr val="002060"/>
                </a:solidFill>
                <a:latin typeface="UTM Avo" panose="02040603050506020204" pitchFamily="18" charset="0"/>
              </a:rPr>
              <a:t>cuộc</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sống</a:t>
            </a:r>
            <a:r>
              <a:rPr lang="en-US" sz="5200" b="1" dirty="0">
                <a:solidFill>
                  <a:srgbClr val="002060"/>
                </a:solidFill>
                <a:latin typeface="UTM Avo" panose="02040603050506020204" pitchFamily="18" charset="0"/>
              </a:rPr>
              <a:t>  </a:t>
            </a: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573067" y="3780926"/>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20</a:t>
            </a: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a:solidFill>
                  <a:schemeClr val="bg1"/>
                </a:solidFill>
                <a:effectLst>
                  <a:outerShdw blurRad="38100" dist="38100" dir="2700000" algn="tl">
                    <a:srgbClr val="000000">
                      <a:alpha val="43137"/>
                    </a:srgbClr>
                  </a:outerShdw>
                </a:effectLst>
                <a:latin typeface="UTM Avo" panose="02040603050506020204" pitchFamily="18" charset="0"/>
              </a:rPr>
              <a:t>HĐTN </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2</a:t>
            </a:r>
          </a:p>
        </p:txBody>
      </p:sp>
    </p:spTree>
    <p:extLst>
      <p:ext uri="{BB962C8B-B14F-4D97-AF65-F5344CB8AC3E}">
        <p14:creationId xmlns:p14="http://schemas.microsoft.com/office/powerpoint/2010/main" val="3011046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329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0" name="Google Shape;2757;p44">
            <a:extLst>
              <a:ext uri="{FF2B5EF4-FFF2-40B4-BE49-F238E27FC236}">
                <a16:creationId xmlns:a16="http://schemas.microsoft.com/office/drawing/2014/main" id="{4091A18D-5C6C-44EC-BEE7-EEA1BCB328AA}"/>
              </a:ext>
            </a:extLst>
          </p:cNvPr>
          <p:cNvGrpSpPr/>
          <p:nvPr/>
        </p:nvGrpSpPr>
        <p:grpSpPr>
          <a:xfrm>
            <a:off x="10410825" y="241720"/>
            <a:ext cx="1570996" cy="1387056"/>
            <a:chOff x="3275821" y="3082254"/>
            <a:chExt cx="337924" cy="308156"/>
          </a:xfrm>
          <a:solidFill>
            <a:schemeClr val="accent2"/>
          </a:solidFill>
        </p:grpSpPr>
        <p:sp>
          <p:nvSpPr>
            <p:cNvPr id="11" name="Google Shape;2758;p44">
              <a:extLst>
                <a:ext uri="{FF2B5EF4-FFF2-40B4-BE49-F238E27FC236}">
                  <a16:creationId xmlns:a16="http://schemas.microsoft.com/office/drawing/2014/main" id="{83543BBA-D839-444A-BB24-F892C706ADED}"/>
                </a:ext>
              </a:extLst>
            </p:cNvPr>
            <p:cNvSpPr/>
            <p:nvPr/>
          </p:nvSpPr>
          <p:spPr>
            <a:xfrm>
              <a:off x="3275821" y="3157021"/>
              <a:ext cx="284744" cy="188281"/>
            </a:xfrm>
            <a:custGeom>
              <a:avLst/>
              <a:gdLst/>
              <a:ahLst/>
              <a:cxnLst/>
              <a:rect l="l" t="t" r="r" b="b"/>
              <a:pathLst>
                <a:path w="2506" h="1657" extrusionOk="0">
                  <a:moveTo>
                    <a:pt x="1" y="0"/>
                  </a:moveTo>
                  <a:lnTo>
                    <a:pt x="1" y="72"/>
                  </a:lnTo>
                  <a:lnTo>
                    <a:pt x="326" y="72"/>
                  </a:lnTo>
                  <a:cubicBezTo>
                    <a:pt x="397" y="72"/>
                    <a:pt x="595" y="103"/>
                    <a:pt x="659" y="468"/>
                  </a:cubicBezTo>
                  <a:cubicBezTo>
                    <a:pt x="722" y="833"/>
                    <a:pt x="952" y="1625"/>
                    <a:pt x="952" y="1625"/>
                  </a:cubicBezTo>
                  <a:lnTo>
                    <a:pt x="952" y="1657"/>
                  </a:lnTo>
                  <a:lnTo>
                    <a:pt x="2506" y="1657"/>
                  </a:lnTo>
                  <a:lnTo>
                    <a:pt x="2506" y="1554"/>
                  </a:lnTo>
                  <a:lnTo>
                    <a:pt x="1023" y="1554"/>
                  </a:lnTo>
                  <a:cubicBezTo>
                    <a:pt x="992" y="1427"/>
                    <a:pt x="825" y="761"/>
                    <a:pt x="754" y="468"/>
                  </a:cubicBezTo>
                  <a:cubicBezTo>
                    <a:pt x="690" y="103"/>
                    <a:pt x="492" y="0"/>
                    <a:pt x="326" y="0"/>
                  </a:cubicBez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2" name="Google Shape;2759;p44">
              <a:extLst>
                <a:ext uri="{FF2B5EF4-FFF2-40B4-BE49-F238E27FC236}">
                  <a16:creationId xmlns:a16="http://schemas.microsoft.com/office/drawing/2014/main" id="{C9180BD5-5174-4A87-84E2-501EFD61A83B}"/>
                </a:ext>
              </a:extLst>
            </p:cNvPr>
            <p:cNvSpPr/>
            <p:nvPr/>
          </p:nvSpPr>
          <p:spPr>
            <a:xfrm>
              <a:off x="3354223" y="3191222"/>
              <a:ext cx="247816" cy="116241"/>
            </a:xfrm>
            <a:custGeom>
              <a:avLst/>
              <a:gdLst/>
              <a:ahLst/>
              <a:cxnLst/>
              <a:rect l="l" t="t" r="r" b="b"/>
              <a:pathLst>
                <a:path w="2181" h="1023" extrusionOk="0">
                  <a:moveTo>
                    <a:pt x="0" y="0"/>
                  </a:moveTo>
                  <a:lnTo>
                    <a:pt x="0" y="96"/>
                  </a:lnTo>
                  <a:lnTo>
                    <a:pt x="2085" y="96"/>
                  </a:lnTo>
                  <a:lnTo>
                    <a:pt x="1887" y="928"/>
                  </a:lnTo>
                  <a:lnTo>
                    <a:pt x="230" y="928"/>
                  </a:lnTo>
                  <a:lnTo>
                    <a:pt x="230" y="1023"/>
                  </a:lnTo>
                  <a:lnTo>
                    <a:pt x="1950" y="1023"/>
                  </a:lnTo>
                  <a:lnTo>
                    <a:pt x="2180" y="0"/>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3" name="Google Shape;2760;p44">
              <a:extLst>
                <a:ext uri="{FF2B5EF4-FFF2-40B4-BE49-F238E27FC236}">
                  <a16:creationId xmlns:a16="http://schemas.microsoft.com/office/drawing/2014/main" id="{C1F60A23-F15C-44C6-A397-55CD8294A8A4}"/>
                </a:ext>
              </a:extLst>
            </p:cNvPr>
            <p:cNvSpPr/>
            <p:nvPr/>
          </p:nvSpPr>
          <p:spPr>
            <a:xfrm>
              <a:off x="3395583" y="3341664"/>
              <a:ext cx="52381" cy="48746"/>
            </a:xfrm>
            <a:custGeom>
              <a:avLst/>
              <a:gdLst/>
              <a:ahLst/>
              <a:cxnLst/>
              <a:rect l="l" t="t" r="r" b="b"/>
              <a:pathLst>
                <a:path w="461" h="429" extrusionOk="0">
                  <a:moveTo>
                    <a:pt x="231" y="95"/>
                  </a:moveTo>
                  <a:cubicBezTo>
                    <a:pt x="294" y="95"/>
                    <a:pt x="366" y="127"/>
                    <a:pt x="366" y="230"/>
                  </a:cubicBezTo>
                  <a:cubicBezTo>
                    <a:pt x="366" y="294"/>
                    <a:pt x="294" y="357"/>
                    <a:pt x="231" y="357"/>
                  </a:cubicBezTo>
                  <a:cubicBezTo>
                    <a:pt x="167" y="357"/>
                    <a:pt x="96" y="294"/>
                    <a:pt x="96" y="230"/>
                  </a:cubicBezTo>
                  <a:cubicBezTo>
                    <a:pt x="96" y="127"/>
                    <a:pt x="167" y="95"/>
                    <a:pt x="231" y="95"/>
                  </a:cubicBezTo>
                  <a:close/>
                  <a:moveTo>
                    <a:pt x="231" y="0"/>
                  </a:moveTo>
                  <a:cubicBezTo>
                    <a:pt x="96" y="0"/>
                    <a:pt x="1" y="95"/>
                    <a:pt x="1" y="230"/>
                  </a:cubicBezTo>
                  <a:cubicBezTo>
                    <a:pt x="1" y="325"/>
                    <a:pt x="96" y="428"/>
                    <a:pt x="231" y="428"/>
                  </a:cubicBezTo>
                  <a:cubicBezTo>
                    <a:pt x="366" y="428"/>
                    <a:pt x="461" y="325"/>
                    <a:pt x="461" y="230"/>
                  </a:cubicBezTo>
                  <a:cubicBezTo>
                    <a:pt x="461" y="95"/>
                    <a:pt x="366" y="0"/>
                    <a:pt x="231" y="0"/>
                  </a:cubicBez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4" name="Google Shape;2761;p44">
              <a:extLst>
                <a:ext uri="{FF2B5EF4-FFF2-40B4-BE49-F238E27FC236}">
                  <a16:creationId xmlns:a16="http://schemas.microsoft.com/office/drawing/2014/main" id="{D71BB604-4686-4B42-8613-A3C783B083A2}"/>
                </a:ext>
              </a:extLst>
            </p:cNvPr>
            <p:cNvSpPr/>
            <p:nvPr/>
          </p:nvSpPr>
          <p:spPr>
            <a:xfrm>
              <a:off x="3504664" y="3341664"/>
              <a:ext cx="52268" cy="48746"/>
            </a:xfrm>
            <a:custGeom>
              <a:avLst/>
              <a:gdLst/>
              <a:ahLst/>
              <a:cxnLst/>
              <a:rect l="l" t="t" r="r" b="b"/>
              <a:pathLst>
                <a:path w="460" h="429" extrusionOk="0">
                  <a:moveTo>
                    <a:pt x="230" y="95"/>
                  </a:moveTo>
                  <a:cubicBezTo>
                    <a:pt x="293" y="95"/>
                    <a:pt x="365" y="127"/>
                    <a:pt x="365" y="230"/>
                  </a:cubicBezTo>
                  <a:cubicBezTo>
                    <a:pt x="365" y="294"/>
                    <a:pt x="293" y="357"/>
                    <a:pt x="230" y="357"/>
                  </a:cubicBezTo>
                  <a:cubicBezTo>
                    <a:pt x="167" y="357"/>
                    <a:pt x="95" y="294"/>
                    <a:pt x="95" y="230"/>
                  </a:cubicBezTo>
                  <a:cubicBezTo>
                    <a:pt x="95" y="127"/>
                    <a:pt x="167" y="95"/>
                    <a:pt x="230" y="95"/>
                  </a:cubicBezTo>
                  <a:close/>
                  <a:moveTo>
                    <a:pt x="230" y="0"/>
                  </a:moveTo>
                  <a:cubicBezTo>
                    <a:pt x="95" y="0"/>
                    <a:pt x="0" y="95"/>
                    <a:pt x="0" y="230"/>
                  </a:cubicBezTo>
                  <a:cubicBezTo>
                    <a:pt x="0" y="325"/>
                    <a:pt x="95" y="428"/>
                    <a:pt x="230" y="428"/>
                  </a:cubicBezTo>
                  <a:cubicBezTo>
                    <a:pt x="365" y="428"/>
                    <a:pt x="460" y="325"/>
                    <a:pt x="460" y="230"/>
                  </a:cubicBezTo>
                  <a:cubicBezTo>
                    <a:pt x="460" y="95"/>
                    <a:pt x="365" y="0"/>
                    <a:pt x="230" y="0"/>
                  </a:cubicBez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5" name="Google Shape;2762;p44">
              <a:extLst>
                <a:ext uri="{FF2B5EF4-FFF2-40B4-BE49-F238E27FC236}">
                  <a16:creationId xmlns:a16="http://schemas.microsoft.com/office/drawing/2014/main" id="{7B0F358B-08AC-43A3-9371-EA126A386C24}"/>
                </a:ext>
              </a:extLst>
            </p:cNvPr>
            <p:cNvSpPr/>
            <p:nvPr/>
          </p:nvSpPr>
          <p:spPr>
            <a:xfrm>
              <a:off x="3361382" y="3224515"/>
              <a:ext cx="225318" cy="11817"/>
            </a:xfrm>
            <a:custGeom>
              <a:avLst/>
              <a:gdLst/>
              <a:ahLst/>
              <a:cxnLst/>
              <a:rect l="l" t="t" r="r" b="b"/>
              <a:pathLst>
                <a:path w="1983" h="104" extrusionOk="0">
                  <a:moveTo>
                    <a:pt x="1" y="1"/>
                  </a:moveTo>
                  <a:lnTo>
                    <a:pt x="1" y="104"/>
                  </a:lnTo>
                  <a:lnTo>
                    <a:pt x="1982" y="104"/>
                  </a:lnTo>
                  <a:lnTo>
                    <a:pt x="1982" y="1"/>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6" name="Google Shape;2763;p44">
              <a:extLst>
                <a:ext uri="{FF2B5EF4-FFF2-40B4-BE49-F238E27FC236}">
                  <a16:creationId xmlns:a16="http://schemas.microsoft.com/office/drawing/2014/main" id="{9ECE7A45-1545-434F-B2BA-3F3FA1EB7A06}"/>
                </a:ext>
              </a:extLst>
            </p:cNvPr>
            <p:cNvSpPr/>
            <p:nvPr/>
          </p:nvSpPr>
          <p:spPr>
            <a:xfrm>
              <a:off x="3369563" y="3262352"/>
              <a:ext cx="206343" cy="7386"/>
            </a:xfrm>
            <a:custGeom>
              <a:avLst/>
              <a:gdLst/>
              <a:ahLst/>
              <a:cxnLst/>
              <a:rect l="l" t="t" r="r" b="b"/>
              <a:pathLst>
                <a:path w="1816" h="65" extrusionOk="0">
                  <a:moveTo>
                    <a:pt x="0" y="1"/>
                  </a:moveTo>
                  <a:lnTo>
                    <a:pt x="0" y="64"/>
                  </a:lnTo>
                  <a:lnTo>
                    <a:pt x="1815" y="64"/>
                  </a:lnTo>
                  <a:lnTo>
                    <a:pt x="1815" y="1"/>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7" name="Google Shape;2764;p44">
              <a:extLst>
                <a:ext uri="{FF2B5EF4-FFF2-40B4-BE49-F238E27FC236}">
                  <a16:creationId xmlns:a16="http://schemas.microsoft.com/office/drawing/2014/main" id="{5AFC7956-72A9-43EE-B553-697D52B67C40}"/>
                </a:ext>
              </a:extLst>
            </p:cNvPr>
            <p:cNvSpPr/>
            <p:nvPr/>
          </p:nvSpPr>
          <p:spPr>
            <a:xfrm>
              <a:off x="3473985" y="3082254"/>
              <a:ext cx="11817" cy="82948"/>
            </a:xfrm>
            <a:custGeom>
              <a:avLst/>
              <a:gdLst/>
              <a:ahLst/>
              <a:cxnLst/>
              <a:rect l="l" t="t" r="r" b="b"/>
              <a:pathLst>
                <a:path w="104" h="730" extrusionOk="0">
                  <a:moveTo>
                    <a:pt x="1" y="0"/>
                  </a:moveTo>
                  <a:lnTo>
                    <a:pt x="1" y="730"/>
                  </a:lnTo>
                  <a:lnTo>
                    <a:pt x="104" y="730"/>
                  </a:lnTo>
                  <a:lnTo>
                    <a:pt x="104" y="0"/>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8" name="Google Shape;2765;p44">
              <a:extLst>
                <a:ext uri="{FF2B5EF4-FFF2-40B4-BE49-F238E27FC236}">
                  <a16:creationId xmlns:a16="http://schemas.microsoft.com/office/drawing/2014/main" id="{8B8D0265-1404-4437-93EF-8241DF512140}"/>
                </a:ext>
              </a:extLst>
            </p:cNvPr>
            <p:cNvSpPr/>
            <p:nvPr/>
          </p:nvSpPr>
          <p:spPr>
            <a:xfrm>
              <a:off x="3511823" y="3093958"/>
              <a:ext cx="37951" cy="71244"/>
            </a:xfrm>
            <a:custGeom>
              <a:avLst/>
              <a:gdLst/>
              <a:ahLst/>
              <a:cxnLst/>
              <a:rect l="l" t="t" r="r" b="b"/>
              <a:pathLst>
                <a:path w="334" h="627" extrusionOk="0">
                  <a:moveTo>
                    <a:pt x="230" y="0"/>
                  </a:moveTo>
                  <a:lnTo>
                    <a:pt x="1" y="595"/>
                  </a:lnTo>
                  <a:lnTo>
                    <a:pt x="64" y="627"/>
                  </a:lnTo>
                  <a:lnTo>
                    <a:pt x="333" y="32"/>
                  </a:lnTo>
                  <a:lnTo>
                    <a:pt x="230" y="0"/>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9" name="Google Shape;2766;p44">
              <a:extLst>
                <a:ext uri="{FF2B5EF4-FFF2-40B4-BE49-F238E27FC236}">
                  <a16:creationId xmlns:a16="http://schemas.microsoft.com/office/drawing/2014/main" id="{BC1AAE1A-DBD6-400C-A040-1CEE0BF804A0}"/>
                </a:ext>
              </a:extLst>
            </p:cNvPr>
            <p:cNvSpPr/>
            <p:nvPr/>
          </p:nvSpPr>
          <p:spPr>
            <a:xfrm>
              <a:off x="3560455" y="3111911"/>
              <a:ext cx="53290" cy="56927"/>
            </a:xfrm>
            <a:custGeom>
              <a:avLst/>
              <a:gdLst/>
              <a:ahLst/>
              <a:cxnLst/>
              <a:rect l="l" t="t" r="r" b="b"/>
              <a:pathLst>
                <a:path w="469" h="501" extrusionOk="0">
                  <a:moveTo>
                    <a:pt x="397" y="1"/>
                  </a:moveTo>
                  <a:lnTo>
                    <a:pt x="1" y="437"/>
                  </a:lnTo>
                  <a:lnTo>
                    <a:pt x="72" y="500"/>
                  </a:lnTo>
                  <a:lnTo>
                    <a:pt x="468" y="40"/>
                  </a:lnTo>
                  <a:lnTo>
                    <a:pt x="397" y="1"/>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20" name="Google Shape;2767;p44">
              <a:extLst>
                <a:ext uri="{FF2B5EF4-FFF2-40B4-BE49-F238E27FC236}">
                  <a16:creationId xmlns:a16="http://schemas.microsoft.com/office/drawing/2014/main" id="{173D8D01-AD9F-41E8-9F86-520E2E10BE87}"/>
                </a:ext>
              </a:extLst>
            </p:cNvPr>
            <p:cNvSpPr/>
            <p:nvPr/>
          </p:nvSpPr>
          <p:spPr>
            <a:xfrm>
              <a:off x="3410923" y="3093958"/>
              <a:ext cx="37042" cy="71244"/>
            </a:xfrm>
            <a:custGeom>
              <a:avLst/>
              <a:gdLst/>
              <a:ahLst/>
              <a:cxnLst/>
              <a:rect l="l" t="t" r="r" b="b"/>
              <a:pathLst>
                <a:path w="326" h="627" extrusionOk="0">
                  <a:moveTo>
                    <a:pt x="64" y="0"/>
                  </a:moveTo>
                  <a:lnTo>
                    <a:pt x="1" y="32"/>
                  </a:lnTo>
                  <a:lnTo>
                    <a:pt x="262" y="627"/>
                  </a:lnTo>
                  <a:lnTo>
                    <a:pt x="326" y="595"/>
                  </a:lnTo>
                  <a:lnTo>
                    <a:pt x="64" y="0"/>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21" name="Google Shape;2768;p44">
              <a:extLst>
                <a:ext uri="{FF2B5EF4-FFF2-40B4-BE49-F238E27FC236}">
                  <a16:creationId xmlns:a16="http://schemas.microsoft.com/office/drawing/2014/main" id="{01C2725B-E85D-4E41-9414-C6BDA3F82C00}"/>
                </a:ext>
              </a:extLst>
            </p:cNvPr>
            <p:cNvSpPr/>
            <p:nvPr/>
          </p:nvSpPr>
          <p:spPr>
            <a:xfrm>
              <a:off x="3343429" y="3111911"/>
              <a:ext cx="55904" cy="56927"/>
            </a:xfrm>
            <a:custGeom>
              <a:avLst/>
              <a:gdLst/>
              <a:ahLst/>
              <a:cxnLst/>
              <a:rect l="l" t="t" r="r" b="b"/>
              <a:pathLst>
                <a:path w="492" h="501" extrusionOk="0">
                  <a:moveTo>
                    <a:pt x="95" y="1"/>
                  </a:moveTo>
                  <a:lnTo>
                    <a:pt x="0" y="40"/>
                  </a:lnTo>
                  <a:lnTo>
                    <a:pt x="428" y="500"/>
                  </a:lnTo>
                  <a:lnTo>
                    <a:pt x="492" y="437"/>
                  </a:lnTo>
                  <a:lnTo>
                    <a:pt x="95" y="1"/>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grpSp>
      <p:pic>
        <p:nvPicPr>
          <p:cNvPr id="1026" name="Picture 2" descr="Businesswoman is Thinking clipart">
            <a:extLst>
              <a:ext uri="{FF2B5EF4-FFF2-40B4-BE49-F238E27FC236}">
                <a16:creationId xmlns:a16="http://schemas.microsoft.com/office/drawing/2014/main" id="{8C252F90-6ADC-4613-83E1-3302EDFD6B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292" y="1992434"/>
            <a:ext cx="3449637" cy="461518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Sữa Tươi Tiệt Trùng Nguyên Chất TH true MILK 180 ml – TH true MILK">
            <a:extLst>
              <a:ext uri="{FF2B5EF4-FFF2-40B4-BE49-F238E27FC236}">
                <a16:creationId xmlns:a16="http://schemas.microsoft.com/office/drawing/2014/main" id="{2A50B57D-0E2F-47CE-A422-ED9FEC45A26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87616" y="3532798"/>
            <a:ext cx="2961250" cy="2961250"/>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22">
            <a:extLst>
              <a:ext uri="{FF2B5EF4-FFF2-40B4-BE49-F238E27FC236}">
                <a16:creationId xmlns:a16="http://schemas.microsoft.com/office/drawing/2014/main" id="{6F93B1E3-4F58-46F0-9156-0E5AA0A114BB}"/>
              </a:ext>
            </a:extLst>
          </p:cNvPr>
          <p:cNvGrpSpPr/>
          <p:nvPr/>
        </p:nvGrpSpPr>
        <p:grpSpPr>
          <a:xfrm>
            <a:off x="5140594" y="2734567"/>
            <a:ext cx="7069649" cy="1853752"/>
            <a:chOff x="9189600" y="61434"/>
            <a:chExt cx="3079531" cy="1099386"/>
          </a:xfrm>
        </p:grpSpPr>
        <p:sp>
          <p:nvSpPr>
            <p:cNvPr id="24" name="Cloud 23">
              <a:extLst>
                <a:ext uri="{FF2B5EF4-FFF2-40B4-BE49-F238E27FC236}">
                  <a16:creationId xmlns:a16="http://schemas.microsoft.com/office/drawing/2014/main" id="{90379F41-B101-45B6-BB48-FBA723626CAC}"/>
                </a:ext>
              </a:extLst>
            </p:cNvPr>
            <p:cNvSpPr/>
            <p:nvPr/>
          </p:nvSpPr>
          <p:spPr>
            <a:xfrm>
              <a:off x="9189600" y="61434"/>
              <a:ext cx="3079531" cy="1099386"/>
            </a:xfrm>
            <a:prstGeom prst="cloud">
              <a:avLst/>
            </a:prstGeom>
            <a:solidFill>
              <a:srgbClr val="FFF3F3"/>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a:extLst>
                <a:ext uri="{FF2B5EF4-FFF2-40B4-BE49-F238E27FC236}">
                  <a16:creationId xmlns:a16="http://schemas.microsoft.com/office/drawing/2014/main" id="{C7D7CC5E-6DDE-4B06-883C-7E7F8C5D048C}"/>
                </a:ext>
              </a:extLst>
            </p:cNvPr>
            <p:cNvSpPr txBox="1"/>
            <p:nvPr/>
          </p:nvSpPr>
          <p:spPr>
            <a:xfrm>
              <a:off x="9453439" y="313546"/>
              <a:ext cx="2551852" cy="595162"/>
            </a:xfrm>
            <a:prstGeom prst="rect">
              <a:avLst/>
            </a:prstGeom>
            <a:noFill/>
          </p:spPr>
          <p:txBody>
            <a:bodyPr wrap="square" rtlCol="0">
              <a:spAutoFit/>
            </a:bodyPr>
            <a:lstStyle/>
            <a:p>
              <a:pPr algn="ctr">
                <a:lnSpc>
                  <a:spcPct val="110000"/>
                </a:lnSpc>
              </a:pPr>
              <a:r>
                <a:rPr lang="en-US" sz="2800" b="1" dirty="0" err="1">
                  <a:solidFill>
                    <a:srgbClr val="002060"/>
                  </a:solidFill>
                  <a:cs typeface="Arial" panose="020B0604020202020204" pitchFamily="34" charset="0"/>
                </a:rPr>
                <a:t>Em</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có</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biết</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hộp</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sữa</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hằng</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ngày</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em</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uống</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có</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giá</a:t>
              </a:r>
              <a:r>
                <a:rPr lang="en-US" sz="2800" b="1" dirty="0">
                  <a:solidFill>
                    <a:srgbClr val="002060"/>
                  </a:solidFill>
                  <a:cs typeface="Arial" panose="020B0604020202020204" pitchFamily="34" charset="0"/>
                </a:rPr>
                <a:t> bao </a:t>
              </a:r>
              <a:r>
                <a:rPr lang="en-US" sz="2800" b="1" dirty="0" err="1">
                  <a:solidFill>
                    <a:srgbClr val="002060"/>
                  </a:solidFill>
                  <a:cs typeface="Arial" panose="020B0604020202020204" pitchFamily="34" charset="0"/>
                </a:rPr>
                <a:t>nhiêu</a:t>
              </a:r>
              <a:r>
                <a:rPr lang="en-US" sz="2800" b="1" dirty="0">
                  <a:solidFill>
                    <a:srgbClr val="002060"/>
                  </a:solidFill>
                  <a:cs typeface="Arial" panose="020B0604020202020204" pitchFamily="34" charset="0"/>
                </a:rPr>
                <a:t>?</a:t>
              </a:r>
            </a:p>
          </p:txBody>
        </p:sp>
      </p:grpSp>
      <p:sp>
        <p:nvSpPr>
          <p:cNvPr id="26" name="Rectangle: Rounded Corners 25">
            <a:extLst>
              <a:ext uri="{FF2B5EF4-FFF2-40B4-BE49-F238E27FC236}">
                <a16:creationId xmlns:a16="http://schemas.microsoft.com/office/drawing/2014/main" id="{A61D89B0-EC74-4D2C-97AB-2C63BEA980E0}"/>
              </a:ext>
            </a:extLst>
          </p:cNvPr>
          <p:cNvSpPr/>
          <p:nvPr/>
        </p:nvSpPr>
        <p:spPr>
          <a:xfrm>
            <a:off x="3202188" y="1628776"/>
            <a:ext cx="8653901" cy="72940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cs typeface="Arial" panose="020B0604020202020204" pitchFamily="34" charset="0"/>
              </a:rPr>
              <a:t>CHIA SẺ VỀ  MÓN ĐỒ MÀ EM ĐANG SỬ DỤNG</a:t>
            </a:r>
          </a:p>
        </p:txBody>
      </p:sp>
    </p:spTree>
    <p:extLst>
      <p:ext uri="{BB962C8B-B14F-4D97-AF65-F5344CB8AC3E}">
        <p14:creationId xmlns:p14="http://schemas.microsoft.com/office/powerpoint/2010/main" val="216607508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right)">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0" name="Google Shape;2757;p44">
            <a:extLst>
              <a:ext uri="{FF2B5EF4-FFF2-40B4-BE49-F238E27FC236}">
                <a16:creationId xmlns:a16="http://schemas.microsoft.com/office/drawing/2014/main" id="{4091A18D-5C6C-44EC-BEE7-EEA1BCB328AA}"/>
              </a:ext>
            </a:extLst>
          </p:cNvPr>
          <p:cNvGrpSpPr/>
          <p:nvPr/>
        </p:nvGrpSpPr>
        <p:grpSpPr>
          <a:xfrm>
            <a:off x="10410825" y="241720"/>
            <a:ext cx="1570996" cy="1387056"/>
            <a:chOff x="3275821" y="3082254"/>
            <a:chExt cx="337924" cy="308156"/>
          </a:xfrm>
          <a:solidFill>
            <a:schemeClr val="accent2"/>
          </a:solidFill>
        </p:grpSpPr>
        <p:sp>
          <p:nvSpPr>
            <p:cNvPr id="11" name="Google Shape;2758;p44">
              <a:extLst>
                <a:ext uri="{FF2B5EF4-FFF2-40B4-BE49-F238E27FC236}">
                  <a16:creationId xmlns:a16="http://schemas.microsoft.com/office/drawing/2014/main" id="{83543BBA-D839-444A-BB24-F892C706ADED}"/>
                </a:ext>
              </a:extLst>
            </p:cNvPr>
            <p:cNvSpPr/>
            <p:nvPr/>
          </p:nvSpPr>
          <p:spPr>
            <a:xfrm>
              <a:off x="3275821" y="3157021"/>
              <a:ext cx="284744" cy="188281"/>
            </a:xfrm>
            <a:custGeom>
              <a:avLst/>
              <a:gdLst/>
              <a:ahLst/>
              <a:cxnLst/>
              <a:rect l="l" t="t" r="r" b="b"/>
              <a:pathLst>
                <a:path w="2506" h="1657" extrusionOk="0">
                  <a:moveTo>
                    <a:pt x="1" y="0"/>
                  </a:moveTo>
                  <a:lnTo>
                    <a:pt x="1" y="72"/>
                  </a:lnTo>
                  <a:lnTo>
                    <a:pt x="326" y="72"/>
                  </a:lnTo>
                  <a:cubicBezTo>
                    <a:pt x="397" y="72"/>
                    <a:pt x="595" y="103"/>
                    <a:pt x="659" y="468"/>
                  </a:cubicBezTo>
                  <a:cubicBezTo>
                    <a:pt x="722" y="833"/>
                    <a:pt x="952" y="1625"/>
                    <a:pt x="952" y="1625"/>
                  </a:cubicBezTo>
                  <a:lnTo>
                    <a:pt x="952" y="1657"/>
                  </a:lnTo>
                  <a:lnTo>
                    <a:pt x="2506" y="1657"/>
                  </a:lnTo>
                  <a:lnTo>
                    <a:pt x="2506" y="1554"/>
                  </a:lnTo>
                  <a:lnTo>
                    <a:pt x="1023" y="1554"/>
                  </a:lnTo>
                  <a:cubicBezTo>
                    <a:pt x="992" y="1427"/>
                    <a:pt x="825" y="761"/>
                    <a:pt x="754" y="468"/>
                  </a:cubicBezTo>
                  <a:cubicBezTo>
                    <a:pt x="690" y="103"/>
                    <a:pt x="492" y="0"/>
                    <a:pt x="326" y="0"/>
                  </a:cubicBez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2" name="Google Shape;2759;p44">
              <a:extLst>
                <a:ext uri="{FF2B5EF4-FFF2-40B4-BE49-F238E27FC236}">
                  <a16:creationId xmlns:a16="http://schemas.microsoft.com/office/drawing/2014/main" id="{C9180BD5-5174-4A87-84E2-501EFD61A83B}"/>
                </a:ext>
              </a:extLst>
            </p:cNvPr>
            <p:cNvSpPr/>
            <p:nvPr/>
          </p:nvSpPr>
          <p:spPr>
            <a:xfrm>
              <a:off x="3354223" y="3191222"/>
              <a:ext cx="247816" cy="116241"/>
            </a:xfrm>
            <a:custGeom>
              <a:avLst/>
              <a:gdLst/>
              <a:ahLst/>
              <a:cxnLst/>
              <a:rect l="l" t="t" r="r" b="b"/>
              <a:pathLst>
                <a:path w="2181" h="1023" extrusionOk="0">
                  <a:moveTo>
                    <a:pt x="0" y="0"/>
                  </a:moveTo>
                  <a:lnTo>
                    <a:pt x="0" y="96"/>
                  </a:lnTo>
                  <a:lnTo>
                    <a:pt x="2085" y="96"/>
                  </a:lnTo>
                  <a:lnTo>
                    <a:pt x="1887" y="928"/>
                  </a:lnTo>
                  <a:lnTo>
                    <a:pt x="230" y="928"/>
                  </a:lnTo>
                  <a:lnTo>
                    <a:pt x="230" y="1023"/>
                  </a:lnTo>
                  <a:lnTo>
                    <a:pt x="1950" y="1023"/>
                  </a:lnTo>
                  <a:lnTo>
                    <a:pt x="2180" y="0"/>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3" name="Google Shape;2760;p44">
              <a:extLst>
                <a:ext uri="{FF2B5EF4-FFF2-40B4-BE49-F238E27FC236}">
                  <a16:creationId xmlns:a16="http://schemas.microsoft.com/office/drawing/2014/main" id="{C1F60A23-F15C-44C6-A397-55CD8294A8A4}"/>
                </a:ext>
              </a:extLst>
            </p:cNvPr>
            <p:cNvSpPr/>
            <p:nvPr/>
          </p:nvSpPr>
          <p:spPr>
            <a:xfrm>
              <a:off x="3395583" y="3341664"/>
              <a:ext cx="52381" cy="48746"/>
            </a:xfrm>
            <a:custGeom>
              <a:avLst/>
              <a:gdLst/>
              <a:ahLst/>
              <a:cxnLst/>
              <a:rect l="l" t="t" r="r" b="b"/>
              <a:pathLst>
                <a:path w="461" h="429" extrusionOk="0">
                  <a:moveTo>
                    <a:pt x="231" y="95"/>
                  </a:moveTo>
                  <a:cubicBezTo>
                    <a:pt x="294" y="95"/>
                    <a:pt x="366" y="127"/>
                    <a:pt x="366" y="230"/>
                  </a:cubicBezTo>
                  <a:cubicBezTo>
                    <a:pt x="366" y="294"/>
                    <a:pt x="294" y="357"/>
                    <a:pt x="231" y="357"/>
                  </a:cubicBezTo>
                  <a:cubicBezTo>
                    <a:pt x="167" y="357"/>
                    <a:pt x="96" y="294"/>
                    <a:pt x="96" y="230"/>
                  </a:cubicBezTo>
                  <a:cubicBezTo>
                    <a:pt x="96" y="127"/>
                    <a:pt x="167" y="95"/>
                    <a:pt x="231" y="95"/>
                  </a:cubicBezTo>
                  <a:close/>
                  <a:moveTo>
                    <a:pt x="231" y="0"/>
                  </a:moveTo>
                  <a:cubicBezTo>
                    <a:pt x="96" y="0"/>
                    <a:pt x="1" y="95"/>
                    <a:pt x="1" y="230"/>
                  </a:cubicBezTo>
                  <a:cubicBezTo>
                    <a:pt x="1" y="325"/>
                    <a:pt x="96" y="428"/>
                    <a:pt x="231" y="428"/>
                  </a:cubicBezTo>
                  <a:cubicBezTo>
                    <a:pt x="366" y="428"/>
                    <a:pt x="461" y="325"/>
                    <a:pt x="461" y="230"/>
                  </a:cubicBezTo>
                  <a:cubicBezTo>
                    <a:pt x="461" y="95"/>
                    <a:pt x="366" y="0"/>
                    <a:pt x="231" y="0"/>
                  </a:cubicBez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4" name="Google Shape;2761;p44">
              <a:extLst>
                <a:ext uri="{FF2B5EF4-FFF2-40B4-BE49-F238E27FC236}">
                  <a16:creationId xmlns:a16="http://schemas.microsoft.com/office/drawing/2014/main" id="{D71BB604-4686-4B42-8613-A3C783B083A2}"/>
                </a:ext>
              </a:extLst>
            </p:cNvPr>
            <p:cNvSpPr/>
            <p:nvPr/>
          </p:nvSpPr>
          <p:spPr>
            <a:xfrm>
              <a:off x="3504664" y="3341664"/>
              <a:ext cx="52268" cy="48746"/>
            </a:xfrm>
            <a:custGeom>
              <a:avLst/>
              <a:gdLst/>
              <a:ahLst/>
              <a:cxnLst/>
              <a:rect l="l" t="t" r="r" b="b"/>
              <a:pathLst>
                <a:path w="460" h="429" extrusionOk="0">
                  <a:moveTo>
                    <a:pt x="230" y="95"/>
                  </a:moveTo>
                  <a:cubicBezTo>
                    <a:pt x="293" y="95"/>
                    <a:pt x="365" y="127"/>
                    <a:pt x="365" y="230"/>
                  </a:cubicBezTo>
                  <a:cubicBezTo>
                    <a:pt x="365" y="294"/>
                    <a:pt x="293" y="357"/>
                    <a:pt x="230" y="357"/>
                  </a:cubicBezTo>
                  <a:cubicBezTo>
                    <a:pt x="167" y="357"/>
                    <a:pt x="95" y="294"/>
                    <a:pt x="95" y="230"/>
                  </a:cubicBezTo>
                  <a:cubicBezTo>
                    <a:pt x="95" y="127"/>
                    <a:pt x="167" y="95"/>
                    <a:pt x="230" y="95"/>
                  </a:cubicBezTo>
                  <a:close/>
                  <a:moveTo>
                    <a:pt x="230" y="0"/>
                  </a:moveTo>
                  <a:cubicBezTo>
                    <a:pt x="95" y="0"/>
                    <a:pt x="0" y="95"/>
                    <a:pt x="0" y="230"/>
                  </a:cubicBezTo>
                  <a:cubicBezTo>
                    <a:pt x="0" y="325"/>
                    <a:pt x="95" y="428"/>
                    <a:pt x="230" y="428"/>
                  </a:cubicBezTo>
                  <a:cubicBezTo>
                    <a:pt x="365" y="428"/>
                    <a:pt x="460" y="325"/>
                    <a:pt x="460" y="230"/>
                  </a:cubicBezTo>
                  <a:cubicBezTo>
                    <a:pt x="460" y="95"/>
                    <a:pt x="365" y="0"/>
                    <a:pt x="230" y="0"/>
                  </a:cubicBez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5" name="Google Shape;2762;p44">
              <a:extLst>
                <a:ext uri="{FF2B5EF4-FFF2-40B4-BE49-F238E27FC236}">
                  <a16:creationId xmlns:a16="http://schemas.microsoft.com/office/drawing/2014/main" id="{7B0F358B-08AC-43A3-9371-EA126A386C24}"/>
                </a:ext>
              </a:extLst>
            </p:cNvPr>
            <p:cNvSpPr/>
            <p:nvPr/>
          </p:nvSpPr>
          <p:spPr>
            <a:xfrm>
              <a:off x="3361382" y="3224515"/>
              <a:ext cx="225318" cy="11817"/>
            </a:xfrm>
            <a:custGeom>
              <a:avLst/>
              <a:gdLst/>
              <a:ahLst/>
              <a:cxnLst/>
              <a:rect l="l" t="t" r="r" b="b"/>
              <a:pathLst>
                <a:path w="1983" h="104" extrusionOk="0">
                  <a:moveTo>
                    <a:pt x="1" y="1"/>
                  </a:moveTo>
                  <a:lnTo>
                    <a:pt x="1" y="104"/>
                  </a:lnTo>
                  <a:lnTo>
                    <a:pt x="1982" y="104"/>
                  </a:lnTo>
                  <a:lnTo>
                    <a:pt x="1982" y="1"/>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6" name="Google Shape;2763;p44">
              <a:extLst>
                <a:ext uri="{FF2B5EF4-FFF2-40B4-BE49-F238E27FC236}">
                  <a16:creationId xmlns:a16="http://schemas.microsoft.com/office/drawing/2014/main" id="{9ECE7A45-1545-434F-B2BA-3F3FA1EB7A06}"/>
                </a:ext>
              </a:extLst>
            </p:cNvPr>
            <p:cNvSpPr/>
            <p:nvPr/>
          </p:nvSpPr>
          <p:spPr>
            <a:xfrm>
              <a:off x="3369563" y="3262352"/>
              <a:ext cx="206343" cy="7386"/>
            </a:xfrm>
            <a:custGeom>
              <a:avLst/>
              <a:gdLst/>
              <a:ahLst/>
              <a:cxnLst/>
              <a:rect l="l" t="t" r="r" b="b"/>
              <a:pathLst>
                <a:path w="1816" h="65" extrusionOk="0">
                  <a:moveTo>
                    <a:pt x="0" y="1"/>
                  </a:moveTo>
                  <a:lnTo>
                    <a:pt x="0" y="64"/>
                  </a:lnTo>
                  <a:lnTo>
                    <a:pt x="1815" y="64"/>
                  </a:lnTo>
                  <a:lnTo>
                    <a:pt x="1815" y="1"/>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7" name="Google Shape;2764;p44">
              <a:extLst>
                <a:ext uri="{FF2B5EF4-FFF2-40B4-BE49-F238E27FC236}">
                  <a16:creationId xmlns:a16="http://schemas.microsoft.com/office/drawing/2014/main" id="{5AFC7956-72A9-43EE-B553-697D52B67C40}"/>
                </a:ext>
              </a:extLst>
            </p:cNvPr>
            <p:cNvSpPr/>
            <p:nvPr/>
          </p:nvSpPr>
          <p:spPr>
            <a:xfrm>
              <a:off x="3473985" y="3082254"/>
              <a:ext cx="11817" cy="82948"/>
            </a:xfrm>
            <a:custGeom>
              <a:avLst/>
              <a:gdLst/>
              <a:ahLst/>
              <a:cxnLst/>
              <a:rect l="l" t="t" r="r" b="b"/>
              <a:pathLst>
                <a:path w="104" h="730" extrusionOk="0">
                  <a:moveTo>
                    <a:pt x="1" y="0"/>
                  </a:moveTo>
                  <a:lnTo>
                    <a:pt x="1" y="730"/>
                  </a:lnTo>
                  <a:lnTo>
                    <a:pt x="104" y="730"/>
                  </a:lnTo>
                  <a:lnTo>
                    <a:pt x="104" y="0"/>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8" name="Google Shape;2765;p44">
              <a:extLst>
                <a:ext uri="{FF2B5EF4-FFF2-40B4-BE49-F238E27FC236}">
                  <a16:creationId xmlns:a16="http://schemas.microsoft.com/office/drawing/2014/main" id="{8B8D0265-1404-4437-93EF-8241DF512140}"/>
                </a:ext>
              </a:extLst>
            </p:cNvPr>
            <p:cNvSpPr/>
            <p:nvPr/>
          </p:nvSpPr>
          <p:spPr>
            <a:xfrm>
              <a:off x="3511823" y="3093958"/>
              <a:ext cx="37951" cy="71244"/>
            </a:xfrm>
            <a:custGeom>
              <a:avLst/>
              <a:gdLst/>
              <a:ahLst/>
              <a:cxnLst/>
              <a:rect l="l" t="t" r="r" b="b"/>
              <a:pathLst>
                <a:path w="334" h="627" extrusionOk="0">
                  <a:moveTo>
                    <a:pt x="230" y="0"/>
                  </a:moveTo>
                  <a:lnTo>
                    <a:pt x="1" y="595"/>
                  </a:lnTo>
                  <a:lnTo>
                    <a:pt x="64" y="627"/>
                  </a:lnTo>
                  <a:lnTo>
                    <a:pt x="333" y="32"/>
                  </a:lnTo>
                  <a:lnTo>
                    <a:pt x="230" y="0"/>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9" name="Google Shape;2766;p44">
              <a:extLst>
                <a:ext uri="{FF2B5EF4-FFF2-40B4-BE49-F238E27FC236}">
                  <a16:creationId xmlns:a16="http://schemas.microsoft.com/office/drawing/2014/main" id="{BC1AAE1A-DBD6-400C-A040-1CEE0BF804A0}"/>
                </a:ext>
              </a:extLst>
            </p:cNvPr>
            <p:cNvSpPr/>
            <p:nvPr/>
          </p:nvSpPr>
          <p:spPr>
            <a:xfrm>
              <a:off x="3560455" y="3111911"/>
              <a:ext cx="53290" cy="56927"/>
            </a:xfrm>
            <a:custGeom>
              <a:avLst/>
              <a:gdLst/>
              <a:ahLst/>
              <a:cxnLst/>
              <a:rect l="l" t="t" r="r" b="b"/>
              <a:pathLst>
                <a:path w="469" h="501" extrusionOk="0">
                  <a:moveTo>
                    <a:pt x="397" y="1"/>
                  </a:moveTo>
                  <a:lnTo>
                    <a:pt x="1" y="437"/>
                  </a:lnTo>
                  <a:lnTo>
                    <a:pt x="72" y="500"/>
                  </a:lnTo>
                  <a:lnTo>
                    <a:pt x="468" y="40"/>
                  </a:lnTo>
                  <a:lnTo>
                    <a:pt x="397" y="1"/>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20" name="Google Shape;2767;p44">
              <a:extLst>
                <a:ext uri="{FF2B5EF4-FFF2-40B4-BE49-F238E27FC236}">
                  <a16:creationId xmlns:a16="http://schemas.microsoft.com/office/drawing/2014/main" id="{173D8D01-AD9F-41E8-9F86-520E2E10BE87}"/>
                </a:ext>
              </a:extLst>
            </p:cNvPr>
            <p:cNvSpPr/>
            <p:nvPr/>
          </p:nvSpPr>
          <p:spPr>
            <a:xfrm>
              <a:off x="3410923" y="3093958"/>
              <a:ext cx="37042" cy="71244"/>
            </a:xfrm>
            <a:custGeom>
              <a:avLst/>
              <a:gdLst/>
              <a:ahLst/>
              <a:cxnLst/>
              <a:rect l="l" t="t" r="r" b="b"/>
              <a:pathLst>
                <a:path w="326" h="627" extrusionOk="0">
                  <a:moveTo>
                    <a:pt x="64" y="0"/>
                  </a:moveTo>
                  <a:lnTo>
                    <a:pt x="1" y="32"/>
                  </a:lnTo>
                  <a:lnTo>
                    <a:pt x="262" y="627"/>
                  </a:lnTo>
                  <a:lnTo>
                    <a:pt x="326" y="595"/>
                  </a:lnTo>
                  <a:lnTo>
                    <a:pt x="64" y="0"/>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21" name="Google Shape;2768;p44">
              <a:extLst>
                <a:ext uri="{FF2B5EF4-FFF2-40B4-BE49-F238E27FC236}">
                  <a16:creationId xmlns:a16="http://schemas.microsoft.com/office/drawing/2014/main" id="{01C2725B-E85D-4E41-9414-C6BDA3F82C00}"/>
                </a:ext>
              </a:extLst>
            </p:cNvPr>
            <p:cNvSpPr/>
            <p:nvPr/>
          </p:nvSpPr>
          <p:spPr>
            <a:xfrm>
              <a:off x="3343429" y="3111911"/>
              <a:ext cx="55904" cy="56927"/>
            </a:xfrm>
            <a:custGeom>
              <a:avLst/>
              <a:gdLst/>
              <a:ahLst/>
              <a:cxnLst/>
              <a:rect l="l" t="t" r="r" b="b"/>
              <a:pathLst>
                <a:path w="492" h="501" extrusionOk="0">
                  <a:moveTo>
                    <a:pt x="95" y="1"/>
                  </a:moveTo>
                  <a:lnTo>
                    <a:pt x="0" y="40"/>
                  </a:lnTo>
                  <a:lnTo>
                    <a:pt x="428" y="500"/>
                  </a:lnTo>
                  <a:lnTo>
                    <a:pt x="492" y="437"/>
                  </a:lnTo>
                  <a:lnTo>
                    <a:pt x="95" y="1"/>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grpSp>
      <p:sp>
        <p:nvSpPr>
          <p:cNvPr id="2" name="Rectangle: Rounded Corners 1">
            <a:extLst>
              <a:ext uri="{FF2B5EF4-FFF2-40B4-BE49-F238E27FC236}">
                <a16:creationId xmlns:a16="http://schemas.microsoft.com/office/drawing/2014/main" id="{119291DF-BDEB-450E-AA98-F1FE653B3BC1}"/>
              </a:ext>
            </a:extLst>
          </p:cNvPr>
          <p:cNvSpPr/>
          <p:nvPr/>
        </p:nvSpPr>
        <p:spPr>
          <a:xfrm>
            <a:off x="3411900" y="1610204"/>
            <a:ext cx="8444190" cy="72940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cs typeface="Arial" panose="020B0604020202020204" pitchFamily="34" charset="0"/>
              </a:rPr>
              <a:t>CHIA SẺ VỀ  MÓN ĐỒ MÀ EM ĐANG SỬ DỤNG</a:t>
            </a:r>
          </a:p>
        </p:txBody>
      </p:sp>
      <p:pic>
        <p:nvPicPr>
          <p:cNvPr id="1026" name="Picture 2" descr="Businesswoman is Thinking clipart">
            <a:extLst>
              <a:ext uri="{FF2B5EF4-FFF2-40B4-BE49-F238E27FC236}">
                <a16:creationId xmlns:a16="http://schemas.microsoft.com/office/drawing/2014/main" id="{8C252F90-6ADC-4613-83E1-3302EDFD6B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292" y="1992434"/>
            <a:ext cx="3449637" cy="4615185"/>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22">
            <a:extLst>
              <a:ext uri="{FF2B5EF4-FFF2-40B4-BE49-F238E27FC236}">
                <a16:creationId xmlns:a16="http://schemas.microsoft.com/office/drawing/2014/main" id="{6F93B1E3-4F58-46F0-9156-0E5AA0A114BB}"/>
              </a:ext>
            </a:extLst>
          </p:cNvPr>
          <p:cNvGrpSpPr/>
          <p:nvPr/>
        </p:nvGrpSpPr>
        <p:grpSpPr>
          <a:xfrm>
            <a:off x="5350305" y="2715995"/>
            <a:ext cx="7069649" cy="1853752"/>
            <a:chOff x="9189600" y="61434"/>
            <a:chExt cx="3079531" cy="1099386"/>
          </a:xfrm>
        </p:grpSpPr>
        <p:sp>
          <p:nvSpPr>
            <p:cNvPr id="24" name="Cloud 23">
              <a:extLst>
                <a:ext uri="{FF2B5EF4-FFF2-40B4-BE49-F238E27FC236}">
                  <a16:creationId xmlns:a16="http://schemas.microsoft.com/office/drawing/2014/main" id="{90379F41-B101-45B6-BB48-FBA723626CAC}"/>
                </a:ext>
              </a:extLst>
            </p:cNvPr>
            <p:cNvSpPr/>
            <p:nvPr/>
          </p:nvSpPr>
          <p:spPr>
            <a:xfrm>
              <a:off x="9189600" y="61434"/>
              <a:ext cx="3079531" cy="1099386"/>
            </a:xfrm>
            <a:prstGeom prst="cloud">
              <a:avLst/>
            </a:prstGeom>
            <a:solidFill>
              <a:srgbClr val="FFF3F3"/>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a:extLst>
                <a:ext uri="{FF2B5EF4-FFF2-40B4-BE49-F238E27FC236}">
                  <a16:creationId xmlns:a16="http://schemas.microsoft.com/office/drawing/2014/main" id="{C7D7CC5E-6DDE-4B06-883C-7E7F8C5D048C}"/>
                </a:ext>
              </a:extLst>
            </p:cNvPr>
            <p:cNvSpPr txBox="1"/>
            <p:nvPr/>
          </p:nvSpPr>
          <p:spPr>
            <a:xfrm>
              <a:off x="9453439" y="313546"/>
              <a:ext cx="2551852" cy="595162"/>
            </a:xfrm>
            <a:prstGeom prst="rect">
              <a:avLst/>
            </a:prstGeom>
            <a:noFill/>
          </p:spPr>
          <p:txBody>
            <a:bodyPr wrap="square" rtlCol="0">
              <a:spAutoFit/>
            </a:bodyPr>
            <a:lstStyle/>
            <a:p>
              <a:pPr algn="ctr">
                <a:lnSpc>
                  <a:spcPct val="110000"/>
                </a:lnSpc>
              </a:pPr>
              <a:r>
                <a:rPr lang="en-US" sz="2800" b="1" dirty="0" err="1">
                  <a:solidFill>
                    <a:srgbClr val="002060"/>
                  </a:solidFill>
                  <a:cs typeface="Arial" panose="020B0604020202020204" pitchFamily="34" charset="0"/>
                </a:rPr>
                <a:t>Em</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có</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biết</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đồ</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em</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mặc</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hằng</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ngày</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có</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giá</a:t>
              </a:r>
              <a:r>
                <a:rPr lang="en-US" sz="2800" b="1" dirty="0">
                  <a:solidFill>
                    <a:srgbClr val="002060"/>
                  </a:solidFill>
                  <a:cs typeface="Arial" panose="020B0604020202020204" pitchFamily="34" charset="0"/>
                </a:rPr>
                <a:t> bao </a:t>
              </a:r>
              <a:r>
                <a:rPr lang="en-US" sz="2800" b="1" dirty="0" err="1">
                  <a:solidFill>
                    <a:srgbClr val="002060"/>
                  </a:solidFill>
                  <a:cs typeface="Arial" panose="020B0604020202020204" pitchFamily="34" charset="0"/>
                </a:rPr>
                <a:t>nhiêu</a:t>
              </a:r>
              <a:r>
                <a:rPr lang="en-US" sz="2800" b="1" dirty="0">
                  <a:solidFill>
                    <a:srgbClr val="002060"/>
                  </a:solidFill>
                  <a:cs typeface="Arial" panose="020B0604020202020204" pitchFamily="34" charset="0"/>
                </a:rPr>
                <a:t>?</a:t>
              </a:r>
            </a:p>
          </p:txBody>
        </p:sp>
      </p:grpSp>
      <p:grpSp>
        <p:nvGrpSpPr>
          <p:cNvPr id="26" name="Group 25">
            <a:extLst>
              <a:ext uri="{FF2B5EF4-FFF2-40B4-BE49-F238E27FC236}">
                <a16:creationId xmlns:a16="http://schemas.microsoft.com/office/drawing/2014/main" id="{F8A59F00-1285-4153-9EEA-0730D169FD0E}"/>
              </a:ext>
            </a:extLst>
          </p:cNvPr>
          <p:cNvGrpSpPr/>
          <p:nvPr/>
        </p:nvGrpSpPr>
        <p:grpSpPr>
          <a:xfrm>
            <a:off x="4166929" y="3807420"/>
            <a:ext cx="2711868" cy="2374861"/>
            <a:chOff x="6538941" y="2860044"/>
            <a:chExt cx="1832394" cy="1658853"/>
          </a:xfrm>
        </p:grpSpPr>
        <p:pic>
          <p:nvPicPr>
            <p:cNvPr id="27" name="Picture 26" descr="Icon&#10;&#10;Description automatically generated">
              <a:extLst>
                <a:ext uri="{FF2B5EF4-FFF2-40B4-BE49-F238E27FC236}">
                  <a16:creationId xmlns:a16="http://schemas.microsoft.com/office/drawing/2014/main" id="{53F66377-D641-4C00-AE29-0C419522EC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2482" y="2860044"/>
              <a:ext cx="1658853" cy="1658853"/>
            </a:xfrm>
            <a:prstGeom prst="rect">
              <a:avLst/>
            </a:prstGeom>
          </p:spPr>
        </p:pic>
        <p:grpSp>
          <p:nvGrpSpPr>
            <p:cNvPr id="28" name="Group 27">
              <a:extLst>
                <a:ext uri="{FF2B5EF4-FFF2-40B4-BE49-F238E27FC236}">
                  <a16:creationId xmlns:a16="http://schemas.microsoft.com/office/drawing/2014/main" id="{596DA85A-828B-41BC-9607-D28A29762CF4}"/>
                </a:ext>
              </a:extLst>
            </p:cNvPr>
            <p:cNvGrpSpPr/>
            <p:nvPr/>
          </p:nvGrpSpPr>
          <p:grpSpPr>
            <a:xfrm>
              <a:off x="6538941" y="2895913"/>
              <a:ext cx="910807" cy="1622984"/>
              <a:chOff x="7623288" y="4244111"/>
              <a:chExt cx="910807" cy="1622984"/>
            </a:xfrm>
          </p:grpSpPr>
          <p:pic>
            <p:nvPicPr>
              <p:cNvPr id="29" name="Picture 28" descr="Icon&#10;&#10;Description automatically generated">
                <a:extLst>
                  <a:ext uri="{FF2B5EF4-FFF2-40B4-BE49-F238E27FC236}">
                    <a16:creationId xmlns:a16="http://schemas.microsoft.com/office/drawing/2014/main" id="{1092CFB4-DDEA-4A45-88BB-391A7935B67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23289" y="4956289"/>
                <a:ext cx="910806" cy="910806"/>
              </a:xfrm>
              <a:prstGeom prst="rect">
                <a:avLst/>
              </a:prstGeom>
            </p:spPr>
          </p:pic>
          <p:pic>
            <p:nvPicPr>
              <p:cNvPr id="30" name="Picture 29" descr="Icon&#10;&#10;Description automatically generated">
                <a:extLst>
                  <a:ext uri="{FF2B5EF4-FFF2-40B4-BE49-F238E27FC236}">
                    <a16:creationId xmlns:a16="http://schemas.microsoft.com/office/drawing/2014/main" id="{272B1D5A-F9C5-425A-A3DB-9919AA75B1B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23288" y="4244111"/>
                <a:ext cx="910806" cy="910806"/>
              </a:xfrm>
              <a:prstGeom prst="rect">
                <a:avLst/>
              </a:prstGeom>
            </p:spPr>
          </p:pic>
        </p:grpSp>
      </p:grpSp>
    </p:spTree>
    <p:extLst>
      <p:ext uri="{BB962C8B-B14F-4D97-AF65-F5344CB8AC3E}">
        <p14:creationId xmlns:p14="http://schemas.microsoft.com/office/powerpoint/2010/main" val="299333178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right)">
                                      <p:cBhvr>
                                        <p:cTn id="7" dur="500"/>
                                        <p:tgtEl>
                                          <p:spTgt spid="23"/>
                                        </p:tgtEl>
                                      </p:cBhvr>
                                    </p:animEffect>
                                  </p:childTnLst>
                                </p:cTn>
                              </p:par>
                              <p:par>
                                <p:cTn id="8" presetID="53" presetClass="entr" presetSubtype="16"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 calcmode="lin" valueType="num">
                                      <p:cBhvr>
                                        <p:cTn id="10" dur="500" fill="hold"/>
                                        <p:tgtEl>
                                          <p:spTgt spid="26"/>
                                        </p:tgtEl>
                                        <p:attrNameLst>
                                          <p:attrName>ppt_w</p:attrName>
                                        </p:attrNameLst>
                                      </p:cBhvr>
                                      <p:tavLst>
                                        <p:tav tm="0">
                                          <p:val>
                                            <p:fltVal val="0"/>
                                          </p:val>
                                        </p:tav>
                                        <p:tav tm="100000">
                                          <p:val>
                                            <p:strVal val="#ppt_w"/>
                                          </p:val>
                                        </p:tav>
                                      </p:tavLst>
                                    </p:anim>
                                    <p:anim calcmode="lin" valueType="num">
                                      <p:cBhvr>
                                        <p:cTn id="11" dur="500" fill="hold"/>
                                        <p:tgtEl>
                                          <p:spTgt spid="26"/>
                                        </p:tgtEl>
                                        <p:attrNameLst>
                                          <p:attrName>ppt_h</p:attrName>
                                        </p:attrNameLst>
                                      </p:cBhvr>
                                      <p:tavLst>
                                        <p:tav tm="0">
                                          <p:val>
                                            <p:fltVal val="0"/>
                                          </p:val>
                                        </p:tav>
                                        <p:tav tm="100000">
                                          <p:val>
                                            <p:strVal val="#ppt_h"/>
                                          </p:val>
                                        </p:tav>
                                      </p:tavLst>
                                    </p:anim>
                                    <p:animEffect transition="in" filter="fade">
                                      <p:cBhvr>
                                        <p:cTn id="1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0" name="Google Shape;2757;p44">
            <a:extLst>
              <a:ext uri="{FF2B5EF4-FFF2-40B4-BE49-F238E27FC236}">
                <a16:creationId xmlns:a16="http://schemas.microsoft.com/office/drawing/2014/main" id="{4091A18D-5C6C-44EC-BEE7-EEA1BCB328AA}"/>
              </a:ext>
            </a:extLst>
          </p:cNvPr>
          <p:cNvGrpSpPr/>
          <p:nvPr/>
        </p:nvGrpSpPr>
        <p:grpSpPr>
          <a:xfrm>
            <a:off x="10410825" y="241720"/>
            <a:ext cx="1570996" cy="1387056"/>
            <a:chOff x="3275821" y="3082254"/>
            <a:chExt cx="337924" cy="308156"/>
          </a:xfrm>
          <a:solidFill>
            <a:schemeClr val="accent2"/>
          </a:solidFill>
        </p:grpSpPr>
        <p:sp>
          <p:nvSpPr>
            <p:cNvPr id="11" name="Google Shape;2758;p44">
              <a:extLst>
                <a:ext uri="{FF2B5EF4-FFF2-40B4-BE49-F238E27FC236}">
                  <a16:creationId xmlns:a16="http://schemas.microsoft.com/office/drawing/2014/main" id="{83543BBA-D839-444A-BB24-F892C706ADED}"/>
                </a:ext>
              </a:extLst>
            </p:cNvPr>
            <p:cNvSpPr/>
            <p:nvPr/>
          </p:nvSpPr>
          <p:spPr>
            <a:xfrm>
              <a:off x="3275821" y="3157021"/>
              <a:ext cx="284744" cy="188281"/>
            </a:xfrm>
            <a:custGeom>
              <a:avLst/>
              <a:gdLst/>
              <a:ahLst/>
              <a:cxnLst/>
              <a:rect l="l" t="t" r="r" b="b"/>
              <a:pathLst>
                <a:path w="2506" h="1657" extrusionOk="0">
                  <a:moveTo>
                    <a:pt x="1" y="0"/>
                  </a:moveTo>
                  <a:lnTo>
                    <a:pt x="1" y="72"/>
                  </a:lnTo>
                  <a:lnTo>
                    <a:pt x="326" y="72"/>
                  </a:lnTo>
                  <a:cubicBezTo>
                    <a:pt x="397" y="72"/>
                    <a:pt x="595" y="103"/>
                    <a:pt x="659" y="468"/>
                  </a:cubicBezTo>
                  <a:cubicBezTo>
                    <a:pt x="722" y="833"/>
                    <a:pt x="952" y="1625"/>
                    <a:pt x="952" y="1625"/>
                  </a:cubicBezTo>
                  <a:lnTo>
                    <a:pt x="952" y="1657"/>
                  </a:lnTo>
                  <a:lnTo>
                    <a:pt x="2506" y="1657"/>
                  </a:lnTo>
                  <a:lnTo>
                    <a:pt x="2506" y="1554"/>
                  </a:lnTo>
                  <a:lnTo>
                    <a:pt x="1023" y="1554"/>
                  </a:lnTo>
                  <a:cubicBezTo>
                    <a:pt x="992" y="1427"/>
                    <a:pt x="825" y="761"/>
                    <a:pt x="754" y="468"/>
                  </a:cubicBezTo>
                  <a:cubicBezTo>
                    <a:pt x="690" y="103"/>
                    <a:pt x="492" y="0"/>
                    <a:pt x="326" y="0"/>
                  </a:cubicBez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2" name="Google Shape;2759;p44">
              <a:extLst>
                <a:ext uri="{FF2B5EF4-FFF2-40B4-BE49-F238E27FC236}">
                  <a16:creationId xmlns:a16="http://schemas.microsoft.com/office/drawing/2014/main" id="{C9180BD5-5174-4A87-84E2-501EFD61A83B}"/>
                </a:ext>
              </a:extLst>
            </p:cNvPr>
            <p:cNvSpPr/>
            <p:nvPr/>
          </p:nvSpPr>
          <p:spPr>
            <a:xfrm>
              <a:off x="3354223" y="3191222"/>
              <a:ext cx="247816" cy="116241"/>
            </a:xfrm>
            <a:custGeom>
              <a:avLst/>
              <a:gdLst/>
              <a:ahLst/>
              <a:cxnLst/>
              <a:rect l="l" t="t" r="r" b="b"/>
              <a:pathLst>
                <a:path w="2181" h="1023" extrusionOk="0">
                  <a:moveTo>
                    <a:pt x="0" y="0"/>
                  </a:moveTo>
                  <a:lnTo>
                    <a:pt x="0" y="96"/>
                  </a:lnTo>
                  <a:lnTo>
                    <a:pt x="2085" y="96"/>
                  </a:lnTo>
                  <a:lnTo>
                    <a:pt x="1887" y="928"/>
                  </a:lnTo>
                  <a:lnTo>
                    <a:pt x="230" y="928"/>
                  </a:lnTo>
                  <a:lnTo>
                    <a:pt x="230" y="1023"/>
                  </a:lnTo>
                  <a:lnTo>
                    <a:pt x="1950" y="1023"/>
                  </a:lnTo>
                  <a:lnTo>
                    <a:pt x="2180" y="0"/>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3" name="Google Shape;2760;p44">
              <a:extLst>
                <a:ext uri="{FF2B5EF4-FFF2-40B4-BE49-F238E27FC236}">
                  <a16:creationId xmlns:a16="http://schemas.microsoft.com/office/drawing/2014/main" id="{C1F60A23-F15C-44C6-A397-55CD8294A8A4}"/>
                </a:ext>
              </a:extLst>
            </p:cNvPr>
            <p:cNvSpPr/>
            <p:nvPr/>
          </p:nvSpPr>
          <p:spPr>
            <a:xfrm>
              <a:off x="3395583" y="3341664"/>
              <a:ext cx="52381" cy="48746"/>
            </a:xfrm>
            <a:custGeom>
              <a:avLst/>
              <a:gdLst/>
              <a:ahLst/>
              <a:cxnLst/>
              <a:rect l="l" t="t" r="r" b="b"/>
              <a:pathLst>
                <a:path w="461" h="429" extrusionOk="0">
                  <a:moveTo>
                    <a:pt x="231" y="95"/>
                  </a:moveTo>
                  <a:cubicBezTo>
                    <a:pt x="294" y="95"/>
                    <a:pt x="366" y="127"/>
                    <a:pt x="366" y="230"/>
                  </a:cubicBezTo>
                  <a:cubicBezTo>
                    <a:pt x="366" y="294"/>
                    <a:pt x="294" y="357"/>
                    <a:pt x="231" y="357"/>
                  </a:cubicBezTo>
                  <a:cubicBezTo>
                    <a:pt x="167" y="357"/>
                    <a:pt x="96" y="294"/>
                    <a:pt x="96" y="230"/>
                  </a:cubicBezTo>
                  <a:cubicBezTo>
                    <a:pt x="96" y="127"/>
                    <a:pt x="167" y="95"/>
                    <a:pt x="231" y="95"/>
                  </a:cubicBezTo>
                  <a:close/>
                  <a:moveTo>
                    <a:pt x="231" y="0"/>
                  </a:moveTo>
                  <a:cubicBezTo>
                    <a:pt x="96" y="0"/>
                    <a:pt x="1" y="95"/>
                    <a:pt x="1" y="230"/>
                  </a:cubicBezTo>
                  <a:cubicBezTo>
                    <a:pt x="1" y="325"/>
                    <a:pt x="96" y="428"/>
                    <a:pt x="231" y="428"/>
                  </a:cubicBezTo>
                  <a:cubicBezTo>
                    <a:pt x="366" y="428"/>
                    <a:pt x="461" y="325"/>
                    <a:pt x="461" y="230"/>
                  </a:cubicBezTo>
                  <a:cubicBezTo>
                    <a:pt x="461" y="95"/>
                    <a:pt x="366" y="0"/>
                    <a:pt x="231" y="0"/>
                  </a:cubicBez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4" name="Google Shape;2761;p44">
              <a:extLst>
                <a:ext uri="{FF2B5EF4-FFF2-40B4-BE49-F238E27FC236}">
                  <a16:creationId xmlns:a16="http://schemas.microsoft.com/office/drawing/2014/main" id="{D71BB604-4686-4B42-8613-A3C783B083A2}"/>
                </a:ext>
              </a:extLst>
            </p:cNvPr>
            <p:cNvSpPr/>
            <p:nvPr/>
          </p:nvSpPr>
          <p:spPr>
            <a:xfrm>
              <a:off x="3504664" y="3341664"/>
              <a:ext cx="52268" cy="48746"/>
            </a:xfrm>
            <a:custGeom>
              <a:avLst/>
              <a:gdLst/>
              <a:ahLst/>
              <a:cxnLst/>
              <a:rect l="l" t="t" r="r" b="b"/>
              <a:pathLst>
                <a:path w="460" h="429" extrusionOk="0">
                  <a:moveTo>
                    <a:pt x="230" y="95"/>
                  </a:moveTo>
                  <a:cubicBezTo>
                    <a:pt x="293" y="95"/>
                    <a:pt x="365" y="127"/>
                    <a:pt x="365" y="230"/>
                  </a:cubicBezTo>
                  <a:cubicBezTo>
                    <a:pt x="365" y="294"/>
                    <a:pt x="293" y="357"/>
                    <a:pt x="230" y="357"/>
                  </a:cubicBezTo>
                  <a:cubicBezTo>
                    <a:pt x="167" y="357"/>
                    <a:pt x="95" y="294"/>
                    <a:pt x="95" y="230"/>
                  </a:cubicBezTo>
                  <a:cubicBezTo>
                    <a:pt x="95" y="127"/>
                    <a:pt x="167" y="95"/>
                    <a:pt x="230" y="95"/>
                  </a:cubicBezTo>
                  <a:close/>
                  <a:moveTo>
                    <a:pt x="230" y="0"/>
                  </a:moveTo>
                  <a:cubicBezTo>
                    <a:pt x="95" y="0"/>
                    <a:pt x="0" y="95"/>
                    <a:pt x="0" y="230"/>
                  </a:cubicBezTo>
                  <a:cubicBezTo>
                    <a:pt x="0" y="325"/>
                    <a:pt x="95" y="428"/>
                    <a:pt x="230" y="428"/>
                  </a:cubicBezTo>
                  <a:cubicBezTo>
                    <a:pt x="365" y="428"/>
                    <a:pt x="460" y="325"/>
                    <a:pt x="460" y="230"/>
                  </a:cubicBezTo>
                  <a:cubicBezTo>
                    <a:pt x="460" y="95"/>
                    <a:pt x="365" y="0"/>
                    <a:pt x="230" y="0"/>
                  </a:cubicBez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5" name="Google Shape;2762;p44">
              <a:extLst>
                <a:ext uri="{FF2B5EF4-FFF2-40B4-BE49-F238E27FC236}">
                  <a16:creationId xmlns:a16="http://schemas.microsoft.com/office/drawing/2014/main" id="{7B0F358B-08AC-43A3-9371-EA126A386C24}"/>
                </a:ext>
              </a:extLst>
            </p:cNvPr>
            <p:cNvSpPr/>
            <p:nvPr/>
          </p:nvSpPr>
          <p:spPr>
            <a:xfrm>
              <a:off x="3361382" y="3224515"/>
              <a:ext cx="225318" cy="11817"/>
            </a:xfrm>
            <a:custGeom>
              <a:avLst/>
              <a:gdLst/>
              <a:ahLst/>
              <a:cxnLst/>
              <a:rect l="l" t="t" r="r" b="b"/>
              <a:pathLst>
                <a:path w="1983" h="104" extrusionOk="0">
                  <a:moveTo>
                    <a:pt x="1" y="1"/>
                  </a:moveTo>
                  <a:lnTo>
                    <a:pt x="1" y="104"/>
                  </a:lnTo>
                  <a:lnTo>
                    <a:pt x="1982" y="104"/>
                  </a:lnTo>
                  <a:lnTo>
                    <a:pt x="1982" y="1"/>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6" name="Google Shape;2763;p44">
              <a:extLst>
                <a:ext uri="{FF2B5EF4-FFF2-40B4-BE49-F238E27FC236}">
                  <a16:creationId xmlns:a16="http://schemas.microsoft.com/office/drawing/2014/main" id="{9ECE7A45-1545-434F-B2BA-3F3FA1EB7A06}"/>
                </a:ext>
              </a:extLst>
            </p:cNvPr>
            <p:cNvSpPr/>
            <p:nvPr/>
          </p:nvSpPr>
          <p:spPr>
            <a:xfrm>
              <a:off x="3369563" y="3262352"/>
              <a:ext cx="206343" cy="7386"/>
            </a:xfrm>
            <a:custGeom>
              <a:avLst/>
              <a:gdLst/>
              <a:ahLst/>
              <a:cxnLst/>
              <a:rect l="l" t="t" r="r" b="b"/>
              <a:pathLst>
                <a:path w="1816" h="65" extrusionOk="0">
                  <a:moveTo>
                    <a:pt x="0" y="1"/>
                  </a:moveTo>
                  <a:lnTo>
                    <a:pt x="0" y="64"/>
                  </a:lnTo>
                  <a:lnTo>
                    <a:pt x="1815" y="64"/>
                  </a:lnTo>
                  <a:lnTo>
                    <a:pt x="1815" y="1"/>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7" name="Google Shape;2764;p44">
              <a:extLst>
                <a:ext uri="{FF2B5EF4-FFF2-40B4-BE49-F238E27FC236}">
                  <a16:creationId xmlns:a16="http://schemas.microsoft.com/office/drawing/2014/main" id="{5AFC7956-72A9-43EE-B553-697D52B67C40}"/>
                </a:ext>
              </a:extLst>
            </p:cNvPr>
            <p:cNvSpPr/>
            <p:nvPr/>
          </p:nvSpPr>
          <p:spPr>
            <a:xfrm>
              <a:off x="3473985" y="3082254"/>
              <a:ext cx="11817" cy="82948"/>
            </a:xfrm>
            <a:custGeom>
              <a:avLst/>
              <a:gdLst/>
              <a:ahLst/>
              <a:cxnLst/>
              <a:rect l="l" t="t" r="r" b="b"/>
              <a:pathLst>
                <a:path w="104" h="730" extrusionOk="0">
                  <a:moveTo>
                    <a:pt x="1" y="0"/>
                  </a:moveTo>
                  <a:lnTo>
                    <a:pt x="1" y="730"/>
                  </a:lnTo>
                  <a:lnTo>
                    <a:pt x="104" y="730"/>
                  </a:lnTo>
                  <a:lnTo>
                    <a:pt x="104" y="0"/>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8" name="Google Shape;2765;p44">
              <a:extLst>
                <a:ext uri="{FF2B5EF4-FFF2-40B4-BE49-F238E27FC236}">
                  <a16:creationId xmlns:a16="http://schemas.microsoft.com/office/drawing/2014/main" id="{8B8D0265-1404-4437-93EF-8241DF512140}"/>
                </a:ext>
              </a:extLst>
            </p:cNvPr>
            <p:cNvSpPr/>
            <p:nvPr/>
          </p:nvSpPr>
          <p:spPr>
            <a:xfrm>
              <a:off x="3511823" y="3093958"/>
              <a:ext cx="37951" cy="71244"/>
            </a:xfrm>
            <a:custGeom>
              <a:avLst/>
              <a:gdLst/>
              <a:ahLst/>
              <a:cxnLst/>
              <a:rect l="l" t="t" r="r" b="b"/>
              <a:pathLst>
                <a:path w="334" h="627" extrusionOk="0">
                  <a:moveTo>
                    <a:pt x="230" y="0"/>
                  </a:moveTo>
                  <a:lnTo>
                    <a:pt x="1" y="595"/>
                  </a:lnTo>
                  <a:lnTo>
                    <a:pt x="64" y="627"/>
                  </a:lnTo>
                  <a:lnTo>
                    <a:pt x="333" y="32"/>
                  </a:lnTo>
                  <a:lnTo>
                    <a:pt x="230" y="0"/>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19" name="Google Shape;2766;p44">
              <a:extLst>
                <a:ext uri="{FF2B5EF4-FFF2-40B4-BE49-F238E27FC236}">
                  <a16:creationId xmlns:a16="http://schemas.microsoft.com/office/drawing/2014/main" id="{BC1AAE1A-DBD6-400C-A040-1CEE0BF804A0}"/>
                </a:ext>
              </a:extLst>
            </p:cNvPr>
            <p:cNvSpPr/>
            <p:nvPr/>
          </p:nvSpPr>
          <p:spPr>
            <a:xfrm>
              <a:off x="3560455" y="3111911"/>
              <a:ext cx="53290" cy="56927"/>
            </a:xfrm>
            <a:custGeom>
              <a:avLst/>
              <a:gdLst/>
              <a:ahLst/>
              <a:cxnLst/>
              <a:rect l="l" t="t" r="r" b="b"/>
              <a:pathLst>
                <a:path w="469" h="501" extrusionOk="0">
                  <a:moveTo>
                    <a:pt x="397" y="1"/>
                  </a:moveTo>
                  <a:lnTo>
                    <a:pt x="1" y="437"/>
                  </a:lnTo>
                  <a:lnTo>
                    <a:pt x="72" y="500"/>
                  </a:lnTo>
                  <a:lnTo>
                    <a:pt x="468" y="40"/>
                  </a:lnTo>
                  <a:lnTo>
                    <a:pt x="397" y="1"/>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20" name="Google Shape;2767;p44">
              <a:extLst>
                <a:ext uri="{FF2B5EF4-FFF2-40B4-BE49-F238E27FC236}">
                  <a16:creationId xmlns:a16="http://schemas.microsoft.com/office/drawing/2014/main" id="{173D8D01-AD9F-41E8-9F86-520E2E10BE87}"/>
                </a:ext>
              </a:extLst>
            </p:cNvPr>
            <p:cNvSpPr/>
            <p:nvPr/>
          </p:nvSpPr>
          <p:spPr>
            <a:xfrm>
              <a:off x="3410923" y="3093958"/>
              <a:ext cx="37042" cy="71244"/>
            </a:xfrm>
            <a:custGeom>
              <a:avLst/>
              <a:gdLst/>
              <a:ahLst/>
              <a:cxnLst/>
              <a:rect l="l" t="t" r="r" b="b"/>
              <a:pathLst>
                <a:path w="326" h="627" extrusionOk="0">
                  <a:moveTo>
                    <a:pt x="64" y="0"/>
                  </a:moveTo>
                  <a:lnTo>
                    <a:pt x="1" y="32"/>
                  </a:lnTo>
                  <a:lnTo>
                    <a:pt x="262" y="627"/>
                  </a:lnTo>
                  <a:lnTo>
                    <a:pt x="326" y="595"/>
                  </a:lnTo>
                  <a:lnTo>
                    <a:pt x="64" y="0"/>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sp>
          <p:nvSpPr>
            <p:cNvPr id="21" name="Google Shape;2768;p44">
              <a:extLst>
                <a:ext uri="{FF2B5EF4-FFF2-40B4-BE49-F238E27FC236}">
                  <a16:creationId xmlns:a16="http://schemas.microsoft.com/office/drawing/2014/main" id="{01C2725B-E85D-4E41-9414-C6BDA3F82C00}"/>
                </a:ext>
              </a:extLst>
            </p:cNvPr>
            <p:cNvSpPr/>
            <p:nvPr/>
          </p:nvSpPr>
          <p:spPr>
            <a:xfrm>
              <a:off x="3343429" y="3111911"/>
              <a:ext cx="55904" cy="56927"/>
            </a:xfrm>
            <a:custGeom>
              <a:avLst/>
              <a:gdLst/>
              <a:ahLst/>
              <a:cxnLst/>
              <a:rect l="l" t="t" r="r" b="b"/>
              <a:pathLst>
                <a:path w="492" h="501" extrusionOk="0">
                  <a:moveTo>
                    <a:pt x="95" y="1"/>
                  </a:moveTo>
                  <a:lnTo>
                    <a:pt x="0" y="40"/>
                  </a:lnTo>
                  <a:lnTo>
                    <a:pt x="428" y="500"/>
                  </a:lnTo>
                  <a:lnTo>
                    <a:pt x="492" y="437"/>
                  </a:lnTo>
                  <a:lnTo>
                    <a:pt x="95" y="1"/>
                  </a:lnTo>
                  <a:close/>
                </a:path>
              </a:pathLst>
            </a:custGeom>
            <a:gr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060"/>
                </a:solidFill>
              </a:endParaRPr>
            </a:p>
          </p:txBody>
        </p:sp>
      </p:grpSp>
      <p:sp>
        <p:nvSpPr>
          <p:cNvPr id="2" name="Rectangle: Rounded Corners 1">
            <a:extLst>
              <a:ext uri="{FF2B5EF4-FFF2-40B4-BE49-F238E27FC236}">
                <a16:creationId xmlns:a16="http://schemas.microsoft.com/office/drawing/2014/main" id="{119291DF-BDEB-450E-AA98-F1FE653B3BC1}"/>
              </a:ext>
            </a:extLst>
          </p:cNvPr>
          <p:cNvSpPr/>
          <p:nvPr/>
        </p:nvSpPr>
        <p:spPr>
          <a:xfrm>
            <a:off x="3168908" y="1628776"/>
            <a:ext cx="8515514" cy="72940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cs typeface="Arial" panose="020B0604020202020204" pitchFamily="34" charset="0"/>
              </a:rPr>
              <a:t>CHIA SẺ VỀ  MÓN ĐỒ MÀ EM ĐANG SỬ DỤNG</a:t>
            </a:r>
          </a:p>
        </p:txBody>
      </p:sp>
      <p:pic>
        <p:nvPicPr>
          <p:cNvPr id="1026" name="Picture 2" descr="Businesswoman is Thinking clipart">
            <a:extLst>
              <a:ext uri="{FF2B5EF4-FFF2-40B4-BE49-F238E27FC236}">
                <a16:creationId xmlns:a16="http://schemas.microsoft.com/office/drawing/2014/main" id="{8C252F90-6ADC-4613-83E1-3302EDFD6B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292" y="1992434"/>
            <a:ext cx="3449637" cy="4615185"/>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22">
            <a:extLst>
              <a:ext uri="{FF2B5EF4-FFF2-40B4-BE49-F238E27FC236}">
                <a16:creationId xmlns:a16="http://schemas.microsoft.com/office/drawing/2014/main" id="{6F93B1E3-4F58-46F0-9156-0E5AA0A114BB}"/>
              </a:ext>
            </a:extLst>
          </p:cNvPr>
          <p:cNvGrpSpPr/>
          <p:nvPr/>
        </p:nvGrpSpPr>
        <p:grpSpPr>
          <a:xfrm>
            <a:off x="5107313" y="2734567"/>
            <a:ext cx="7248151" cy="1853752"/>
            <a:chOff x="9189600" y="61434"/>
            <a:chExt cx="3079531" cy="1099386"/>
          </a:xfrm>
        </p:grpSpPr>
        <p:sp>
          <p:nvSpPr>
            <p:cNvPr id="24" name="Cloud 23">
              <a:extLst>
                <a:ext uri="{FF2B5EF4-FFF2-40B4-BE49-F238E27FC236}">
                  <a16:creationId xmlns:a16="http://schemas.microsoft.com/office/drawing/2014/main" id="{90379F41-B101-45B6-BB48-FBA723626CAC}"/>
                </a:ext>
              </a:extLst>
            </p:cNvPr>
            <p:cNvSpPr/>
            <p:nvPr/>
          </p:nvSpPr>
          <p:spPr>
            <a:xfrm>
              <a:off x="9189600" y="61434"/>
              <a:ext cx="3079531" cy="1099386"/>
            </a:xfrm>
            <a:prstGeom prst="cloud">
              <a:avLst/>
            </a:prstGeom>
            <a:solidFill>
              <a:srgbClr val="FFF3F3"/>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a:extLst>
                <a:ext uri="{FF2B5EF4-FFF2-40B4-BE49-F238E27FC236}">
                  <a16:creationId xmlns:a16="http://schemas.microsoft.com/office/drawing/2014/main" id="{C7D7CC5E-6DDE-4B06-883C-7E7F8C5D048C}"/>
                </a:ext>
              </a:extLst>
            </p:cNvPr>
            <p:cNvSpPr txBox="1"/>
            <p:nvPr/>
          </p:nvSpPr>
          <p:spPr>
            <a:xfrm>
              <a:off x="9362088" y="232616"/>
              <a:ext cx="2830447" cy="873825"/>
            </a:xfrm>
            <a:prstGeom prst="rect">
              <a:avLst/>
            </a:prstGeom>
            <a:noFill/>
          </p:spPr>
          <p:txBody>
            <a:bodyPr wrap="square" rtlCol="0">
              <a:spAutoFit/>
            </a:bodyPr>
            <a:lstStyle/>
            <a:p>
              <a:pPr algn="ctr">
                <a:lnSpc>
                  <a:spcPct val="110000"/>
                </a:lnSpc>
              </a:pPr>
              <a:r>
                <a:rPr lang="en-US" sz="2800" b="1" dirty="0" err="1">
                  <a:solidFill>
                    <a:srgbClr val="002060"/>
                  </a:solidFill>
                  <a:cs typeface="Arial" panose="020B0604020202020204" pitchFamily="34" charset="0"/>
                </a:rPr>
                <a:t>Em</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có</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biết</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bàn</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chải</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đánh</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răng</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em</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dùng</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hằng</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ngày</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có</a:t>
              </a:r>
              <a:r>
                <a:rPr lang="en-US" sz="2800" b="1" dirty="0">
                  <a:solidFill>
                    <a:srgbClr val="002060"/>
                  </a:solidFill>
                  <a:cs typeface="Arial" panose="020B0604020202020204" pitchFamily="34" charset="0"/>
                </a:rPr>
                <a:t> </a:t>
              </a:r>
              <a:r>
                <a:rPr lang="en-US" sz="2800" b="1" dirty="0" err="1">
                  <a:solidFill>
                    <a:srgbClr val="002060"/>
                  </a:solidFill>
                  <a:cs typeface="Arial" panose="020B0604020202020204" pitchFamily="34" charset="0"/>
                </a:rPr>
                <a:t>giá</a:t>
              </a:r>
              <a:r>
                <a:rPr lang="en-US" sz="2800" b="1" dirty="0">
                  <a:solidFill>
                    <a:srgbClr val="002060"/>
                  </a:solidFill>
                  <a:cs typeface="Arial" panose="020B0604020202020204" pitchFamily="34" charset="0"/>
                </a:rPr>
                <a:t> bao </a:t>
              </a:r>
              <a:r>
                <a:rPr lang="en-US" sz="2800" b="1" dirty="0" err="1">
                  <a:solidFill>
                    <a:srgbClr val="002060"/>
                  </a:solidFill>
                  <a:cs typeface="Arial" panose="020B0604020202020204" pitchFamily="34" charset="0"/>
                </a:rPr>
                <a:t>nhiêu</a:t>
              </a:r>
              <a:r>
                <a:rPr lang="en-US" sz="2800" b="1" dirty="0">
                  <a:solidFill>
                    <a:srgbClr val="002060"/>
                  </a:solidFill>
                  <a:cs typeface="Arial" panose="020B0604020202020204" pitchFamily="34" charset="0"/>
                </a:rPr>
                <a:t>?</a:t>
              </a:r>
            </a:p>
          </p:txBody>
        </p:sp>
      </p:grpSp>
      <p:pic>
        <p:nvPicPr>
          <p:cNvPr id="31" name="Picture 30" descr="Icon&#10;&#10;Description automatically generated">
            <a:extLst>
              <a:ext uri="{FF2B5EF4-FFF2-40B4-BE49-F238E27FC236}">
                <a16:creationId xmlns:a16="http://schemas.microsoft.com/office/drawing/2014/main" id="{697E860A-98FE-48B8-A98D-8C6D62B0BE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60349" y="4300026"/>
            <a:ext cx="2449023" cy="2388710"/>
          </a:xfrm>
          <a:prstGeom prst="rect">
            <a:avLst/>
          </a:prstGeom>
        </p:spPr>
      </p:pic>
    </p:spTree>
    <p:extLst>
      <p:ext uri="{BB962C8B-B14F-4D97-AF65-F5344CB8AC3E}">
        <p14:creationId xmlns:p14="http://schemas.microsoft.com/office/powerpoint/2010/main" val="396980338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right)">
                                      <p:cBhvr>
                                        <p:cTn id="7" dur="500"/>
                                        <p:tgtEl>
                                          <p:spTgt spid="23"/>
                                        </p:tgtEl>
                                      </p:cBhvr>
                                    </p:animEffect>
                                  </p:childTnLst>
                                </p:cTn>
                              </p:par>
                              <p:par>
                                <p:cTn id="8" presetID="53" presetClass="entr" presetSubtype="16"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 calcmode="lin" valueType="num">
                                      <p:cBhvr>
                                        <p:cTn id="10" dur="500" fill="hold"/>
                                        <p:tgtEl>
                                          <p:spTgt spid="31"/>
                                        </p:tgtEl>
                                        <p:attrNameLst>
                                          <p:attrName>ppt_w</p:attrName>
                                        </p:attrNameLst>
                                      </p:cBhvr>
                                      <p:tavLst>
                                        <p:tav tm="0">
                                          <p:val>
                                            <p:fltVal val="0"/>
                                          </p:val>
                                        </p:tav>
                                        <p:tav tm="100000">
                                          <p:val>
                                            <p:strVal val="#ppt_w"/>
                                          </p:val>
                                        </p:tav>
                                      </p:tavLst>
                                    </p:anim>
                                    <p:anim calcmode="lin" valueType="num">
                                      <p:cBhvr>
                                        <p:cTn id="11" dur="500" fill="hold"/>
                                        <p:tgtEl>
                                          <p:spTgt spid="31"/>
                                        </p:tgtEl>
                                        <p:attrNameLst>
                                          <p:attrName>ppt_h</p:attrName>
                                        </p:attrNameLst>
                                      </p:cBhvr>
                                      <p:tavLst>
                                        <p:tav tm="0">
                                          <p:val>
                                            <p:fltVal val="0"/>
                                          </p:val>
                                        </p:tav>
                                        <p:tav tm="100000">
                                          <p:val>
                                            <p:strVal val="#ppt_h"/>
                                          </p:val>
                                        </p:tav>
                                      </p:tavLst>
                                    </p:anim>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A1C5AC3-D619-1BBA-45C0-3A077F6E6017}"/>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1207CE18-FA7F-9ECD-1563-7995B6FFA64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BC536A55-5AA8-4713-61E9-64108DFB7150}"/>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275359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87E9E68-56A0-68E6-9E7A-93F97D80ADF3}"/>
              </a:ext>
            </a:extLst>
          </p:cNvPr>
          <p:cNvPicPr>
            <a:picLocks noChangeAspect="1"/>
          </p:cNvPicPr>
          <p:nvPr/>
        </p:nvPicPr>
        <p:blipFill>
          <a:blip r:embed="rId3"/>
          <a:stretch>
            <a:fillRect/>
          </a:stretch>
        </p:blipFill>
        <p:spPr>
          <a:xfrm>
            <a:off x="1300480" y="1607713"/>
            <a:ext cx="8318653" cy="5106236"/>
          </a:xfrm>
          <a:prstGeom prst="rect">
            <a:avLst/>
          </a:prstGeom>
        </p:spPr>
      </p:pic>
    </p:spTree>
    <p:extLst>
      <p:ext uri="{BB962C8B-B14F-4D97-AF65-F5344CB8AC3E}">
        <p14:creationId xmlns:p14="http://schemas.microsoft.com/office/powerpoint/2010/main" val="13081641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9D849A5-0754-1970-B667-E2E48ADC74FB}"/>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4658C09F-4D60-BA51-78EF-2297E6F17DCA}"/>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556AA4F7-29A4-9588-058A-B03550027707}"/>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610134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116"/>
        <p:cNvGrpSpPr/>
        <p:nvPr/>
      </p:nvGrpSpPr>
      <p:grpSpPr>
        <a:xfrm>
          <a:off x="0" y="0"/>
          <a:ext cx="0" cy="0"/>
          <a:chOff x="0" y="0"/>
          <a:chExt cx="0" cy="0"/>
        </a:xfrm>
      </p:grpSpPr>
      <p:sp>
        <p:nvSpPr>
          <p:cNvPr id="3117" name="Google Shape;3117;p71"/>
          <p:cNvSpPr/>
          <p:nvPr/>
        </p:nvSpPr>
        <p:spPr>
          <a:xfrm>
            <a:off x="873760" y="1792752"/>
            <a:ext cx="10569886" cy="3272495"/>
          </a:xfrm>
          <a:prstGeom prst="roundRect">
            <a:avLst>
              <a:gd name="adj" fmla="val 16308"/>
            </a:avLst>
          </a:prstGeom>
          <a:solidFill>
            <a:schemeClr val="bg1"/>
          </a:solidFill>
          <a:ln w="28575"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3118" name="Google Shape;3118;p71"/>
          <p:cNvSpPr txBox="1">
            <a:spLocks noGrp="1"/>
          </p:cNvSpPr>
          <p:nvPr>
            <p:ph type="title"/>
          </p:nvPr>
        </p:nvSpPr>
        <p:spPr>
          <a:xfrm>
            <a:off x="873759" y="1785424"/>
            <a:ext cx="10594701" cy="763600"/>
          </a:xfrm>
          <a:prstGeom prst="rect">
            <a:avLst/>
          </a:prstGeom>
        </p:spPr>
        <p:txBody>
          <a:bodyPr spcFirstLastPara="1" vert="horz" wrap="square" lIns="121900" tIns="121900" rIns="121900" bIns="121900" rtlCol="0" anchor="t" anchorCtr="0">
            <a:noAutofit/>
          </a:bodyPr>
          <a:lstStyle/>
          <a:p>
            <a:pPr algn="ctr">
              <a:lnSpc>
                <a:spcPct val="110000"/>
              </a:lnSpc>
              <a:spcBef>
                <a:spcPts val="0"/>
              </a:spcBef>
            </a:pPr>
            <a:r>
              <a:rPr lang="en" sz="8000" b="1" dirty="0">
                <a:ln w="22225">
                  <a:solidFill>
                    <a:sysClr val="windowText" lastClr="000000"/>
                  </a:solidFill>
                  <a:prstDash val="solid"/>
                </a:ln>
                <a:gradFill flip="none" rotWithShape="1">
                  <a:gsLst>
                    <a:gs pos="0">
                      <a:srgbClr val="00B0F0"/>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atin typeface="+mn-lt"/>
                <a:cs typeface="Arial" panose="020B0604020202020204" pitchFamily="34" charset="0"/>
              </a:rPr>
              <a:t>1.</a:t>
            </a:r>
            <a:br>
              <a:rPr lang="en" sz="8000" b="1" dirty="0">
                <a:ln w="22225">
                  <a:solidFill>
                    <a:sysClr val="windowText" lastClr="000000"/>
                  </a:solidFill>
                  <a:prstDash val="solid"/>
                </a:ln>
                <a:gradFill flip="none" rotWithShape="1">
                  <a:gsLst>
                    <a:gs pos="0">
                      <a:srgbClr val="00B0F0"/>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atin typeface="+mn-lt"/>
                <a:cs typeface="Arial" panose="020B0604020202020204" pitchFamily="34" charset="0"/>
              </a:rPr>
            </a:br>
            <a:r>
              <a:rPr lang="en" sz="8000" b="1" dirty="0">
                <a:ln w="22225">
                  <a:solidFill>
                    <a:sysClr val="windowText" lastClr="000000"/>
                  </a:solidFill>
                  <a:prstDash val="solid"/>
                </a:ln>
                <a:gradFill flip="none" rotWithShape="1">
                  <a:gsLst>
                    <a:gs pos="0">
                      <a:srgbClr val="00B0F0"/>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atin typeface="+mn-lt"/>
                <a:cs typeface="Arial" panose="020B0604020202020204" pitchFamily="34" charset="0"/>
              </a:rPr>
              <a:t>LIÊN HỆ VÀ CHIA SẺ</a:t>
            </a:r>
            <a:endParaRPr sz="8000" b="1" dirty="0">
              <a:ln w="22225">
                <a:solidFill>
                  <a:sysClr val="windowText" lastClr="000000"/>
                </a:solidFill>
                <a:prstDash val="solid"/>
              </a:ln>
              <a:gradFill flip="none" rotWithShape="1">
                <a:gsLst>
                  <a:gs pos="0">
                    <a:srgbClr val="00B0F0"/>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atin typeface="+mn-lt"/>
              <a:cs typeface="Arial" panose="020B0604020202020204" pitchFamily="34" charset="0"/>
            </a:endParaRPr>
          </a:p>
        </p:txBody>
      </p:sp>
      <p:pic>
        <p:nvPicPr>
          <p:cNvPr id="3" name="Picture 2" descr="Icon&#10;&#10;Description automatically generated">
            <a:extLst>
              <a:ext uri="{FF2B5EF4-FFF2-40B4-BE49-F238E27FC236}">
                <a16:creationId xmlns:a16="http://schemas.microsoft.com/office/drawing/2014/main" id="{89408CB7-08AD-4EB0-B6D1-E847D8DA1FB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73641" y="1053765"/>
            <a:ext cx="1803094" cy="180309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118"/>
                                        </p:tgtEl>
                                        <p:attrNameLst>
                                          <p:attrName>style.visibility</p:attrName>
                                        </p:attrNameLst>
                                      </p:cBhvr>
                                      <p:to>
                                        <p:strVal val="visible"/>
                                      </p:to>
                                    </p:set>
                                    <p:animEffect transition="in" filter="barn(inVertical)">
                                      <p:cBhvr>
                                        <p:cTn id="7" dur="500"/>
                                        <p:tgtEl>
                                          <p:spTgt spid="3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1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050" name="Picture 2" descr="Business Persons are Meeting clipart">
            <a:extLst>
              <a:ext uri="{FF2B5EF4-FFF2-40B4-BE49-F238E27FC236}">
                <a16:creationId xmlns:a16="http://schemas.microsoft.com/office/drawing/2014/main" id="{BFC4EC56-B410-422F-9D18-797F548A2D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697" y="3275886"/>
            <a:ext cx="3742196" cy="2928269"/>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id="{7356F9D4-CCCC-4EE4-BD0F-C589646678C1}"/>
              </a:ext>
            </a:extLst>
          </p:cNvPr>
          <p:cNvGrpSpPr/>
          <p:nvPr/>
        </p:nvGrpSpPr>
        <p:grpSpPr>
          <a:xfrm>
            <a:off x="309371" y="1624920"/>
            <a:ext cx="4826561" cy="2045626"/>
            <a:chOff x="281208" y="1551652"/>
            <a:chExt cx="4634921" cy="2045626"/>
          </a:xfrm>
        </p:grpSpPr>
        <p:sp>
          <p:nvSpPr>
            <p:cNvPr id="9" name="Rectangle: Rounded Corners 8">
              <a:extLst>
                <a:ext uri="{FF2B5EF4-FFF2-40B4-BE49-F238E27FC236}">
                  <a16:creationId xmlns:a16="http://schemas.microsoft.com/office/drawing/2014/main" id="{4ED2B64F-C05B-4B1F-83CE-C06A6D04D9E0}"/>
                </a:ext>
              </a:extLst>
            </p:cNvPr>
            <p:cNvSpPr/>
            <p:nvPr/>
          </p:nvSpPr>
          <p:spPr>
            <a:xfrm>
              <a:off x="348062" y="1551652"/>
              <a:ext cx="4568067" cy="1397889"/>
            </a:xfrm>
            <a:prstGeom prst="roundRect">
              <a:avLst/>
            </a:prstGeom>
            <a:solidFill>
              <a:srgbClr val="FFE7E7"/>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cs typeface="Arial" panose="020B0604020202020204" pitchFamily="34" charset="0"/>
              </a:endParaRPr>
            </a:p>
          </p:txBody>
        </p:sp>
        <p:sp>
          <p:nvSpPr>
            <p:cNvPr id="10" name="TextBox 9">
              <a:extLst>
                <a:ext uri="{FF2B5EF4-FFF2-40B4-BE49-F238E27FC236}">
                  <a16:creationId xmlns:a16="http://schemas.microsoft.com/office/drawing/2014/main" id="{6DD7EEA5-6E1C-492A-AA16-8BAA9CAEC346}"/>
                </a:ext>
              </a:extLst>
            </p:cNvPr>
            <p:cNvSpPr txBox="1"/>
            <p:nvPr/>
          </p:nvSpPr>
          <p:spPr>
            <a:xfrm>
              <a:off x="281208" y="1570185"/>
              <a:ext cx="4634921" cy="2027093"/>
            </a:xfrm>
            <a:prstGeom prst="rect">
              <a:avLst/>
            </a:prstGeom>
            <a:noFill/>
          </p:spPr>
          <p:txBody>
            <a:bodyPr wrap="square" rtlCol="0">
              <a:spAutoFit/>
            </a:bodyPr>
            <a:lstStyle/>
            <a:p>
              <a:pPr algn="ctr">
                <a:lnSpc>
                  <a:spcPct val="120000"/>
                </a:lnSpc>
              </a:pPr>
              <a:r>
                <a:rPr lang="en-US" sz="3600" b="1" dirty="0">
                  <a:cs typeface="Arial" panose="020B0604020202020204" pitchFamily="34" charset="0"/>
                </a:rPr>
                <a:t>HOẠT ĐỘNG NHÓM</a:t>
              </a:r>
            </a:p>
            <a:p>
              <a:pPr algn="ctr">
                <a:lnSpc>
                  <a:spcPct val="120000"/>
                </a:lnSpc>
              </a:pPr>
              <a:r>
                <a:rPr lang="en-US" sz="3600" b="1" dirty="0">
                  <a:cs typeface="Arial" panose="020B0604020202020204" pitchFamily="34" charset="0"/>
                </a:rPr>
                <a:t>4 – 6 BẠN</a:t>
              </a:r>
            </a:p>
          </p:txBody>
        </p:sp>
      </p:grpSp>
      <p:pic>
        <p:nvPicPr>
          <p:cNvPr id="2052" name="Picture 4" descr="Chalk board clipart">
            <a:extLst>
              <a:ext uri="{FF2B5EF4-FFF2-40B4-BE49-F238E27FC236}">
                <a16:creationId xmlns:a16="http://schemas.microsoft.com/office/drawing/2014/main" id="{D14D6392-179C-469B-8796-79BE76B1AB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5932" y="213204"/>
            <a:ext cx="6967578" cy="643159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C4E58E0F-2248-413B-AFA5-7379C5B0E79F}"/>
              </a:ext>
            </a:extLst>
          </p:cNvPr>
          <p:cNvSpPr txBox="1"/>
          <p:nvPr/>
        </p:nvSpPr>
        <p:spPr>
          <a:xfrm>
            <a:off x="5293377" y="587013"/>
            <a:ext cx="6685263" cy="3894912"/>
          </a:xfrm>
          <a:prstGeom prst="rect">
            <a:avLst/>
          </a:prstGeom>
          <a:noFill/>
        </p:spPr>
        <p:txBody>
          <a:bodyPr wrap="square">
            <a:spAutoFit/>
          </a:bodyPr>
          <a:lstStyle/>
          <a:p>
            <a:pPr marL="0" marR="0" algn="just">
              <a:lnSpc>
                <a:spcPct val="120000"/>
              </a:lnSpc>
              <a:spcBef>
                <a:spcPts val="600"/>
              </a:spcBef>
            </a:pPr>
            <a:r>
              <a:rPr lang="nl-NL" sz="2400" b="1" dirty="0">
                <a:solidFill>
                  <a:schemeClr val="bg1"/>
                </a:solidFill>
                <a:ea typeface="Calibri" panose="020F0502020204030204" pitchFamily="34" charset="0"/>
                <a:cs typeface="Arial" panose="020B0604020202020204" pitchFamily="34" charset="0"/>
              </a:rPr>
              <a:t>C</a:t>
            </a:r>
            <a:r>
              <a:rPr lang="nl-NL" sz="2400" b="1" dirty="0">
                <a:solidFill>
                  <a:schemeClr val="bg1"/>
                </a:solidFill>
                <a:effectLst/>
                <a:ea typeface="Calibri" panose="020F0502020204030204" pitchFamily="34" charset="0"/>
                <a:cs typeface="Arial" panose="020B0604020202020204" pitchFamily="34" charset="0"/>
              </a:rPr>
              <a:t>hia sẻ với các bạn theo gợi ý:</a:t>
            </a:r>
          </a:p>
          <a:p>
            <a:pPr marL="342900" marR="0" indent="-342900" algn="just">
              <a:lnSpc>
                <a:spcPct val="120000"/>
              </a:lnSpc>
              <a:spcBef>
                <a:spcPts val="600"/>
              </a:spcBef>
              <a:buFont typeface="Wingdings" panose="05000000000000000000" pitchFamily="2" charset="2"/>
              <a:buChar char="ü"/>
            </a:pPr>
            <a:r>
              <a:rPr lang="nl-NL" sz="2400" dirty="0">
                <a:solidFill>
                  <a:schemeClr val="bg1"/>
                </a:solidFill>
                <a:effectLst/>
                <a:ea typeface="Calibri" panose="020F0502020204030204" pitchFamily="34" charset="0"/>
                <a:cs typeface="Arial" panose="020B0604020202020204" pitchFamily="34" charset="0"/>
              </a:rPr>
              <a:t>Em đi mua sắm cùng ai?</a:t>
            </a:r>
            <a:endParaRPr lang="en-US" sz="2400" dirty="0">
              <a:solidFill>
                <a:schemeClr val="bg1"/>
              </a:solidFill>
              <a:effectLst/>
              <a:ea typeface="Calibri" panose="020F0502020204030204" pitchFamily="34" charset="0"/>
              <a:cs typeface="Arial" panose="020B0604020202020204" pitchFamily="34" charset="0"/>
            </a:endParaRPr>
          </a:p>
          <a:p>
            <a:pPr marL="342900" marR="0" indent="-342900" algn="just">
              <a:lnSpc>
                <a:spcPct val="120000"/>
              </a:lnSpc>
              <a:spcBef>
                <a:spcPts val="600"/>
              </a:spcBef>
              <a:buFont typeface="Wingdings" panose="05000000000000000000" pitchFamily="2" charset="2"/>
              <a:buChar char="ü"/>
            </a:pPr>
            <a:r>
              <a:rPr lang="nl-NL" sz="2400" dirty="0">
                <a:solidFill>
                  <a:schemeClr val="bg1"/>
                </a:solidFill>
                <a:effectLst/>
                <a:ea typeface="Calibri" panose="020F0502020204030204" pitchFamily="34" charset="0"/>
                <a:cs typeface="Arial" panose="020B0604020202020204" pitchFamily="34" charset="0"/>
              </a:rPr>
              <a:t>Em mua sắm ở đâu?</a:t>
            </a:r>
            <a:endParaRPr lang="en-US" sz="2400" dirty="0">
              <a:solidFill>
                <a:schemeClr val="bg1"/>
              </a:solidFill>
              <a:effectLst/>
              <a:ea typeface="Calibri" panose="020F0502020204030204" pitchFamily="34" charset="0"/>
              <a:cs typeface="Arial" panose="020B0604020202020204" pitchFamily="34" charset="0"/>
            </a:endParaRPr>
          </a:p>
          <a:p>
            <a:pPr marL="342900" marR="0" indent="-342900" algn="just">
              <a:lnSpc>
                <a:spcPct val="120000"/>
              </a:lnSpc>
              <a:spcBef>
                <a:spcPts val="600"/>
              </a:spcBef>
              <a:buFont typeface="Wingdings" panose="05000000000000000000" pitchFamily="2" charset="2"/>
              <a:buChar char="ü"/>
            </a:pPr>
            <a:r>
              <a:rPr lang="nl-NL" sz="2400" dirty="0">
                <a:solidFill>
                  <a:schemeClr val="bg1"/>
                </a:solidFill>
                <a:effectLst/>
                <a:ea typeface="Calibri" panose="020F0502020204030204" pitchFamily="34" charset="0"/>
                <a:cs typeface="Arial" panose="020B0604020202020204" pitchFamily="34" charset="0"/>
              </a:rPr>
              <a:t>Em và người thân đã mua những gì? Hãy liệt kê những hàng hóa đã mua?</a:t>
            </a:r>
          </a:p>
          <a:p>
            <a:pPr marL="342900" indent="-342900" algn="just" eaLnBrk="0" fontAlgn="base" hangingPunct="0">
              <a:lnSpc>
                <a:spcPct val="120000"/>
              </a:lnSpc>
              <a:spcBef>
                <a:spcPts val="600"/>
              </a:spcBef>
              <a:buFont typeface="Wingdings" panose="05000000000000000000" pitchFamily="2" charset="2"/>
              <a:buChar char="ü"/>
            </a:pPr>
            <a:r>
              <a:rPr lang="nl-NL" altLang="en-US" sz="2400" dirty="0">
                <a:solidFill>
                  <a:schemeClr val="bg1"/>
                </a:solidFill>
                <a:ea typeface="Calibri" panose="020F0502020204030204" pitchFamily="34" charset="0"/>
                <a:cs typeface="Arial" panose="020B0604020202020204" pitchFamily="34" charset="0"/>
              </a:rPr>
              <a:t>Các </a:t>
            </a:r>
            <a:r>
              <a:rPr kumimoji="0" lang="nl-NL" altLang="en-US" sz="2400" b="0" u="none" strike="noStrike" cap="none" normalizeH="0" baseline="0" dirty="0">
                <a:ln>
                  <a:noFill/>
                </a:ln>
                <a:solidFill>
                  <a:schemeClr val="bg1"/>
                </a:solidFill>
                <a:effectLst/>
                <a:ea typeface="Calibri" panose="020F0502020204030204" pitchFamily="34" charset="0"/>
                <a:cs typeface="Arial" panose="020B0604020202020204" pitchFamily="34" charset="0"/>
              </a:rPr>
              <a:t>việc làm khi đi mua sắm (chọn mặt hàng cần mua, hỏi người bán hoặc kiểm tra giá tiền ghi trên kệ, lựa chọn số lượng)</a:t>
            </a:r>
            <a:endParaRPr kumimoji="0" lang="en-US" altLang="en-US" sz="2400" b="0" u="none" strike="noStrike" cap="none" normalizeH="0" baseline="0" dirty="0">
              <a:ln>
                <a:noFill/>
              </a:ln>
              <a:solidFill>
                <a:schemeClr val="bg1"/>
              </a:solidFill>
              <a:effectLst/>
              <a:cs typeface="Arial" panose="020B0604020202020204" pitchFamily="34" charset="0"/>
            </a:endParaRPr>
          </a:p>
        </p:txBody>
      </p:sp>
      <p:cxnSp>
        <p:nvCxnSpPr>
          <p:cNvPr id="15" name="Straight Connector 14">
            <a:extLst>
              <a:ext uri="{FF2B5EF4-FFF2-40B4-BE49-F238E27FC236}">
                <a16:creationId xmlns:a16="http://schemas.microsoft.com/office/drawing/2014/main" id="{5E96350F-504E-4422-9DB7-0F610F4AD199}"/>
              </a:ext>
            </a:extLst>
          </p:cNvPr>
          <p:cNvCxnSpPr>
            <a:cxnSpLocks/>
          </p:cNvCxnSpPr>
          <p:nvPr/>
        </p:nvCxnSpPr>
        <p:spPr>
          <a:xfrm>
            <a:off x="983226" y="2382859"/>
            <a:ext cx="330363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3095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052"/>
                                        </p:tgtEl>
                                        <p:attrNameLst>
                                          <p:attrName>style.visibility</p:attrName>
                                        </p:attrNameLst>
                                      </p:cBhvr>
                                      <p:to>
                                        <p:strVal val="visible"/>
                                      </p:to>
                                    </p:set>
                                    <p:animEffect transition="in" filter="fade">
                                      <p:cBhvr>
                                        <p:cTn id="14" dur="1000"/>
                                        <p:tgtEl>
                                          <p:spTgt spid="2052"/>
                                        </p:tgtEl>
                                      </p:cBhvr>
                                    </p:animEffect>
                                    <p:anim calcmode="lin" valueType="num">
                                      <p:cBhvr>
                                        <p:cTn id="15" dur="1000" fill="hold"/>
                                        <p:tgtEl>
                                          <p:spTgt spid="2052"/>
                                        </p:tgtEl>
                                        <p:attrNameLst>
                                          <p:attrName>ppt_x</p:attrName>
                                        </p:attrNameLst>
                                      </p:cBhvr>
                                      <p:tavLst>
                                        <p:tav tm="0">
                                          <p:val>
                                            <p:strVal val="#ppt_x"/>
                                          </p:val>
                                        </p:tav>
                                        <p:tav tm="100000">
                                          <p:val>
                                            <p:strVal val="#ppt_x"/>
                                          </p:val>
                                        </p:tav>
                                      </p:tavLst>
                                    </p:anim>
                                    <p:anim calcmode="lin" valueType="num">
                                      <p:cBhvr>
                                        <p:cTn id="16" dur="1000" fill="hold"/>
                                        <p:tgtEl>
                                          <p:spTgt spid="2052"/>
                                        </p:tgtEl>
                                        <p:attrNameLst>
                                          <p:attrName>ppt_y</p:attrName>
                                        </p:attrNameLst>
                                      </p:cBhvr>
                                      <p:tavLst>
                                        <p:tav tm="0">
                                          <p:val>
                                            <p:strVal val="#ppt_y+.1"/>
                                          </p:val>
                                        </p:tav>
                                        <p:tav tm="100000">
                                          <p:val>
                                            <p:strVal val="#ppt_y"/>
                                          </p:val>
                                        </p:tav>
                                      </p:tavLst>
                                    </p:anim>
                                  </p:childTnLst>
                                </p:cTn>
                              </p:par>
                              <p:par>
                                <p:cTn id="17" presetID="16" presetClass="entr" presetSubtype="21"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arn(inVertical)">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074" name="Picture 2" descr="Women are Talking clipart">
            <a:extLst>
              <a:ext uri="{FF2B5EF4-FFF2-40B4-BE49-F238E27FC236}">
                <a16:creationId xmlns:a16="http://schemas.microsoft.com/office/drawing/2014/main" id="{07160EA7-2E3E-4016-A468-047CF33B178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6645"/>
          <a:stretch/>
        </p:blipFill>
        <p:spPr bwMode="auto">
          <a:xfrm>
            <a:off x="7541342" y="1931411"/>
            <a:ext cx="4390102" cy="4926589"/>
          </a:xfrm>
          <a:prstGeom prst="rect">
            <a:avLst/>
          </a:prstGeom>
          <a:noFill/>
          <a:extLst>
            <a:ext uri="{909E8E84-426E-40DD-AFC4-6F175D3DCCD1}">
              <a14:hiddenFill xmlns:a14="http://schemas.microsoft.com/office/drawing/2010/main">
                <a:solidFill>
                  <a:srgbClr val="FFFFFF"/>
                </a:solidFill>
              </a14:hiddenFill>
            </a:ext>
          </a:extLst>
        </p:spPr>
      </p:pic>
      <p:sp>
        <p:nvSpPr>
          <p:cNvPr id="5" name="Cloud 4">
            <a:extLst>
              <a:ext uri="{FF2B5EF4-FFF2-40B4-BE49-F238E27FC236}">
                <a16:creationId xmlns:a16="http://schemas.microsoft.com/office/drawing/2014/main" id="{1EDF5FBB-51E2-48D9-B6A8-E5E13171481A}"/>
              </a:ext>
            </a:extLst>
          </p:cNvPr>
          <p:cNvSpPr/>
          <p:nvPr/>
        </p:nvSpPr>
        <p:spPr>
          <a:xfrm>
            <a:off x="157315" y="1371843"/>
            <a:ext cx="7796981" cy="3175577"/>
          </a:xfrm>
          <a:prstGeom prst="cloud">
            <a:avLst/>
          </a:prstGeom>
          <a:solidFill>
            <a:srgbClr val="EFFFF2"/>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AD7E8A4E-294C-47C0-B345-39486CE7DF53}"/>
              </a:ext>
            </a:extLst>
          </p:cNvPr>
          <p:cNvSpPr txBox="1"/>
          <p:nvPr/>
        </p:nvSpPr>
        <p:spPr>
          <a:xfrm>
            <a:off x="968479" y="1931411"/>
            <a:ext cx="6022256" cy="869854"/>
          </a:xfrm>
          <a:prstGeom prst="rect">
            <a:avLst/>
          </a:prstGeom>
          <a:noFill/>
        </p:spPr>
        <p:txBody>
          <a:bodyPr wrap="square">
            <a:spAutoFit/>
          </a:bodyPr>
          <a:lstStyle/>
          <a:p>
            <a:pPr marL="457200" marR="0" indent="-457200" algn="just">
              <a:lnSpc>
                <a:spcPct val="110000"/>
              </a:lnSpc>
              <a:spcBef>
                <a:spcPts val="600"/>
              </a:spcBef>
              <a:spcAft>
                <a:spcPts val="600"/>
              </a:spcAft>
              <a:buFont typeface="Wingdings" panose="05000000000000000000" pitchFamily="2" charset="2"/>
              <a:buChar char="ü"/>
            </a:pPr>
            <a:r>
              <a:rPr lang="nl-NL" sz="2400" b="1" dirty="0">
                <a:solidFill>
                  <a:srgbClr val="000000"/>
                </a:solidFill>
                <a:ea typeface="Calibri" panose="020F0502020204030204" pitchFamily="34" charset="0"/>
                <a:cs typeface="Arial" panose="020B0604020202020204" pitchFamily="34" charset="0"/>
              </a:rPr>
              <a:t>C</a:t>
            </a:r>
            <a:r>
              <a:rPr lang="nl-NL" sz="2400" b="1" dirty="0">
                <a:solidFill>
                  <a:srgbClr val="000000"/>
                </a:solidFill>
                <a:effectLst/>
                <a:ea typeface="Calibri" panose="020F0502020204030204" pitchFamily="34" charset="0"/>
                <a:cs typeface="Arial" panose="020B0604020202020204" pitchFamily="34" charset="0"/>
              </a:rPr>
              <a:t>hia sẻ trước lớp về một lần đi mua sắm cùng người thân.</a:t>
            </a:r>
            <a:endParaRPr lang="en-US" sz="2400" b="1" dirty="0">
              <a:effectLst/>
              <a:ea typeface="Calibri" panose="020F050202020403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57815605-8A81-4E53-ABCB-ADAA68926929}"/>
              </a:ext>
            </a:extLst>
          </p:cNvPr>
          <p:cNvSpPr txBox="1"/>
          <p:nvPr/>
        </p:nvSpPr>
        <p:spPr>
          <a:xfrm>
            <a:off x="968479" y="3041264"/>
            <a:ext cx="6022256" cy="869854"/>
          </a:xfrm>
          <a:prstGeom prst="rect">
            <a:avLst/>
          </a:prstGeom>
          <a:noFill/>
        </p:spPr>
        <p:txBody>
          <a:bodyPr wrap="square">
            <a:spAutoFit/>
          </a:bodyPr>
          <a:lstStyle/>
          <a:p>
            <a:pPr marL="457200" marR="0" indent="-457200" algn="just">
              <a:lnSpc>
                <a:spcPct val="110000"/>
              </a:lnSpc>
              <a:spcBef>
                <a:spcPts val="600"/>
              </a:spcBef>
              <a:spcAft>
                <a:spcPts val="600"/>
              </a:spcAft>
              <a:buFont typeface="Wingdings" panose="05000000000000000000" pitchFamily="2" charset="2"/>
              <a:buChar char="ü"/>
            </a:pPr>
            <a:r>
              <a:rPr lang="nl-NL" sz="2400" b="1" dirty="0">
                <a:solidFill>
                  <a:srgbClr val="000000"/>
                </a:solidFill>
                <a:effectLst/>
                <a:ea typeface="Calibri" panose="020F0502020204030204" pitchFamily="34" charset="0"/>
                <a:cs typeface="Arial" panose="020B0604020202020204" pitchFamily="34" charset="0"/>
              </a:rPr>
              <a:t>Bày tỏ cảm xúc khi được đi mua sắm cùng người thân.</a:t>
            </a:r>
            <a:endParaRPr lang="en-US" sz="2400" b="1" dirty="0">
              <a:effectLs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82684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882CF49F-A54B-4452-BB4D-517C1BE1F396}"/>
              </a:ext>
            </a:extLst>
          </p:cNvPr>
          <p:cNvGrpSpPr/>
          <p:nvPr/>
        </p:nvGrpSpPr>
        <p:grpSpPr>
          <a:xfrm>
            <a:off x="346764" y="1558954"/>
            <a:ext cx="8740877" cy="2673810"/>
            <a:chOff x="356924" y="1233834"/>
            <a:chExt cx="8740877" cy="2673810"/>
          </a:xfrm>
        </p:grpSpPr>
        <p:sp>
          <p:nvSpPr>
            <p:cNvPr id="11" name="Rectangle: Diagonal Corners Rounded 10">
              <a:extLst>
                <a:ext uri="{FF2B5EF4-FFF2-40B4-BE49-F238E27FC236}">
                  <a16:creationId xmlns:a16="http://schemas.microsoft.com/office/drawing/2014/main" id="{F0662979-BBE3-4075-B75B-595B1F0F2D13}"/>
                </a:ext>
              </a:extLst>
            </p:cNvPr>
            <p:cNvSpPr/>
            <p:nvPr/>
          </p:nvSpPr>
          <p:spPr>
            <a:xfrm>
              <a:off x="356924" y="1233834"/>
              <a:ext cx="8740877" cy="2673810"/>
            </a:xfrm>
            <a:prstGeom prst="round2DiagRect">
              <a:avLst/>
            </a:prstGeom>
            <a:noFill/>
            <a:ln w="19050">
              <a:solidFill>
                <a:srgbClr val="47863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CE9EAC8-FE81-40A5-9D46-1E5F462E3711}"/>
                </a:ext>
              </a:extLst>
            </p:cNvPr>
            <p:cNvSpPr txBox="1"/>
            <p:nvPr/>
          </p:nvSpPr>
          <p:spPr>
            <a:xfrm>
              <a:off x="599799" y="1525068"/>
              <a:ext cx="8498002" cy="2091342"/>
            </a:xfrm>
            <a:prstGeom prst="rect">
              <a:avLst/>
            </a:prstGeom>
            <a:noFill/>
          </p:spPr>
          <p:txBody>
            <a:bodyPr wrap="square">
              <a:spAutoFit/>
            </a:bodyPr>
            <a:lstStyle/>
            <a:p>
              <a:pPr algn="just">
                <a:lnSpc>
                  <a:spcPct val="140000"/>
                </a:lnSpc>
              </a:pPr>
              <a:r>
                <a:rPr lang="nl-NL" sz="2400" dirty="0">
                  <a:solidFill>
                    <a:srgbClr val="000000"/>
                  </a:solidFill>
                  <a:effectLst/>
                  <a:ea typeface="Calibri" panose="020F0502020204030204" pitchFamily="34" charset="0"/>
                  <a:cs typeface="Arial" panose="020B0604020202020204" pitchFamily="34" charset="0"/>
                </a:rPr>
                <a:t>Mua sắm là một hoạt động không thể thiếu được trong cuộc sống hàng ngày. Biết mua sắm hàng hóa giúp em tự tin hơn. Ngoài ra, em có thể phụ giúp bố mẹ trong việc lựa chọn hàng hóa khi đi mua sắm. </a:t>
              </a:r>
              <a:endParaRPr lang="en-US" sz="2400" dirty="0"/>
            </a:p>
          </p:txBody>
        </p:sp>
      </p:grpSp>
      <p:pic>
        <p:nvPicPr>
          <p:cNvPr id="4098" name="Picture 2" descr="E-commerce shopping festival shopping GIF animation | PNG Images PSD Free  Download - Pikbest">
            <a:extLst>
              <a:ext uri="{FF2B5EF4-FFF2-40B4-BE49-F238E27FC236}">
                <a16:creationId xmlns:a16="http://schemas.microsoft.com/office/drawing/2014/main" id="{D287B5FD-CBA1-48D8-813F-F1362FB32C94}"/>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227717" y="2570739"/>
            <a:ext cx="5063219" cy="50632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22960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116"/>
        <p:cNvGrpSpPr/>
        <p:nvPr/>
      </p:nvGrpSpPr>
      <p:grpSpPr>
        <a:xfrm>
          <a:off x="0" y="0"/>
          <a:ext cx="0" cy="0"/>
          <a:chOff x="0" y="0"/>
          <a:chExt cx="0" cy="0"/>
        </a:xfrm>
      </p:grpSpPr>
      <p:sp>
        <p:nvSpPr>
          <p:cNvPr id="3117" name="Google Shape;3117;p71"/>
          <p:cNvSpPr/>
          <p:nvPr/>
        </p:nvSpPr>
        <p:spPr>
          <a:xfrm>
            <a:off x="748353" y="2544425"/>
            <a:ext cx="10695293" cy="3272495"/>
          </a:xfrm>
          <a:prstGeom prst="roundRect">
            <a:avLst>
              <a:gd name="adj" fmla="val 16308"/>
            </a:avLst>
          </a:prstGeom>
          <a:solidFill>
            <a:schemeClr val="bg1"/>
          </a:solidFill>
          <a:ln w="28575"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3118" name="Google Shape;3118;p71"/>
          <p:cNvSpPr txBox="1">
            <a:spLocks noGrp="1"/>
          </p:cNvSpPr>
          <p:nvPr>
            <p:ph type="title"/>
          </p:nvPr>
        </p:nvSpPr>
        <p:spPr>
          <a:xfrm>
            <a:off x="269750" y="2514112"/>
            <a:ext cx="11510258" cy="3121649"/>
          </a:xfrm>
          <a:prstGeom prst="rect">
            <a:avLst/>
          </a:prstGeom>
          <a:noFill/>
        </p:spPr>
        <p:txBody>
          <a:bodyPr spcFirstLastPara="1" vert="horz" wrap="square" lIns="121900" tIns="121900" rIns="121900" bIns="121900" rtlCol="0" anchor="t" anchorCtr="0">
            <a:noAutofit/>
          </a:bodyPr>
          <a:lstStyle/>
          <a:p>
            <a:pPr algn="ctr">
              <a:lnSpc>
                <a:spcPct val="110000"/>
              </a:lnSpc>
              <a:spcBef>
                <a:spcPts val="0"/>
              </a:spcBef>
            </a:pPr>
            <a:r>
              <a:rPr lang="en" sz="6600" b="1" dirty="0">
                <a:ln w="22225">
                  <a:solidFill>
                    <a:sysClr val="windowText" lastClr="000000"/>
                  </a:solidFill>
                  <a:prstDash val="solid"/>
                </a:ln>
                <a:gradFill flip="none" rotWithShape="1">
                  <a:gsLst>
                    <a:gs pos="0">
                      <a:schemeClr val="accent3"/>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atin typeface="+mn-lt"/>
                <a:cs typeface="Arial" panose="020B0604020202020204" pitchFamily="34" charset="0"/>
              </a:rPr>
              <a:t>2.</a:t>
            </a:r>
            <a:br>
              <a:rPr lang="en" sz="6600" b="1" dirty="0">
                <a:ln w="22225">
                  <a:solidFill>
                    <a:sysClr val="windowText" lastClr="000000"/>
                  </a:solidFill>
                  <a:prstDash val="solid"/>
                </a:ln>
                <a:gradFill flip="none" rotWithShape="1">
                  <a:gsLst>
                    <a:gs pos="0">
                      <a:schemeClr val="accent3"/>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atin typeface="+mn-lt"/>
                <a:cs typeface="Arial" panose="020B0604020202020204" pitchFamily="34" charset="0"/>
              </a:rPr>
            </a:br>
            <a:r>
              <a:rPr lang="en" sz="6600" b="1" dirty="0">
                <a:ln w="22225">
                  <a:solidFill>
                    <a:sysClr val="windowText" lastClr="000000"/>
                  </a:solidFill>
                  <a:prstDash val="solid"/>
                </a:ln>
                <a:gradFill flip="none" rotWithShape="1">
                  <a:gsLst>
                    <a:gs pos="0">
                      <a:schemeClr val="accent3"/>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atin typeface="+mn-lt"/>
                <a:cs typeface="Arial" panose="020B0604020202020204" pitchFamily="34" charset="0"/>
              </a:rPr>
              <a:t>HÃY CHỌN GIÁ ĐÚNG</a:t>
            </a:r>
            <a:endParaRPr sz="6600" b="1" dirty="0">
              <a:ln w="22225">
                <a:solidFill>
                  <a:sysClr val="windowText" lastClr="000000"/>
                </a:solidFill>
                <a:prstDash val="solid"/>
              </a:ln>
              <a:gradFill flip="none" rotWithShape="1">
                <a:gsLst>
                  <a:gs pos="0">
                    <a:schemeClr val="accent3"/>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atin typeface="+mn-lt"/>
              <a:cs typeface="Arial" panose="020B0604020202020204" pitchFamily="34" charset="0"/>
            </a:endParaRPr>
          </a:p>
        </p:txBody>
      </p:sp>
      <p:grpSp>
        <p:nvGrpSpPr>
          <p:cNvPr id="150" name="Google Shape;1446;p17">
            <a:extLst>
              <a:ext uri="{FF2B5EF4-FFF2-40B4-BE49-F238E27FC236}">
                <a16:creationId xmlns:a16="http://schemas.microsoft.com/office/drawing/2014/main" id="{5E6EA700-7F95-4719-8DA6-B0530E0F5B56}"/>
              </a:ext>
            </a:extLst>
          </p:cNvPr>
          <p:cNvGrpSpPr/>
          <p:nvPr/>
        </p:nvGrpSpPr>
        <p:grpSpPr>
          <a:xfrm>
            <a:off x="346642" y="1325610"/>
            <a:ext cx="2533206" cy="2075311"/>
            <a:chOff x="1312650" y="1949612"/>
            <a:chExt cx="2533206" cy="2075311"/>
          </a:xfrm>
        </p:grpSpPr>
        <p:sp>
          <p:nvSpPr>
            <p:cNvPr id="151" name="Google Shape;1447;p17">
              <a:extLst>
                <a:ext uri="{FF2B5EF4-FFF2-40B4-BE49-F238E27FC236}">
                  <a16:creationId xmlns:a16="http://schemas.microsoft.com/office/drawing/2014/main" id="{28CA5FC1-8034-4A2E-BB34-35359DC01459}"/>
                </a:ext>
              </a:extLst>
            </p:cNvPr>
            <p:cNvSpPr/>
            <p:nvPr/>
          </p:nvSpPr>
          <p:spPr>
            <a:xfrm>
              <a:off x="2404565" y="3692446"/>
              <a:ext cx="786293" cy="183519"/>
            </a:xfrm>
            <a:custGeom>
              <a:avLst/>
              <a:gdLst/>
              <a:ahLst/>
              <a:cxnLst/>
              <a:rect l="l" t="t" r="r" b="b"/>
              <a:pathLst>
                <a:path w="5210" h="1216" extrusionOk="0">
                  <a:moveTo>
                    <a:pt x="2605" y="1"/>
                  </a:moveTo>
                  <a:cubicBezTo>
                    <a:pt x="1154" y="1"/>
                    <a:pt x="1" y="258"/>
                    <a:pt x="1" y="605"/>
                  </a:cubicBezTo>
                  <a:cubicBezTo>
                    <a:pt x="1" y="952"/>
                    <a:pt x="1154" y="1216"/>
                    <a:pt x="2605" y="1216"/>
                  </a:cubicBezTo>
                  <a:cubicBezTo>
                    <a:pt x="4049" y="1216"/>
                    <a:pt x="5209" y="952"/>
                    <a:pt x="5209" y="605"/>
                  </a:cubicBezTo>
                  <a:cubicBezTo>
                    <a:pt x="5209" y="258"/>
                    <a:pt x="4049" y="1"/>
                    <a:pt x="2605" y="1"/>
                  </a:cubicBezTo>
                  <a:close/>
                </a:path>
              </a:pathLst>
            </a:custGeom>
            <a:solidFill>
              <a:srgbClr val="F0F1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2" name="Google Shape;1448;p17">
              <a:extLst>
                <a:ext uri="{FF2B5EF4-FFF2-40B4-BE49-F238E27FC236}">
                  <a16:creationId xmlns:a16="http://schemas.microsoft.com/office/drawing/2014/main" id="{8B615084-0A1B-4F58-8DA2-8B6BF35EC4AD}"/>
                </a:ext>
              </a:extLst>
            </p:cNvPr>
            <p:cNvSpPr/>
            <p:nvPr/>
          </p:nvSpPr>
          <p:spPr>
            <a:xfrm>
              <a:off x="3059714" y="3692446"/>
              <a:ext cx="786142" cy="183519"/>
            </a:xfrm>
            <a:custGeom>
              <a:avLst/>
              <a:gdLst/>
              <a:ahLst/>
              <a:cxnLst/>
              <a:rect l="l" t="t" r="r" b="b"/>
              <a:pathLst>
                <a:path w="5209" h="1216" extrusionOk="0">
                  <a:moveTo>
                    <a:pt x="2604" y="1"/>
                  </a:moveTo>
                  <a:cubicBezTo>
                    <a:pt x="1153" y="1"/>
                    <a:pt x="0" y="258"/>
                    <a:pt x="0" y="605"/>
                  </a:cubicBezTo>
                  <a:cubicBezTo>
                    <a:pt x="0" y="952"/>
                    <a:pt x="1153" y="1216"/>
                    <a:pt x="2604" y="1216"/>
                  </a:cubicBezTo>
                  <a:cubicBezTo>
                    <a:pt x="4048" y="1216"/>
                    <a:pt x="5208" y="952"/>
                    <a:pt x="5208" y="605"/>
                  </a:cubicBezTo>
                  <a:cubicBezTo>
                    <a:pt x="5208" y="258"/>
                    <a:pt x="4048" y="1"/>
                    <a:pt x="2604" y="1"/>
                  </a:cubicBezTo>
                  <a:close/>
                </a:path>
              </a:pathLst>
            </a:custGeom>
            <a:solidFill>
              <a:srgbClr val="F0F1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3" name="Google Shape;1449;p17">
              <a:extLst>
                <a:ext uri="{FF2B5EF4-FFF2-40B4-BE49-F238E27FC236}">
                  <a16:creationId xmlns:a16="http://schemas.microsoft.com/office/drawing/2014/main" id="{DC2C2269-EBA5-4AC6-988E-F62458A3C879}"/>
                </a:ext>
              </a:extLst>
            </p:cNvPr>
            <p:cNvSpPr/>
            <p:nvPr/>
          </p:nvSpPr>
          <p:spPr>
            <a:xfrm>
              <a:off x="1312650" y="3692446"/>
              <a:ext cx="1392841" cy="332477"/>
            </a:xfrm>
            <a:custGeom>
              <a:avLst/>
              <a:gdLst/>
              <a:ahLst/>
              <a:cxnLst/>
              <a:rect l="l" t="t" r="r" b="b"/>
              <a:pathLst>
                <a:path w="9229" h="2203" extrusionOk="0">
                  <a:moveTo>
                    <a:pt x="4597" y="1"/>
                  </a:moveTo>
                  <a:cubicBezTo>
                    <a:pt x="2056" y="1"/>
                    <a:pt x="0" y="494"/>
                    <a:pt x="0" y="1098"/>
                  </a:cubicBezTo>
                  <a:cubicBezTo>
                    <a:pt x="0" y="1709"/>
                    <a:pt x="2056" y="2202"/>
                    <a:pt x="4597" y="2202"/>
                  </a:cubicBezTo>
                  <a:cubicBezTo>
                    <a:pt x="7146" y="2202"/>
                    <a:pt x="9229" y="1709"/>
                    <a:pt x="9229" y="1098"/>
                  </a:cubicBezTo>
                  <a:cubicBezTo>
                    <a:pt x="9229" y="494"/>
                    <a:pt x="7146" y="1"/>
                    <a:pt x="4597" y="1"/>
                  </a:cubicBezTo>
                  <a:close/>
                </a:path>
              </a:pathLst>
            </a:custGeom>
            <a:solidFill>
              <a:srgbClr val="F0F1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4" name="Google Shape;1450;p17">
              <a:extLst>
                <a:ext uri="{FF2B5EF4-FFF2-40B4-BE49-F238E27FC236}">
                  <a16:creationId xmlns:a16="http://schemas.microsoft.com/office/drawing/2014/main" id="{39A56E23-0EA3-4E50-BB3B-6AE28F8942AD}"/>
                </a:ext>
              </a:extLst>
            </p:cNvPr>
            <p:cNvSpPr/>
            <p:nvPr/>
          </p:nvSpPr>
          <p:spPr>
            <a:xfrm>
              <a:off x="1312650" y="2600534"/>
              <a:ext cx="554480" cy="485359"/>
            </a:xfrm>
            <a:custGeom>
              <a:avLst/>
              <a:gdLst/>
              <a:ahLst/>
              <a:cxnLst/>
              <a:rect l="l" t="t" r="r" b="b"/>
              <a:pathLst>
                <a:path w="3674" h="3216" extrusionOk="0">
                  <a:moveTo>
                    <a:pt x="896" y="0"/>
                  </a:moveTo>
                  <a:lnTo>
                    <a:pt x="0" y="1451"/>
                  </a:lnTo>
                  <a:lnTo>
                    <a:pt x="2778" y="3215"/>
                  </a:lnTo>
                  <a:lnTo>
                    <a:pt x="3674" y="1736"/>
                  </a:lnTo>
                  <a:lnTo>
                    <a:pt x="896" y="0"/>
                  </a:lnTo>
                  <a:close/>
                </a:path>
              </a:pathLst>
            </a:custGeom>
            <a:solidFill>
              <a:srgbClr val="3280A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5" name="Google Shape;1451;p17">
              <a:extLst>
                <a:ext uri="{FF2B5EF4-FFF2-40B4-BE49-F238E27FC236}">
                  <a16:creationId xmlns:a16="http://schemas.microsoft.com/office/drawing/2014/main" id="{B029756E-700F-4DF9-BF7C-E44DF46865A6}"/>
                </a:ext>
              </a:extLst>
            </p:cNvPr>
            <p:cNvSpPr/>
            <p:nvPr/>
          </p:nvSpPr>
          <p:spPr>
            <a:xfrm>
              <a:off x="1622793" y="2963046"/>
              <a:ext cx="87232" cy="66254"/>
            </a:xfrm>
            <a:custGeom>
              <a:avLst/>
              <a:gdLst/>
              <a:ahLst/>
              <a:cxnLst/>
              <a:rect l="l" t="t" r="r" b="b"/>
              <a:pathLst>
                <a:path w="578" h="439" extrusionOk="0">
                  <a:moveTo>
                    <a:pt x="56" y="1"/>
                  </a:moveTo>
                  <a:lnTo>
                    <a:pt x="1" y="119"/>
                  </a:lnTo>
                  <a:lnTo>
                    <a:pt x="521" y="438"/>
                  </a:lnTo>
                  <a:lnTo>
                    <a:pt x="577" y="320"/>
                  </a:lnTo>
                  <a:lnTo>
                    <a:pt x="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6" name="Google Shape;1452;p17">
              <a:extLst>
                <a:ext uri="{FF2B5EF4-FFF2-40B4-BE49-F238E27FC236}">
                  <a16:creationId xmlns:a16="http://schemas.microsoft.com/office/drawing/2014/main" id="{A79CB6DA-05F9-41D6-9BBB-8BA593ADCB87}"/>
                </a:ext>
              </a:extLst>
            </p:cNvPr>
            <p:cNvSpPr/>
            <p:nvPr/>
          </p:nvSpPr>
          <p:spPr>
            <a:xfrm>
              <a:off x="1675163" y="2967272"/>
              <a:ext cx="43163" cy="35768"/>
            </a:xfrm>
            <a:custGeom>
              <a:avLst/>
              <a:gdLst/>
              <a:ahLst/>
              <a:cxnLst/>
              <a:rect l="l" t="t" r="r" b="b"/>
              <a:pathLst>
                <a:path w="286" h="237" extrusionOk="0">
                  <a:moveTo>
                    <a:pt x="29" y="0"/>
                  </a:moveTo>
                  <a:lnTo>
                    <a:pt x="1" y="63"/>
                  </a:lnTo>
                  <a:lnTo>
                    <a:pt x="258" y="237"/>
                  </a:lnTo>
                  <a:lnTo>
                    <a:pt x="286" y="174"/>
                  </a:lnTo>
                  <a:lnTo>
                    <a:pt x="2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7" name="Google Shape;1453;p17">
              <a:extLst>
                <a:ext uri="{FF2B5EF4-FFF2-40B4-BE49-F238E27FC236}">
                  <a16:creationId xmlns:a16="http://schemas.microsoft.com/office/drawing/2014/main" id="{7D746D56-7675-4AF7-AD87-0FCC473E4A65}"/>
                </a:ext>
              </a:extLst>
            </p:cNvPr>
            <p:cNvSpPr/>
            <p:nvPr/>
          </p:nvSpPr>
          <p:spPr>
            <a:xfrm>
              <a:off x="1697197" y="2967272"/>
              <a:ext cx="30637" cy="22185"/>
            </a:xfrm>
            <a:custGeom>
              <a:avLst/>
              <a:gdLst/>
              <a:ahLst/>
              <a:cxnLst/>
              <a:rect l="l" t="t" r="r" b="b"/>
              <a:pathLst>
                <a:path w="203" h="147" extrusionOk="0">
                  <a:moveTo>
                    <a:pt x="1" y="0"/>
                  </a:moveTo>
                  <a:lnTo>
                    <a:pt x="1" y="63"/>
                  </a:lnTo>
                  <a:lnTo>
                    <a:pt x="174" y="146"/>
                  </a:lnTo>
                  <a:lnTo>
                    <a:pt x="202" y="119"/>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8" name="Google Shape;1454;p17">
              <a:extLst>
                <a:ext uri="{FF2B5EF4-FFF2-40B4-BE49-F238E27FC236}">
                  <a16:creationId xmlns:a16="http://schemas.microsoft.com/office/drawing/2014/main" id="{E1B27DAF-D1EE-4464-9D63-674C41FADAA6}"/>
                </a:ext>
              </a:extLst>
            </p:cNvPr>
            <p:cNvSpPr/>
            <p:nvPr/>
          </p:nvSpPr>
          <p:spPr>
            <a:xfrm>
              <a:off x="1683614" y="2894528"/>
              <a:ext cx="74554" cy="57802"/>
            </a:xfrm>
            <a:custGeom>
              <a:avLst/>
              <a:gdLst/>
              <a:ahLst/>
              <a:cxnLst/>
              <a:rect l="l" t="t" r="r" b="b"/>
              <a:pathLst>
                <a:path w="494" h="383" extrusionOk="0">
                  <a:moveTo>
                    <a:pt x="85" y="1"/>
                  </a:moveTo>
                  <a:cubicBezTo>
                    <a:pt x="62" y="1"/>
                    <a:pt x="44" y="16"/>
                    <a:pt x="28" y="52"/>
                  </a:cubicBezTo>
                  <a:lnTo>
                    <a:pt x="0" y="80"/>
                  </a:lnTo>
                  <a:cubicBezTo>
                    <a:pt x="0" y="107"/>
                    <a:pt x="0" y="163"/>
                    <a:pt x="28" y="163"/>
                  </a:cubicBezTo>
                  <a:lnTo>
                    <a:pt x="348" y="371"/>
                  </a:lnTo>
                  <a:cubicBezTo>
                    <a:pt x="356" y="379"/>
                    <a:pt x="364" y="383"/>
                    <a:pt x="372" y="383"/>
                  </a:cubicBezTo>
                  <a:cubicBezTo>
                    <a:pt x="392" y="383"/>
                    <a:pt x="413" y="361"/>
                    <a:pt x="438" y="337"/>
                  </a:cubicBezTo>
                  <a:lnTo>
                    <a:pt x="466" y="309"/>
                  </a:lnTo>
                  <a:cubicBezTo>
                    <a:pt x="493" y="281"/>
                    <a:pt x="466" y="226"/>
                    <a:pt x="438" y="198"/>
                  </a:cubicBezTo>
                  <a:lnTo>
                    <a:pt x="146" y="24"/>
                  </a:lnTo>
                  <a:cubicBezTo>
                    <a:pt x="123" y="9"/>
                    <a:pt x="103" y="1"/>
                    <a:pt x="8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9" name="Google Shape;1455;p17">
              <a:extLst>
                <a:ext uri="{FF2B5EF4-FFF2-40B4-BE49-F238E27FC236}">
                  <a16:creationId xmlns:a16="http://schemas.microsoft.com/office/drawing/2014/main" id="{A24A1AE3-CCED-4B14-ADEC-B8828CB5B6FC}"/>
                </a:ext>
              </a:extLst>
            </p:cNvPr>
            <p:cNvSpPr/>
            <p:nvPr/>
          </p:nvSpPr>
          <p:spPr>
            <a:xfrm>
              <a:off x="1473985" y="2666486"/>
              <a:ext cx="44220" cy="30486"/>
            </a:xfrm>
            <a:custGeom>
              <a:avLst/>
              <a:gdLst/>
              <a:ahLst/>
              <a:cxnLst/>
              <a:rect l="l" t="t" r="r" b="b"/>
              <a:pathLst>
                <a:path w="293" h="202" extrusionOk="0">
                  <a:moveTo>
                    <a:pt x="28" y="1"/>
                  </a:moveTo>
                  <a:lnTo>
                    <a:pt x="1" y="28"/>
                  </a:lnTo>
                  <a:lnTo>
                    <a:pt x="264" y="202"/>
                  </a:lnTo>
                  <a:lnTo>
                    <a:pt x="292" y="174"/>
                  </a:lnTo>
                  <a:lnTo>
                    <a:pt x="2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0" name="Google Shape;1456;p17">
              <a:extLst>
                <a:ext uri="{FF2B5EF4-FFF2-40B4-BE49-F238E27FC236}">
                  <a16:creationId xmlns:a16="http://schemas.microsoft.com/office/drawing/2014/main" id="{69C3C306-E92C-4815-B6DC-6565CD9DC2FD}"/>
                </a:ext>
              </a:extLst>
            </p:cNvPr>
            <p:cNvSpPr/>
            <p:nvPr/>
          </p:nvSpPr>
          <p:spPr>
            <a:xfrm>
              <a:off x="1465684" y="2674938"/>
              <a:ext cx="30486" cy="22034"/>
            </a:xfrm>
            <a:custGeom>
              <a:avLst/>
              <a:gdLst/>
              <a:ahLst/>
              <a:cxnLst/>
              <a:rect l="l" t="t" r="r" b="b"/>
              <a:pathLst>
                <a:path w="202" h="146" extrusionOk="0">
                  <a:moveTo>
                    <a:pt x="28" y="0"/>
                  </a:moveTo>
                  <a:lnTo>
                    <a:pt x="0" y="28"/>
                  </a:lnTo>
                  <a:lnTo>
                    <a:pt x="174" y="146"/>
                  </a:lnTo>
                  <a:lnTo>
                    <a:pt x="201" y="118"/>
                  </a:lnTo>
                  <a:lnTo>
                    <a:pt x="2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1" name="Google Shape;1457;p17">
              <a:extLst>
                <a:ext uri="{FF2B5EF4-FFF2-40B4-BE49-F238E27FC236}">
                  <a16:creationId xmlns:a16="http://schemas.microsoft.com/office/drawing/2014/main" id="{A29AB2D3-7EAC-4EA5-8864-932D1C5271A1}"/>
                </a:ext>
              </a:extLst>
            </p:cNvPr>
            <p:cNvSpPr/>
            <p:nvPr/>
          </p:nvSpPr>
          <p:spPr>
            <a:xfrm>
              <a:off x="1342985" y="2630869"/>
              <a:ext cx="493810" cy="419407"/>
            </a:xfrm>
            <a:custGeom>
              <a:avLst/>
              <a:gdLst/>
              <a:ahLst/>
              <a:cxnLst/>
              <a:rect l="l" t="t" r="r" b="b"/>
              <a:pathLst>
                <a:path w="3272" h="2779" extrusionOk="0">
                  <a:moveTo>
                    <a:pt x="841" y="63"/>
                  </a:moveTo>
                  <a:lnTo>
                    <a:pt x="3181" y="1507"/>
                  </a:lnTo>
                  <a:cubicBezTo>
                    <a:pt x="3125" y="1563"/>
                    <a:pt x="3153" y="1681"/>
                    <a:pt x="3216" y="1736"/>
                  </a:cubicBezTo>
                  <a:lnTo>
                    <a:pt x="2632" y="2695"/>
                  </a:lnTo>
                  <a:cubicBezTo>
                    <a:pt x="2603" y="2675"/>
                    <a:pt x="2573" y="2666"/>
                    <a:pt x="2543" y="2666"/>
                  </a:cubicBezTo>
                  <a:cubicBezTo>
                    <a:pt x="2489" y="2666"/>
                    <a:pt x="2439" y="2696"/>
                    <a:pt x="2403" y="2750"/>
                  </a:cubicBezTo>
                  <a:lnTo>
                    <a:pt x="91" y="1278"/>
                  </a:lnTo>
                  <a:cubicBezTo>
                    <a:pt x="119" y="1216"/>
                    <a:pt x="91" y="1132"/>
                    <a:pt x="56" y="1105"/>
                  </a:cubicBezTo>
                  <a:lnTo>
                    <a:pt x="667" y="118"/>
                  </a:lnTo>
                  <a:cubicBezTo>
                    <a:pt x="723" y="118"/>
                    <a:pt x="813" y="118"/>
                    <a:pt x="841" y="63"/>
                  </a:cubicBezTo>
                  <a:close/>
                  <a:moveTo>
                    <a:pt x="841" y="0"/>
                  </a:moveTo>
                  <a:cubicBezTo>
                    <a:pt x="800" y="46"/>
                    <a:pt x="755" y="74"/>
                    <a:pt x="712" y="74"/>
                  </a:cubicBezTo>
                  <a:cubicBezTo>
                    <a:pt x="697" y="74"/>
                    <a:pt x="682" y="70"/>
                    <a:pt x="667" y="63"/>
                  </a:cubicBezTo>
                  <a:lnTo>
                    <a:pt x="639" y="63"/>
                  </a:lnTo>
                  <a:lnTo>
                    <a:pt x="1" y="1105"/>
                  </a:lnTo>
                  <a:lnTo>
                    <a:pt x="28" y="1105"/>
                  </a:lnTo>
                  <a:cubicBezTo>
                    <a:pt x="56" y="1160"/>
                    <a:pt x="56" y="1216"/>
                    <a:pt x="28" y="1278"/>
                  </a:cubicBezTo>
                  <a:lnTo>
                    <a:pt x="28" y="1306"/>
                  </a:lnTo>
                  <a:lnTo>
                    <a:pt x="2403" y="2778"/>
                  </a:lnTo>
                  <a:cubicBezTo>
                    <a:pt x="2438" y="2725"/>
                    <a:pt x="2488" y="2706"/>
                    <a:pt x="2533" y="2706"/>
                  </a:cubicBezTo>
                  <a:cubicBezTo>
                    <a:pt x="2559" y="2706"/>
                    <a:pt x="2584" y="2712"/>
                    <a:pt x="2605" y="2722"/>
                  </a:cubicBezTo>
                  <a:lnTo>
                    <a:pt x="2632" y="2722"/>
                  </a:lnTo>
                  <a:lnTo>
                    <a:pt x="3271" y="1709"/>
                  </a:lnTo>
                  <a:lnTo>
                    <a:pt x="3244" y="1709"/>
                  </a:lnTo>
                  <a:cubicBezTo>
                    <a:pt x="3181" y="1653"/>
                    <a:pt x="3153" y="1563"/>
                    <a:pt x="3216" y="1507"/>
                  </a:cubicBezTo>
                  <a:lnTo>
                    <a:pt x="3216" y="1479"/>
                  </a:lnTo>
                  <a:lnTo>
                    <a:pt x="84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 name="Google Shape;1458;p17">
              <a:extLst>
                <a:ext uri="{FF2B5EF4-FFF2-40B4-BE49-F238E27FC236}">
                  <a16:creationId xmlns:a16="http://schemas.microsoft.com/office/drawing/2014/main" id="{223E58E8-1BD6-495F-A445-23BD989A4308}"/>
                </a:ext>
              </a:extLst>
            </p:cNvPr>
            <p:cNvSpPr/>
            <p:nvPr/>
          </p:nvSpPr>
          <p:spPr>
            <a:xfrm>
              <a:off x="1526354" y="2785714"/>
              <a:ext cx="127075" cy="112586"/>
            </a:xfrm>
            <a:custGeom>
              <a:avLst/>
              <a:gdLst/>
              <a:ahLst/>
              <a:cxnLst/>
              <a:rect l="l" t="t" r="r" b="b"/>
              <a:pathLst>
                <a:path w="842" h="746" extrusionOk="0">
                  <a:moveTo>
                    <a:pt x="413" y="0"/>
                  </a:moveTo>
                  <a:cubicBezTo>
                    <a:pt x="286" y="0"/>
                    <a:pt x="172" y="52"/>
                    <a:pt x="119" y="162"/>
                  </a:cubicBezTo>
                  <a:cubicBezTo>
                    <a:pt x="1" y="363"/>
                    <a:pt x="56" y="599"/>
                    <a:pt x="230" y="683"/>
                  </a:cubicBezTo>
                  <a:cubicBezTo>
                    <a:pt x="293" y="725"/>
                    <a:pt x="363" y="745"/>
                    <a:pt x="434" y="745"/>
                  </a:cubicBezTo>
                  <a:cubicBezTo>
                    <a:pt x="558" y="745"/>
                    <a:pt x="680" y="683"/>
                    <a:pt x="751" y="572"/>
                  </a:cubicBezTo>
                  <a:cubicBezTo>
                    <a:pt x="841" y="398"/>
                    <a:pt x="813" y="162"/>
                    <a:pt x="640" y="51"/>
                  </a:cubicBezTo>
                  <a:cubicBezTo>
                    <a:pt x="566" y="18"/>
                    <a:pt x="487" y="0"/>
                    <a:pt x="41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 name="Google Shape;1459;p17">
              <a:extLst>
                <a:ext uri="{FF2B5EF4-FFF2-40B4-BE49-F238E27FC236}">
                  <a16:creationId xmlns:a16="http://schemas.microsoft.com/office/drawing/2014/main" id="{3FAA5893-93BA-4F35-8311-06878E8D4110}"/>
                </a:ext>
              </a:extLst>
            </p:cNvPr>
            <p:cNvSpPr/>
            <p:nvPr/>
          </p:nvSpPr>
          <p:spPr>
            <a:xfrm>
              <a:off x="1560915" y="2814238"/>
              <a:ext cx="57802" cy="62028"/>
            </a:xfrm>
            <a:custGeom>
              <a:avLst/>
              <a:gdLst/>
              <a:ahLst/>
              <a:cxnLst/>
              <a:rect l="l" t="t" r="r" b="b"/>
              <a:pathLst>
                <a:path w="383" h="411" extrusionOk="0">
                  <a:moveTo>
                    <a:pt x="237" y="91"/>
                  </a:moveTo>
                  <a:lnTo>
                    <a:pt x="209" y="146"/>
                  </a:lnTo>
                  <a:cubicBezTo>
                    <a:pt x="209" y="119"/>
                    <a:pt x="175" y="119"/>
                    <a:pt x="209" y="91"/>
                  </a:cubicBezTo>
                  <a:close/>
                  <a:moveTo>
                    <a:pt x="175" y="237"/>
                  </a:moveTo>
                  <a:cubicBezTo>
                    <a:pt x="209" y="264"/>
                    <a:pt x="209" y="292"/>
                    <a:pt x="209" y="292"/>
                  </a:cubicBezTo>
                  <a:cubicBezTo>
                    <a:pt x="175" y="320"/>
                    <a:pt x="175" y="320"/>
                    <a:pt x="147" y="320"/>
                  </a:cubicBezTo>
                  <a:lnTo>
                    <a:pt x="175" y="237"/>
                  </a:lnTo>
                  <a:close/>
                  <a:moveTo>
                    <a:pt x="293" y="1"/>
                  </a:moveTo>
                  <a:lnTo>
                    <a:pt x="293" y="35"/>
                  </a:lnTo>
                  <a:cubicBezTo>
                    <a:pt x="257" y="21"/>
                    <a:pt x="225" y="12"/>
                    <a:pt x="198" y="12"/>
                  </a:cubicBezTo>
                  <a:cubicBezTo>
                    <a:pt x="162" y="12"/>
                    <a:pt x="135" y="27"/>
                    <a:pt x="119" y="63"/>
                  </a:cubicBezTo>
                  <a:cubicBezTo>
                    <a:pt x="63" y="119"/>
                    <a:pt x="119" y="174"/>
                    <a:pt x="147" y="209"/>
                  </a:cubicBezTo>
                  <a:lnTo>
                    <a:pt x="119" y="292"/>
                  </a:lnTo>
                  <a:cubicBezTo>
                    <a:pt x="119" y="264"/>
                    <a:pt x="91" y="264"/>
                    <a:pt x="119" y="237"/>
                  </a:cubicBezTo>
                  <a:lnTo>
                    <a:pt x="36" y="174"/>
                  </a:lnTo>
                  <a:lnTo>
                    <a:pt x="36" y="174"/>
                  </a:lnTo>
                  <a:cubicBezTo>
                    <a:pt x="1" y="237"/>
                    <a:pt x="36" y="292"/>
                    <a:pt x="91" y="348"/>
                  </a:cubicBezTo>
                  <a:lnTo>
                    <a:pt x="63" y="383"/>
                  </a:lnTo>
                  <a:lnTo>
                    <a:pt x="91" y="410"/>
                  </a:lnTo>
                  <a:lnTo>
                    <a:pt x="119" y="383"/>
                  </a:lnTo>
                  <a:cubicBezTo>
                    <a:pt x="135" y="390"/>
                    <a:pt x="151" y="394"/>
                    <a:pt x="167" y="394"/>
                  </a:cubicBezTo>
                  <a:cubicBezTo>
                    <a:pt x="207" y="394"/>
                    <a:pt x="245" y="373"/>
                    <a:pt x="265" y="348"/>
                  </a:cubicBezTo>
                  <a:cubicBezTo>
                    <a:pt x="320" y="264"/>
                    <a:pt x="265" y="237"/>
                    <a:pt x="237" y="174"/>
                  </a:cubicBezTo>
                  <a:lnTo>
                    <a:pt x="265" y="119"/>
                  </a:lnTo>
                  <a:cubicBezTo>
                    <a:pt x="293" y="119"/>
                    <a:pt x="293" y="146"/>
                    <a:pt x="265" y="146"/>
                  </a:cubicBezTo>
                  <a:lnTo>
                    <a:pt x="348" y="209"/>
                  </a:lnTo>
                  <a:cubicBezTo>
                    <a:pt x="383" y="146"/>
                    <a:pt x="383" y="91"/>
                    <a:pt x="320" y="35"/>
                  </a:cubicBezTo>
                  <a:lnTo>
                    <a:pt x="320" y="1"/>
                  </a:lnTo>
                  <a:close/>
                </a:path>
              </a:pathLst>
            </a:custGeom>
            <a:solidFill>
              <a:srgbClr val="3280A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 name="Google Shape;1460;p17">
              <a:extLst>
                <a:ext uri="{FF2B5EF4-FFF2-40B4-BE49-F238E27FC236}">
                  <a16:creationId xmlns:a16="http://schemas.microsoft.com/office/drawing/2014/main" id="{55B87EFC-8F94-4806-8D99-3D5DBFC91D1F}"/>
                </a:ext>
              </a:extLst>
            </p:cNvPr>
            <p:cNvSpPr/>
            <p:nvPr/>
          </p:nvSpPr>
          <p:spPr>
            <a:xfrm>
              <a:off x="1461458" y="2394980"/>
              <a:ext cx="532446" cy="533653"/>
            </a:xfrm>
            <a:custGeom>
              <a:avLst/>
              <a:gdLst/>
              <a:ahLst/>
              <a:cxnLst/>
              <a:rect l="l" t="t" r="r" b="b"/>
              <a:pathLst>
                <a:path w="3528" h="3536" extrusionOk="0">
                  <a:moveTo>
                    <a:pt x="1216" y="1"/>
                  </a:moveTo>
                  <a:lnTo>
                    <a:pt x="0" y="1216"/>
                  </a:lnTo>
                  <a:lnTo>
                    <a:pt x="2313" y="3536"/>
                  </a:lnTo>
                  <a:lnTo>
                    <a:pt x="3528" y="2320"/>
                  </a:lnTo>
                  <a:lnTo>
                    <a:pt x="1216" y="1"/>
                  </a:lnTo>
                  <a:close/>
                </a:path>
              </a:pathLst>
            </a:custGeom>
            <a:solidFill>
              <a:srgbClr val="54AE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 name="Google Shape;1461;p17">
              <a:extLst>
                <a:ext uri="{FF2B5EF4-FFF2-40B4-BE49-F238E27FC236}">
                  <a16:creationId xmlns:a16="http://schemas.microsoft.com/office/drawing/2014/main" id="{C929FDBE-6B04-4AA4-9264-4F9960EC25C4}"/>
                </a:ext>
              </a:extLst>
            </p:cNvPr>
            <p:cNvSpPr/>
            <p:nvPr/>
          </p:nvSpPr>
          <p:spPr>
            <a:xfrm>
              <a:off x="1731758" y="2793260"/>
              <a:ext cx="74554" cy="73498"/>
            </a:xfrm>
            <a:custGeom>
              <a:avLst/>
              <a:gdLst/>
              <a:ahLst/>
              <a:cxnLst/>
              <a:rect l="l" t="t" r="r" b="b"/>
              <a:pathLst>
                <a:path w="494" h="487" extrusionOk="0">
                  <a:moveTo>
                    <a:pt x="56" y="1"/>
                  </a:moveTo>
                  <a:lnTo>
                    <a:pt x="1" y="56"/>
                  </a:lnTo>
                  <a:lnTo>
                    <a:pt x="404" y="487"/>
                  </a:lnTo>
                  <a:lnTo>
                    <a:pt x="494" y="403"/>
                  </a:lnTo>
                  <a:lnTo>
                    <a:pt x="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 name="Google Shape;1462;p17">
              <a:extLst>
                <a:ext uri="{FF2B5EF4-FFF2-40B4-BE49-F238E27FC236}">
                  <a16:creationId xmlns:a16="http://schemas.microsoft.com/office/drawing/2014/main" id="{019B4BE2-5072-403D-BF74-02325EE6B367}"/>
                </a:ext>
              </a:extLst>
            </p:cNvPr>
            <p:cNvSpPr/>
            <p:nvPr/>
          </p:nvSpPr>
          <p:spPr>
            <a:xfrm>
              <a:off x="1780053" y="2805937"/>
              <a:ext cx="38937" cy="39843"/>
            </a:xfrm>
            <a:custGeom>
              <a:avLst/>
              <a:gdLst/>
              <a:ahLst/>
              <a:cxnLst/>
              <a:rect l="l" t="t" r="r" b="b"/>
              <a:pathLst>
                <a:path w="258" h="264" extrusionOk="0">
                  <a:moveTo>
                    <a:pt x="28" y="0"/>
                  </a:moveTo>
                  <a:lnTo>
                    <a:pt x="0" y="28"/>
                  </a:lnTo>
                  <a:lnTo>
                    <a:pt x="229" y="264"/>
                  </a:lnTo>
                  <a:lnTo>
                    <a:pt x="257" y="229"/>
                  </a:lnTo>
                  <a:lnTo>
                    <a:pt x="2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 name="Google Shape;1463;p17">
              <a:extLst>
                <a:ext uri="{FF2B5EF4-FFF2-40B4-BE49-F238E27FC236}">
                  <a16:creationId xmlns:a16="http://schemas.microsoft.com/office/drawing/2014/main" id="{8DBBCF99-ED45-4F97-B5A7-AF0257BD90E0}"/>
                </a:ext>
              </a:extLst>
            </p:cNvPr>
            <p:cNvSpPr/>
            <p:nvPr/>
          </p:nvSpPr>
          <p:spPr>
            <a:xfrm>
              <a:off x="1802088" y="2810012"/>
              <a:ext cx="26260" cy="26411"/>
            </a:xfrm>
            <a:custGeom>
              <a:avLst/>
              <a:gdLst/>
              <a:ahLst/>
              <a:cxnLst/>
              <a:rect l="l" t="t" r="r" b="b"/>
              <a:pathLst>
                <a:path w="174" h="175" extrusionOk="0">
                  <a:moveTo>
                    <a:pt x="28" y="1"/>
                  </a:moveTo>
                  <a:lnTo>
                    <a:pt x="0" y="29"/>
                  </a:lnTo>
                  <a:lnTo>
                    <a:pt x="139" y="174"/>
                  </a:lnTo>
                  <a:lnTo>
                    <a:pt x="174" y="147"/>
                  </a:lnTo>
                  <a:lnTo>
                    <a:pt x="2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 name="Google Shape;1464;p17">
              <a:extLst>
                <a:ext uri="{FF2B5EF4-FFF2-40B4-BE49-F238E27FC236}">
                  <a16:creationId xmlns:a16="http://schemas.microsoft.com/office/drawing/2014/main" id="{88C4C0CD-A6ED-45E6-8B90-FCFBEAA02662}"/>
                </a:ext>
              </a:extLst>
            </p:cNvPr>
            <p:cNvSpPr/>
            <p:nvPr/>
          </p:nvSpPr>
          <p:spPr>
            <a:xfrm>
              <a:off x="1802088" y="2736966"/>
              <a:ext cx="69272" cy="64896"/>
            </a:xfrm>
            <a:custGeom>
              <a:avLst/>
              <a:gdLst/>
              <a:ahLst/>
              <a:cxnLst/>
              <a:rect l="l" t="t" r="r" b="b"/>
              <a:pathLst>
                <a:path w="459" h="430" extrusionOk="0">
                  <a:moveTo>
                    <a:pt x="112" y="0"/>
                  </a:moveTo>
                  <a:cubicBezTo>
                    <a:pt x="90" y="0"/>
                    <a:pt x="70" y="9"/>
                    <a:pt x="56" y="27"/>
                  </a:cubicBezTo>
                  <a:lnTo>
                    <a:pt x="28" y="54"/>
                  </a:lnTo>
                  <a:cubicBezTo>
                    <a:pt x="0" y="82"/>
                    <a:pt x="0" y="138"/>
                    <a:pt x="28" y="165"/>
                  </a:cubicBezTo>
                  <a:lnTo>
                    <a:pt x="285" y="429"/>
                  </a:lnTo>
                  <a:lnTo>
                    <a:pt x="403" y="429"/>
                  </a:lnTo>
                  <a:lnTo>
                    <a:pt x="431" y="374"/>
                  </a:lnTo>
                  <a:cubicBezTo>
                    <a:pt x="458" y="339"/>
                    <a:pt x="458" y="311"/>
                    <a:pt x="431" y="283"/>
                  </a:cubicBezTo>
                  <a:lnTo>
                    <a:pt x="174" y="27"/>
                  </a:lnTo>
                  <a:cubicBezTo>
                    <a:pt x="156" y="9"/>
                    <a:pt x="134" y="0"/>
                    <a:pt x="11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 name="Google Shape;1465;p17">
              <a:extLst>
                <a:ext uri="{FF2B5EF4-FFF2-40B4-BE49-F238E27FC236}">
                  <a16:creationId xmlns:a16="http://schemas.microsoft.com/office/drawing/2014/main" id="{82C8AA06-E765-4049-9B39-BE8F1EA9EBA4}"/>
                </a:ext>
              </a:extLst>
            </p:cNvPr>
            <p:cNvSpPr/>
            <p:nvPr/>
          </p:nvSpPr>
          <p:spPr>
            <a:xfrm>
              <a:off x="1653279" y="2465309"/>
              <a:ext cx="38786" cy="39994"/>
            </a:xfrm>
            <a:custGeom>
              <a:avLst/>
              <a:gdLst/>
              <a:ahLst/>
              <a:cxnLst/>
              <a:rect l="l" t="t" r="r" b="b"/>
              <a:pathLst>
                <a:path w="257" h="265" extrusionOk="0">
                  <a:moveTo>
                    <a:pt x="28" y="0"/>
                  </a:moveTo>
                  <a:lnTo>
                    <a:pt x="0" y="28"/>
                  </a:lnTo>
                  <a:lnTo>
                    <a:pt x="229" y="264"/>
                  </a:lnTo>
                  <a:lnTo>
                    <a:pt x="257" y="229"/>
                  </a:lnTo>
                  <a:lnTo>
                    <a:pt x="2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0" name="Google Shape;1466;p17">
              <a:extLst>
                <a:ext uri="{FF2B5EF4-FFF2-40B4-BE49-F238E27FC236}">
                  <a16:creationId xmlns:a16="http://schemas.microsoft.com/office/drawing/2014/main" id="{757D364F-5AC5-4372-8738-04DE0D195AA8}"/>
                </a:ext>
              </a:extLst>
            </p:cNvPr>
            <p:cNvSpPr/>
            <p:nvPr/>
          </p:nvSpPr>
          <p:spPr>
            <a:xfrm>
              <a:off x="1644828" y="2469535"/>
              <a:ext cx="26411" cy="30486"/>
            </a:xfrm>
            <a:custGeom>
              <a:avLst/>
              <a:gdLst/>
              <a:ahLst/>
              <a:cxnLst/>
              <a:rect l="l" t="t" r="r" b="b"/>
              <a:pathLst>
                <a:path w="175" h="202" extrusionOk="0">
                  <a:moveTo>
                    <a:pt x="28" y="0"/>
                  </a:moveTo>
                  <a:lnTo>
                    <a:pt x="1" y="63"/>
                  </a:lnTo>
                  <a:lnTo>
                    <a:pt x="139" y="201"/>
                  </a:lnTo>
                  <a:lnTo>
                    <a:pt x="174" y="174"/>
                  </a:lnTo>
                  <a:lnTo>
                    <a:pt x="2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 name="Google Shape;1467;p17">
              <a:extLst>
                <a:ext uri="{FF2B5EF4-FFF2-40B4-BE49-F238E27FC236}">
                  <a16:creationId xmlns:a16="http://schemas.microsoft.com/office/drawing/2014/main" id="{CEE2A5AF-D98B-4247-9B1C-55FF89AADBB2}"/>
                </a:ext>
              </a:extLst>
            </p:cNvPr>
            <p:cNvSpPr/>
            <p:nvPr/>
          </p:nvSpPr>
          <p:spPr>
            <a:xfrm>
              <a:off x="1496019" y="2430748"/>
              <a:ext cx="463324" cy="462268"/>
            </a:xfrm>
            <a:custGeom>
              <a:avLst/>
              <a:gdLst/>
              <a:ahLst/>
              <a:cxnLst/>
              <a:rect l="l" t="t" r="r" b="b"/>
              <a:pathLst>
                <a:path w="3070" h="3063" extrusionOk="0">
                  <a:moveTo>
                    <a:pt x="1070" y="28"/>
                  </a:moveTo>
                  <a:lnTo>
                    <a:pt x="3007" y="1965"/>
                  </a:lnTo>
                  <a:cubicBezTo>
                    <a:pt x="2952" y="2056"/>
                    <a:pt x="2952" y="2139"/>
                    <a:pt x="3007" y="2194"/>
                  </a:cubicBezTo>
                  <a:lnTo>
                    <a:pt x="2202" y="3007"/>
                  </a:lnTo>
                  <a:cubicBezTo>
                    <a:pt x="2170" y="2979"/>
                    <a:pt x="2134" y="2965"/>
                    <a:pt x="2094" y="2965"/>
                  </a:cubicBezTo>
                  <a:cubicBezTo>
                    <a:pt x="2054" y="2965"/>
                    <a:pt x="2011" y="2979"/>
                    <a:pt x="1966" y="3007"/>
                  </a:cubicBezTo>
                  <a:lnTo>
                    <a:pt x="28" y="1069"/>
                  </a:lnTo>
                  <a:cubicBezTo>
                    <a:pt x="84" y="1014"/>
                    <a:pt x="84" y="924"/>
                    <a:pt x="56" y="868"/>
                  </a:cubicBezTo>
                  <a:lnTo>
                    <a:pt x="868" y="56"/>
                  </a:lnTo>
                  <a:cubicBezTo>
                    <a:pt x="903" y="67"/>
                    <a:pt x="934" y="74"/>
                    <a:pt x="962" y="74"/>
                  </a:cubicBezTo>
                  <a:cubicBezTo>
                    <a:pt x="1002" y="74"/>
                    <a:pt x="1037" y="60"/>
                    <a:pt x="1070" y="28"/>
                  </a:cubicBezTo>
                  <a:close/>
                  <a:moveTo>
                    <a:pt x="868" y="0"/>
                  </a:moveTo>
                  <a:lnTo>
                    <a:pt x="28" y="868"/>
                  </a:lnTo>
                  <a:cubicBezTo>
                    <a:pt x="56" y="924"/>
                    <a:pt x="56" y="1014"/>
                    <a:pt x="0" y="1042"/>
                  </a:cubicBezTo>
                  <a:lnTo>
                    <a:pt x="0" y="1069"/>
                  </a:lnTo>
                  <a:lnTo>
                    <a:pt x="1966" y="3062"/>
                  </a:lnTo>
                  <a:lnTo>
                    <a:pt x="1993" y="3035"/>
                  </a:lnTo>
                  <a:cubicBezTo>
                    <a:pt x="2025" y="3007"/>
                    <a:pt x="2061" y="2993"/>
                    <a:pt x="2098" y="2993"/>
                  </a:cubicBezTo>
                  <a:cubicBezTo>
                    <a:pt x="2134" y="2993"/>
                    <a:pt x="2170" y="3007"/>
                    <a:pt x="2202" y="3035"/>
                  </a:cubicBezTo>
                  <a:lnTo>
                    <a:pt x="2202" y="3062"/>
                  </a:lnTo>
                  <a:lnTo>
                    <a:pt x="3070" y="2194"/>
                  </a:lnTo>
                  <a:lnTo>
                    <a:pt x="3035" y="2194"/>
                  </a:lnTo>
                  <a:cubicBezTo>
                    <a:pt x="2979" y="2139"/>
                    <a:pt x="2979" y="2056"/>
                    <a:pt x="3035" y="1993"/>
                  </a:cubicBezTo>
                  <a:lnTo>
                    <a:pt x="3070" y="1965"/>
                  </a:lnTo>
                  <a:lnTo>
                    <a:pt x="1070" y="0"/>
                  </a:lnTo>
                  <a:cubicBezTo>
                    <a:pt x="1037" y="33"/>
                    <a:pt x="993" y="46"/>
                    <a:pt x="956" y="46"/>
                  </a:cubicBezTo>
                  <a:cubicBezTo>
                    <a:pt x="930" y="46"/>
                    <a:pt x="908" y="39"/>
                    <a:pt x="896" y="28"/>
                  </a:cubicBezTo>
                  <a:lnTo>
                    <a:pt x="86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 name="Google Shape;1468;p17">
              <a:extLst>
                <a:ext uri="{FF2B5EF4-FFF2-40B4-BE49-F238E27FC236}">
                  <a16:creationId xmlns:a16="http://schemas.microsoft.com/office/drawing/2014/main" id="{4F8848BC-1AEC-497A-9D2E-5347FE912A65}"/>
                </a:ext>
              </a:extLst>
            </p:cNvPr>
            <p:cNvSpPr/>
            <p:nvPr/>
          </p:nvSpPr>
          <p:spPr>
            <a:xfrm>
              <a:off x="1665806" y="2605967"/>
              <a:ext cx="126924" cy="111832"/>
            </a:xfrm>
            <a:custGeom>
              <a:avLst/>
              <a:gdLst/>
              <a:ahLst/>
              <a:cxnLst/>
              <a:rect l="l" t="t" r="r" b="b"/>
              <a:pathLst>
                <a:path w="841" h="741" extrusionOk="0">
                  <a:moveTo>
                    <a:pt x="407" y="0"/>
                  </a:moveTo>
                  <a:cubicBezTo>
                    <a:pt x="313" y="0"/>
                    <a:pt x="219" y="37"/>
                    <a:pt x="146" y="110"/>
                  </a:cubicBezTo>
                  <a:cubicBezTo>
                    <a:pt x="0" y="256"/>
                    <a:pt x="0" y="485"/>
                    <a:pt x="146" y="631"/>
                  </a:cubicBezTo>
                  <a:cubicBezTo>
                    <a:pt x="219" y="704"/>
                    <a:pt x="313" y="740"/>
                    <a:pt x="407" y="740"/>
                  </a:cubicBezTo>
                  <a:cubicBezTo>
                    <a:pt x="500" y="740"/>
                    <a:pt x="594" y="704"/>
                    <a:pt x="667" y="631"/>
                  </a:cubicBezTo>
                  <a:cubicBezTo>
                    <a:pt x="841" y="485"/>
                    <a:pt x="841" y="256"/>
                    <a:pt x="667" y="110"/>
                  </a:cubicBezTo>
                  <a:cubicBezTo>
                    <a:pt x="594" y="37"/>
                    <a:pt x="500" y="0"/>
                    <a:pt x="40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 name="Google Shape;1469;p17">
              <a:extLst>
                <a:ext uri="{FF2B5EF4-FFF2-40B4-BE49-F238E27FC236}">
                  <a16:creationId xmlns:a16="http://schemas.microsoft.com/office/drawing/2014/main" id="{DED35C2F-63F2-471A-98F5-D70FB2CBCD87}"/>
                </a:ext>
              </a:extLst>
            </p:cNvPr>
            <p:cNvSpPr/>
            <p:nvPr/>
          </p:nvSpPr>
          <p:spPr>
            <a:xfrm>
              <a:off x="1697197" y="2634944"/>
              <a:ext cx="60972" cy="56444"/>
            </a:xfrm>
            <a:custGeom>
              <a:avLst/>
              <a:gdLst/>
              <a:ahLst/>
              <a:cxnLst/>
              <a:rect l="l" t="t" r="r" b="b"/>
              <a:pathLst>
                <a:path w="404" h="374" extrusionOk="0">
                  <a:moveTo>
                    <a:pt x="285" y="91"/>
                  </a:moveTo>
                  <a:lnTo>
                    <a:pt x="230" y="147"/>
                  </a:lnTo>
                  <a:lnTo>
                    <a:pt x="230" y="91"/>
                  </a:lnTo>
                  <a:close/>
                  <a:moveTo>
                    <a:pt x="202" y="237"/>
                  </a:moveTo>
                  <a:cubicBezTo>
                    <a:pt x="202" y="265"/>
                    <a:pt x="202" y="265"/>
                    <a:pt x="174" y="293"/>
                  </a:cubicBezTo>
                  <a:lnTo>
                    <a:pt x="140" y="293"/>
                  </a:lnTo>
                  <a:lnTo>
                    <a:pt x="202" y="237"/>
                  </a:lnTo>
                  <a:close/>
                  <a:moveTo>
                    <a:pt x="229" y="1"/>
                  </a:moveTo>
                  <a:cubicBezTo>
                    <a:pt x="207" y="1"/>
                    <a:pt x="186" y="10"/>
                    <a:pt x="174" y="36"/>
                  </a:cubicBezTo>
                  <a:cubicBezTo>
                    <a:pt x="112" y="91"/>
                    <a:pt x="140" y="147"/>
                    <a:pt x="174" y="210"/>
                  </a:cubicBezTo>
                  <a:lnTo>
                    <a:pt x="112" y="265"/>
                  </a:lnTo>
                  <a:lnTo>
                    <a:pt x="112" y="210"/>
                  </a:lnTo>
                  <a:lnTo>
                    <a:pt x="56" y="147"/>
                  </a:lnTo>
                  <a:cubicBezTo>
                    <a:pt x="1" y="182"/>
                    <a:pt x="1" y="265"/>
                    <a:pt x="56" y="321"/>
                  </a:cubicBezTo>
                  <a:lnTo>
                    <a:pt x="28" y="355"/>
                  </a:lnTo>
                  <a:lnTo>
                    <a:pt x="56" y="355"/>
                  </a:lnTo>
                  <a:lnTo>
                    <a:pt x="84" y="321"/>
                  </a:lnTo>
                  <a:cubicBezTo>
                    <a:pt x="117" y="358"/>
                    <a:pt x="153" y="373"/>
                    <a:pt x="189" y="373"/>
                  </a:cubicBezTo>
                  <a:cubicBezTo>
                    <a:pt x="212" y="373"/>
                    <a:pt x="235" y="366"/>
                    <a:pt x="258" y="355"/>
                  </a:cubicBezTo>
                  <a:cubicBezTo>
                    <a:pt x="313" y="293"/>
                    <a:pt x="258" y="237"/>
                    <a:pt x="230" y="182"/>
                  </a:cubicBezTo>
                  <a:lnTo>
                    <a:pt x="285" y="119"/>
                  </a:lnTo>
                  <a:cubicBezTo>
                    <a:pt x="313" y="119"/>
                    <a:pt x="313" y="147"/>
                    <a:pt x="285" y="147"/>
                  </a:cubicBezTo>
                  <a:lnTo>
                    <a:pt x="376" y="237"/>
                  </a:lnTo>
                  <a:cubicBezTo>
                    <a:pt x="403" y="182"/>
                    <a:pt x="403" y="119"/>
                    <a:pt x="348" y="64"/>
                  </a:cubicBezTo>
                  <a:lnTo>
                    <a:pt x="376" y="36"/>
                  </a:lnTo>
                  <a:lnTo>
                    <a:pt x="348" y="8"/>
                  </a:lnTo>
                  <a:lnTo>
                    <a:pt x="313" y="36"/>
                  </a:lnTo>
                  <a:cubicBezTo>
                    <a:pt x="297" y="20"/>
                    <a:pt x="261" y="1"/>
                    <a:pt x="229" y="1"/>
                  </a:cubicBezTo>
                  <a:close/>
                </a:path>
              </a:pathLst>
            </a:custGeom>
            <a:solidFill>
              <a:srgbClr val="33B3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 name="Google Shape;1470;p17">
              <a:extLst>
                <a:ext uri="{FF2B5EF4-FFF2-40B4-BE49-F238E27FC236}">
                  <a16:creationId xmlns:a16="http://schemas.microsoft.com/office/drawing/2014/main" id="{A14FCAF6-E699-4324-A71D-A609D47E08A0}"/>
                </a:ext>
              </a:extLst>
            </p:cNvPr>
            <p:cNvSpPr/>
            <p:nvPr/>
          </p:nvSpPr>
          <p:spPr>
            <a:xfrm>
              <a:off x="1836649" y="2033524"/>
              <a:ext cx="340777" cy="340777"/>
            </a:xfrm>
            <a:custGeom>
              <a:avLst/>
              <a:gdLst/>
              <a:ahLst/>
              <a:cxnLst/>
              <a:rect l="l" t="t" r="r" b="b"/>
              <a:pathLst>
                <a:path w="2258" h="2258" extrusionOk="0">
                  <a:moveTo>
                    <a:pt x="1125" y="0"/>
                  </a:moveTo>
                  <a:cubicBezTo>
                    <a:pt x="521" y="0"/>
                    <a:pt x="0" y="521"/>
                    <a:pt x="0" y="1125"/>
                  </a:cubicBezTo>
                  <a:cubicBezTo>
                    <a:pt x="0" y="1764"/>
                    <a:pt x="521" y="2257"/>
                    <a:pt x="1125" y="2257"/>
                  </a:cubicBezTo>
                  <a:cubicBezTo>
                    <a:pt x="1764" y="2257"/>
                    <a:pt x="2257" y="1764"/>
                    <a:pt x="2257" y="1125"/>
                  </a:cubicBezTo>
                  <a:cubicBezTo>
                    <a:pt x="2257" y="521"/>
                    <a:pt x="1764" y="0"/>
                    <a:pt x="1125" y="0"/>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 name="Google Shape;1471;p17">
              <a:extLst>
                <a:ext uri="{FF2B5EF4-FFF2-40B4-BE49-F238E27FC236}">
                  <a16:creationId xmlns:a16="http://schemas.microsoft.com/office/drawing/2014/main" id="{9CE9DB96-43DE-49DD-B691-701B43EB8A61}"/>
                </a:ext>
              </a:extLst>
            </p:cNvPr>
            <p:cNvSpPr/>
            <p:nvPr/>
          </p:nvSpPr>
          <p:spPr>
            <a:xfrm>
              <a:off x="1828197" y="2024016"/>
              <a:ext cx="357529" cy="358586"/>
            </a:xfrm>
            <a:custGeom>
              <a:avLst/>
              <a:gdLst/>
              <a:ahLst/>
              <a:cxnLst/>
              <a:rect l="l" t="t" r="r" b="b"/>
              <a:pathLst>
                <a:path w="2369" h="2376" extrusionOk="0">
                  <a:moveTo>
                    <a:pt x="1181" y="119"/>
                  </a:moveTo>
                  <a:cubicBezTo>
                    <a:pt x="1473" y="119"/>
                    <a:pt x="1765" y="237"/>
                    <a:pt x="1966" y="438"/>
                  </a:cubicBezTo>
                  <a:cubicBezTo>
                    <a:pt x="2140" y="640"/>
                    <a:pt x="2258" y="897"/>
                    <a:pt x="2258" y="1188"/>
                  </a:cubicBezTo>
                  <a:cubicBezTo>
                    <a:pt x="2258" y="1508"/>
                    <a:pt x="2140" y="1765"/>
                    <a:pt x="1966" y="1973"/>
                  </a:cubicBezTo>
                  <a:cubicBezTo>
                    <a:pt x="1765" y="2147"/>
                    <a:pt x="1473" y="2258"/>
                    <a:pt x="1181" y="2258"/>
                  </a:cubicBezTo>
                  <a:cubicBezTo>
                    <a:pt x="897" y="2258"/>
                    <a:pt x="633" y="2147"/>
                    <a:pt x="431" y="1973"/>
                  </a:cubicBezTo>
                  <a:cubicBezTo>
                    <a:pt x="230" y="1765"/>
                    <a:pt x="112" y="1508"/>
                    <a:pt x="112" y="1188"/>
                  </a:cubicBezTo>
                  <a:cubicBezTo>
                    <a:pt x="112" y="897"/>
                    <a:pt x="230" y="640"/>
                    <a:pt x="431" y="438"/>
                  </a:cubicBezTo>
                  <a:cubicBezTo>
                    <a:pt x="633" y="237"/>
                    <a:pt x="897" y="119"/>
                    <a:pt x="1181" y="119"/>
                  </a:cubicBezTo>
                  <a:close/>
                  <a:moveTo>
                    <a:pt x="1181" y="1"/>
                  </a:moveTo>
                  <a:cubicBezTo>
                    <a:pt x="522" y="1"/>
                    <a:pt x="1" y="522"/>
                    <a:pt x="1" y="1188"/>
                  </a:cubicBezTo>
                  <a:cubicBezTo>
                    <a:pt x="1" y="1855"/>
                    <a:pt x="522" y="2376"/>
                    <a:pt x="1181" y="2376"/>
                  </a:cubicBezTo>
                  <a:cubicBezTo>
                    <a:pt x="1848" y="2376"/>
                    <a:pt x="2369" y="1855"/>
                    <a:pt x="2369" y="1188"/>
                  </a:cubicBezTo>
                  <a:cubicBezTo>
                    <a:pt x="2369" y="522"/>
                    <a:pt x="1848" y="1"/>
                    <a:pt x="1181" y="1"/>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 name="Google Shape;1472;p17">
              <a:extLst>
                <a:ext uri="{FF2B5EF4-FFF2-40B4-BE49-F238E27FC236}">
                  <a16:creationId xmlns:a16="http://schemas.microsoft.com/office/drawing/2014/main" id="{6D829AA8-6D9E-4CE1-835B-77FD80F17F5D}"/>
                </a:ext>
              </a:extLst>
            </p:cNvPr>
            <p:cNvSpPr/>
            <p:nvPr/>
          </p:nvSpPr>
          <p:spPr>
            <a:xfrm>
              <a:off x="1871210" y="2072311"/>
              <a:ext cx="271505" cy="266374"/>
            </a:xfrm>
            <a:custGeom>
              <a:avLst/>
              <a:gdLst/>
              <a:ahLst/>
              <a:cxnLst/>
              <a:rect l="l" t="t" r="r" b="b"/>
              <a:pathLst>
                <a:path w="1799" h="1765" extrusionOk="0">
                  <a:moveTo>
                    <a:pt x="896" y="0"/>
                  </a:moveTo>
                  <a:cubicBezTo>
                    <a:pt x="410" y="0"/>
                    <a:pt x="0" y="375"/>
                    <a:pt x="0" y="868"/>
                  </a:cubicBezTo>
                  <a:cubicBezTo>
                    <a:pt x="0" y="1361"/>
                    <a:pt x="410" y="1764"/>
                    <a:pt x="896" y="1764"/>
                  </a:cubicBezTo>
                  <a:cubicBezTo>
                    <a:pt x="1389" y="1764"/>
                    <a:pt x="1799" y="1361"/>
                    <a:pt x="1799" y="868"/>
                  </a:cubicBezTo>
                  <a:cubicBezTo>
                    <a:pt x="1799" y="375"/>
                    <a:pt x="1389" y="0"/>
                    <a:pt x="896" y="0"/>
                  </a:cubicBezTo>
                  <a:close/>
                </a:path>
              </a:pathLst>
            </a:custGeom>
            <a:solidFill>
              <a:srgbClr val="E1871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 name="Google Shape;1473;p17">
              <a:extLst>
                <a:ext uri="{FF2B5EF4-FFF2-40B4-BE49-F238E27FC236}">
                  <a16:creationId xmlns:a16="http://schemas.microsoft.com/office/drawing/2014/main" id="{0757D642-B4F0-43D5-ACE0-A963E77DBC85}"/>
                </a:ext>
              </a:extLst>
            </p:cNvPr>
            <p:cNvSpPr/>
            <p:nvPr/>
          </p:nvSpPr>
          <p:spPr>
            <a:xfrm>
              <a:off x="1884792" y="2080612"/>
              <a:ext cx="248565" cy="249622"/>
            </a:xfrm>
            <a:custGeom>
              <a:avLst/>
              <a:gdLst/>
              <a:ahLst/>
              <a:cxnLst/>
              <a:rect l="l" t="t" r="r" b="b"/>
              <a:pathLst>
                <a:path w="1647" h="1654" extrusionOk="0">
                  <a:moveTo>
                    <a:pt x="806" y="1"/>
                  </a:moveTo>
                  <a:cubicBezTo>
                    <a:pt x="348" y="1"/>
                    <a:pt x="1" y="348"/>
                    <a:pt x="1" y="813"/>
                  </a:cubicBezTo>
                  <a:cubicBezTo>
                    <a:pt x="1" y="1278"/>
                    <a:pt x="348" y="1653"/>
                    <a:pt x="806" y="1653"/>
                  </a:cubicBezTo>
                  <a:cubicBezTo>
                    <a:pt x="1271" y="1653"/>
                    <a:pt x="1646" y="1278"/>
                    <a:pt x="1646" y="813"/>
                  </a:cubicBezTo>
                  <a:cubicBezTo>
                    <a:pt x="1646" y="348"/>
                    <a:pt x="1271" y="1"/>
                    <a:pt x="806" y="1"/>
                  </a:cubicBez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 name="Google Shape;1474;p17">
              <a:extLst>
                <a:ext uri="{FF2B5EF4-FFF2-40B4-BE49-F238E27FC236}">
                  <a16:creationId xmlns:a16="http://schemas.microsoft.com/office/drawing/2014/main" id="{0A6F5F56-9E65-47F0-B573-3D046C05AE04}"/>
                </a:ext>
              </a:extLst>
            </p:cNvPr>
            <p:cNvSpPr/>
            <p:nvPr/>
          </p:nvSpPr>
          <p:spPr>
            <a:xfrm>
              <a:off x="1968705" y="2118342"/>
              <a:ext cx="92363" cy="154240"/>
            </a:xfrm>
            <a:custGeom>
              <a:avLst/>
              <a:gdLst/>
              <a:ahLst/>
              <a:cxnLst/>
              <a:rect l="l" t="t" r="r" b="b"/>
              <a:pathLst>
                <a:path w="612" h="1022" extrusionOk="0">
                  <a:moveTo>
                    <a:pt x="278" y="258"/>
                  </a:moveTo>
                  <a:lnTo>
                    <a:pt x="278" y="417"/>
                  </a:lnTo>
                  <a:cubicBezTo>
                    <a:pt x="229" y="397"/>
                    <a:pt x="209" y="369"/>
                    <a:pt x="209" y="327"/>
                  </a:cubicBezTo>
                  <a:cubicBezTo>
                    <a:pt x="209" y="285"/>
                    <a:pt x="229" y="265"/>
                    <a:pt x="278" y="258"/>
                  </a:cubicBezTo>
                  <a:close/>
                  <a:moveTo>
                    <a:pt x="347" y="612"/>
                  </a:moveTo>
                  <a:cubicBezTo>
                    <a:pt x="382" y="626"/>
                    <a:pt x="403" y="654"/>
                    <a:pt x="403" y="695"/>
                  </a:cubicBezTo>
                  <a:cubicBezTo>
                    <a:pt x="403" y="730"/>
                    <a:pt x="382" y="758"/>
                    <a:pt x="347" y="765"/>
                  </a:cubicBezTo>
                  <a:lnTo>
                    <a:pt x="347" y="612"/>
                  </a:lnTo>
                  <a:close/>
                  <a:moveTo>
                    <a:pt x="278" y="1"/>
                  </a:moveTo>
                  <a:lnTo>
                    <a:pt x="278" y="98"/>
                  </a:lnTo>
                  <a:cubicBezTo>
                    <a:pt x="195" y="105"/>
                    <a:pt x="132" y="133"/>
                    <a:pt x="77" y="174"/>
                  </a:cubicBezTo>
                  <a:cubicBezTo>
                    <a:pt x="28" y="216"/>
                    <a:pt x="0" y="272"/>
                    <a:pt x="0" y="348"/>
                  </a:cubicBezTo>
                  <a:cubicBezTo>
                    <a:pt x="0" y="390"/>
                    <a:pt x="7" y="417"/>
                    <a:pt x="21" y="445"/>
                  </a:cubicBezTo>
                  <a:cubicBezTo>
                    <a:pt x="28" y="459"/>
                    <a:pt x="35" y="466"/>
                    <a:pt x="42" y="480"/>
                  </a:cubicBezTo>
                  <a:cubicBezTo>
                    <a:pt x="56" y="487"/>
                    <a:pt x="63" y="501"/>
                    <a:pt x="77" y="508"/>
                  </a:cubicBezTo>
                  <a:cubicBezTo>
                    <a:pt x="91" y="515"/>
                    <a:pt x="104" y="522"/>
                    <a:pt x="111" y="529"/>
                  </a:cubicBezTo>
                  <a:cubicBezTo>
                    <a:pt x="118" y="535"/>
                    <a:pt x="139" y="542"/>
                    <a:pt x="174" y="556"/>
                  </a:cubicBezTo>
                  <a:cubicBezTo>
                    <a:pt x="209" y="563"/>
                    <a:pt x="243" y="577"/>
                    <a:pt x="278" y="584"/>
                  </a:cubicBezTo>
                  <a:lnTo>
                    <a:pt x="278" y="765"/>
                  </a:lnTo>
                  <a:cubicBezTo>
                    <a:pt x="236" y="758"/>
                    <a:pt x="216" y="723"/>
                    <a:pt x="209" y="674"/>
                  </a:cubicBezTo>
                  <a:lnTo>
                    <a:pt x="0" y="674"/>
                  </a:lnTo>
                  <a:cubicBezTo>
                    <a:pt x="0" y="751"/>
                    <a:pt x="28" y="806"/>
                    <a:pt x="77" y="855"/>
                  </a:cubicBezTo>
                  <a:cubicBezTo>
                    <a:pt x="125" y="897"/>
                    <a:pt x="195" y="917"/>
                    <a:pt x="278" y="924"/>
                  </a:cubicBezTo>
                  <a:lnTo>
                    <a:pt x="278" y="1022"/>
                  </a:lnTo>
                  <a:lnTo>
                    <a:pt x="347" y="1022"/>
                  </a:lnTo>
                  <a:lnTo>
                    <a:pt x="347" y="924"/>
                  </a:lnTo>
                  <a:cubicBezTo>
                    <a:pt x="424" y="917"/>
                    <a:pt x="486" y="890"/>
                    <a:pt x="535" y="841"/>
                  </a:cubicBezTo>
                  <a:cubicBezTo>
                    <a:pt x="584" y="799"/>
                    <a:pt x="611" y="744"/>
                    <a:pt x="611" y="674"/>
                  </a:cubicBezTo>
                  <a:cubicBezTo>
                    <a:pt x="611" y="591"/>
                    <a:pt x="570" y="529"/>
                    <a:pt x="493" y="487"/>
                  </a:cubicBezTo>
                  <a:cubicBezTo>
                    <a:pt x="472" y="480"/>
                    <a:pt x="424" y="459"/>
                    <a:pt x="347" y="438"/>
                  </a:cubicBezTo>
                  <a:lnTo>
                    <a:pt x="347" y="258"/>
                  </a:lnTo>
                  <a:cubicBezTo>
                    <a:pt x="382" y="272"/>
                    <a:pt x="403" y="299"/>
                    <a:pt x="410" y="341"/>
                  </a:cubicBezTo>
                  <a:lnTo>
                    <a:pt x="611" y="341"/>
                  </a:lnTo>
                  <a:cubicBezTo>
                    <a:pt x="604" y="265"/>
                    <a:pt x="584" y="202"/>
                    <a:pt x="535" y="160"/>
                  </a:cubicBezTo>
                  <a:cubicBezTo>
                    <a:pt x="486" y="126"/>
                    <a:pt x="424" y="98"/>
                    <a:pt x="347" y="98"/>
                  </a:cubicBezTo>
                  <a:lnTo>
                    <a:pt x="34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9" name="Google Shape;1475;p17">
              <a:extLst>
                <a:ext uri="{FF2B5EF4-FFF2-40B4-BE49-F238E27FC236}">
                  <a16:creationId xmlns:a16="http://schemas.microsoft.com/office/drawing/2014/main" id="{E5139053-345E-4EDE-81B8-27CEC2FB1D31}"/>
                </a:ext>
              </a:extLst>
            </p:cNvPr>
            <p:cNvSpPr/>
            <p:nvPr/>
          </p:nvSpPr>
          <p:spPr>
            <a:xfrm>
              <a:off x="2259983" y="2330084"/>
              <a:ext cx="288408" cy="288408"/>
            </a:xfrm>
            <a:custGeom>
              <a:avLst/>
              <a:gdLst/>
              <a:ahLst/>
              <a:cxnLst/>
              <a:rect l="l" t="t" r="r" b="b"/>
              <a:pathLst>
                <a:path w="1911" h="1911" extrusionOk="0">
                  <a:moveTo>
                    <a:pt x="959" y="0"/>
                  </a:moveTo>
                  <a:cubicBezTo>
                    <a:pt x="438" y="0"/>
                    <a:pt x="1" y="431"/>
                    <a:pt x="1" y="952"/>
                  </a:cubicBezTo>
                  <a:cubicBezTo>
                    <a:pt x="1" y="1507"/>
                    <a:pt x="438" y="1910"/>
                    <a:pt x="959" y="1910"/>
                  </a:cubicBezTo>
                  <a:cubicBezTo>
                    <a:pt x="1480" y="1910"/>
                    <a:pt x="1910" y="1507"/>
                    <a:pt x="1910" y="952"/>
                  </a:cubicBezTo>
                  <a:cubicBezTo>
                    <a:pt x="1910" y="431"/>
                    <a:pt x="1480" y="0"/>
                    <a:pt x="959" y="0"/>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0" name="Google Shape;1476;p17">
              <a:extLst>
                <a:ext uri="{FF2B5EF4-FFF2-40B4-BE49-F238E27FC236}">
                  <a16:creationId xmlns:a16="http://schemas.microsoft.com/office/drawing/2014/main" id="{61EDC28D-510A-4899-BEEF-3FEC5452C3C0}"/>
                </a:ext>
              </a:extLst>
            </p:cNvPr>
            <p:cNvSpPr/>
            <p:nvPr/>
          </p:nvSpPr>
          <p:spPr>
            <a:xfrm>
              <a:off x="2251682" y="2321632"/>
              <a:ext cx="305009" cy="305160"/>
            </a:xfrm>
            <a:custGeom>
              <a:avLst/>
              <a:gdLst/>
              <a:ahLst/>
              <a:cxnLst/>
              <a:rect l="l" t="t" r="r" b="b"/>
              <a:pathLst>
                <a:path w="2021" h="2022" extrusionOk="0">
                  <a:moveTo>
                    <a:pt x="1014" y="112"/>
                  </a:moveTo>
                  <a:cubicBezTo>
                    <a:pt x="1271" y="112"/>
                    <a:pt x="1472" y="202"/>
                    <a:pt x="1646" y="376"/>
                  </a:cubicBezTo>
                  <a:cubicBezTo>
                    <a:pt x="1820" y="549"/>
                    <a:pt x="1910" y="751"/>
                    <a:pt x="1910" y="1008"/>
                  </a:cubicBezTo>
                  <a:cubicBezTo>
                    <a:pt x="1910" y="1272"/>
                    <a:pt x="1820" y="1501"/>
                    <a:pt x="1646" y="1647"/>
                  </a:cubicBezTo>
                  <a:cubicBezTo>
                    <a:pt x="1472" y="1820"/>
                    <a:pt x="1271" y="1911"/>
                    <a:pt x="1014" y="1911"/>
                  </a:cubicBezTo>
                  <a:cubicBezTo>
                    <a:pt x="750" y="1911"/>
                    <a:pt x="549" y="1820"/>
                    <a:pt x="375" y="1647"/>
                  </a:cubicBezTo>
                  <a:cubicBezTo>
                    <a:pt x="202" y="1501"/>
                    <a:pt x="111" y="1272"/>
                    <a:pt x="111" y="1008"/>
                  </a:cubicBezTo>
                  <a:cubicBezTo>
                    <a:pt x="111" y="751"/>
                    <a:pt x="202" y="549"/>
                    <a:pt x="375" y="376"/>
                  </a:cubicBezTo>
                  <a:cubicBezTo>
                    <a:pt x="549" y="202"/>
                    <a:pt x="750" y="112"/>
                    <a:pt x="1014" y="112"/>
                  </a:cubicBezTo>
                  <a:close/>
                  <a:moveTo>
                    <a:pt x="1014" y="1"/>
                  </a:moveTo>
                  <a:cubicBezTo>
                    <a:pt x="431" y="1"/>
                    <a:pt x="0" y="459"/>
                    <a:pt x="0" y="1008"/>
                  </a:cubicBezTo>
                  <a:cubicBezTo>
                    <a:pt x="0" y="1591"/>
                    <a:pt x="431" y="2022"/>
                    <a:pt x="1014" y="2022"/>
                  </a:cubicBezTo>
                  <a:cubicBezTo>
                    <a:pt x="1590" y="2022"/>
                    <a:pt x="2021" y="1591"/>
                    <a:pt x="2021" y="1008"/>
                  </a:cubicBezTo>
                  <a:cubicBezTo>
                    <a:pt x="2021" y="459"/>
                    <a:pt x="1590" y="1"/>
                    <a:pt x="1014" y="1"/>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 name="Google Shape;1477;p17">
              <a:extLst>
                <a:ext uri="{FF2B5EF4-FFF2-40B4-BE49-F238E27FC236}">
                  <a16:creationId xmlns:a16="http://schemas.microsoft.com/office/drawing/2014/main" id="{1C6D3CD6-6875-4BE4-93BD-2408A8EEC926}"/>
                </a:ext>
              </a:extLst>
            </p:cNvPr>
            <p:cNvSpPr/>
            <p:nvPr/>
          </p:nvSpPr>
          <p:spPr>
            <a:xfrm>
              <a:off x="2290469" y="2360419"/>
              <a:ext cx="227436" cy="227587"/>
            </a:xfrm>
            <a:custGeom>
              <a:avLst/>
              <a:gdLst/>
              <a:ahLst/>
              <a:cxnLst/>
              <a:rect l="l" t="t" r="r" b="b"/>
              <a:pathLst>
                <a:path w="1507" h="1508" extrusionOk="0">
                  <a:moveTo>
                    <a:pt x="757" y="1"/>
                  </a:moveTo>
                  <a:cubicBezTo>
                    <a:pt x="347" y="1"/>
                    <a:pt x="0" y="348"/>
                    <a:pt x="0" y="751"/>
                  </a:cubicBezTo>
                  <a:cubicBezTo>
                    <a:pt x="0" y="1188"/>
                    <a:pt x="347" y="1508"/>
                    <a:pt x="757" y="1508"/>
                  </a:cubicBezTo>
                  <a:cubicBezTo>
                    <a:pt x="1160" y="1508"/>
                    <a:pt x="1507" y="1188"/>
                    <a:pt x="1507" y="751"/>
                  </a:cubicBezTo>
                  <a:cubicBezTo>
                    <a:pt x="1507" y="348"/>
                    <a:pt x="1160" y="1"/>
                    <a:pt x="757" y="1"/>
                  </a:cubicBezTo>
                  <a:close/>
                </a:path>
              </a:pathLst>
            </a:custGeom>
            <a:solidFill>
              <a:srgbClr val="E1871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 name="Google Shape;1478;p17">
              <a:extLst>
                <a:ext uri="{FF2B5EF4-FFF2-40B4-BE49-F238E27FC236}">
                  <a16:creationId xmlns:a16="http://schemas.microsoft.com/office/drawing/2014/main" id="{650E4326-6B1E-475F-92CE-E70055C280BB}"/>
                </a:ext>
              </a:extLst>
            </p:cNvPr>
            <p:cNvSpPr/>
            <p:nvPr/>
          </p:nvSpPr>
          <p:spPr>
            <a:xfrm>
              <a:off x="2299826" y="2368870"/>
              <a:ext cx="209779" cy="209779"/>
            </a:xfrm>
            <a:custGeom>
              <a:avLst/>
              <a:gdLst/>
              <a:ahLst/>
              <a:cxnLst/>
              <a:rect l="l" t="t" r="r" b="b"/>
              <a:pathLst>
                <a:path w="1390" h="1390" extrusionOk="0">
                  <a:moveTo>
                    <a:pt x="695" y="0"/>
                  </a:moveTo>
                  <a:cubicBezTo>
                    <a:pt x="313" y="0"/>
                    <a:pt x="1" y="320"/>
                    <a:pt x="1" y="695"/>
                  </a:cubicBezTo>
                  <a:cubicBezTo>
                    <a:pt x="1" y="1105"/>
                    <a:pt x="313" y="1389"/>
                    <a:pt x="695" y="1389"/>
                  </a:cubicBezTo>
                  <a:cubicBezTo>
                    <a:pt x="1070" y="1389"/>
                    <a:pt x="1389" y="1105"/>
                    <a:pt x="1389" y="695"/>
                  </a:cubicBezTo>
                  <a:cubicBezTo>
                    <a:pt x="1389" y="320"/>
                    <a:pt x="1070" y="0"/>
                    <a:pt x="695" y="0"/>
                  </a:cubicBez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 name="Google Shape;1479;p17">
              <a:extLst>
                <a:ext uri="{FF2B5EF4-FFF2-40B4-BE49-F238E27FC236}">
                  <a16:creationId xmlns:a16="http://schemas.microsoft.com/office/drawing/2014/main" id="{67BFBF32-4F21-45FA-AC00-92FC4651A02B}"/>
                </a:ext>
              </a:extLst>
            </p:cNvPr>
            <p:cNvSpPr/>
            <p:nvPr/>
          </p:nvSpPr>
          <p:spPr>
            <a:xfrm>
              <a:off x="2371061" y="2408714"/>
              <a:ext cx="73498" cy="122698"/>
            </a:xfrm>
            <a:custGeom>
              <a:avLst/>
              <a:gdLst/>
              <a:ahLst/>
              <a:cxnLst/>
              <a:rect l="l" t="t" r="r" b="b"/>
              <a:pathLst>
                <a:path w="487" h="813" extrusionOk="0">
                  <a:moveTo>
                    <a:pt x="216" y="202"/>
                  </a:moveTo>
                  <a:lnTo>
                    <a:pt x="216" y="327"/>
                  </a:lnTo>
                  <a:cubicBezTo>
                    <a:pt x="181" y="313"/>
                    <a:pt x="167" y="292"/>
                    <a:pt x="167" y="257"/>
                  </a:cubicBezTo>
                  <a:cubicBezTo>
                    <a:pt x="167" y="229"/>
                    <a:pt x="181" y="209"/>
                    <a:pt x="216" y="202"/>
                  </a:cubicBezTo>
                  <a:close/>
                  <a:moveTo>
                    <a:pt x="272" y="486"/>
                  </a:moveTo>
                  <a:cubicBezTo>
                    <a:pt x="306" y="500"/>
                    <a:pt x="320" y="521"/>
                    <a:pt x="320" y="549"/>
                  </a:cubicBezTo>
                  <a:cubicBezTo>
                    <a:pt x="320" y="584"/>
                    <a:pt x="306" y="604"/>
                    <a:pt x="272" y="611"/>
                  </a:cubicBezTo>
                  <a:lnTo>
                    <a:pt x="272" y="486"/>
                  </a:lnTo>
                  <a:close/>
                  <a:moveTo>
                    <a:pt x="216" y="0"/>
                  </a:moveTo>
                  <a:lnTo>
                    <a:pt x="216" y="70"/>
                  </a:lnTo>
                  <a:cubicBezTo>
                    <a:pt x="154" y="77"/>
                    <a:pt x="105" y="97"/>
                    <a:pt x="63" y="132"/>
                  </a:cubicBezTo>
                  <a:cubicBezTo>
                    <a:pt x="22" y="167"/>
                    <a:pt x="1" y="216"/>
                    <a:pt x="1" y="271"/>
                  </a:cubicBezTo>
                  <a:cubicBezTo>
                    <a:pt x="1" y="306"/>
                    <a:pt x="1" y="334"/>
                    <a:pt x="15" y="347"/>
                  </a:cubicBezTo>
                  <a:cubicBezTo>
                    <a:pt x="22" y="361"/>
                    <a:pt x="29" y="368"/>
                    <a:pt x="35" y="382"/>
                  </a:cubicBezTo>
                  <a:cubicBezTo>
                    <a:pt x="42" y="389"/>
                    <a:pt x="49" y="396"/>
                    <a:pt x="56" y="403"/>
                  </a:cubicBezTo>
                  <a:cubicBezTo>
                    <a:pt x="70" y="410"/>
                    <a:pt x="77" y="417"/>
                    <a:pt x="84" y="417"/>
                  </a:cubicBezTo>
                  <a:cubicBezTo>
                    <a:pt x="91" y="424"/>
                    <a:pt x="112" y="431"/>
                    <a:pt x="133" y="438"/>
                  </a:cubicBezTo>
                  <a:cubicBezTo>
                    <a:pt x="160" y="452"/>
                    <a:pt x="188" y="459"/>
                    <a:pt x="216" y="466"/>
                  </a:cubicBezTo>
                  <a:lnTo>
                    <a:pt x="216" y="611"/>
                  </a:lnTo>
                  <a:cubicBezTo>
                    <a:pt x="188" y="604"/>
                    <a:pt x="167" y="577"/>
                    <a:pt x="167" y="535"/>
                  </a:cubicBezTo>
                  <a:lnTo>
                    <a:pt x="1" y="535"/>
                  </a:lnTo>
                  <a:cubicBezTo>
                    <a:pt x="1" y="597"/>
                    <a:pt x="15" y="646"/>
                    <a:pt x="56" y="681"/>
                  </a:cubicBezTo>
                  <a:cubicBezTo>
                    <a:pt x="98" y="716"/>
                    <a:pt x="154" y="736"/>
                    <a:pt x="216" y="736"/>
                  </a:cubicBezTo>
                  <a:lnTo>
                    <a:pt x="216" y="813"/>
                  </a:lnTo>
                  <a:lnTo>
                    <a:pt x="272" y="813"/>
                  </a:lnTo>
                  <a:lnTo>
                    <a:pt x="272" y="736"/>
                  </a:lnTo>
                  <a:cubicBezTo>
                    <a:pt x="334" y="729"/>
                    <a:pt x="390" y="709"/>
                    <a:pt x="424" y="674"/>
                  </a:cubicBezTo>
                  <a:cubicBezTo>
                    <a:pt x="466" y="632"/>
                    <a:pt x="487" y="591"/>
                    <a:pt x="487" y="535"/>
                  </a:cubicBezTo>
                  <a:cubicBezTo>
                    <a:pt x="487" y="472"/>
                    <a:pt x="459" y="417"/>
                    <a:pt x="397" y="389"/>
                  </a:cubicBezTo>
                  <a:cubicBezTo>
                    <a:pt x="376" y="382"/>
                    <a:pt x="334" y="368"/>
                    <a:pt x="272" y="347"/>
                  </a:cubicBezTo>
                  <a:lnTo>
                    <a:pt x="272" y="202"/>
                  </a:lnTo>
                  <a:cubicBezTo>
                    <a:pt x="306" y="216"/>
                    <a:pt x="320" y="236"/>
                    <a:pt x="320" y="271"/>
                  </a:cubicBezTo>
                  <a:lnTo>
                    <a:pt x="487" y="271"/>
                  </a:lnTo>
                  <a:cubicBezTo>
                    <a:pt x="487" y="209"/>
                    <a:pt x="466" y="160"/>
                    <a:pt x="424" y="125"/>
                  </a:cubicBezTo>
                  <a:cubicBezTo>
                    <a:pt x="390" y="97"/>
                    <a:pt x="341" y="77"/>
                    <a:pt x="272" y="70"/>
                  </a:cubicBezTo>
                  <a:lnTo>
                    <a:pt x="27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4" name="Google Shape;1480;p17">
              <a:extLst>
                <a:ext uri="{FF2B5EF4-FFF2-40B4-BE49-F238E27FC236}">
                  <a16:creationId xmlns:a16="http://schemas.microsoft.com/office/drawing/2014/main" id="{8C7DCEA6-139C-41FD-973F-0373788BFC91}"/>
                </a:ext>
              </a:extLst>
            </p:cNvPr>
            <p:cNvSpPr/>
            <p:nvPr/>
          </p:nvSpPr>
          <p:spPr>
            <a:xfrm>
              <a:off x="2259983" y="1959120"/>
              <a:ext cx="218230" cy="222305"/>
            </a:xfrm>
            <a:custGeom>
              <a:avLst/>
              <a:gdLst/>
              <a:ahLst/>
              <a:cxnLst/>
              <a:rect l="l" t="t" r="r" b="b"/>
              <a:pathLst>
                <a:path w="1446" h="1473" extrusionOk="0">
                  <a:moveTo>
                    <a:pt x="723" y="0"/>
                  </a:moveTo>
                  <a:cubicBezTo>
                    <a:pt x="320" y="0"/>
                    <a:pt x="1" y="320"/>
                    <a:pt x="1" y="750"/>
                  </a:cubicBezTo>
                  <a:cubicBezTo>
                    <a:pt x="1" y="1153"/>
                    <a:pt x="320" y="1472"/>
                    <a:pt x="723" y="1472"/>
                  </a:cubicBezTo>
                  <a:cubicBezTo>
                    <a:pt x="1133" y="1472"/>
                    <a:pt x="1445" y="1153"/>
                    <a:pt x="1445" y="750"/>
                  </a:cubicBezTo>
                  <a:cubicBezTo>
                    <a:pt x="1445" y="320"/>
                    <a:pt x="1133" y="0"/>
                    <a:pt x="723" y="0"/>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5" name="Google Shape;1481;p17">
              <a:extLst>
                <a:ext uri="{FF2B5EF4-FFF2-40B4-BE49-F238E27FC236}">
                  <a16:creationId xmlns:a16="http://schemas.microsoft.com/office/drawing/2014/main" id="{CD32BDB1-5B81-45EB-9470-BE863BDC692C}"/>
                </a:ext>
              </a:extLst>
            </p:cNvPr>
            <p:cNvSpPr/>
            <p:nvPr/>
          </p:nvSpPr>
          <p:spPr>
            <a:xfrm>
              <a:off x="2251682" y="1949612"/>
              <a:ext cx="235888" cy="241170"/>
            </a:xfrm>
            <a:custGeom>
              <a:avLst/>
              <a:gdLst/>
              <a:ahLst/>
              <a:cxnLst/>
              <a:rect l="l" t="t" r="r" b="b"/>
              <a:pathLst>
                <a:path w="1563" h="1598" extrusionOk="0">
                  <a:moveTo>
                    <a:pt x="778" y="119"/>
                  </a:moveTo>
                  <a:cubicBezTo>
                    <a:pt x="979" y="119"/>
                    <a:pt x="1125" y="209"/>
                    <a:pt x="1271" y="320"/>
                  </a:cubicBezTo>
                  <a:cubicBezTo>
                    <a:pt x="1389" y="438"/>
                    <a:pt x="1445" y="612"/>
                    <a:pt x="1445" y="813"/>
                  </a:cubicBezTo>
                  <a:cubicBezTo>
                    <a:pt x="1445" y="987"/>
                    <a:pt x="1389" y="1160"/>
                    <a:pt x="1271" y="1278"/>
                  </a:cubicBezTo>
                  <a:cubicBezTo>
                    <a:pt x="1125" y="1390"/>
                    <a:pt x="979" y="1480"/>
                    <a:pt x="778" y="1480"/>
                  </a:cubicBezTo>
                  <a:cubicBezTo>
                    <a:pt x="604" y="1480"/>
                    <a:pt x="431" y="1390"/>
                    <a:pt x="320" y="1278"/>
                  </a:cubicBezTo>
                  <a:cubicBezTo>
                    <a:pt x="174" y="1160"/>
                    <a:pt x="111" y="987"/>
                    <a:pt x="111" y="813"/>
                  </a:cubicBezTo>
                  <a:cubicBezTo>
                    <a:pt x="111" y="612"/>
                    <a:pt x="174" y="438"/>
                    <a:pt x="320" y="320"/>
                  </a:cubicBezTo>
                  <a:cubicBezTo>
                    <a:pt x="431" y="209"/>
                    <a:pt x="604" y="119"/>
                    <a:pt x="778" y="119"/>
                  </a:cubicBezTo>
                  <a:close/>
                  <a:moveTo>
                    <a:pt x="778" y="1"/>
                  </a:moveTo>
                  <a:cubicBezTo>
                    <a:pt x="347" y="1"/>
                    <a:pt x="0" y="348"/>
                    <a:pt x="0" y="813"/>
                  </a:cubicBezTo>
                  <a:cubicBezTo>
                    <a:pt x="0" y="1251"/>
                    <a:pt x="347" y="1598"/>
                    <a:pt x="778" y="1598"/>
                  </a:cubicBezTo>
                  <a:cubicBezTo>
                    <a:pt x="1215" y="1598"/>
                    <a:pt x="1563" y="1251"/>
                    <a:pt x="1563" y="813"/>
                  </a:cubicBezTo>
                  <a:cubicBezTo>
                    <a:pt x="1563" y="348"/>
                    <a:pt x="1215" y="1"/>
                    <a:pt x="778" y="1"/>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6" name="Google Shape;1482;p17">
              <a:extLst>
                <a:ext uri="{FF2B5EF4-FFF2-40B4-BE49-F238E27FC236}">
                  <a16:creationId xmlns:a16="http://schemas.microsoft.com/office/drawing/2014/main" id="{CC785156-A4BD-44E6-982C-5DC8647ACD5F}"/>
                </a:ext>
              </a:extLst>
            </p:cNvPr>
            <p:cNvSpPr/>
            <p:nvPr/>
          </p:nvSpPr>
          <p:spPr>
            <a:xfrm>
              <a:off x="2282017" y="1985230"/>
              <a:ext cx="175218" cy="169936"/>
            </a:xfrm>
            <a:custGeom>
              <a:avLst/>
              <a:gdLst/>
              <a:ahLst/>
              <a:cxnLst/>
              <a:rect l="l" t="t" r="r" b="b"/>
              <a:pathLst>
                <a:path w="1161" h="1126" extrusionOk="0">
                  <a:moveTo>
                    <a:pt x="577" y="1"/>
                  </a:moveTo>
                  <a:cubicBezTo>
                    <a:pt x="257" y="1"/>
                    <a:pt x="1" y="258"/>
                    <a:pt x="1" y="577"/>
                  </a:cubicBezTo>
                  <a:cubicBezTo>
                    <a:pt x="1" y="869"/>
                    <a:pt x="257" y="1126"/>
                    <a:pt x="577" y="1126"/>
                  </a:cubicBezTo>
                  <a:cubicBezTo>
                    <a:pt x="896" y="1126"/>
                    <a:pt x="1160" y="869"/>
                    <a:pt x="1160" y="577"/>
                  </a:cubicBezTo>
                  <a:cubicBezTo>
                    <a:pt x="1160" y="258"/>
                    <a:pt x="896" y="1"/>
                    <a:pt x="577" y="1"/>
                  </a:cubicBezTo>
                  <a:close/>
                </a:path>
              </a:pathLst>
            </a:custGeom>
            <a:solidFill>
              <a:srgbClr val="E1871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7" name="Google Shape;1483;p17">
              <a:extLst>
                <a:ext uri="{FF2B5EF4-FFF2-40B4-BE49-F238E27FC236}">
                  <a16:creationId xmlns:a16="http://schemas.microsoft.com/office/drawing/2014/main" id="{0E158FC8-95A5-4D89-A8AE-8E4A3B09AFD3}"/>
                </a:ext>
              </a:extLst>
            </p:cNvPr>
            <p:cNvSpPr/>
            <p:nvPr/>
          </p:nvSpPr>
          <p:spPr>
            <a:xfrm>
              <a:off x="2290469" y="1989455"/>
              <a:ext cx="161484" cy="161635"/>
            </a:xfrm>
            <a:custGeom>
              <a:avLst/>
              <a:gdLst/>
              <a:ahLst/>
              <a:cxnLst/>
              <a:rect l="l" t="t" r="r" b="b"/>
              <a:pathLst>
                <a:path w="1070" h="1071" extrusionOk="0">
                  <a:moveTo>
                    <a:pt x="521" y="1"/>
                  </a:moveTo>
                  <a:cubicBezTo>
                    <a:pt x="236" y="1"/>
                    <a:pt x="0" y="230"/>
                    <a:pt x="0" y="549"/>
                  </a:cubicBezTo>
                  <a:cubicBezTo>
                    <a:pt x="0" y="841"/>
                    <a:pt x="236" y="1070"/>
                    <a:pt x="521" y="1070"/>
                  </a:cubicBezTo>
                  <a:cubicBezTo>
                    <a:pt x="813" y="1070"/>
                    <a:pt x="1069" y="841"/>
                    <a:pt x="1069" y="549"/>
                  </a:cubicBezTo>
                  <a:cubicBezTo>
                    <a:pt x="1069" y="230"/>
                    <a:pt x="813" y="1"/>
                    <a:pt x="521" y="1"/>
                  </a:cubicBez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8" name="Google Shape;1484;p17">
              <a:extLst>
                <a:ext uri="{FF2B5EF4-FFF2-40B4-BE49-F238E27FC236}">
                  <a16:creationId xmlns:a16="http://schemas.microsoft.com/office/drawing/2014/main" id="{7A1F7CC3-55D7-48A9-A2CF-E8CC505F3CDF}"/>
                </a:ext>
              </a:extLst>
            </p:cNvPr>
            <p:cNvSpPr/>
            <p:nvPr/>
          </p:nvSpPr>
          <p:spPr>
            <a:xfrm>
              <a:off x="2343895" y="2020847"/>
              <a:ext cx="55689" cy="92514"/>
            </a:xfrm>
            <a:custGeom>
              <a:avLst/>
              <a:gdLst/>
              <a:ahLst/>
              <a:cxnLst/>
              <a:rect l="l" t="t" r="r" b="b"/>
              <a:pathLst>
                <a:path w="369" h="613" extrusionOk="0">
                  <a:moveTo>
                    <a:pt x="167" y="154"/>
                  </a:moveTo>
                  <a:lnTo>
                    <a:pt x="167" y="251"/>
                  </a:lnTo>
                  <a:cubicBezTo>
                    <a:pt x="139" y="237"/>
                    <a:pt x="125" y="223"/>
                    <a:pt x="125" y="195"/>
                  </a:cubicBezTo>
                  <a:cubicBezTo>
                    <a:pt x="125" y="175"/>
                    <a:pt x="139" y="161"/>
                    <a:pt x="167" y="154"/>
                  </a:cubicBezTo>
                  <a:close/>
                  <a:moveTo>
                    <a:pt x="209" y="369"/>
                  </a:moveTo>
                  <a:cubicBezTo>
                    <a:pt x="229" y="376"/>
                    <a:pt x="243" y="397"/>
                    <a:pt x="243" y="418"/>
                  </a:cubicBezTo>
                  <a:cubicBezTo>
                    <a:pt x="243" y="438"/>
                    <a:pt x="229" y="452"/>
                    <a:pt x="209" y="459"/>
                  </a:cubicBezTo>
                  <a:lnTo>
                    <a:pt x="209" y="369"/>
                  </a:lnTo>
                  <a:close/>
                  <a:moveTo>
                    <a:pt x="167" y="1"/>
                  </a:moveTo>
                  <a:lnTo>
                    <a:pt x="167" y="57"/>
                  </a:lnTo>
                  <a:cubicBezTo>
                    <a:pt x="118" y="63"/>
                    <a:pt x="77" y="77"/>
                    <a:pt x="49" y="105"/>
                  </a:cubicBezTo>
                  <a:cubicBezTo>
                    <a:pt x="14" y="133"/>
                    <a:pt x="0" y="168"/>
                    <a:pt x="0" y="209"/>
                  </a:cubicBezTo>
                  <a:cubicBezTo>
                    <a:pt x="0" y="230"/>
                    <a:pt x="7" y="251"/>
                    <a:pt x="14" y="265"/>
                  </a:cubicBezTo>
                  <a:cubicBezTo>
                    <a:pt x="14" y="272"/>
                    <a:pt x="21" y="279"/>
                    <a:pt x="28" y="286"/>
                  </a:cubicBezTo>
                  <a:cubicBezTo>
                    <a:pt x="28" y="293"/>
                    <a:pt x="35" y="300"/>
                    <a:pt x="49" y="307"/>
                  </a:cubicBezTo>
                  <a:cubicBezTo>
                    <a:pt x="56" y="313"/>
                    <a:pt x="63" y="313"/>
                    <a:pt x="70" y="320"/>
                  </a:cubicBezTo>
                  <a:cubicBezTo>
                    <a:pt x="70" y="320"/>
                    <a:pt x="84" y="327"/>
                    <a:pt x="104" y="334"/>
                  </a:cubicBezTo>
                  <a:cubicBezTo>
                    <a:pt x="125" y="341"/>
                    <a:pt x="146" y="348"/>
                    <a:pt x="167" y="348"/>
                  </a:cubicBezTo>
                  <a:lnTo>
                    <a:pt x="167" y="459"/>
                  </a:lnTo>
                  <a:cubicBezTo>
                    <a:pt x="139" y="452"/>
                    <a:pt x="132" y="438"/>
                    <a:pt x="125" y="404"/>
                  </a:cubicBezTo>
                  <a:lnTo>
                    <a:pt x="0" y="404"/>
                  </a:lnTo>
                  <a:cubicBezTo>
                    <a:pt x="0" y="452"/>
                    <a:pt x="14" y="487"/>
                    <a:pt x="42" y="515"/>
                  </a:cubicBezTo>
                  <a:cubicBezTo>
                    <a:pt x="77" y="536"/>
                    <a:pt x="111" y="556"/>
                    <a:pt x="167" y="556"/>
                  </a:cubicBezTo>
                  <a:lnTo>
                    <a:pt x="167" y="612"/>
                  </a:lnTo>
                  <a:lnTo>
                    <a:pt x="209" y="612"/>
                  </a:lnTo>
                  <a:lnTo>
                    <a:pt x="209" y="556"/>
                  </a:lnTo>
                  <a:cubicBezTo>
                    <a:pt x="250" y="550"/>
                    <a:pt x="292" y="536"/>
                    <a:pt x="320" y="508"/>
                  </a:cubicBezTo>
                  <a:cubicBezTo>
                    <a:pt x="354" y="480"/>
                    <a:pt x="368" y="445"/>
                    <a:pt x="368" y="404"/>
                  </a:cubicBezTo>
                  <a:cubicBezTo>
                    <a:pt x="368" y="355"/>
                    <a:pt x="340" y="320"/>
                    <a:pt x="299" y="293"/>
                  </a:cubicBezTo>
                  <a:cubicBezTo>
                    <a:pt x="285" y="286"/>
                    <a:pt x="250" y="279"/>
                    <a:pt x="209" y="265"/>
                  </a:cubicBezTo>
                  <a:lnTo>
                    <a:pt x="209" y="154"/>
                  </a:lnTo>
                  <a:cubicBezTo>
                    <a:pt x="229" y="161"/>
                    <a:pt x="243" y="182"/>
                    <a:pt x="243" y="209"/>
                  </a:cubicBezTo>
                  <a:lnTo>
                    <a:pt x="368" y="209"/>
                  </a:lnTo>
                  <a:cubicBezTo>
                    <a:pt x="361" y="161"/>
                    <a:pt x="347" y="119"/>
                    <a:pt x="320" y="98"/>
                  </a:cubicBezTo>
                  <a:cubicBezTo>
                    <a:pt x="292" y="77"/>
                    <a:pt x="257" y="63"/>
                    <a:pt x="209" y="57"/>
                  </a:cubicBezTo>
                  <a:lnTo>
                    <a:pt x="20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9" name="Google Shape;1485;p17">
              <a:extLst>
                <a:ext uri="{FF2B5EF4-FFF2-40B4-BE49-F238E27FC236}">
                  <a16:creationId xmlns:a16="http://schemas.microsoft.com/office/drawing/2014/main" id="{D7668FE4-1F1E-4209-A940-8CCC670B314F}"/>
                </a:ext>
              </a:extLst>
            </p:cNvPr>
            <p:cNvSpPr/>
            <p:nvPr/>
          </p:nvSpPr>
          <p:spPr>
            <a:xfrm>
              <a:off x="1749567" y="2247228"/>
              <a:ext cx="519014" cy="383790"/>
            </a:xfrm>
            <a:custGeom>
              <a:avLst/>
              <a:gdLst/>
              <a:ahLst/>
              <a:cxnLst/>
              <a:rect l="l" t="t" r="r" b="b"/>
              <a:pathLst>
                <a:path w="3439" h="2543" extrusionOk="0">
                  <a:moveTo>
                    <a:pt x="1" y="1"/>
                  </a:moveTo>
                  <a:lnTo>
                    <a:pt x="1043" y="2542"/>
                  </a:lnTo>
                  <a:lnTo>
                    <a:pt x="2369" y="2542"/>
                  </a:lnTo>
                  <a:lnTo>
                    <a:pt x="3438" y="1"/>
                  </a:lnTo>
                  <a:close/>
                </a:path>
              </a:pathLst>
            </a:custGeom>
            <a:solidFill>
              <a:srgbClr val="0D3E6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0" name="Google Shape;1486;p17">
              <a:extLst>
                <a:ext uri="{FF2B5EF4-FFF2-40B4-BE49-F238E27FC236}">
                  <a16:creationId xmlns:a16="http://schemas.microsoft.com/office/drawing/2014/main" id="{A4F81561-FBF6-4FBF-B0B4-5E56C075B82F}"/>
                </a:ext>
              </a:extLst>
            </p:cNvPr>
            <p:cNvSpPr/>
            <p:nvPr/>
          </p:nvSpPr>
          <p:spPr>
            <a:xfrm>
              <a:off x="1365020" y="2630869"/>
              <a:ext cx="1288102" cy="1245090"/>
            </a:xfrm>
            <a:custGeom>
              <a:avLst/>
              <a:gdLst/>
              <a:ahLst/>
              <a:cxnLst/>
              <a:rect l="l" t="t" r="r" b="b"/>
              <a:pathLst>
                <a:path w="8535" h="8250" extrusionOk="0">
                  <a:moveTo>
                    <a:pt x="3591" y="0"/>
                  </a:moveTo>
                  <a:cubicBezTo>
                    <a:pt x="3591" y="0"/>
                    <a:pt x="0" y="1854"/>
                    <a:pt x="0" y="5097"/>
                  </a:cubicBezTo>
                  <a:cubicBezTo>
                    <a:pt x="0" y="7931"/>
                    <a:pt x="3181" y="8250"/>
                    <a:pt x="4250" y="8250"/>
                  </a:cubicBezTo>
                  <a:cubicBezTo>
                    <a:pt x="5327" y="8250"/>
                    <a:pt x="8535" y="7931"/>
                    <a:pt x="8535" y="5097"/>
                  </a:cubicBezTo>
                  <a:cubicBezTo>
                    <a:pt x="8535" y="1854"/>
                    <a:pt x="4917" y="0"/>
                    <a:pt x="4917" y="0"/>
                  </a:cubicBezTo>
                  <a:close/>
                </a:path>
              </a:pathLst>
            </a:custGeom>
            <a:solidFill>
              <a:srgbClr val="0D3E6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1" name="Google Shape;1487;p17">
              <a:extLst>
                <a:ext uri="{FF2B5EF4-FFF2-40B4-BE49-F238E27FC236}">
                  <a16:creationId xmlns:a16="http://schemas.microsoft.com/office/drawing/2014/main" id="{9F040705-7690-404A-973E-FAD298EF9470}"/>
                </a:ext>
              </a:extLst>
            </p:cNvPr>
            <p:cNvSpPr/>
            <p:nvPr/>
          </p:nvSpPr>
          <p:spPr>
            <a:xfrm>
              <a:off x="1762244" y="3037450"/>
              <a:ext cx="489584" cy="489584"/>
            </a:xfrm>
            <a:custGeom>
              <a:avLst/>
              <a:gdLst/>
              <a:ahLst/>
              <a:cxnLst/>
              <a:rect l="l" t="t" r="r" b="b"/>
              <a:pathLst>
                <a:path w="3244" h="3244" extrusionOk="0">
                  <a:moveTo>
                    <a:pt x="1618" y="1"/>
                  </a:moveTo>
                  <a:cubicBezTo>
                    <a:pt x="722" y="1"/>
                    <a:pt x="0" y="723"/>
                    <a:pt x="0" y="1619"/>
                  </a:cubicBezTo>
                  <a:cubicBezTo>
                    <a:pt x="0" y="2514"/>
                    <a:pt x="722" y="3244"/>
                    <a:pt x="1618" y="3244"/>
                  </a:cubicBezTo>
                  <a:cubicBezTo>
                    <a:pt x="2521" y="3244"/>
                    <a:pt x="3243" y="2514"/>
                    <a:pt x="3243" y="1619"/>
                  </a:cubicBezTo>
                  <a:cubicBezTo>
                    <a:pt x="3243" y="723"/>
                    <a:pt x="2521" y="1"/>
                    <a:pt x="161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2" name="Google Shape;1488;p17">
              <a:extLst>
                <a:ext uri="{FF2B5EF4-FFF2-40B4-BE49-F238E27FC236}">
                  <a16:creationId xmlns:a16="http://schemas.microsoft.com/office/drawing/2014/main" id="{B2BFF1F9-89E9-4B03-AC54-786D71E0EE12}"/>
                </a:ext>
              </a:extLst>
            </p:cNvPr>
            <p:cNvSpPr/>
            <p:nvPr/>
          </p:nvSpPr>
          <p:spPr>
            <a:xfrm>
              <a:off x="1818840" y="2600534"/>
              <a:ext cx="380469" cy="61877"/>
            </a:xfrm>
            <a:custGeom>
              <a:avLst/>
              <a:gdLst/>
              <a:ahLst/>
              <a:cxnLst/>
              <a:rect l="l" t="t" r="r" b="b"/>
              <a:pathLst>
                <a:path w="2521" h="410" extrusionOk="0">
                  <a:moveTo>
                    <a:pt x="174" y="0"/>
                  </a:moveTo>
                  <a:cubicBezTo>
                    <a:pt x="91" y="0"/>
                    <a:pt x="0" y="90"/>
                    <a:pt x="0" y="201"/>
                  </a:cubicBezTo>
                  <a:cubicBezTo>
                    <a:pt x="0" y="319"/>
                    <a:pt x="91" y="410"/>
                    <a:pt x="174" y="410"/>
                  </a:cubicBezTo>
                  <a:lnTo>
                    <a:pt x="2320" y="410"/>
                  </a:lnTo>
                  <a:cubicBezTo>
                    <a:pt x="2431" y="410"/>
                    <a:pt x="2521" y="319"/>
                    <a:pt x="2521" y="201"/>
                  </a:cubicBezTo>
                  <a:cubicBezTo>
                    <a:pt x="2521" y="90"/>
                    <a:pt x="2431" y="0"/>
                    <a:pt x="2320" y="0"/>
                  </a:cubicBezTo>
                  <a:close/>
                </a:path>
              </a:pathLst>
            </a:custGeom>
            <a:solidFill>
              <a:srgbClr val="1956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3" name="Google Shape;1489;p17">
              <a:extLst>
                <a:ext uri="{FF2B5EF4-FFF2-40B4-BE49-F238E27FC236}">
                  <a16:creationId xmlns:a16="http://schemas.microsoft.com/office/drawing/2014/main" id="{B1E9DFC3-D851-4FC4-80D2-05EDBCD2CE78}"/>
                </a:ext>
              </a:extLst>
            </p:cNvPr>
            <p:cNvSpPr/>
            <p:nvPr/>
          </p:nvSpPr>
          <p:spPr>
            <a:xfrm>
              <a:off x="1818840" y="2539713"/>
              <a:ext cx="380469" cy="60972"/>
            </a:xfrm>
            <a:custGeom>
              <a:avLst/>
              <a:gdLst/>
              <a:ahLst/>
              <a:cxnLst/>
              <a:rect l="l" t="t" r="r" b="b"/>
              <a:pathLst>
                <a:path w="2521" h="404" extrusionOk="0">
                  <a:moveTo>
                    <a:pt x="174" y="0"/>
                  </a:moveTo>
                  <a:cubicBezTo>
                    <a:pt x="91" y="0"/>
                    <a:pt x="0" y="118"/>
                    <a:pt x="0" y="202"/>
                  </a:cubicBezTo>
                  <a:cubicBezTo>
                    <a:pt x="0" y="320"/>
                    <a:pt x="91" y="403"/>
                    <a:pt x="174" y="403"/>
                  </a:cubicBezTo>
                  <a:lnTo>
                    <a:pt x="2320" y="403"/>
                  </a:lnTo>
                  <a:cubicBezTo>
                    <a:pt x="2431" y="403"/>
                    <a:pt x="2521" y="320"/>
                    <a:pt x="2521" y="202"/>
                  </a:cubicBezTo>
                  <a:cubicBezTo>
                    <a:pt x="2521" y="118"/>
                    <a:pt x="2431" y="0"/>
                    <a:pt x="2320" y="0"/>
                  </a:cubicBezTo>
                  <a:close/>
                </a:path>
              </a:pathLst>
            </a:custGeom>
            <a:solidFill>
              <a:srgbClr val="2469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4" name="Google Shape;1490;p17">
              <a:extLst>
                <a:ext uri="{FF2B5EF4-FFF2-40B4-BE49-F238E27FC236}">
                  <a16:creationId xmlns:a16="http://schemas.microsoft.com/office/drawing/2014/main" id="{4F10B276-4674-4B34-A4C5-B63F63F4D2E0}"/>
                </a:ext>
              </a:extLst>
            </p:cNvPr>
            <p:cNvSpPr/>
            <p:nvPr/>
          </p:nvSpPr>
          <p:spPr>
            <a:xfrm>
              <a:off x="1926749" y="3146415"/>
              <a:ext cx="165710" cy="275882"/>
            </a:xfrm>
            <a:custGeom>
              <a:avLst/>
              <a:gdLst/>
              <a:ahLst/>
              <a:cxnLst/>
              <a:rect l="l" t="t" r="r" b="b"/>
              <a:pathLst>
                <a:path w="1098" h="1828" extrusionOk="0">
                  <a:moveTo>
                    <a:pt x="494" y="452"/>
                  </a:moveTo>
                  <a:lnTo>
                    <a:pt x="494" y="744"/>
                  </a:lnTo>
                  <a:cubicBezTo>
                    <a:pt x="417" y="709"/>
                    <a:pt x="375" y="654"/>
                    <a:pt x="375" y="584"/>
                  </a:cubicBezTo>
                  <a:cubicBezTo>
                    <a:pt x="375" y="515"/>
                    <a:pt x="417" y="466"/>
                    <a:pt x="494" y="452"/>
                  </a:cubicBezTo>
                  <a:close/>
                  <a:moveTo>
                    <a:pt x="618" y="1091"/>
                  </a:moveTo>
                  <a:cubicBezTo>
                    <a:pt x="688" y="1126"/>
                    <a:pt x="723" y="1174"/>
                    <a:pt x="723" y="1244"/>
                  </a:cubicBezTo>
                  <a:cubicBezTo>
                    <a:pt x="723" y="1313"/>
                    <a:pt x="688" y="1355"/>
                    <a:pt x="618" y="1376"/>
                  </a:cubicBezTo>
                  <a:lnTo>
                    <a:pt x="618" y="1091"/>
                  </a:lnTo>
                  <a:close/>
                  <a:moveTo>
                    <a:pt x="494" y="1"/>
                  </a:moveTo>
                  <a:lnTo>
                    <a:pt x="494" y="168"/>
                  </a:lnTo>
                  <a:cubicBezTo>
                    <a:pt x="355" y="181"/>
                    <a:pt x="237" y="223"/>
                    <a:pt x="139" y="306"/>
                  </a:cubicBezTo>
                  <a:cubicBezTo>
                    <a:pt x="49" y="383"/>
                    <a:pt x="0" y="487"/>
                    <a:pt x="0" y="612"/>
                  </a:cubicBezTo>
                  <a:cubicBezTo>
                    <a:pt x="0" y="688"/>
                    <a:pt x="14" y="751"/>
                    <a:pt x="35" y="793"/>
                  </a:cubicBezTo>
                  <a:cubicBezTo>
                    <a:pt x="56" y="813"/>
                    <a:pt x="70" y="834"/>
                    <a:pt x="77" y="855"/>
                  </a:cubicBezTo>
                  <a:cubicBezTo>
                    <a:pt x="91" y="876"/>
                    <a:pt x="112" y="890"/>
                    <a:pt x="139" y="904"/>
                  </a:cubicBezTo>
                  <a:cubicBezTo>
                    <a:pt x="167" y="924"/>
                    <a:pt x="188" y="938"/>
                    <a:pt x="202" y="945"/>
                  </a:cubicBezTo>
                  <a:cubicBezTo>
                    <a:pt x="216" y="959"/>
                    <a:pt x="250" y="973"/>
                    <a:pt x="313" y="994"/>
                  </a:cubicBezTo>
                  <a:cubicBezTo>
                    <a:pt x="369" y="1015"/>
                    <a:pt x="431" y="1029"/>
                    <a:pt x="494" y="1049"/>
                  </a:cubicBezTo>
                  <a:lnTo>
                    <a:pt x="494" y="1376"/>
                  </a:lnTo>
                  <a:cubicBezTo>
                    <a:pt x="424" y="1355"/>
                    <a:pt x="389" y="1299"/>
                    <a:pt x="382" y="1209"/>
                  </a:cubicBezTo>
                  <a:lnTo>
                    <a:pt x="0" y="1209"/>
                  </a:lnTo>
                  <a:cubicBezTo>
                    <a:pt x="0" y="1341"/>
                    <a:pt x="42" y="1452"/>
                    <a:pt x="132" y="1529"/>
                  </a:cubicBezTo>
                  <a:cubicBezTo>
                    <a:pt x="223" y="1605"/>
                    <a:pt x="341" y="1654"/>
                    <a:pt x="494" y="1661"/>
                  </a:cubicBezTo>
                  <a:lnTo>
                    <a:pt x="494" y="1827"/>
                  </a:lnTo>
                  <a:lnTo>
                    <a:pt x="618" y="1827"/>
                  </a:lnTo>
                  <a:lnTo>
                    <a:pt x="618" y="1661"/>
                  </a:lnTo>
                  <a:cubicBezTo>
                    <a:pt x="757" y="1647"/>
                    <a:pt x="875" y="1598"/>
                    <a:pt x="966" y="1515"/>
                  </a:cubicBezTo>
                  <a:cubicBezTo>
                    <a:pt x="1056" y="1431"/>
                    <a:pt x="1098" y="1327"/>
                    <a:pt x="1098" y="1216"/>
                  </a:cubicBezTo>
                  <a:cubicBezTo>
                    <a:pt x="1098" y="1056"/>
                    <a:pt x="1028" y="945"/>
                    <a:pt x="889" y="876"/>
                  </a:cubicBezTo>
                  <a:cubicBezTo>
                    <a:pt x="848" y="855"/>
                    <a:pt x="757" y="827"/>
                    <a:pt x="618" y="786"/>
                  </a:cubicBezTo>
                  <a:lnTo>
                    <a:pt x="618" y="459"/>
                  </a:lnTo>
                  <a:cubicBezTo>
                    <a:pt x="688" y="480"/>
                    <a:pt x="723" y="536"/>
                    <a:pt x="730" y="612"/>
                  </a:cubicBezTo>
                  <a:lnTo>
                    <a:pt x="1098" y="612"/>
                  </a:lnTo>
                  <a:cubicBezTo>
                    <a:pt x="1091" y="466"/>
                    <a:pt x="1049" y="362"/>
                    <a:pt x="966" y="286"/>
                  </a:cubicBezTo>
                  <a:cubicBezTo>
                    <a:pt x="882" y="216"/>
                    <a:pt x="764" y="174"/>
                    <a:pt x="618" y="168"/>
                  </a:cubicBezTo>
                  <a:lnTo>
                    <a:pt x="618" y="1"/>
                  </a:ln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5" name="Google Shape;1491;p17">
              <a:extLst>
                <a:ext uri="{FF2B5EF4-FFF2-40B4-BE49-F238E27FC236}">
                  <a16:creationId xmlns:a16="http://schemas.microsoft.com/office/drawing/2014/main" id="{3F906E2F-9BBD-49BF-B2F0-1ADC40E0C0C0}"/>
                </a:ext>
              </a:extLst>
            </p:cNvPr>
            <p:cNvSpPr/>
            <p:nvPr/>
          </p:nvSpPr>
          <p:spPr>
            <a:xfrm>
              <a:off x="2483195" y="3692446"/>
              <a:ext cx="629035" cy="122849"/>
            </a:xfrm>
            <a:custGeom>
              <a:avLst/>
              <a:gdLst/>
              <a:ahLst/>
              <a:cxnLst/>
              <a:rect l="l" t="t" r="r" b="b"/>
              <a:pathLst>
                <a:path w="4168" h="814" extrusionOk="0">
                  <a:moveTo>
                    <a:pt x="1" y="1"/>
                  </a:moveTo>
                  <a:lnTo>
                    <a:pt x="1" y="466"/>
                  </a:lnTo>
                  <a:cubicBezTo>
                    <a:pt x="1" y="667"/>
                    <a:pt x="924" y="813"/>
                    <a:pt x="2084" y="813"/>
                  </a:cubicBezTo>
                  <a:cubicBezTo>
                    <a:pt x="3237" y="813"/>
                    <a:pt x="4167" y="667"/>
                    <a:pt x="4167" y="466"/>
                  </a:cubicBezTo>
                  <a:lnTo>
                    <a:pt x="4167" y="1"/>
                  </a:ln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6" name="Google Shape;1492;p17">
              <a:extLst>
                <a:ext uri="{FF2B5EF4-FFF2-40B4-BE49-F238E27FC236}">
                  <a16:creationId xmlns:a16="http://schemas.microsoft.com/office/drawing/2014/main" id="{B1C10D03-B356-40B3-BC3C-E4DE62145F1A}"/>
                </a:ext>
              </a:extLst>
            </p:cNvPr>
            <p:cNvSpPr/>
            <p:nvPr/>
          </p:nvSpPr>
          <p:spPr>
            <a:xfrm>
              <a:off x="2483195" y="3692446"/>
              <a:ext cx="629035" cy="60972"/>
            </a:xfrm>
            <a:custGeom>
              <a:avLst/>
              <a:gdLst/>
              <a:ahLst/>
              <a:cxnLst/>
              <a:rect l="l" t="t" r="r" b="b"/>
              <a:pathLst>
                <a:path w="4168" h="404" extrusionOk="0">
                  <a:moveTo>
                    <a:pt x="1" y="1"/>
                  </a:moveTo>
                  <a:lnTo>
                    <a:pt x="1" y="84"/>
                  </a:lnTo>
                  <a:cubicBezTo>
                    <a:pt x="174" y="258"/>
                    <a:pt x="1042" y="404"/>
                    <a:pt x="2084" y="404"/>
                  </a:cubicBezTo>
                  <a:cubicBezTo>
                    <a:pt x="3126" y="404"/>
                    <a:pt x="3994" y="258"/>
                    <a:pt x="4167" y="84"/>
                  </a:cubicBezTo>
                  <a:lnTo>
                    <a:pt x="416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7" name="Google Shape;1493;p17">
              <a:extLst>
                <a:ext uri="{FF2B5EF4-FFF2-40B4-BE49-F238E27FC236}">
                  <a16:creationId xmlns:a16="http://schemas.microsoft.com/office/drawing/2014/main" id="{9D428FAD-7DB6-496D-9E5E-3E346A6AB26E}"/>
                </a:ext>
              </a:extLst>
            </p:cNvPr>
            <p:cNvSpPr/>
            <p:nvPr/>
          </p:nvSpPr>
          <p:spPr>
            <a:xfrm>
              <a:off x="2483195" y="3640077"/>
              <a:ext cx="629035" cy="100815"/>
            </a:xfrm>
            <a:custGeom>
              <a:avLst/>
              <a:gdLst/>
              <a:ahLst/>
              <a:cxnLst/>
              <a:rect l="l" t="t" r="r" b="b"/>
              <a:pathLst>
                <a:path w="4168" h="668" extrusionOk="0">
                  <a:moveTo>
                    <a:pt x="2084" y="1"/>
                  </a:moveTo>
                  <a:cubicBezTo>
                    <a:pt x="924" y="1"/>
                    <a:pt x="1" y="146"/>
                    <a:pt x="1" y="348"/>
                  </a:cubicBezTo>
                  <a:cubicBezTo>
                    <a:pt x="1" y="521"/>
                    <a:pt x="924" y="667"/>
                    <a:pt x="2084" y="667"/>
                  </a:cubicBezTo>
                  <a:cubicBezTo>
                    <a:pt x="3237" y="667"/>
                    <a:pt x="4167" y="521"/>
                    <a:pt x="4167" y="348"/>
                  </a:cubicBezTo>
                  <a:cubicBezTo>
                    <a:pt x="4167" y="146"/>
                    <a:pt x="3237" y="1"/>
                    <a:pt x="2084" y="1"/>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8" name="Google Shape;1494;p17">
              <a:extLst>
                <a:ext uri="{FF2B5EF4-FFF2-40B4-BE49-F238E27FC236}">
                  <a16:creationId xmlns:a16="http://schemas.microsoft.com/office/drawing/2014/main" id="{42634810-1D24-404B-9253-7D566FF92169}"/>
                </a:ext>
              </a:extLst>
            </p:cNvPr>
            <p:cNvSpPr/>
            <p:nvPr/>
          </p:nvSpPr>
          <p:spPr>
            <a:xfrm>
              <a:off x="2473838" y="3631776"/>
              <a:ext cx="646692" cy="117416"/>
            </a:xfrm>
            <a:custGeom>
              <a:avLst/>
              <a:gdLst/>
              <a:ahLst/>
              <a:cxnLst/>
              <a:rect l="l" t="t" r="r" b="b"/>
              <a:pathLst>
                <a:path w="4285" h="778" extrusionOk="0">
                  <a:moveTo>
                    <a:pt x="2146" y="111"/>
                  </a:moveTo>
                  <a:cubicBezTo>
                    <a:pt x="2722" y="111"/>
                    <a:pt x="3243" y="139"/>
                    <a:pt x="3618" y="201"/>
                  </a:cubicBezTo>
                  <a:cubicBezTo>
                    <a:pt x="3792" y="229"/>
                    <a:pt x="3938" y="285"/>
                    <a:pt x="4056" y="312"/>
                  </a:cubicBezTo>
                  <a:cubicBezTo>
                    <a:pt x="4111" y="347"/>
                    <a:pt x="4139" y="347"/>
                    <a:pt x="4167" y="375"/>
                  </a:cubicBezTo>
                  <a:lnTo>
                    <a:pt x="4167" y="403"/>
                  </a:lnTo>
                  <a:lnTo>
                    <a:pt x="4139" y="431"/>
                  </a:lnTo>
                  <a:cubicBezTo>
                    <a:pt x="4083" y="458"/>
                    <a:pt x="3993" y="486"/>
                    <a:pt x="3882" y="521"/>
                  </a:cubicBezTo>
                  <a:cubicBezTo>
                    <a:pt x="3500" y="604"/>
                    <a:pt x="2868" y="660"/>
                    <a:pt x="2146" y="660"/>
                  </a:cubicBezTo>
                  <a:cubicBezTo>
                    <a:pt x="1563" y="660"/>
                    <a:pt x="1042" y="632"/>
                    <a:pt x="667" y="576"/>
                  </a:cubicBezTo>
                  <a:cubicBezTo>
                    <a:pt x="493" y="549"/>
                    <a:pt x="348" y="521"/>
                    <a:pt x="236" y="458"/>
                  </a:cubicBezTo>
                  <a:cubicBezTo>
                    <a:pt x="174" y="458"/>
                    <a:pt x="146" y="431"/>
                    <a:pt x="118" y="403"/>
                  </a:cubicBezTo>
                  <a:cubicBezTo>
                    <a:pt x="118" y="403"/>
                    <a:pt x="118" y="375"/>
                    <a:pt x="146" y="347"/>
                  </a:cubicBezTo>
                  <a:cubicBezTo>
                    <a:pt x="202" y="312"/>
                    <a:pt x="292" y="285"/>
                    <a:pt x="410" y="257"/>
                  </a:cubicBezTo>
                  <a:cubicBezTo>
                    <a:pt x="757" y="174"/>
                    <a:pt x="1417" y="111"/>
                    <a:pt x="2146" y="111"/>
                  </a:cubicBezTo>
                  <a:close/>
                  <a:moveTo>
                    <a:pt x="2146" y="0"/>
                  </a:moveTo>
                  <a:cubicBezTo>
                    <a:pt x="1563" y="0"/>
                    <a:pt x="1042" y="28"/>
                    <a:pt x="667" y="83"/>
                  </a:cubicBezTo>
                  <a:cubicBezTo>
                    <a:pt x="466" y="139"/>
                    <a:pt x="320" y="174"/>
                    <a:pt x="202" y="201"/>
                  </a:cubicBezTo>
                  <a:cubicBezTo>
                    <a:pt x="146" y="229"/>
                    <a:pt x="91" y="257"/>
                    <a:pt x="63" y="285"/>
                  </a:cubicBezTo>
                  <a:cubicBezTo>
                    <a:pt x="28" y="285"/>
                    <a:pt x="28" y="312"/>
                    <a:pt x="0" y="312"/>
                  </a:cubicBezTo>
                  <a:lnTo>
                    <a:pt x="0" y="403"/>
                  </a:lnTo>
                  <a:lnTo>
                    <a:pt x="0" y="458"/>
                  </a:lnTo>
                  <a:cubicBezTo>
                    <a:pt x="28" y="486"/>
                    <a:pt x="63" y="521"/>
                    <a:pt x="118" y="549"/>
                  </a:cubicBezTo>
                  <a:cubicBezTo>
                    <a:pt x="174" y="576"/>
                    <a:pt x="292" y="604"/>
                    <a:pt x="410" y="632"/>
                  </a:cubicBezTo>
                  <a:cubicBezTo>
                    <a:pt x="813" y="722"/>
                    <a:pt x="1417" y="778"/>
                    <a:pt x="2146" y="778"/>
                  </a:cubicBezTo>
                  <a:cubicBezTo>
                    <a:pt x="2722" y="778"/>
                    <a:pt x="3243" y="750"/>
                    <a:pt x="3618" y="694"/>
                  </a:cubicBezTo>
                  <a:cubicBezTo>
                    <a:pt x="3820" y="660"/>
                    <a:pt x="3965" y="604"/>
                    <a:pt x="4083" y="576"/>
                  </a:cubicBezTo>
                  <a:cubicBezTo>
                    <a:pt x="4139" y="549"/>
                    <a:pt x="4195" y="521"/>
                    <a:pt x="4229" y="521"/>
                  </a:cubicBezTo>
                  <a:lnTo>
                    <a:pt x="4285" y="458"/>
                  </a:lnTo>
                  <a:lnTo>
                    <a:pt x="4285" y="403"/>
                  </a:lnTo>
                  <a:lnTo>
                    <a:pt x="4285" y="312"/>
                  </a:lnTo>
                  <a:cubicBezTo>
                    <a:pt x="4257" y="285"/>
                    <a:pt x="4229" y="257"/>
                    <a:pt x="4167" y="257"/>
                  </a:cubicBezTo>
                  <a:cubicBezTo>
                    <a:pt x="4111" y="201"/>
                    <a:pt x="3993" y="174"/>
                    <a:pt x="3882" y="139"/>
                  </a:cubicBezTo>
                  <a:cubicBezTo>
                    <a:pt x="3472" y="56"/>
                    <a:pt x="2868" y="0"/>
                    <a:pt x="2146" y="0"/>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9" name="Google Shape;1495;p17">
              <a:extLst>
                <a:ext uri="{FF2B5EF4-FFF2-40B4-BE49-F238E27FC236}">
                  <a16:creationId xmlns:a16="http://schemas.microsoft.com/office/drawing/2014/main" id="{94F16A8E-6B5A-4AD0-8A3A-48681E0A0F52}"/>
                </a:ext>
              </a:extLst>
            </p:cNvPr>
            <p:cNvSpPr/>
            <p:nvPr/>
          </p:nvSpPr>
          <p:spPr>
            <a:xfrm>
              <a:off x="2566051" y="3657885"/>
              <a:ext cx="462268" cy="69272"/>
            </a:xfrm>
            <a:custGeom>
              <a:avLst/>
              <a:gdLst/>
              <a:ahLst/>
              <a:cxnLst/>
              <a:rect l="l" t="t" r="r" b="b"/>
              <a:pathLst>
                <a:path w="3063" h="459" extrusionOk="0">
                  <a:moveTo>
                    <a:pt x="1535" y="1"/>
                  </a:moveTo>
                  <a:cubicBezTo>
                    <a:pt x="695" y="1"/>
                    <a:pt x="0" y="84"/>
                    <a:pt x="0" y="230"/>
                  </a:cubicBezTo>
                  <a:cubicBezTo>
                    <a:pt x="0" y="348"/>
                    <a:pt x="695" y="459"/>
                    <a:pt x="1535" y="459"/>
                  </a:cubicBezTo>
                  <a:cubicBezTo>
                    <a:pt x="2368" y="459"/>
                    <a:pt x="3063" y="348"/>
                    <a:pt x="3063" y="230"/>
                  </a:cubicBezTo>
                  <a:cubicBezTo>
                    <a:pt x="3063" y="84"/>
                    <a:pt x="2368" y="1"/>
                    <a:pt x="1535" y="1"/>
                  </a:cubicBez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0" name="Google Shape;1496;p17">
              <a:extLst>
                <a:ext uri="{FF2B5EF4-FFF2-40B4-BE49-F238E27FC236}">
                  <a16:creationId xmlns:a16="http://schemas.microsoft.com/office/drawing/2014/main" id="{0924562A-E85F-4766-A598-DDE81E806D4F}"/>
                </a:ext>
              </a:extLst>
            </p:cNvPr>
            <p:cNvSpPr/>
            <p:nvPr/>
          </p:nvSpPr>
          <p:spPr>
            <a:xfrm>
              <a:off x="2483195" y="3569899"/>
              <a:ext cx="629035" cy="126924"/>
            </a:xfrm>
            <a:custGeom>
              <a:avLst/>
              <a:gdLst/>
              <a:ahLst/>
              <a:cxnLst/>
              <a:rect l="l" t="t" r="r" b="b"/>
              <a:pathLst>
                <a:path w="4168" h="841" extrusionOk="0">
                  <a:moveTo>
                    <a:pt x="1" y="0"/>
                  </a:moveTo>
                  <a:lnTo>
                    <a:pt x="1" y="493"/>
                  </a:lnTo>
                  <a:cubicBezTo>
                    <a:pt x="1" y="695"/>
                    <a:pt x="924" y="841"/>
                    <a:pt x="2084" y="841"/>
                  </a:cubicBezTo>
                  <a:cubicBezTo>
                    <a:pt x="3237" y="841"/>
                    <a:pt x="4167" y="695"/>
                    <a:pt x="4167" y="493"/>
                  </a:cubicBezTo>
                  <a:lnTo>
                    <a:pt x="4167" y="0"/>
                  </a:ln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1" name="Google Shape;1497;p17">
              <a:extLst>
                <a:ext uri="{FF2B5EF4-FFF2-40B4-BE49-F238E27FC236}">
                  <a16:creationId xmlns:a16="http://schemas.microsoft.com/office/drawing/2014/main" id="{F0019D9D-3704-4B1F-97A0-C0C5239889C2}"/>
                </a:ext>
              </a:extLst>
            </p:cNvPr>
            <p:cNvSpPr/>
            <p:nvPr/>
          </p:nvSpPr>
          <p:spPr>
            <a:xfrm>
              <a:off x="2483195" y="3569899"/>
              <a:ext cx="629035" cy="66103"/>
            </a:xfrm>
            <a:custGeom>
              <a:avLst/>
              <a:gdLst/>
              <a:ahLst/>
              <a:cxnLst/>
              <a:rect l="l" t="t" r="r" b="b"/>
              <a:pathLst>
                <a:path w="4168" h="438" extrusionOk="0">
                  <a:moveTo>
                    <a:pt x="1" y="0"/>
                  </a:moveTo>
                  <a:lnTo>
                    <a:pt x="1" y="118"/>
                  </a:lnTo>
                  <a:cubicBezTo>
                    <a:pt x="174" y="292"/>
                    <a:pt x="1042" y="438"/>
                    <a:pt x="2084" y="438"/>
                  </a:cubicBezTo>
                  <a:cubicBezTo>
                    <a:pt x="3126" y="438"/>
                    <a:pt x="3994" y="292"/>
                    <a:pt x="4167" y="118"/>
                  </a:cubicBezTo>
                  <a:lnTo>
                    <a:pt x="416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2" name="Google Shape;1498;p17">
              <a:extLst>
                <a:ext uri="{FF2B5EF4-FFF2-40B4-BE49-F238E27FC236}">
                  <a16:creationId xmlns:a16="http://schemas.microsoft.com/office/drawing/2014/main" id="{9DE3A7B0-B7C6-4368-93FF-5997A5518C10}"/>
                </a:ext>
              </a:extLst>
            </p:cNvPr>
            <p:cNvSpPr/>
            <p:nvPr/>
          </p:nvSpPr>
          <p:spPr>
            <a:xfrm>
              <a:off x="2483195" y="3521604"/>
              <a:ext cx="629035" cy="100815"/>
            </a:xfrm>
            <a:custGeom>
              <a:avLst/>
              <a:gdLst/>
              <a:ahLst/>
              <a:cxnLst/>
              <a:rect l="l" t="t" r="r" b="b"/>
              <a:pathLst>
                <a:path w="4168" h="668" extrusionOk="0">
                  <a:moveTo>
                    <a:pt x="2084" y="1"/>
                  </a:moveTo>
                  <a:cubicBezTo>
                    <a:pt x="924" y="1"/>
                    <a:pt x="1" y="147"/>
                    <a:pt x="1" y="320"/>
                  </a:cubicBezTo>
                  <a:cubicBezTo>
                    <a:pt x="1" y="522"/>
                    <a:pt x="924" y="668"/>
                    <a:pt x="2084" y="668"/>
                  </a:cubicBezTo>
                  <a:cubicBezTo>
                    <a:pt x="3237" y="668"/>
                    <a:pt x="4167" y="522"/>
                    <a:pt x="4167" y="320"/>
                  </a:cubicBezTo>
                  <a:cubicBezTo>
                    <a:pt x="4167" y="147"/>
                    <a:pt x="3237" y="1"/>
                    <a:pt x="2084" y="1"/>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3" name="Google Shape;1499;p17">
              <a:extLst>
                <a:ext uri="{FF2B5EF4-FFF2-40B4-BE49-F238E27FC236}">
                  <a16:creationId xmlns:a16="http://schemas.microsoft.com/office/drawing/2014/main" id="{EA563BC1-8F9D-4617-B41E-38B7C4C4C44B}"/>
                </a:ext>
              </a:extLst>
            </p:cNvPr>
            <p:cNvSpPr/>
            <p:nvPr/>
          </p:nvSpPr>
          <p:spPr>
            <a:xfrm>
              <a:off x="2473838" y="3513303"/>
              <a:ext cx="646692" cy="118472"/>
            </a:xfrm>
            <a:custGeom>
              <a:avLst/>
              <a:gdLst/>
              <a:ahLst/>
              <a:cxnLst/>
              <a:rect l="l" t="t" r="r" b="b"/>
              <a:pathLst>
                <a:path w="4285" h="785" extrusionOk="0">
                  <a:moveTo>
                    <a:pt x="2146" y="118"/>
                  </a:moveTo>
                  <a:cubicBezTo>
                    <a:pt x="2722" y="118"/>
                    <a:pt x="3243" y="146"/>
                    <a:pt x="3618" y="202"/>
                  </a:cubicBezTo>
                  <a:cubicBezTo>
                    <a:pt x="3792" y="229"/>
                    <a:pt x="3938" y="264"/>
                    <a:pt x="4056" y="320"/>
                  </a:cubicBezTo>
                  <a:cubicBezTo>
                    <a:pt x="4111" y="320"/>
                    <a:pt x="4139" y="348"/>
                    <a:pt x="4167" y="375"/>
                  </a:cubicBezTo>
                  <a:cubicBezTo>
                    <a:pt x="4167" y="375"/>
                    <a:pt x="4167" y="403"/>
                    <a:pt x="4139" y="438"/>
                  </a:cubicBezTo>
                  <a:cubicBezTo>
                    <a:pt x="4083" y="466"/>
                    <a:pt x="3993" y="493"/>
                    <a:pt x="3882" y="521"/>
                  </a:cubicBezTo>
                  <a:cubicBezTo>
                    <a:pt x="3500" y="611"/>
                    <a:pt x="2868" y="667"/>
                    <a:pt x="2146" y="667"/>
                  </a:cubicBezTo>
                  <a:cubicBezTo>
                    <a:pt x="1563" y="667"/>
                    <a:pt x="1042" y="639"/>
                    <a:pt x="667" y="577"/>
                  </a:cubicBezTo>
                  <a:cubicBezTo>
                    <a:pt x="493" y="549"/>
                    <a:pt x="348" y="493"/>
                    <a:pt x="236" y="466"/>
                  </a:cubicBezTo>
                  <a:cubicBezTo>
                    <a:pt x="174" y="438"/>
                    <a:pt x="146" y="438"/>
                    <a:pt x="118" y="403"/>
                  </a:cubicBezTo>
                  <a:lnTo>
                    <a:pt x="118" y="375"/>
                  </a:lnTo>
                  <a:lnTo>
                    <a:pt x="146" y="348"/>
                  </a:lnTo>
                  <a:cubicBezTo>
                    <a:pt x="202" y="320"/>
                    <a:pt x="292" y="292"/>
                    <a:pt x="410" y="264"/>
                  </a:cubicBezTo>
                  <a:cubicBezTo>
                    <a:pt x="757" y="174"/>
                    <a:pt x="1417" y="118"/>
                    <a:pt x="2146" y="118"/>
                  </a:cubicBezTo>
                  <a:close/>
                  <a:moveTo>
                    <a:pt x="2146" y="0"/>
                  </a:moveTo>
                  <a:cubicBezTo>
                    <a:pt x="1563" y="0"/>
                    <a:pt x="1042" y="28"/>
                    <a:pt x="667" y="91"/>
                  </a:cubicBezTo>
                  <a:cubicBezTo>
                    <a:pt x="466" y="118"/>
                    <a:pt x="320" y="174"/>
                    <a:pt x="202" y="202"/>
                  </a:cubicBezTo>
                  <a:cubicBezTo>
                    <a:pt x="146" y="229"/>
                    <a:pt x="91" y="264"/>
                    <a:pt x="63" y="264"/>
                  </a:cubicBezTo>
                  <a:cubicBezTo>
                    <a:pt x="28" y="292"/>
                    <a:pt x="28" y="292"/>
                    <a:pt x="0" y="320"/>
                  </a:cubicBezTo>
                  <a:lnTo>
                    <a:pt x="0" y="375"/>
                  </a:lnTo>
                  <a:lnTo>
                    <a:pt x="0" y="466"/>
                  </a:lnTo>
                  <a:cubicBezTo>
                    <a:pt x="28" y="493"/>
                    <a:pt x="63" y="521"/>
                    <a:pt x="118" y="521"/>
                  </a:cubicBezTo>
                  <a:cubicBezTo>
                    <a:pt x="174" y="577"/>
                    <a:pt x="292" y="611"/>
                    <a:pt x="410" y="639"/>
                  </a:cubicBezTo>
                  <a:cubicBezTo>
                    <a:pt x="813" y="723"/>
                    <a:pt x="1417" y="785"/>
                    <a:pt x="2146" y="785"/>
                  </a:cubicBezTo>
                  <a:cubicBezTo>
                    <a:pt x="2722" y="785"/>
                    <a:pt x="3243" y="750"/>
                    <a:pt x="3618" y="695"/>
                  </a:cubicBezTo>
                  <a:cubicBezTo>
                    <a:pt x="3820" y="639"/>
                    <a:pt x="3965" y="611"/>
                    <a:pt x="4083" y="577"/>
                  </a:cubicBezTo>
                  <a:cubicBezTo>
                    <a:pt x="4139" y="549"/>
                    <a:pt x="4195" y="521"/>
                    <a:pt x="4229" y="493"/>
                  </a:cubicBezTo>
                  <a:cubicBezTo>
                    <a:pt x="4257" y="493"/>
                    <a:pt x="4257" y="466"/>
                    <a:pt x="4285" y="466"/>
                  </a:cubicBezTo>
                  <a:lnTo>
                    <a:pt x="4285" y="375"/>
                  </a:lnTo>
                  <a:lnTo>
                    <a:pt x="4285" y="320"/>
                  </a:lnTo>
                  <a:cubicBezTo>
                    <a:pt x="4257" y="292"/>
                    <a:pt x="4229" y="264"/>
                    <a:pt x="4167" y="229"/>
                  </a:cubicBezTo>
                  <a:cubicBezTo>
                    <a:pt x="4111" y="202"/>
                    <a:pt x="3993" y="174"/>
                    <a:pt x="3882" y="146"/>
                  </a:cubicBezTo>
                  <a:cubicBezTo>
                    <a:pt x="3472" y="56"/>
                    <a:pt x="2868" y="0"/>
                    <a:pt x="2146" y="0"/>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4" name="Google Shape;1500;p17">
              <a:extLst>
                <a:ext uri="{FF2B5EF4-FFF2-40B4-BE49-F238E27FC236}">
                  <a16:creationId xmlns:a16="http://schemas.microsoft.com/office/drawing/2014/main" id="{14DC6D23-B1AA-4AB2-B815-02C9C37DC97B}"/>
                </a:ext>
              </a:extLst>
            </p:cNvPr>
            <p:cNvSpPr/>
            <p:nvPr/>
          </p:nvSpPr>
          <p:spPr>
            <a:xfrm>
              <a:off x="2566051" y="3535338"/>
              <a:ext cx="462268" cy="70329"/>
            </a:xfrm>
            <a:custGeom>
              <a:avLst/>
              <a:gdLst/>
              <a:ahLst/>
              <a:cxnLst/>
              <a:rect l="l" t="t" r="r" b="b"/>
              <a:pathLst>
                <a:path w="3063" h="466" extrusionOk="0">
                  <a:moveTo>
                    <a:pt x="1535" y="0"/>
                  </a:moveTo>
                  <a:cubicBezTo>
                    <a:pt x="695" y="0"/>
                    <a:pt x="0" y="118"/>
                    <a:pt x="0" y="229"/>
                  </a:cubicBezTo>
                  <a:cubicBezTo>
                    <a:pt x="0" y="375"/>
                    <a:pt x="695" y="465"/>
                    <a:pt x="1535" y="465"/>
                  </a:cubicBezTo>
                  <a:cubicBezTo>
                    <a:pt x="2368" y="465"/>
                    <a:pt x="3063" y="375"/>
                    <a:pt x="3063" y="229"/>
                  </a:cubicBezTo>
                  <a:cubicBezTo>
                    <a:pt x="3063" y="118"/>
                    <a:pt x="2368" y="0"/>
                    <a:pt x="1535" y="0"/>
                  </a:cubicBez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5" name="Google Shape;1501;p17">
              <a:extLst>
                <a:ext uri="{FF2B5EF4-FFF2-40B4-BE49-F238E27FC236}">
                  <a16:creationId xmlns:a16="http://schemas.microsoft.com/office/drawing/2014/main" id="{CF29E89E-EA0E-4806-B35C-3B42D91A57FC}"/>
                </a:ext>
              </a:extLst>
            </p:cNvPr>
            <p:cNvSpPr/>
            <p:nvPr/>
          </p:nvSpPr>
          <p:spPr>
            <a:xfrm>
              <a:off x="2483195" y="3452482"/>
              <a:ext cx="629035" cy="126924"/>
            </a:xfrm>
            <a:custGeom>
              <a:avLst/>
              <a:gdLst/>
              <a:ahLst/>
              <a:cxnLst/>
              <a:rect l="l" t="t" r="r" b="b"/>
              <a:pathLst>
                <a:path w="4168" h="841" extrusionOk="0">
                  <a:moveTo>
                    <a:pt x="1" y="1"/>
                  </a:moveTo>
                  <a:lnTo>
                    <a:pt x="1" y="494"/>
                  </a:lnTo>
                  <a:cubicBezTo>
                    <a:pt x="1" y="667"/>
                    <a:pt x="924" y="841"/>
                    <a:pt x="2084" y="841"/>
                  </a:cubicBezTo>
                  <a:cubicBezTo>
                    <a:pt x="3237" y="841"/>
                    <a:pt x="4167" y="667"/>
                    <a:pt x="4167" y="494"/>
                  </a:cubicBezTo>
                  <a:lnTo>
                    <a:pt x="4167" y="1"/>
                  </a:ln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6" name="Google Shape;1502;p17">
              <a:extLst>
                <a:ext uri="{FF2B5EF4-FFF2-40B4-BE49-F238E27FC236}">
                  <a16:creationId xmlns:a16="http://schemas.microsoft.com/office/drawing/2014/main" id="{3780FB55-BD19-4F75-A427-C5242B2C0064}"/>
                </a:ext>
              </a:extLst>
            </p:cNvPr>
            <p:cNvSpPr/>
            <p:nvPr/>
          </p:nvSpPr>
          <p:spPr>
            <a:xfrm>
              <a:off x="2483195" y="3452482"/>
              <a:ext cx="629035" cy="60972"/>
            </a:xfrm>
            <a:custGeom>
              <a:avLst/>
              <a:gdLst/>
              <a:ahLst/>
              <a:cxnLst/>
              <a:rect l="l" t="t" r="r" b="b"/>
              <a:pathLst>
                <a:path w="4168" h="404" extrusionOk="0">
                  <a:moveTo>
                    <a:pt x="1" y="1"/>
                  </a:moveTo>
                  <a:lnTo>
                    <a:pt x="1" y="112"/>
                  </a:lnTo>
                  <a:cubicBezTo>
                    <a:pt x="174" y="285"/>
                    <a:pt x="1042" y="403"/>
                    <a:pt x="2084" y="403"/>
                  </a:cubicBezTo>
                  <a:cubicBezTo>
                    <a:pt x="3126" y="403"/>
                    <a:pt x="3994" y="285"/>
                    <a:pt x="4167" y="112"/>
                  </a:cubicBezTo>
                  <a:lnTo>
                    <a:pt x="416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7" name="Google Shape;1503;p17">
              <a:extLst>
                <a:ext uri="{FF2B5EF4-FFF2-40B4-BE49-F238E27FC236}">
                  <a16:creationId xmlns:a16="http://schemas.microsoft.com/office/drawing/2014/main" id="{F0392DE6-A35D-4C35-B168-B9D7F8F4B54F}"/>
                </a:ext>
              </a:extLst>
            </p:cNvPr>
            <p:cNvSpPr/>
            <p:nvPr/>
          </p:nvSpPr>
          <p:spPr>
            <a:xfrm>
              <a:off x="2483195" y="3404338"/>
              <a:ext cx="629035" cy="100664"/>
            </a:xfrm>
            <a:custGeom>
              <a:avLst/>
              <a:gdLst/>
              <a:ahLst/>
              <a:cxnLst/>
              <a:rect l="l" t="t" r="r" b="b"/>
              <a:pathLst>
                <a:path w="4168" h="667" extrusionOk="0">
                  <a:moveTo>
                    <a:pt x="2084" y="0"/>
                  </a:moveTo>
                  <a:cubicBezTo>
                    <a:pt x="924" y="0"/>
                    <a:pt x="1" y="146"/>
                    <a:pt x="1" y="320"/>
                  </a:cubicBezTo>
                  <a:cubicBezTo>
                    <a:pt x="1" y="521"/>
                    <a:pt x="924" y="667"/>
                    <a:pt x="2084" y="667"/>
                  </a:cubicBezTo>
                  <a:cubicBezTo>
                    <a:pt x="3237" y="667"/>
                    <a:pt x="4167" y="521"/>
                    <a:pt x="4167" y="320"/>
                  </a:cubicBezTo>
                  <a:cubicBezTo>
                    <a:pt x="4167" y="146"/>
                    <a:pt x="3237" y="0"/>
                    <a:pt x="2084" y="0"/>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8" name="Google Shape;1504;p17">
              <a:extLst>
                <a:ext uri="{FF2B5EF4-FFF2-40B4-BE49-F238E27FC236}">
                  <a16:creationId xmlns:a16="http://schemas.microsoft.com/office/drawing/2014/main" id="{E5A2619D-A7BC-4142-B410-E6713738AF5B}"/>
                </a:ext>
              </a:extLst>
            </p:cNvPr>
            <p:cNvSpPr/>
            <p:nvPr/>
          </p:nvSpPr>
          <p:spPr>
            <a:xfrm>
              <a:off x="2473838" y="3395887"/>
              <a:ext cx="646692" cy="117567"/>
            </a:xfrm>
            <a:custGeom>
              <a:avLst/>
              <a:gdLst/>
              <a:ahLst/>
              <a:cxnLst/>
              <a:rect l="l" t="t" r="r" b="b"/>
              <a:pathLst>
                <a:path w="4285" h="779" extrusionOk="0">
                  <a:moveTo>
                    <a:pt x="2146" y="112"/>
                  </a:moveTo>
                  <a:cubicBezTo>
                    <a:pt x="2722" y="112"/>
                    <a:pt x="3243" y="139"/>
                    <a:pt x="3618" y="202"/>
                  </a:cubicBezTo>
                  <a:cubicBezTo>
                    <a:pt x="3792" y="230"/>
                    <a:pt x="3938" y="258"/>
                    <a:pt x="4056" y="313"/>
                  </a:cubicBezTo>
                  <a:cubicBezTo>
                    <a:pt x="4111" y="313"/>
                    <a:pt x="4139" y="348"/>
                    <a:pt x="4167" y="348"/>
                  </a:cubicBezTo>
                  <a:lnTo>
                    <a:pt x="4167" y="376"/>
                  </a:lnTo>
                  <a:cubicBezTo>
                    <a:pt x="4167" y="376"/>
                    <a:pt x="4167" y="403"/>
                    <a:pt x="4139" y="403"/>
                  </a:cubicBezTo>
                  <a:cubicBezTo>
                    <a:pt x="4083" y="431"/>
                    <a:pt x="3993" y="487"/>
                    <a:pt x="3882" y="521"/>
                  </a:cubicBezTo>
                  <a:cubicBezTo>
                    <a:pt x="3500" y="605"/>
                    <a:pt x="2868" y="660"/>
                    <a:pt x="2146" y="660"/>
                  </a:cubicBezTo>
                  <a:cubicBezTo>
                    <a:pt x="1563" y="660"/>
                    <a:pt x="1042" y="605"/>
                    <a:pt x="667" y="549"/>
                  </a:cubicBezTo>
                  <a:cubicBezTo>
                    <a:pt x="493" y="521"/>
                    <a:pt x="348" y="487"/>
                    <a:pt x="236" y="459"/>
                  </a:cubicBezTo>
                  <a:cubicBezTo>
                    <a:pt x="174" y="431"/>
                    <a:pt x="146" y="403"/>
                    <a:pt x="118" y="403"/>
                  </a:cubicBezTo>
                  <a:lnTo>
                    <a:pt x="118" y="376"/>
                  </a:lnTo>
                  <a:lnTo>
                    <a:pt x="146" y="348"/>
                  </a:lnTo>
                  <a:cubicBezTo>
                    <a:pt x="202" y="313"/>
                    <a:pt x="292" y="285"/>
                    <a:pt x="410" y="258"/>
                  </a:cubicBezTo>
                  <a:cubicBezTo>
                    <a:pt x="757" y="174"/>
                    <a:pt x="1417" y="112"/>
                    <a:pt x="2146" y="112"/>
                  </a:cubicBezTo>
                  <a:close/>
                  <a:moveTo>
                    <a:pt x="2146" y="1"/>
                  </a:moveTo>
                  <a:cubicBezTo>
                    <a:pt x="1563" y="1"/>
                    <a:pt x="1042" y="28"/>
                    <a:pt x="667" y="84"/>
                  </a:cubicBezTo>
                  <a:cubicBezTo>
                    <a:pt x="466" y="112"/>
                    <a:pt x="320" y="139"/>
                    <a:pt x="202" y="202"/>
                  </a:cubicBezTo>
                  <a:cubicBezTo>
                    <a:pt x="146" y="230"/>
                    <a:pt x="91" y="230"/>
                    <a:pt x="63" y="258"/>
                  </a:cubicBezTo>
                  <a:cubicBezTo>
                    <a:pt x="28" y="285"/>
                    <a:pt x="28" y="285"/>
                    <a:pt x="0" y="313"/>
                  </a:cubicBezTo>
                  <a:lnTo>
                    <a:pt x="0" y="376"/>
                  </a:lnTo>
                  <a:lnTo>
                    <a:pt x="0" y="431"/>
                  </a:lnTo>
                  <a:cubicBezTo>
                    <a:pt x="28" y="487"/>
                    <a:pt x="63" y="487"/>
                    <a:pt x="118" y="521"/>
                  </a:cubicBezTo>
                  <a:cubicBezTo>
                    <a:pt x="174" y="577"/>
                    <a:pt x="292" y="605"/>
                    <a:pt x="410" y="632"/>
                  </a:cubicBezTo>
                  <a:cubicBezTo>
                    <a:pt x="813" y="723"/>
                    <a:pt x="1417" y="778"/>
                    <a:pt x="2146" y="778"/>
                  </a:cubicBezTo>
                  <a:cubicBezTo>
                    <a:pt x="2722" y="778"/>
                    <a:pt x="3243" y="723"/>
                    <a:pt x="3618" y="660"/>
                  </a:cubicBezTo>
                  <a:cubicBezTo>
                    <a:pt x="3820" y="632"/>
                    <a:pt x="3965" y="605"/>
                    <a:pt x="4083" y="577"/>
                  </a:cubicBezTo>
                  <a:cubicBezTo>
                    <a:pt x="4139" y="549"/>
                    <a:pt x="4195" y="521"/>
                    <a:pt x="4229" y="487"/>
                  </a:cubicBezTo>
                  <a:cubicBezTo>
                    <a:pt x="4257" y="487"/>
                    <a:pt x="4257" y="459"/>
                    <a:pt x="4285" y="431"/>
                  </a:cubicBezTo>
                  <a:lnTo>
                    <a:pt x="4285" y="376"/>
                  </a:lnTo>
                  <a:lnTo>
                    <a:pt x="4285" y="313"/>
                  </a:lnTo>
                  <a:cubicBezTo>
                    <a:pt x="4257" y="285"/>
                    <a:pt x="4229" y="258"/>
                    <a:pt x="4167" y="230"/>
                  </a:cubicBezTo>
                  <a:cubicBezTo>
                    <a:pt x="4111" y="202"/>
                    <a:pt x="3993" y="174"/>
                    <a:pt x="3882" y="139"/>
                  </a:cubicBezTo>
                  <a:cubicBezTo>
                    <a:pt x="3472" y="56"/>
                    <a:pt x="2868" y="1"/>
                    <a:pt x="2146" y="1"/>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9" name="Google Shape;1505;p17">
              <a:extLst>
                <a:ext uri="{FF2B5EF4-FFF2-40B4-BE49-F238E27FC236}">
                  <a16:creationId xmlns:a16="http://schemas.microsoft.com/office/drawing/2014/main" id="{6202F5E8-C82B-4912-A7E6-86DCD99D20C4}"/>
                </a:ext>
              </a:extLst>
            </p:cNvPr>
            <p:cNvSpPr/>
            <p:nvPr/>
          </p:nvSpPr>
          <p:spPr>
            <a:xfrm>
              <a:off x="2566051" y="3416865"/>
              <a:ext cx="462268" cy="70329"/>
            </a:xfrm>
            <a:custGeom>
              <a:avLst/>
              <a:gdLst/>
              <a:ahLst/>
              <a:cxnLst/>
              <a:rect l="l" t="t" r="r" b="b"/>
              <a:pathLst>
                <a:path w="3063" h="466" extrusionOk="0">
                  <a:moveTo>
                    <a:pt x="1535" y="0"/>
                  </a:moveTo>
                  <a:cubicBezTo>
                    <a:pt x="695" y="0"/>
                    <a:pt x="0" y="119"/>
                    <a:pt x="0" y="237"/>
                  </a:cubicBezTo>
                  <a:cubicBezTo>
                    <a:pt x="0" y="382"/>
                    <a:pt x="695" y="466"/>
                    <a:pt x="1535" y="466"/>
                  </a:cubicBezTo>
                  <a:cubicBezTo>
                    <a:pt x="2368" y="466"/>
                    <a:pt x="3063" y="382"/>
                    <a:pt x="3063" y="237"/>
                  </a:cubicBezTo>
                  <a:cubicBezTo>
                    <a:pt x="3063" y="119"/>
                    <a:pt x="2368" y="0"/>
                    <a:pt x="1535" y="0"/>
                  </a:cubicBez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0" name="Google Shape;1506;p17">
              <a:extLst>
                <a:ext uri="{FF2B5EF4-FFF2-40B4-BE49-F238E27FC236}">
                  <a16:creationId xmlns:a16="http://schemas.microsoft.com/office/drawing/2014/main" id="{4666792D-AFBB-495F-8841-AEF3DB7091D9}"/>
                </a:ext>
              </a:extLst>
            </p:cNvPr>
            <p:cNvSpPr/>
            <p:nvPr/>
          </p:nvSpPr>
          <p:spPr>
            <a:xfrm>
              <a:off x="2483195" y="3334009"/>
              <a:ext cx="629035" cy="122849"/>
            </a:xfrm>
            <a:custGeom>
              <a:avLst/>
              <a:gdLst/>
              <a:ahLst/>
              <a:cxnLst/>
              <a:rect l="l" t="t" r="r" b="b"/>
              <a:pathLst>
                <a:path w="4168" h="814" extrusionOk="0">
                  <a:moveTo>
                    <a:pt x="1" y="1"/>
                  </a:moveTo>
                  <a:lnTo>
                    <a:pt x="1" y="494"/>
                  </a:lnTo>
                  <a:cubicBezTo>
                    <a:pt x="1" y="668"/>
                    <a:pt x="924" y="813"/>
                    <a:pt x="2084" y="813"/>
                  </a:cubicBezTo>
                  <a:cubicBezTo>
                    <a:pt x="3237" y="813"/>
                    <a:pt x="4167" y="668"/>
                    <a:pt x="4167" y="494"/>
                  </a:cubicBezTo>
                  <a:lnTo>
                    <a:pt x="4167" y="1"/>
                  </a:ln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1" name="Google Shape;1507;p17">
              <a:extLst>
                <a:ext uri="{FF2B5EF4-FFF2-40B4-BE49-F238E27FC236}">
                  <a16:creationId xmlns:a16="http://schemas.microsoft.com/office/drawing/2014/main" id="{DD6F137A-9F3F-4226-87D3-0CB56DB2D7E8}"/>
                </a:ext>
              </a:extLst>
            </p:cNvPr>
            <p:cNvSpPr/>
            <p:nvPr/>
          </p:nvSpPr>
          <p:spPr>
            <a:xfrm>
              <a:off x="2483195" y="3334009"/>
              <a:ext cx="629035" cy="62028"/>
            </a:xfrm>
            <a:custGeom>
              <a:avLst/>
              <a:gdLst/>
              <a:ahLst/>
              <a:cxnLst/>
              <a:rect l="l" t="t" r="r" b="b"/>
              <a:pathLst>
                <a:path w="4168" h="411" extrusionOk="0">
                  <a:moveTo>
                    <a:pt x="1" y="1"/>
                  </a:moveTo>
                  <a:lnTo>
                    <a:pt x="1" y="91"/>
                  </a:lnTo>
                  <a:cubicBezTo>
                    <a:pt x="174" y="293"/>
                    <a:pt x="1042" y="411"/>
                    <a:pt x="2084" y="411"/>
                  </a:cubicBezTo>
                  <a:cubicBezTo>
                    <a:pt x="3126" y="411"/>
                    <a:pt x="3994" y="293"/>
                    <a:pt x="4167" y="91"/>
                  </a:cubicBezTo>
                  <a:lnTo>
                    <a:pt x="416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2" name="Google Shape;1508;p17">
              <a:extLst>
                <a:ext uri="{FF2B5EF4-FFF2-40B4-BE49-F238E27FC236}">
                  <a16:creationId xmlns:a16="http://schemas.microsoft.com/office/drawing/2014/main" id="{F91C3F78-361E-449B-A8FC-385E2887AB35}"/>
                </a:ext>
              </a:extLst>
            </p:cNvPr>
            <p:cNvSpPr/>
            <p:nvPr/>
          </p:nvSpPr>
          <p:spPr>
            <a:xfrm>
              <a:off x="2483195" y="3281640"/>
              <a:ext cx="629035" cy="105040"/>
            </a:xfrm>
            <a:custGeom>
              <a:avLst/>
              <a:gdLst/>
              <a:ahLst/>
              <a:cxnLst/>
              <a:rect l="l" t="t" r="r" b="b"/>
              <a:pathLst>
                <a:path w="4168" h="696" extrusionOk="0">
                  <a:moveTo>
                    <a:pt x="2084" y="1"/>
                  </a:moveTo>
                  <a:cubicBezTo>
                    <a:pt x="924" y="1"/>
                    <a:pt x="1" y="174"/>
                    <a:pt x="1" y="348"/>
                  </a:cubicBezTo>
                  <a:cubicBezTo>
                    <a:pt x="1" y="521"/>
                    <a:pt x="924" y="695"/>
                    <a:pt x="2084" y="695"/>
                  </a:cubicBezTo>
                  <a:cubicBezTo>
                    <a:pt x="3237" y="695"/>
                    <a:pt x="4167" y="521"/>
                    <a:pt x="4167" y="348"/>
                  </a:cubicBezTo>
                  <a:cubicBezTo>
                    <a:pt x="4167" y="174"/>
                    <a:pt x="3237" y="1"/>
                    <a:pt x="2084" y="1"/>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 name="Google Shape;1509;p17">
              <a:extLst>
                <a:ext uri="{FF2B5EF4-FFF2-40B4-BE49-F238E27FC236}">
                  <a16:creationId xmlns:a16="http://schemas.microsoft.com/office/drawing/2014/main" id="{0F5A7259-D21C-4873-B916-7FE92A98BCCF}"/>
                </a:ext>
              </a:extLst>
            </p:cNvPr>
            <p:cNvSpPr/>
            <p:nvPr/>
          </p:nvSpPr>
          <p:spPr>
            <a:xfrm>
              <a:off x="2473838" y="3273339"/>
              <a:ext cx="646692" cy="122698"/>
            </a:xfrm>
            <a:custGeom>
              <a:avLst/>
              <a:gdLst/>
              <a:ahLst/>
              <a:cxnLst/>
              <a:rect l="l" t="t" r="r" b="b"/>
              <a:pathLst>
                <a:path w="4285" h="813" extrusionOk="0">
                  <a:moveTo>
                    <a:pt x="2146" y="118"/>
                  </a:moveTo>
                  <a:cubicBezTo>
                    <a:pt x="2722" y="118"/>
                    <a:pt x="3243" y="174"/>
                    <a:pt x="3618" y="229"/>
                  </a:cubicBezTo>
                  <a:cubicBezTo>
                    <a:pt x="3792" y="257"/>
                    <a:pt x="3938" y="292"/>
                    <a:pt x="4056" y="320"/>
                  </a:cubicBezTo>
                  <a:cubicBezTo>
                    <a:pt x="4111" y="347"/>
                    <a:pt x="4139" y="375"/>
                    <a:pt x="4167" y="375"/>
                  </a:cubicBezTo>
                  <a:lnTo>
                    <a:pt x="4167" y="403"/>
                  </a:lnTo>
                  <a:lnTo>
                    <a:pt x="4139" y="431"/>
                  </a:lnTo>
                  <a:cubicBezTo>
                    <a:pt x="4083" y="465"/>
                    <a:pt x="3993" y="493"/>
                    <a:pt x="3882" y="521"/>
                  </a:cubicBezTo>
                  <a:cubicBezTo>
                    <a:pt x="3500" y="604"/>
                    <a:pt x="2868" y="695"/>
                    <a:pt x="2146" y="695"/>
                  </a:cubicBezTo>
                  <a:cubicBezTo>
                    <a:pt x="1563" y="695"/>
                    <a:pt x="1042" y="639"/>
                    <a:pt x="667" y="576"/>
                  </a:cubicBezTo>
                  <a:cubicBezTo>
                    <a:pt x="493" y="549"/>
                    <a:pt x="348" y="521"/>
                    <a:pt x="236" y="493"/>
                  </a:cubicBezTo>
                  <a:cubicBezTo>
                    <a:pt x="174" y="465"/>
                    <a:pt x="146" y="431"/>
                    <a:pt x="118" y="431"/>
                  </a:cubicBezTo>
                  <a:lnTo>
                    <a:pt x="118" y="403"/>
                  </a:lnTo>
                  <a:cubicBezTo>
                    <a:pt x="118" y="403"/>
                    <a:pt x="118" y="375"/>
                    <a:pt x="146" y="375"/>
                  </a:cubicBezTo>
                  <a:cubicBezTo>
                    <a:pt x="202" y="347"/>
                    <a:pt x="292" y="320"/>
                    <a:pt x="410" y="292"/>
                  </a:cubicBezTo>
                  <a:cubicBezTo>
                    <a:pt x="757" y="174"/>
                    <a:pt x="1417" y="118"/>
                    <a:pt x="2146" y="118"/>
                  </a:cubicBezTo>
                  <a:close/>
                  <a:moveTo>
                    <a:pt x="2146" y="0"/>
                  </a:moveTo>
                  <a:cubicBezTo>
                    <a:pt x="1563" y="0"/>
                    <a:pt x="1042" y="56"/>
                    <a:pt x="667" y="118"/>
                  </a:cubicBezTo>
                  <a:cubicBezTo>
                    <a:pt x="466" y="146"/>
                    <a:pt x="320" y="174"/>
                    <a:pt x="202" y="229"/>
                  </a:cubicBezTo>
                  <a:cubicBezTo>
                    <a:pt x="146" y="229"/>
                    <a:pt x="91" y="257"/>
                    <a:pt x="63" y="292"/>
                  </a:cubicBezTo>
                  <a:cubicBezTo>
                    <a:pt x="28" y="292"/>
                    <a:pt x="28" y="320"/>
                    <a:pt x="0" y="347"/>
                  </a:cubicBezTo>
                  <a:lnTo>
                    <a:pt x="0" y="403"/>
                  </a:lnTo>
                  <a:lnTo>
                    <a:pt x="0" y="465"/>
                  </a:lnTo>
                  <a:cubicBezTo>
                    <a:pt x="28" y="493"/>
                    <a:pt x="63" y="521"/>
                    <a:pt x="118" y="549"/>
                  </a:cubicBezTo>
                  <a:cubicBezTo>
                    <a:pt x="174" y="576"/>
                    <a:pt x="292" y="604"/>
                    <a:pt x="410" y="667"/>
                  </a:cubicBezTo>
                  <a:cubicBezTo>
                    <a:pt x="813" y="750"/>
                    <a:pt x="1417" y="813"/>
                    <a:pt x="2146" y="813"/>
                  </a:cubicBezTo>
                  <a:cubicBezTo>
                    <a:pt x="2722" y="813"/>
                    <a:pt x="3243" y="750"/>
                    <a:pt x="3618" y="695"/>
                  </a:cubicBezTo>
                  <a:cubicBezTo>
                    <a:pt x="3820" y="667"/>
                    <a:pt x="3965" y="639"/>
                    <a:pt x="4083" y="576"/>
                  </a:cubicBezTo>
                  <a:cubicBezTo>
                    <a:pt x="4139" y="576"/>
                    <a:pt x="4195" y="549"/>
                    <a:pt x="4229" y="521"/>
                  </a:cubicBezTo>
                  <a:cubicBezTo>
                    <a:pt x="4257" y="493"/>
                    <a:pt x="4257" y="493"/>
                    <a:pt x="4285" y="465"/>
                  </a:cubicBezTo>
                  <a:lnTo>
                    <a:pt x="4285" y="403"/>
                  </a:lnTo>
                  <a:lnTo>
                    <a:pt x="4285" y="347"/>
                  </a:lnTo>
                  <a:cubicBezTo>
                    <a:pt x="4257" y="292"/>
                    <a:pt x="4229" y="292"/>
                    <a:pt x="4167" y="257"/>
                  </a:cubicBezTo>
                  <a:cubicBezTo>
                    <a:pt x="4111" y="229"/>
                    <a:pt x="3993" y="174"/>
                    <a:pt x="3882" y="146"/>
                  </a:cubicBezTo>
                  <a:cubicBezTo>
                    <a:pt x="3472" y="56"/>
                    <a:pt x="2868" y="0"/>
                    <a:pt x="2146" y="0"/>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4" name="Google Shape;1510;p17">
              <a:extLst>
                <a:ext uri="{FF2B5EF4-FFF2-40B4-BE49-F238E27FC236}">
                  <a16:creationId xmlns:a16="http://schemas.microsoft.com/office/drawing/2014/main" id="{483CFBEA-13DC-48AF-95CE-766A1D49AB2B}"/>
                </a:ext>
              </a:extLst>
            </p:cNvPr>
            <p:cNvSpPr/>
            <p:nvPr/>
          </p:nvSpPr>
          <p:spPr>
            <a:xfrm>
              <a:off x="2566051" y="3299448"/>
              <a:ext cx="462268" cy="70329"/>
            </a:xfrm>
            <a:custGeom>
              <a:avLst/>
              <a:gdLst/>
              <a:ahLst/>
              <a:cxnLst/>
              <a:rect l="l" t="t" r="r" b="b"/>
              <a:pathLst>
                <a:path w="3063" h="466" extrusionOk="0">
                  <a:moveTo>
                    <a:pt x="1535" y="1"/>
                  </a:moveTo>
                  <a:cubicBezTo>
                    <a:pt x="695" y="1"/>
                    <a:pt x="0" y="119"/>
                    <a:pt x="0" y="230"/>
                  </a:cubicBezTo>
                  <a:cubicBezTo>
                    <a:pt x="0" y="348"/>
                    <a:pt x="695" y="466"/>
                    <a:pt x="1535" y="466"/>
                  </a:cubicBezTo>
                  <a:cubicBezTo>
                    <a:pt x="2368" y="466"/>
                    <a:pt x="3063" y="348"/>
                    <a:pt x="3063" y="230"/>
                  </a:cubicBezTo>
                  <a:cubicBezTo>
                    <a:pt x="3063" y="119"/>
                    <a:pt x="2368" y="1"/>
                    <a:pt x="1535" y="1"/>
                  </a:cubicBez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5" name="Google Shape;1511;p17">
              <a:extLst>
                <a:ext uri="{FF2B5EF4-FFF2-40B4-BE49-F238E27FC236}">
                  <a16:creationId xmlns:a16="http://schemas.microsoft.com/office/drawing/2014/main" id="{80DB50E4-2A08-4E15-AEC5-F6BBA537F1FA}"/>
                </a:ext>
              </a:extLst>
            </p:cNvPr>
            <p:cNvSpPr/>
            <p:nvPr/>
          </p:nvSpPr>
          <p:spPr>
            <a:xfrm>
              <a:off x="2483195" y="3216744"/>
              <a:ext cx="629035" cy="121642"/>
            </a:xfrm>
            <a:custGeom>
              <a:avLst/>
              <a:gdLst/>
              <a:ahLst/>
              <a:cxnLst/>
              <a:rect l="l" t="t" r="r" b="b"/>
              <a:pathLst>
                <a:path w="4168" h="806" extrusionOk="0">
                  <a:moveTo>
                    <a:pt x="1" y="0"/>
                  </a:moveTo>
                  <a:lnTo>
                    <a:pt x="1" y="493"/>
                  </a:lnTo>
                  <a:cubicBezTo>
                    <a:pt x="1" y="667"/>
                    <a:pt x="924" y="806"/>
                    <a:pt x="2084" y="806"/>
                  </a:cubicBezTo>
                  <a:cubicBezTo>
                    <a:pt x="3237" y="806"/>
                    <a:pt x="4167" y="667"/>
                    <a:pt x="4167" y="493"/>
                  </a:cubicBezTo>
                  <a:lnTo>
                    <a:pt x="4167" y="0"/>
                  </a:ln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 name="Google Shape;1512;p17">
              <a:extLst>
                <a:ext uri="{FF2B5EF4-FFF2-40B4-BE49-F238E27FC236}">
                  <a16:creationId xmlns:a16="http://schemas.microsoft.com/office/drawing/2014/main" id="{AB0E3F20-C503-40D2-B8D2-8F21CB222C53}"/>
                </a:ext>
              </a:extLst>
            </p:cNvPr>
            <p:cNvSpPr/>
            <p:nvPr/>
          </p:nvSpPr>
          <p:spPr>
            <a:xfrm>
              <a:off x="2483195" y="3216744"/>
              <a:ext cx="629035" cy="60821"/>
            </a:xfrm>
            <a:custGeom>
              <a:avLst/>
              <a:gdLst/>
              <a:ahLst/>
              <a:cxnLst/>
              <a:rect l="l" t="t" r="r" b="b"/>
              <a:pathLst>
                <a:path w="4168" h="403" extrusionOk="0">
                  <a:moveTo>
                    <a:pt x="1" y="0"/>
                  </a:moveTo>
                  <a:lnTo>
                    <a:pt x="1" y="83"/>
                  </a:lnTo>
                  <a:cubicBezTo>
                    <a:pt x="174" y="257"/>
                    <a:pt x="1042" y="403"/>
                    <a:pt x="2084" y="403"/>
                  </a:cubicBezTo>
                  <a:cubicBezTo>
                    <a:pt x="3126" y="403"/>
                    <a:pt x="3994" y="257"/>
                    <a:pt x="4167" y="83"/>
                  </a:cubicBezTo>
                  <a:lnTo>
                    <a:pt x="416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 name="Google Shape;1513;p17">
              <a:extLst>
                <a:ext uri="{FF2B5EF4-FFF2-40B4-BE49-F238E27FC236}">
                  <a16:creationId xmlns:a16="http://schemas.microsoft.com/office/drawing/2014/main" id="{864931D3-41AE-49EA-A907-B12059F3424A}"/>
                </a:ext>
              </a:extLst>
            </p:cNvPr>
            <p:cNvSpPr/>
            <p:nvPr/>
          </p:nvSpPr>
          <p:spPr>
            <a:xfrm>
              <a:off x="2483195" y="3164223"/>
              <a:ext cx="629035" cy="100815"/>
            </a:xfrm>
            <a:custGeom>
              <a:avLst/>
              <a:gdLst/>
              <a:ahLst/>
              <a:cxnLst/>
              <a:rect l="l" t="t" r="r" b="b"/>
              <a:pathLst>
                <a:path w="4168" h="668" extrusionOk="0">
                  <a:moveTo>
                    <a:pt x="2084" y="1"/>
                  </a:moveTo>
                  <a:cubicBezTo>
                    <a:pt x="924" y="1"/>
                    <a:pt x="1" y="147"/>
                    <a:pt x="1" y="348"/>
                  </a:cubicBezTo>
                  <a:cubicBezTo>
                    <a:pt x="1" y="522"/>
                    <a:pt x="924" y="668"/>
                    <a:pt x="2084" y="668"/>
                  </a:cubicBezTo>
                  <a:cubicBezTo>
                    <a:pt x="3237" y="668"/>
                    <a:pt x="4167" y="522"/>
                    <a:pt x="4167" y="348"/>
                  </a:cubicBezTo>
                  <a:cubicBezTo>
                    <a:pt x="4167" y="147"/>
                    <a:pt x="3237" y="1"/>
                    <a:pt x="2084" y="1"/>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8" name="Google Shape;1514;p17">
              <a:extLst>
                <a:ext uri="{FF2B5EF4-FFF2-40B4-BE49-F238E27FC236}">
                  <a16:creationId xmlns:a16="http://schemas.microsoft.com/office/drawing/2014/main" id="{EF922296-CBF8-4DA7-8B18-3EEBE151D5B1}"/>
                </a:ext>
              </a:extLst>
            </p:cNvPr>
            <p:cNvSpPr/>
            <p:nvPr/>
          </p:nvSpPr>
          <p:spPr>
            <a:xfrm>
              <a:off x="2473838" y="3154866"/>
              <a:ext cx="646692" cy="118623"/>
            </a:xfrm>
            <a:custGeom>
              <a:avLst/>
              <a:gdLst/>
              <a:ahLst/>
              <a:cxnLst/>
              <a:rect l="l" t="t" r="r" b="b"/>
              <a:pathLst>
                <a:path w="4285" h="786" extrusionOk="0">
                  <a:moveTo>
                    <a:pt x="2146" y="118"/>
                  </a:moveTo>
                  <a:cubicBezTo>
                    <a:pt x="2722" y="118"/>
                    <a:pt x="3243" y="146"/>
                    <a:pt x="3618" y="209"/>
                  </a:cubicBezTo>
                  <a:cubicBezTo>
                    <a:pt x="3792" y="264"/>
                    <a:pt x="3938" y="292"/>
                    <a:pt x="4056" y="320"/>
                  </a:cubicBezTo>
                  <a:cubicBezTo>
                    <a:pt x="4111" y="348"/>
                    <a:pt x="4139" y="348"/>
                    <a:pt x="4167" y="382"/>
                  </a:cubicBezTo>
                  <a:lnTo>
                    <a:pt x="4167" y="410"/>
                  </a:lnTo>
                  <a:lnTo>
                    <a:pt x="4139" y="438"/>
                  </a:lnTo>
                  <a:cubicBezTo>
                    <a:pt x="4083" y="466"/>
                    <a:pt x="3993" y="493"/>
                    <a:pt x="3882" y="521"/>
                  </a:cubicBezTo>
                  <a:cubicBezTo>
                    <a:pt x="3500" y="612"/>
                    <a:pt x="2868" y="667"/>
                    <a:pt x="2146" y="667"/>
                  </a:cubicBezTo>
                  <a:cubicBezTo>
                    <a:pt x="1563" y="667"/>
                    <a:pt x="1042" y="639"/>
                    <a:pt x="667" y="584"/>
                  </a:cubicBezTo>
                  <a:cubicBezTo>
                    <a:pt x="493" y="556"/>
                    <a:pt x="348" y="521"/>
                    <a:pt x="236" y="466"/>
                  </a:cubicBezTo>
                  <a:cubicBezTo>
                    <a:pt x="174" y="466"/>
                    <a:pt x="146" y="438"/>
                    <a:pt x="118" y="410"/>
                  </a:cubicBezTo>
                  <a:cubicBezTo>
                    <a:pt x="118" y="410"/>
                    <a:pt x="118" y="382"/>
                    <a:pt x="146" y="382"/>
                  </a:cubicBezTo>
                  <a:cubicBezTo>
                    <a:pt x="202" y="348"/>
                    <a:pt x="292" y="292"/>
                    <a:pt x="410" y="264"/>
                  </a:cubicBezTo>
                  <a:cubicBezTo>
                    <a:pt x="757" y="174"/>
                    <a:pt x="1417" y="118"/>
                    <a:pt x="2146" y="118"/>
                  </a:cubicBezTo>
                  <a:close/>
                  <a:moveTo>
                    <a:pt x="2146" y="0"/>
                  </a:moveTo>
                  <a:cubicBezTo>
                    <a:pt x="1563" y="0"/>
                    <a:pt x="1042" y="35"/>
                    <a:pt x="667" y="118"/>
                  </a:cubicBezTo>
                  <a:cubicBezTo>
                    <a:pt x="466" y="146"/>
                    <a:pt x="320" y="174"/>
                    <a:pt x="202" y="209"/>
                  </a:cubicBezTo>
                  <a:cubicBezTo>
                    <a:pt x="146" y="237"/>
                    <a:pt x="91" y="264"/>
                    <a:pt x="63" y="292"/>
                  </a:cubicBezTo>
                  <a:cubicBezTo>
                    <a:pt x="28" y="292"/>
                    <a:pt x="28" y="320"/>
                    <a:pt x="0" y="320"/>
                  </a:cubicBezTo>
                  <a:lnTo>
                    <a:pt x="0" y="410"/>
                  </a:lnTo>
                  <a:lnTo>
                    <a:pt x="0" y="466"/>
                  </a:lnTo>
                  <a:cubicBezTo>
                    <a:pt x="28" y="493"/>
                    <a:pt x="63" y="521"/>
                    <a:pt x="118" y="556"/>
                  </a:cubicBezTo>
                  <a:cubicBezTo>
                    <a:pt x="174" y="584"/>
                    <a:pt x="292" y="612"/>
                    <a:pt x="410" y="639"/>
                  </a:cubicBezTo>
                  <a:cubicBezTo>
                    <a:pt x="813" y="730"/>
                    <a:pt x="1417" y="785"/>
                    <a:pt x="2146" y="785"/>
                  </a:cubicBezTo>
                  <a:cubicBezTo>
                    <a:pt x="2722" y="785"/>
                    <a:pt x="3243" y="757"/>
                    <a:pt x="3618" y="695"/>
                  </a:cubicBezTo>
                  <a:cubicBezTo>
                    <a:pt x="3820" y="667"/>
                    <a:pt x="3965" y="639"/>
                    <a:pt x="4083" y="584"/>
                  </a:cubicBezTo>
                  <a:cubicBezTo>
                    <a:pt x="4139" y="556"/>
                    <a:pt x="4195" y="556"/>
                    <a:pt x="4229" y="521"/>
                  </a:cubicBezTo>
                  <a:cubicBezTo>
                    <a:pt x="4257" y="493"/>
                    <a:pt x="4257" y="493"/>
                    <a:pt x="4285" y="466"/>
                  </a:cubicBezTo>
                  <a:lnTo>
                    <a:pt x="4285" y="410"/>
                  </a:lnTo>
                  <a:lnTo>
                    <a:pt x="4285" y="320"/>
                  </a:lnTo>
                  <a:cubicBezTo>
                    <a:pt x="4257" y="292"/>
                    <a:pt x="4229" y="264"/>
                    <a:pt x="4167" y="264"/>
                  </a:cubicBezTo>
                  <a:cubicBezTo>
                    <a:pt x="4111" y="209"/>
                    <a:pt x="3993" y="174"/>
                    <a:pt x="3882" y="146"/>
                  </a:cubicBezTo>
                  <a:cubicBezTo>
                    <a:pt x="3472" y="63"/>
                    <a:pt x="2868" y="0"/>
                    <a:pt x="2146" y="0"/>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9" name="Google Shape;1515;p17">
              <a:extLst>
                <a:ext uri="{FF2B5EF4-FFF2-40B4-BE49-F238E27FC236}">
                  <a16:creationId xmlns:a16="http://schemas.microsoft.com/office/drawing/2014/main" id="{E18D8ACB-56F6-41B1-BC5B-E6EB70D22D71}"/>
                </a:ext>
              </a:extLst>
            </p:cNvPr>
            <p:cNvSpPr/>
            <p:nvPr/>
          </p:nvSpPr>
          <p:spPr>
            <a:xfrm>
              <a:off x="2566051" y="3181126"/>
              <a:ext cx="462268" cy="70329"/>
            </a:xfrm>
            <a:custGeom>
              <a:avLst/>
              <a:gdLst/>
              <a:ahLst/>
              <a:cxnLst/>
              <a:rect l="l" t="t" r="r" b="b"/>
              <a:pathLst>
                <a:path w="3063" h="466" extrusionOk="0">
                  <a:moveTo>
                    <a:pt x="1535" y="0"/>
                  </a:moveTo>
                  <a:cubicBezTo>
                    <a:pt x="695" y="0"/>
                    <a:pt x="0" y="90"/>
                    <a:pt x="0" y="236"/>
                  </a:cubicBezTo>
                  <a:cubicBezTo>
                    <a:pt x="0" y="347"/>
                    <a:pt x="695" y="465"/>
                    <a:pt x="1535" y="465"/>
                  </a:cubicBezTo>
                  <a:cubicBezTo>
                    <a:pt x="2368" y="465"/>
                    <a:pt x="3063" y="347"/>
                    <a:pt x="3063" y="236"/>
                  </a:cubicBezTo>
                  <a:cubicBezTo>
                    <a:pt x="3063" y="90"/>
                    <a:pt x="2368" y="0"/>
                    <a:pt x="1535" y="0"/>
                  </a:cubicBez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0" name="Google Shape;1516;p17">
              <a:extLst>
                <a:ext uri="{FF2B5EF4-FFF2-40B4-BE49-F238E27FC236}">
                  <a16:creationId xmlns:a16="http://schemas.microsoft.com/office/drawing/2014/main" id="{9EAB8347-7CA3-49A4-B3AF-2FFBB9185CAC}"/>
                </a:ext>
              </a:extLst>
            </p:cNvPr>
            <p:cNvSpPr/>
            <p:nvPr/>
          </p:nvSpPr>
          <p:spPr>
            <a:xfrm>
              <a:off x="2483195" y="3094045"/>
              <a:ext cx="629035" cy="126924"/>
            </a:xfrm>
            <a:custGeom>
              <a:avLst/>
              <a:gdLst/>
              <a:ahLst/>
              <a:cxnLst/>
              <a:rect l="l" t="t" r="r" b="b"/>
              <a:pathLst>
                <a:path w="4168" h="841" extrusionOk="0">
                  <a:moveTo>
                    <a:pt x="1" y="1"/>
                  </a:moveTo>
                  <a:lnTo>
                    <a:pt x="1" y="494"/>
                  </a:lnTo>
                  <a:cubicBezTo>
                    <a:pt x="1" y="695"/>
                    <a:pt x="924" y="841"/>
                    <a:pt x="2084" y="841"/>
                  </a:cubicBezTo>
                  <a:cubicBezTo>
                    <a:pt x="3237" y="841"/>
                    <a:pt x="4167" y="695"/>
                    <a:pt x="4167" y="494"/>
                  </a:cubicBezTo>
                  <a:lnTo>
                    <a:pt x="4167" y="1"/>
                  </a:ln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1" name="Google Shape;1517;p17">
              <a:extLst>
                <a:ext uri="{FF2B5EF4-FFF2-40B4-BE49-F238E27FC236}">
                  <a16:creationId xmlns:a16="http://schemas.microsoft.com/office/drawing/2014/main" id="{4C846670-C276-4886-B0F2-92069347BBBD}"/>
                </a:ext>
              </a:extLst>
            </p:cNvPr>
            <p:cNvSpPr/>
            <p:nvPr/>
          </p:nvSpPr>
          <p:spPr>
            <a:xfrm>
              <a:off x="2483195" y="3094045"/>
              <a:ext cx="629035" cy="66254"/>
            </a:xfrm>
            <a:custGeom>
              <a:avLst/>
              <a:gdLst/>
              <a:ahLst/>
              <a:cxnLst/>
              <a:rect l="l" t="t" r="r" b="b"/>
              <a:pathLst>
                <a:path w="4168" h="439" extrusionOk="0">
                  <a:moveTo>
                    <a:pt x="1" y="1"/>
                  </a:moveTo>
                  <a:lnTo>
                    <a:pt x="1" y="119"/>
                  </a:lnTo>
                  <a:cubicBezTo>
                    <a:pt x="174" y="292"/>
                    <a:pt x="1042" y="438"/>
                    <a:pt x="2084" y="438"/>
                  </a:cubicBezTo>
                  <a:cubicBezTo>
                    <a:pt x="3126" y="438"/>
                    <a:pt x="3994" y="292"/>
                    <a:pt x="4167" y="119"/>
                  </a:cubicBezTo>
                  <a:lnTo>
                    <a:pt x="416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2" name="Google Shape;1518;p17">
              <a:extLst>
                <a:ext uri="{FF2B5EF4-FFF2-40B4-BE49-F238E27FC236}">
                  <a16:creationId xmlns:a16="http://schemas.microsoft.com/office/drawing/2014/main" id="{B21FF5DC-6BDA-423B-A293-DD0B0AAC20AE}"/>
                </a:ext>
              </a:extLst>
            </p:cNvPr>
            <p:cNvSpPr/>
            <p:nvPr/>
          </p:nvSpPr>
          <p:spPr>
            <a:xfrm>
              <a:off x="2483195" y="3045901"/>
              <a:ext cx="629035" cy="100664"/>
            </a:xfrm>
            <a:custGeom>
              <a:avLst/>
              <a:gdLst/>
              <a:ahLst/>
              <a:cxnLst/>
              <a:rect l="l" t="t" r="r" b="b"/>
              <a:pathLst>
                <a:path w="4168" h="667" extrusionOk="0">
                  <a:moveTo>
                    <a:pt x="2084" y="0"/>
                  </a:moveTo>
                  <a:cubicBezTo>
                    <a:pt x="924" y="0"/>
                    <a:pt x="1" y="146"/>
                    <a:pt x="1" y="320"/>
                  </a:cubicBezTo>
                  <a:cubicBezTo>
                    <a:pt x="1" y="521"/>
                    <a:pt x="924" y="667"/>
                    <a:pt x="2084" y="667"/>
                  </a:cubicBezTo>
                  <a:cubicBezTo>
                    <a:pt x="3237" y="667"/>
                    <a:pt x="4167" y="521"/>
                    <a:pt x="4167" y="320"/>
                  </a:cubicBezTo>
                  <a:cubicBezTo>
                    <a:pt x="4167" y="146"/>
                    <a:pt x="3237" y="0"/>
                    <a:pt x="2084" y="0"/>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3" name="Google Shape;1519;p17">
              <a:extLst>
                <a:ext uri="{FF2B5EF4-FFF2-40B4-BE49-F238E27FC236}">
                  <a16:creationId xmlns:a16="http://schemas.microsoft.com/office/drawing/2014/main" id="{45490E1F-EBA9-4E29-BBF1-5C14292F6CCB}"/>
                </a:ext>
              </a:extLst>
            </p:cNvPr>
            <p:cNvSpPr/>
            <p:nvPr/>
          </p:nvSpPr>
          <p:spPr>
            <a:xfrm>
              <a:off x="2473838" y="3037450"/>
              <a:ext cx="646692" cy="117567"/>
            </a:xfrm>
            <a:custGeom>
              <a:avLst/>
              <a:gdLst/>
              <a:ahLst/>
              <a:cxnLst/>
              <a:rect l="l" t="t" r="r" b="b"/>
              <a:pathLst>
                <a:path w="4285" h="779" extrusionOk="0">
                  <a:moveTo>
                    <a:pt x="2146" y="119"/>
                  </a:moveTo>
                  <a:cubicBezTo>
                    <a:pt x="2722" y="119"/>
                    <a:pt x="3243" y="147"/>
                    <a:pt x="3618" y="202"/>
                  </a:cubicBezTo>
                  <a:cubicBezTo>
                    <a:pt x="3792" y="230"/>
                    <a:pt x="3938" y="292"/>
                    <a:pt x="4056" y="320"/>
                  </a:cubicBezTo>
                  <a:cubicBezTo>
                    <a:pt x="4111" y="320"/>
                    <a:pt x="4139" y="348"/>
                    <a:pt x="4167" y="376"/>
                  </a:cubicBezTo>
                  <a:cubicBezTo>
                    <a:pt x="4167" y="403"/>
                    <a:pt x="4167" y="403"/>
                    <a:pt x="4139" y="431"/>
                  </a:cubicBezTo>
                  <a:cubicBezTo>
                    <a:pt x="4083" y="466"/>
                    <a:pt x="3993" y="494"/>
                    <a:pt x="3882" y="522"/>
                  </a:cubicBezTo>
                  <a:cubicBezTo>
                    <a:pt x="3500" y="605"/>
                    <a:pt x="2868" y="667"/>
                    <a:pt x="2146" y="667"/>
                  </a:cubicBezTo>
                  <a:cubicBezTo>
                    <a:pt x="1563" y="667"/>
                    <a:pt x="1042" y="640"/>
                    <a:pt x="667" y="577"/>
                  </a:cubicBezTo>
                  <a:cubicBezTo>
                    <a:pt x="493" y="549"/>
                    <a:pt x="348" y="494"/>
                    <a:pt x="236" y="466"/>
                  </a:cubicBezTo>
                  <a:cubicBezTo>
                    <a:pt x="174" y="431"/>
                    <a:pt x="146" y="431"/>
                    <a:pt x="118" y="403"/>
                  </a:cubicBezTo>
                  <a:lnTo>
                    <a:pt x="118" y="376"/>
                  </a:lnTo>
                  <a:lnTo>
                    <a:pt x="146" y="348"/>
                  </a:lnTo>
                  <a:cubicBezTo>
                    <a:pt x="202" y="320"/>
                    <a:pt x="292" y="292"/>
                    <a:pt x="410" y="258"/>
                  </a:cubicBezTo>
                  <a:cubicBezTo>
                    <a:pt x="757" y="174"/>
                    <a:pt x="1417" y="119"/>
                    <a:pt x="2146" y="119"/>
                  </a:cubicBezTo>
                  <a:close/>
                  <a:moveTo>
                    <a:pt x="2146" y="1"/>
                  </a:moveTo>
                  <a:cubicBezTo>
                    <a:pt x="1563" y="1"/>
                    <a:pt x="1042" y="28"/>
                    <a:pt x="667" y="84"/>
                  </a:cubicBezTo>
                  <a:cubicBezTo>
                    <a:pt x="466" y="119"/>
                    <a:pt x="320" y="174"/>
                    <a:pt x="202" y="202"/>
                  </a:cubicBezTo>
                  <a:cubicBezTo>
                    <a:pt x="146" y="230"/>
                    <a:pt x="91" y="258"/>
                    <a:pt x="63" y="292"/>
                  </a:cubicBezTo>
                  <a:cubicBezTo>
                    <a:pt x="28" y="292"/>
                    <a:pt x="28" y="320"/>
                    <a:pt x="0" y="320"/>
                  </a:cubicBezTo>
                  <a:lnTo>
                    <a:pt x="0" y="376"/>
                  </a:lnTo>
                  <a:lnTo>
                    <a:pt x="0" y="466"/>
                  </a:lnTo>
                  <a:cubicBezTo>
                    <a:pt x="28" y="494"/>
                    <a:pt x="63" y="522"/>
                    <a:pt x="118" y="549"/>
                  </a:cubicBezTo>
                  <a:cubicBezTo>
                    <a:pt x="174" y="577"/>
                    <a:pt x="292" y="605"/>
                    <a:pt x="410" y="640"/>
                  </a:cubicBezTo>
                  <a:cubicBezTo>
                    <a:pt x="813" y="723"/>
                    <a:pt x="1417" y="778"/>
                    <a:pt x="2146" y="778"/>
                  </a:cubicBezTo>
                  <a:cubicBezTo>
                    <a:pt x="2722" y="778"/>
                    <a:pt x="3243" y="751"/>
                    <a:pt x="3618" y="695"/>
                  </a:cubicBezTo>
                  <a:cubicBezTo>
                    <a:pt x="3820" y="667"/>
                    <a:pt x="3965" y="605"/>
                    <a:pt x="4083" y="577"/>
                  </a:cubicBezTo>
                  <a:cubicBezTo>
                    <a:pt x="4139" y="549"/>
                    <a:pt x="4195" y="522"/>
                    <a:pt x="4229" y="494"/>
                  </a:cubicBezTo>
                  <a:cubicBezTo>
                    <a:pt x="4257" y="494"/>
                    <a:pt x="4257" y="466"/>
                    <a:pt x="4285" y="466"/>
                  </a:cubicBezTo>
                  <a:lnTo>
                    <a:pt x="4285" y="376"/>
                  </a:lnTo>
                  <a:lnTo>
                    <a:pt x="4285" y="320"/>
                  </a:lnTo>
                  <a:cubicBezTo>
                    <a:pt x="4257" y="292"/>
                    <a:pt x="4229" y="258"/>
                    <a:pt x="4167" y="230"/>
                  </a:cubicBezTo>
                  <a:cubicBezTo>
                    <a:pt x="4111" y="202"/>
                    <a:pt x="3993" y="174"/>
                    <a:pt x="3882" y="147"/>
                  </a:cubicBezTo>
                  <a:cubicBezTo>
                    <a:pt x="3472" y="56"/>
                    <a:pt x="2868" y="1"/>
                    <a:pt x="2146" y="1"/>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4" name="Google Shape;1520;p17">
              <a:extLst>
                <a:ext uri="{FF2B5EF4-FFF2-40B4-BE49-F238E27FC236}">
                  <a16:creationId xmlns:a16="http://schemas.microsoft.com/office/drawing/2014/main" id="{E76B19B8-487E-4F9B-A8C5-E769C94BDE50}"/>
                </a:ext>
              </a:extLst>
            </p:cNvPr>
            <p:cNvSpPr/>
            <p:nvPr/>
          </p:nvSpPr>
          <p:spPr>
            <a:xfrm>
              <a:off x="2566051" y="3063710"/>
              <a:ext cx="462268" cy="65047"/>
            </a:xfrm>
            <a:custGeom>
              <a:avLst/>
              <a:gdLst/>
              <a:ahLst/>
              <a:cxnLst/>
              <a:rect l="l" t="t" r="r" b="b"/>
              <a:pathLst>
                <a:path w="3063" h="431" extrusionOk="0">
                  <a:moveTo>
                    <a:pt x="1535" y="0"/>
                  </a:moveTo>
                  <a:cubicBezTo>
                    <a:pt x="695" y="0"/>
                    <a:pt x="0" y="84"/>
                    <a:pt x="0" y="202"/>
                  </a:cubicBezTo>
                  <a:cubicBezTo>
                    <a:pt x="0" y="348"/>
                    <a:pt x="695" y="431"/>
                    <a:pt x="1535" y="431"/>
                  </a:cubicBezTo>
                  <a:cubicBezTo>
                    <a:pt x="2368" y="431"/>
                    <a:pt x="3063" y="348"/>
                    <a:pt x="3063" y="202"/>
                  </a:cubicBezTo>
                  <a:cubicBezTo>
                    <a:pt x="3063" y="84"/>
                    <a:pt x="2368" y="0"/>
                    <a:pt x="1535" y="0"/>
                  </a:cubicBez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5" name="Google Shape;1521;p17">
              <a:extLst>
                <a:ext uri="{FF2B5EF4-FFF2-40B4-BE49-F238E27FC236}">
                  <a16:creationId xmlns:a16="http://schemas.microsoft.com/office/drawing/2014/main" id="{9CF7C5C8-4A8F-4EB5-A90B-C1E08161D99A}"/>
                </a:ext>
              </a:extLst>
            </p:cNvPr>
            <p:cNvSpPr/>
            <p:nvPr/>
          </p:nvSpPr>
          <p:spPr>
            <a:xfrm>
              <a:off x="3138193" y="3692446"/>
              <a:ext cx="629035" cy="122849"/>
            </a:xfrm>
            <a:custGeom>
              <a:avLst/>
              <a:gdLst/>
              <a:ahLst/>
              <a:cxnLst/>
              <a:rect l="l" t="t" r="r" b="b"/>
              <a:pathLst>
                <a:path w="4168" h="814" extrusionOk="0">
                  <a:moveTo>
                    <a:pt x="1" y="1"/>
                  </a:moveTo>
                  <a:lnTo>
                    <a:pt x="1" y="466"/>
                  </a:lnTo>
                  <a:cubicBezTo>
                    <a:pt x="1" y="667"/>
                    <a:pt x="924" y="813"/>
                    <a:pt x="2084" y="813"/>
                  </a:cubicBezTo>
                  <a:cubicBezTo>
                    <a:pt x="3237" y="813"/>
                    <a:pt x="4167" y="667"/>
                    <a:pt x="4167" y="466"/>
                  </a:cubicBezTo>
                  <a:lnTo>
                    <a:pt x="4167" y="1"/>
                  </a:ln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6" name="Google Shape;1522;p17">
              <a:extLst>
                <a:ext uri="{FF2B5EF4-FFF2-40B4-BE49-F238E27FC236}">
                  <a16:creationId xmlns:a16="http://schemas.microsoft.com/office/drawing/2014/main" id="{3FC52551-B627-4E37-97CA-BAD5B42D0EEF}"/>
                </a:ext>
              </a:extLst>
            </p:cNvPr>
            <p:cNvSpPr/>
            <p:nvPr/>
          </p:nvSpPr>
          <p:spPr>
            <a:xfrm>
              <a:off x="3138193" y="3692446"/>
              <a:ext cx="629035" cy="60972"/>
            </a:xfrm>
            <a:custGeom>
              <a:avLst/>
              <a:gdLst/>
              <a:ahLst/>
              <a:cxnLst/>
              <a:rect l="l" t="t" r="r" b="b"/>
              <a:pathLst>
                <a:path w="4168" h="404" extrusionOk="0">
                  <a:moveTo>
                    <a:pt x="1" y="1"/>
                  </a:moveTo>
                  <a:lnTo>
                    <a:pt x="1" y="84"/>
                  </a:lnTo>
                  <a:cubicBezTo>
                    <a:pt x="174" y="258"/>
                    <a:pt x="1042" y="404"/>
                    <a:pt x="2084" y="404"/>
                  </a:cubicBezTo>
                  <a:cubicBezTo>
                    <a:pt x="3126" y="404"/>
                    <a:pt x="3994" y="258"/>
                    <a:pt x="4167" y="84"/>
                  </a:cubicBezTo>
                  <a:lnTo>
                    <a:pt x="416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7" name="Google Shape;1523;p17">
              <a:extLst>
                <a:ext uri="{FF2B5EF4-FFF2-40B4-BE49-F238E27FC236}">
                  <a16:creationId xmlns:a16="http://schemas.microsoft.com/office/drawing/2014/main" id="{59D0F161-9A08-4AAF-A165-95177C3E6CEB}"/>
                </a:ext>
              </a:extLst>
            </p:cNvPr>
            <p:cNvSpPr/>
            <p:nvPr/>
          </p:nvSpPr>
          <p:spPr>
            <a:xfrm>
              <a:off x="3138193" y="3640077"/>
              <a:ext cx="629035" cy="100815"/>
            </a:xfrm>
            <a:custGeom>
              <a:avLst/>
              <a:gdLst/>
              <a:ahLst/>
              <a:cxnLst/>
              <a:rect l="l" t="t" r="r" b="b"/>
              <a:pathLst>
                <a:path w="4168" h="668" extrusionOk="0">
                  <a:moveTo>
                    <a:pt x="2084" y="1"/>
                  </a:moveTo>
                  <a:cubicBezTo>
                    <a:pt x="924" y="1"/>
                    <a:pt x="1" y="146"/>
                    <a:pt x="1" y="348"/>
                  </a:cubicBezTo>
                  <a:cubicBezTo>
                    <a:pt x="1" y="521"/>
                    <a:pt x="924" y="667"/>
                    <a:pt x="2084" y="667"/>
                  </a:cubicBezTo>
                  <a:cubicBezTo>
                    <a:pt x="3237" y="667"/>
                    <a:pt x="4167" y="521"/>
                    <a:pt x="4167" y="348"/>
                  </a:cubicBezTo>
                  <a:cubicBezTo>
                    <a:pt x="4167" y="146"/>
                    <a:pt x="3237" y="1"/>
                    <a:pt x="2084" y="1"/>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8" name="Google Shape;1524;p17">
              <a:extLst>
                <a:ext uri="{FF2B5EF4-FFF2-40B4-BE49-F238E27FC236}">
                  <a16:creationId xmlns:a16="http://schemas.microsoft.com/office/drawing/2014/main" id="{A21C1391-7A66-4CAD-A51E-0A874B60F06A}"/>
                </a:ext>
              </a:extLst>
            </p:cNvPr>
            <p:cNvSpPr/>
            <p:nvPr/>
          </p:nvSpPr>
          <p:spPr>
            <a:xfrm>
              <a:off x="3128836" y="3631776"/>
              <a:ext cx="646692" cy="117416"/>
            </a:xfrm>
            <a:custGeom>
              <a:avLst/>
              <a:gdLst/>
              <a:ahLst/>
              <a:cxnLst/>
              <a:rect l="l" t="t" r="r" b="b"/>
              <a:pathLst>
                <a:path w="4285" h="778" extrusionOk="0">
                  <a:moveTo>
                    <a:pt x="2146" y="111"/>
                  </a:moveTo>
                  <a:cubicBezTo>
                    <a:pt x="2722" y="111"/>
                    <a:pt x="3243" y="139"/>
                    <a:pt x="3618" y="201"/>
                  </a:cubicBezTo>
                  <a:cubicBezTo>
                    <a:pt x="3792" y="229"/>
                    <a:pt x="3938" y="285"/>
                    <a:pt x="4056" y="312"/>
                  </a:cubicBezTo>
                  <a:cubicBezTo>
                    <a:pt x="4111" y="347"/>
                    <a:pt x="4139" y="347"/>
                    <a:pt x="4167" y="375"/>
                  </a:cubicBezTo>
                  <a:lnTo>
                    <a:pt x="4167" y="403"/>
                  </a:lnTo>
                  <a:lnTo>
                    <a:pt x="4139" y="431"/>
                  </a:lnTo>
                  <a:cubicBezTo>
                    <a:pt x="4083" y="458"/>
                    <a:pt x="3993" y="486"/>
                    <a:pt x="3882" y="521"/>
                  </a:cubicBezTo>
                  <a:cubicBezTo>
                    <a:pt x="3535" y="604"/>
                    <a:pt x="2868" y="660"/>
                    <a:pt x="2146" y="660"/>
                  </a:cubicBezTo>
                  <a:cubicBezTo>
                    <a:pt x="1563" y="660"/>
                    <a:pt x="1042" y="632"/>
                    <a:pt x="667" y="576"/>
                  </a:cubicBezTo>
                  <a:cubicBezTo>
                    <a:pt x="493" y="549"/>
                    <a:pt x="348" y="521"/>
                    <a:pt x="236" y="458"/>
                  </a:cubicBezTo>
                  <a:cubicBezTo>
                    <a:pt x="202" y="458"/>
                    <a:pt x="146" y="431"/>
                    <a:pt x="146" y="403"/>
                  </a:cubicBezTo>
                  <a:lnTo>
                    <a:pt x="118" y="403"/>
                  </a:lnTo>
                  <a:cubicBezTo>
                    <a:pt x="118" y="403"/>
                    <a:pt x="118" y="375"/>
                    <a:pt x="146" y="347"/>
                  </a:cubicBezTo>
                  <a:cubicBezTo>
                    <a:pt x="202" y="312"/>
                    <a:pt x="292" y="285"/>
                    <a:pt x="410" y="257"/>
                  </a:cubicBezTo>
                  <a:cubicBezTo>
                    <a:pt x="785" y="174"/>
                    <a:pt x="1417" y="111"/>
                    <a:pt x="2146" y="111"/>
                  </a:cubicBezTo>
                  <a:close/>
                  <a:moveTo>
                    <a:pt x="2146" y="0"/>
                  </a:moveTo>
                  <a:cubicBezTo>
                    <a:pt x="1563" y="0"/>
                    <a:pt x="1042" y="28"/>
                    <a:pt x="667" y="83"/>
                  </a:cubicBezTo>
                  <a:cubicBezTo>
                    <a:pt x="466" y="139"/>
                    <a:pt x="320" y="174"/>
                    <a:pt x="202" y="201"/>
                  </a:cubicBezTo>
                  <a:cubicBezTo>
                    <a:pt x="146" y="229"/>
                    <a:pt x="91" y="257"/>
                    <a:pt x="63" y="285"/>
                  </a:cubicBezTo>
                  <a:cubicBezTo>
                    <a:pt x="28" y="285"/>
                    <a:pt x="28" y="312"/>
                    <a:pt x="28" y="312"/>
                  </a:cubicBezTo>
                  <a:cubicBezTo>
                    <a:pt x="0" y="347"/>
                    <a:pt x="0" y="375"/>
                    <a:pt x="0" y="403"/>
                  </a:cubicBezTo>
                  <a:cubicBezTo>
                    <a:pt x="0" y="403"/>
                    <a:pt x="0" y="431"/>
                    <a:pt x="28" y="458"/>
                  </a:cubicBezTo>
                  <a:cubicBezTo>
                    <a:pt x="28" y="486"/>
                    <a:pt x="63" y="521"/>
                    <a:pt x="118" y="549"/>
                  </a:cubicBezTo>
                  <a:cubicBezTo>
                    <a:pt x="174" y="576"/>
                    <a:pt x="292" y="604"/>
                    <a:pt x="410" y="632"/>
                  </a:cubicBezTo>
                  <a:cubicBezTo>
                    <a:pt x="813" y="722"/>
                    <a:pt x="1417" y="778"/>
                    <a:pt x="2146" y="778"/>
                  </a:cubicBezTo>
                  <a:cubicBezTo>
                    <a:pt x="2722" y="778"/>
                    <a:pt x="3243" y="750"/>
                    <a:pt x="3618" y="694"/>
                  </a:cubicBezTo>
                  <a:cubicBezTo>
                    <a:pt x="3820" y="660"/>
                    <a:pt x="3965" y="604"/>
                    <a:pt x="4083" y="576"/>
                  </a:cubicBezTo>
                  <a:cubicBezTo>
                    <a:pt x="4139" y="549"/>
                    <a:pt x="4195" y="521"/>
                    <a:pt x="4229" y="521"/>
                  </a:cubicBezTo>
                  <a:lnTo>
                    <a:pt x="4285" y="458"/>
                  </a:lnTo>
                  <a:lnTo>
                    <a:pt x="4285" y="403"/>
                  </a:lnTo>
                  <a:lnTo>
                    <a:pt x="4285" y="312"/>
                  </a:lnTo>
                  <a:cubicBezTo>
                    <a:pt x="4257" y="285"/>
                    <a:pt x="4229" y="257"/>
                    <a:pt x="4167" y="257"/>
                  </a:cubicBezTo>
                  <a:cubicBezTo>
                    <a:pt x="4111" y="201"/>
                    <a:pt x="3993" y="174"/>
                    <a:pt x="3882" y="139"/>
                  </a:cubicBezTo>
                  <a:cubicBezTo>
                    <a:pt x="3472" y="56"/>
                    <a:pt x="2868" y="0"/>
                    <a:pt x="2146" y="0"/>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9" name="Google Shape;1525;p17">
              <a:extLst>
                <a:ext uri="{FF2B5EF4-FFF2-40B4-BE49-F238E27FC236}">
                  <a16:creationId xmlns:a16="http://schemas.microsoft.com/office/drawing/2014/main" id="{986B00DD-F3D2-4FAB-BDB5-CF443A160676}"/>
                </a:ext>
              </a:extLst>
            </p:cNvPr>
            <p:cNvSpPr/>
            <p:nvPr/>
          </p:nvSpPr>
          <p:spPr>
            <a:xfrm>
              <a:off x="3221049" y="3657885"/>
              <a:ext cx="462268" cy="69272"/>
            </a:xfrm>
            <a:custGeom>
              <a:avLst/>
              <a:gdLst/>
              <a:ahLst/>
              <a:cxnLst/>
              <a:rect l="l" t="t" r="r" b="b"/>
              <a:pathLst>
                <a:path w="3063" h="459" extrusionOk="0">
                  <a:moveTo>
                    <a:pt x="1535" y="1"/>
                  </a:moveTo>
                  <a:cubicBezTo>
                    <a:pt x="695" y="1"/>
                    <a:pt x="0" y="84"/>
                    <a:pt x="0" y="230"/>
                  </a:cubicBezTo>
                  <a:cubicBezTo>
                    <a:pt x="0" y="348"/>
                    <a:pt x="695" y="459"/>
                    <a:pt x="1535" y="459"/>
                  </a:cubicBezTo>
                  <a:cubicBezTo>
                    <a:pt x="2368" y="459"/>
                    <a:pt x="3063" y="348"/>
                    <a:pt x="3063" y="230"/>
                  </a:cubicBezTo>
                  <a:cubicBezTo>
                    <a:pt x="3063" y="84"/>
                    <a:pt x="2368" y="1"/>
                    <a:pt x="1535" y="1"/>
                  </a:cubicBez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0" name="Google Shape;1526;p17">
              <a:extLst>
                <a:ext uri="{FF2B5EF4-FFF2-40B4-BE49-F238E27FC236}">
                  <a16:creationId xmlns:a16="http://schemas.microsoft.com/office/drawing/2014/main" id="{F30D8618-7DEB-4AAC-A493-CA205868E4F2}"/>
                </a:ext>
              </a:extLst>
            </p:cNvPr>
            <p:cNvSpPr/>
            <p:nvPr/>
          </p:nvSpPr>
          <p:spPr>
            <a:xfrm>
              <a:off x="3138193" y="3569899"/>
              <a:ext cx="629035" cy="126924"/>
            </a:xfrm>
            <a:custGeom>
              <a:avLst/>
              <a:gdLst/>
              <a:ahLst/>
              <a:cxnLst/>
              <a:rect l="l" t="t" r="r" b="b"/>
              <a:pathLst>
                <a:path w="4168" h="841" extrusionOk="0">
                  <a:moveTo>
                    <a:pt x="1" y="0"/>
                  </a:moveTo>
                  <a:lnTo>
                    <a:pt x="1" y="493"/>
                  </a:lnTo>
                  <a:cubicBezTo>
                    <a:pt x="1" y="695"/>
                    <a:pt x="924" y="841"/>
                    <a:pt x="2084" y="841"/>
                  </a:cubicBezTo>
                  <a:cubicBezTo>
                    <a:pt x="3237" y="841"/>
                    <a:pt x="4167" y="695"/>
                    <a:pt x="4167" y="493"/>
                  </a:cubicBezTo>
                  <a:lnTo>
                    <a:pt x="4167" y="0"/>
                  </a:ln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1" name="Google Shape;1527;p17">
              <a:extLst>
                <a:ext uri="{FF2B5EF4-FFF2-40B4-BE49-F238E27FC236}">
                  <a16:creationId xmlns:a16="http://schemas.microsoft.com/office/drawing/2014/main" id="{FA9D1184-0AE2-4E0E-8B9A-D93975AD5A1C}"/>
                </a:ext>
              </a:extLst>
            </p:cNvPr>
            <p:cNvSpPr/>
            <p:nvPr/>
          </p:nvSpPr>
          <p:spPr>
            <a:xfrm>
              <a:off x="3138193" y="3569899"/>
              <a:ext cx="629035" cy="66103"/>
            </a:xfrm>
            <a:custGeom>
              <a:avLst/>
              <a:gdLst/>
              <a:ahLst/>
              <a:cxnLst/>
              <a:rect l="l" t="t" r="r" b="b"/>
              <a:pathLst>
                <a:path w="4168" h="438" extrusionOk="0">
                  <a:moveTo>
                    <a:pt x="1" y="0"/>
                  </a:moveTo>
                  <a:lnTo>
                    <a:pt x="1" y="118"/>
                  </a:lnTo>
                  <a:cubicBezTo>
                    <a:pt x="174" y="292"/>
                    <a:pt x="1042" y="438"/>
                    <a:pt x="2084" y="438"/>
                  </a:cubicBezTo>
                  <a:cubicBezTo>
                    <a:pt x="3126" y="438"/>
                    <a:pt x="3994" y="292"/>
                    <a:pt x="4167" y="118"/>
                  </a:cubicBezTo>
                  <a:lnTo>
                    <a:pt x="416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2" name="Google Shape;1528;p17">
              <a:extLst>
                <a:ext uri="{FF2B5EF4-FFF2-40B4-BE49-F238E27FC236}">
                  <a16:creationId xmlns:a16="http://schemas.microsoft.com/office/drawing/2014/main" id="{5CD9E387-0A6F-4366-888E-F9FE99D4D5C3}"/>
                </a:ext>
              </a:extLst>
            </p:cNvPr>
            <p:cNvSpPr/>
            <p:nvPr/>
          </p:nvSpPr>
          <p:spPr>
            <a:xfrm>
              <a:off x="3138193" y="3521604"/>
              <a:ext cx="629035" cy="100815"/>
            </a:xfrm>
            <a:custGeom>
              <a:avLst/>
              <a:gdLst/>
              <a:ahLst/>
              <a:cxnLst/>
              <a:rect l="l" t="t" r="r" b="b"/>
              <a:pathLst>
                <a:path w="4168" h="668" extrusionOk="0">
                  <a:moveTo>
                    <a:pt x="2084" y="1"/>
                  </a:moveTo>
                  <a:cubicBezTo>
                    <a:pt x="924" y="1"/>
                    <a:pt x="1" y="147"/>
                    <a:pt x="1" y="320"/>
                  </a:cubicBezTo>
                  <a:cubicBezTo>
                    <a:pt x="1" y="522"/>
                    <a:pt x="924" y="668"/>
                    <a:pt x="2084" y="668"/>
                  </a:cubicBezTo>
                  <a:cubicBezTo>
                    <a:pt x="3237" y="668"/>
                    <a:pt x="4167" y="522"/>
                    <a:pt x="4167" y="320"/>
                  </a:cubicBezTo>
                  <a:cubicBezTo>
                    <a:pt x="4167" y="147"/>
                    <a:pt x="3237" y="1"/>
                    <a:pt x="2084" y="1"/>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3" name="Google Shape;1529;p17">
              <a:extLst>
                <a:ext uri="{FF2B5EF4-FFF2-40B4-BE49-F238E27FC236}">
                  <a16:creationId xmlns:a16="http://schemas.microsoft.com/office/drawing/2014/main" id="{DFA83B8C-9816-49ED-8D60-35C3F541AF20}"/>
                </a:ext>
              </a:extLst>
            </p:cNvPr>
            <p:cNvSpPr/>
            <p:nvPr/>
          </p:nvSpPr>
          <p:spPr>
            <a:xfrm>
              <a:off x="3128836" y="3513303"/>
              <a:ext cx="646692" cy="118472"/>
            </a:xfrm>
            <a:custGeom>
              <a:avLst/>
              <a:gdLst/>
              <a:ahLst/>
              <a:cxnLst/>
              <a:rect l="l" t="t" r="r" b="b"/>
              <a:pathLst>
                <a:path w="4285" h="785" extrusionOk="0">
                  <a:moveTo>
                    <a:pt x="2146" y="118"/>
                  </a:moveTo>
                  <a:cubicBezTo>
                    <a:pt x="2722" y="118"/>
                    <a:pt x="3243" y="146"/>
                    <a:pt x="3618" y="202"/>
                  </a:cubicBezTo>
                  <a:cubicBezTo>
                    <a:pt x="3792" y="229"/>
                    <a:pt x="3938" y="264"/>
                    <a:pt x="4056" y="320"/>
                  </a:cubicBezTo>
                  <a:cubicBezTo>
                    <a:pt x="4111" y="320"/>
                    <a:pt x="4139" y="348"/>
                    <a:pt x="4167" y="375"/>
                  </a:cubicBezTo>
                  <a:cubicBezTo>
                    <a:pt x="4167" y="375"/>
                    <a:pt x="4167" y="403"/>
                    <a:pt x="4139" y="438"/>
                  </a:cubicBezTo>
                  <a:cubicBezTo>
                    <a:pt x="4083" y="466"/>
                    <a:pt x="3993" y="493"/>
                    <a:pt x="3882" y="521"/>
                  </a:cubicBezTo>
                  <a:cubicBezTo>
                    <a:pt x="3535" y="611"/>
                    <a:pt x="2868" y="667"/>
                    <a:pt x="2146" y="667"/>
                  </a:cubicBezTo>
                  <a:cubicBezTo>
                    <a:pt x="1563" y="667"/>
                    <a:pt x="1042" y="639"/>
                    <a:pt x="667" y="577"/>
                  </a:cubicBezTo>
                  <a:cubicBezTo>
                    <a:pt x="493" y="549"/>
                    <a:pt x="348" y="493"/>
                    <a:pt x="236" y="466"/>
                  </a:cubicBezTo>
                  <a:cubicBezTo>
                    <a:pt x="202" y="438"/>
                    <a:pt x="146" y="438"/>
                    <a:pt x="146" y="403"/>
                  </a:cubicBezTo>
                  <a:lnTo>
                    <a:pt x="118" y="375"/>
                  </a:lnTo>
                  <a:lnTo>
                    <a:pt x="146" y="348"/>
                  </a:lnTo>
                  <a:cubicBezTo>
                    <a:pt x="202" y="320"/>
                    <a:pt x="292" y="292"/>
                    <a:pt x="410" y="264"/>
                  </a:cubicBezTo>
                  <a:cubicBezTo>
                    <a:pt x="785" y="174"/>
                    <a:pt x="1417" y="118"/>
                    <a:pt x="2146" y="118"/>
                  </a:cubicBezTo>
                  <a:close/>
                  <a:moveTo>
                    <a:pt x="2146" y="0"/>
                  </a:moveTo>
                  <a:cubicBezTo>
                    <a:pt x="1563" y="0"/>
                    <a:pt x="1042" y="28"/>
                    <a:pt x="667" y="91"/>
                  </a:cubicBezTo>
                  <a:cubicBezTo>
                    <a:pt x="466" y="118"/>
                    <a:pt x="320" y="174"/>
                    <a:pt x="202" y="202"/>
                  </a:cubicBezTo>
                  <a:cubicBezTo>
                    <a:pt x="146" y="229"/>
                    <a:pt x="91" y="264"/>
                    <a:pt x="63" y="264"/>
                  </a:cubicBezTo>
                  <a:cubicBezTo>
                    <a:pt x="28" y="292"/>
                    <a:pt x="28" y="292"/>
                    <a:pt x="28" y="320"/>
                  </a:cubicBezTo>
                  <a:cubicBezTo>
                    <a:pt x="0" y="348"/>
                    <a:pt x="0" y="375"/>
                    <a:pt x="0" y="375"/>
                  </a:cubicBezTo>
                  <a:cubicBezTo>
                    <a:pt x="0" y="403"/>
                    <a:pt x="0" y="438"/>
                    <a:pt x="28" y="466"/>
                  </a:cubicBezTo>
                  <a:cubicBezTo>
                    <a:pt x="28" y="493"/>
                    <a:pt x="63" y="521"/>
                    <a:pt x="118" y="521"/>
                  </a:cubicBezTo>
                  <a:cubicBezTo>
                    <a:pt x="174" y="577"/>
                    <a:pt x="292" y="611"/>
                    <a:pt x="410" y="639"/>
                  </a:cubicBezTo>
                  <a:cubicBezTo>
                    <a:pt x="813" y="723"/>
                    <a:pt x="1417" y="785"/>
                    <a:pt x="2146" y="785"/>
                  </a:cubicBezTo>
                  <a:cubicBezTo>
                    <a:pt x="2722" y="785"/>
                    <a:pt x="3243" y="750"/>
                    <a:pt x="3618" y="695"/>
                  </a:cubicBezTo>
                  <a:cubicBezTo>
                    <a:pt x="3820" y="639"/>
                    <a:pt x="3965" y="611"/>
                    <a:pt x="4083" y="577"/>
                  </a:cubicBezTo>
                  <a:cubicBezTo>
                    <a:pt x="4139" y="549"/>
                    <a:pt x="4195" y="521"/>
                    <a:pt x="4229" y="493"/>
                  </a:cubicBezTo>
                  <a:cubicBezTo>
                    <a:pt x="4257" y="493"/>
                    <a:pt x="4257" y="466"/>
                    <a:pt x="4285" y="466"/>
                  </a:cubicBezTo>
                  <a:lnTo>
                    <a:pt x="4285" y="375"/>
                  </a:lnTo>
                  <a:lnTo>
                    <a:pt x="4285" y="320"/>
                  </a:lnTo>
                  <a:cubicBezTo>
                    <a:pt x="4257" y="292"/>
                    <a:pt x="4229" y="264"/>
                    <a:pt x="4167" y="229"/>
                  </a:cubicBezTo>
                  <a:cubicBezTo>
                    <a:pt x="4111" y="202"/>
                    <a:pt x="3993" y="174"/>
                    <a:pt x="3882" y="146"/>
                  </a:cubicBezTo>
                  <a:cubicBezTo>
                    <a:pt x="3472" y="56"/>
                    <a:pt x="2868" y="0"/>
                    <a:pt x="2146" y="0"/>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4" name="Google Shape;1530;p17">
              <a:extLst>
                <a:ext uri="{FF2B5EF4-FFF2-40B4-BE49-F238E27FC236}">
                  <a16:creationId xmlns:a16="http://schemas.microsoft.com/office/drawing/2014/main" id="{5E4FBB5C-F1AC-454D-8E73-CA17E458DB70}"/>
                </a:ext>
              </a:extLst>
            </p:cNvPr>
            <p:cNvSpPr/>
            <p:nvPr/>
          </p:nvSpPr>
          <p:spPr>
            <a:xfrm>
              <a:off x="3221049" y="3535338"/>
              <a:ext cx="462268" cy="70329"/>
            </a:xfrm>
            <a:custGeom>
              <a:avLst/>
              <a:gdLst/>
              <a:ahLst/>
              <a:cxnLst/>
              <a:rect l="l" t="t" r="r" b="b"/>
              <a:pathLst>
                <a:path w="3063" h="466" extrusionOk="0">
                  <a:moveTo>
                    <a:pt x="1535" y="0"/>
                  </a:moveTo>
                  <a:cubicBezTo>
                    <a:pt x="695" y="0"/>
                    <a:pt x="0" y="118"/>
                    <a:pt x="0" y="229"/>
                  </a:cubicBezTo>
                  <a:cubicBezTo>
                    <a:pt x="0" y="375"/>
                    <a:pt x="695" y="465"/>
                    <a:pt x="1535" y="465"/>
                  </a:cubicBezTo>
                  <a:cubicBezTo>
                    <a:pt x="2368" y="465"/>
                    <a:pt x="3063" y="375"/>
                    <a:pt x="3063" y="229"/>
                  </a:cubicBezTo>
                  <a:cubicBezTo>
                    <a:pt x="3063" y="118"/>
                    <a:pt x="2368" y="0"/>
                    <a:pt x="1535" y="0"/>
                  </a:cubicBez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5" name="Google Shape;1531;p17">
              <a:extLst>
                <a:ext uri="{FF2B5EF4-FFF2-40B4-BE49-F238E27FC236}">
                  <a16:creationId xmlns:a16="http://schemas.microsoft.com/office/drawing/2014/main" id="{F5768750-1032-4DE5-9E0E-525BC106D1CD}"/>
                </a:ext>
              </a:extLst>
            </p:cNvPr>
            <p:cNvSpPr/>
            <p:nvPr/>
          </p:nvSpPr>
          <p:spPr>
            <a:xfrm>
              <a:off x="3138193" y="3452482"/>
              <a:ext cx="629035" cy="126924"/>
            </a:xfrm>
            <a:custGeom>
              <a:avLst/>
              <a:gdLst/>
              <a:ahLst/>
              <a:cxnLst/>
              <a:rect l="l" t="t" r="r" b="b"/>
              <a:pathLst>
                <a:path w="4168" h="841" extrusionOk="0">
                  <a:moveTo>
                    <a:pt x="1" y="1"/>
                  </a:moveTo>
                  <a:lnTo>
                    <a:pt x="1" y="494"/>
                  </a:lnTo>
                  <a:cubicBezTo>
                    <a:pt x="1" y="667"/>
                    <a:pt x="924" y="841"/>
                    <a:pt x="2084" y="841"/>
                  </a:cubicBezTo>
                  <a:cubicBezTo>
                    <a:pt x="3237" y="841"/>
                    <a:pt x="4167" y="667"/>
                    <a:pt x="4167" y="494"/>
                  </a:cubicBezTo>
                  <a:lnTo>
                    <a:pt x="4167" y="1"/>
                  </a:ln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6" name="Google Shape;1532;p17">
              <a:extLst>
                <a:ext uri="{FF2B5EF4-FFF2-40B4-BE49-F238E27FC236}">
                  <a16:creationId xmlns:a16="http://schemas.microsoft.com/office/drawing/2014/main" id="{54B8677B-CF4E-4620-BFED-C457D1B29FE7}"/>
                </a:ext>
              </a:extLst>
            </p:cNvPr>
            <p:cNvSpPr/>
            <p:nvPr/>
          </p:nvSpPr>
          <p:spPr>
            <a:xfrm>
              <a:off x="3138193" y="3452482"/>
              <a:ext cx="629035" cy="60972"/>
            </a:xfrm>
            <a:custGeom>
              <a:avLst/>
              <a:gdLst/>
              <a:ahLst/>
              <a:cxnLst/>
              <a:rect l="l" t="t" r="r" b="b"/>
              <a:pathLst>
                <a:path w="4168" h="404" extrusionOk="0">
                  <a:moveTo>
                    <a:pt x="1" y="1"/>
                  </a:moveTo>
                  <a:lnTo>
                    <a:pt x="1" y="112"/>
                  </a:lnTo>
                  <a:cubicBezTo>
                    <a:pt x="174" y="285"/>
                    <a:pt x="1042" y="403"/>
                    <a:pt x="2084" y="403"/>
                  </a:cubicBezTo>
                  <a:cubicBezTo>
                    <a:pt x="3126" y="403"/>
                    <a:pt x="3994" y="285"/>
                    <a:pt x="4167" y="112"/>
                  </a:cubicBezTo>
                  <a:lnTo>
                    <a:pt x="416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7" name="Google Shape;1533;p17">
              <a:extLst>
                <a:ext uri="{FF2B5EF4-FFF2-40B4-BE49-F238E27FC236}">
                  <a16:creationId xmlns:a16="http://schemas.microsoft.com/office/drawing/2014/main" id="{9E3FDFDA-057A-4D29-9F91-8F03AB265381}"/>
                </a:ext>
              </a:extLst>
            </p:cNvPr>
            <p:cNvSpPr/>
            <p:nvPr/>
          </p:nvSpPr>
          <p:spPr>
            <a:xfrm>
              <a:off x="3138193" y="3404338"/>
              <a:ext cx="629035" cy="100664"/>
            </a:xfrm>
            <a:custGeom>
              <a:avLst/>
              <a:gdLst/>
              <a:ahLst/>
              <a:cxnLst/>
              <a:rect l="l" t="t" r="r" b="b"/>
              <a:pathLst>
                <a:path w="4168" h="667" extrusionOk="0">
                  <a:moveTo>
                    <a:pt x="2084" y="0"/>
                  </a:moveTo>
                  <a:cubicBezTo>
                    <a:pt x="924" y="0"/>
                    <a:pt x="1" y="146"/>
                    <a:pt x="1" y="320"/>
                  </a:cubicBezTo>
                  <a:cubicBezTo>
                    <a:pt x="1" y="521"/>
                    <a:pt x="924" y="667"/>
                    <a:pt x="2084" y="667"/>
                  </a:cubicBezTo>
                  <a:cubicBezTo>
                    <a:pt x="3237" y="667"/>
                    <a:pt x="4167" y="521"/>
                    <a:pt x="4167" y="320"/>
                  </a:cubicBezTo>
                  <a:cubicBezTo>
                    <a:pt x="4167" y="146"/>
                    <a:pt x="3237" y="0"/>
                    <a:pt x="2084" y="0"/>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8" name="Google Shape;1534;p17">
              <a:extLst>
                <a:ext uri="{FF2B5EF4-FFF2-40B4-BE49-F238E27FC236}">
                  <a16:creationId xmlns:a16="http://schemas.microsoft.com/office/drawing/2014/main" id="{9D0D9866-216A-44F2-A618-0051D808047E}"/>
                </a:ext>
              </a:extLst>
            </p:cNvPr>
            <p:cNvSpPr/>
            <p:nvPr/>
          </p:nvSpPr>
          <p:spPr>
            <a:xfrm>
              <a:off x="3128836" y="3395887"/>
              <a:ext cx="646692" cy="117567"/>
            </a:xfrm>
            <a:custGeom>
              <a:avLst/>
              <a:gdLst/>
              <a:ahLst/>
              <a:cxnLst/>
              <a:rect l="l" t="t" r="r" b="b"/>
              <a:pathLst>
                <a:path w="4285" h="779" extrusionOk="0">
                  <a:moveTo>
                    <a:pt x="2146" y="112"/>
                  </a:moveTo>
                  <a:cubicBezTo>
                    <a:pt x="2722" y="112"/>
                    <a:pt x="3243" y="139"/>
                    <a:pt x="3618" y="202"/>
                  </a:cubicBezTo>
                  <a:cubicBezTo>
                    <a:pt x="3792" y="230"/>
                    <a:pt x="3938" y="258"/>
                    <a:pt x="4056" y="313"/>
                  </a:cubicBezTo>
                  <a:cubicBezTo>
                    <a:pt x="4111" y="313"/>
                    <a:pt x="4139" y="348"/>
                    <a:pt x="4167" y="348"/>
                  </a:cubicBezTo>
                  <a:lnTo>
                    <a:pt x="4167" y="376"/>
                  </a:lnTo>
                  <a:cubicBezTo>
                    <a:pt x="4167" y="376"/>
                    <a:pt x="4167" y="403"/>
                    <a:pt x="4139" y="403"/>
                  </a:cubicBezTo>
                  <a:cubicBezTo>
                    <a:pt x="4083" y="431"/>
                    <a:pt x="3993" y="487"/>
                    <a:pt x="3882" y="521"/>
                  </a:cubicBezTo>
                  <a:cubicBezTo>
                    <a:pt x="3535" y="605"/>
                    <a:pt x="2868" y="660"/>
                    <a:pt x="2146" y="660"/>
                  </a:cubicBezTo>
                  <a:cubicBezTo>
                    <a:pt x="1563" y="660"/>
                    <a:pt x="1042" y="605"/>
                    <a:pt x="667" y="549"/>
                  </a:cubicBezTo>
                  <a:cubicBezTo>
                    <a:pt x="493" y="521"/>
                    <a:pt x="348" y="487"/>
                    <a:pt x="236" y="459"/>
                  </a:cubicBezTo>
                  <a:cubicBezTo>
                    <a:pt x="202" y="431"/>
                    <a:pt x="146" y="403"/>
                    <a:pt x="146" y="403"/>
                  </a:cubicBezTo>
                  <a:lnTo>
                    <a:pt x="118" y="376"/>
                  </a:lnTo>
                  <a:lnTo>
                    <a:pt x="146" y="348"/>
                  </a:lnTo>
                  <a:cubicBezTo>
                    <a:pt x="202" y="313"/>
                    <a:pt x="292" y="285"/>
                    <a:pt x="410" y="258"/>
                  </a:cubicBezTo>
                  <a:cubicBezTo>
                    <a:pt x="785" y="174"/>
                    <a:pt x="1417" y="112"/>
                    <a:pt x="2146" y="112"/>
                  </a:cubicBezTo>
                  <a:close/>
                  <a:moveTo>
                    <a:pt x="2146" y="1"/>
                  </a:moveTo>
                  <a:cubicBezTo>
                    <a:pt x="1563" y="1"/>
                    <a:pt x="1042" y="28"/>
                    <a:pt x="667" y="84"/>
                  </a:cubicBezTo>
                  <a:cubicBezTo>
                    <a:pt x="466" y="112"/>
                    <a:pt x="320" y="139"/>
                    <a:pt x="202" y="202"/>
                  </a:cubicBezTo>
                  <a:cubicBezTo>
                    <a:pt x="146" y="230"/>
                    <a:pt x="91" y="230"/>
                    <a:pt x="63" y="258"/>
                  </a:cubicBezTo>
                  <a:cubicBezTo>
                    <a:pt x="28" y="285"/>
                    <a:pt x="28" y="285"/>
                    <a:pt x="28" y="313"/>
                  </a:cubicBezTo>
                  <a:cubicBezTo>
                    <a:pt x="0" y="348"/>
                    <a:pt x="0" y="348"/>
                    <a:pt x="0" y="376"/>
                  </a:cubicBezTo>
                  <a:cubicBezTo>
                    <a:pt x="0" y="403"/>
                    <a:pt x="0" y="431"/>
                    <a:pt x="28" y="431"/>
                  </a:cubicBezTo>
                  <a:cubicBezTo>
                    <a:pt x="28" y="487"/>
                    <a:pt x="63" y="487"/>
                    <a:pt x="118" y="521"/>
                  </a:cubicBezTo>
                  <a:cubicBezTo>
                    <a:pt x="174" y="577"/>
                    <a:pt x="292" y="605"/>
                    <a:pt x="410" y="632"/>
                  </a:cubicBezTo>
                  <a:cubicBezTo>
                    <a:pt x="813" y="723"/>
                    <a:pt x="1417" y="778"/>
                    <a:pt x="2146" y="778"/>
                  </a:cubicBezTo>
                  <a:cubicBezTo>
                    <a:pt x="2722" y="778"/>
                    <a:pt x="3243" y="723"/>
                    <a:pt x="3618" y="660"/>
                  </a:cubicBezTo>
                  <a:cubicBezTo>
                    <a:pt x="3820" y="632"/>
                    <a:pt x="3965" y="605"/>
                    <a:pt x="4083" y="577"/>
                  </a:cubicBezTo>
                  <a:cubicBezTo>
                    <a:pt x="4139" y="549"/>
                    <a:pt x="4195" y="521"/>
                    <a:pt x="4229" y="487"/>
                  </a:cubicBezTo>
                  <a:cubicBezTo>
                    <a:pt x="4257" y="487"/>
                    <a:pt x="4257" y="459"/>
                    <a:pt x="4285" y="431"/>
                  </a:cubicBezTo>
                  <a:lnTo>
                    <a:pt x="4285" y="376"/>
                  </a:lnTo>
                  <a:lnTo>
                    <a:pt x="4285" y="313"/>
                  </a:lnTo>
                  <a:cubicBezTo>
                    <a:pt x="4257" y="285"/>
                    <a:pt x="4229" y="258"/>
                    <a:pt x="4167" y="230"/>
                  </a:cubicBezTo>
                  <a:cubicBezTo>
                    <a:pt x="4111" y="202"/>
                    <a:pt x="3993" y="174"/>
                    <a:pt x="3882" y="139"/>
                  </a:cubicBezTo>
                  <a:cubicBezTo>
                    <a:pt x="3472" y="56"/>
                    <a:pt x="2868" y="1"/>
                    <a:pt x="2146" y="1"/>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9" name="Google Shape;1535;p17">
              <a:extLst>
                <a:ext uri="{FF2B5EF4-FFF2-40B4-BE49-F238E27FC236}">
                  <a16:creationId xmlns:a16="http://schemas.microsoft.com/office/drawing/2014/main" id="{56202B89-10C6-4DE5-BF4A-B66F86088EF1}"/>
                </a:ext>
              </a:extLst>
            </p:cNvPr>
            <p:cNvSpPr/>
            <p:nvPr/>
          </p:nvSpPr>
          <p:spPr>
            <a:xfrm>
              <a:off x="3221049" y="3416865"/>
              <a:ext cx="462268" cy="70329"/>
            </a:xfrm>
            <a:custGeom>
              <a:avLst/>
              <a:gdLst/>
              <a:ahLst/>
              <a:cxnLst/>
              <a:rect l="l" t="t" r="r" b="b"/>
              <a:pathLst>
                <a:path w="3063" h="466" extrusionOk="0">
                  <a:moveTo>
                    <a:pt x="1535" y="0"/>
                  </a:moveTo>
                  <a:cubicBezTo>
                    <a:pt x="695" y="0"/>
                    <a:pt x="0" y="119"/>
                    <a:pt x="0" y="237"/>
                  </a:cubicBezTo>
                  <a:cubicBezTo>
                    <a:pt x="0" y="382"/>
                    <a:pt x="695" y="466"/>
                    <a:pt x="1535" y="466"/>
                  </a:cubicBezTo>
                  <a:cubicBezTo>
                    <a:pt x="2368" y="466"/>
                    <a:pt x="3063" y="382"/>
                    <a:pt x="3063" y="237"/>
                  </a:cubicBezTo>
                  <a:cubicBezTo>
                    <a:pt x="3063" y="119"/>
                    <a:pt x="2368" y="0"/>
                    <a:pt x="1535" y="0"/>
                  </a:cubicBez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Tree>
    <p:extLst>
      <p:ext uri="{BB962C8B-B14F-4D97-AF65-F5344CB8AC3E}">
        <p14:creationId xmlns:p14="http://schemas.microsoft.com/office/powerpoint/2010/main" val="3840466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118"/>
                                        </p:tgtEl>
                                        <p:attrNameLst>
                                          <p:attrName>style.visibility</p:attrName>
                                        </p:attrNameLst>
                                      </p:cBhvr>
                                      <p:to>
                                        <p:strVal val="visible"/>
                                      </p:to>
                                    </p:set>
                                    <p:animEffect transition="in" filter="barn(inVertical)">
                                      <p:cBhvr>
                                        <p:cTn id="7" dur="500"/>
                                        <p:tgtEl>
                                          <p:spTgt spid="3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1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170" name="Picture 2" descr="Cách sắp xếp và ưu điểm sử dụng của phòng họp chữ U - Nội Thất Hòa Phát  Miền Nam">
            <a:extLst>
              <a:ext uri="{FF2B5EF4-FFF2-40B4-BE49-F238E27FC236}">
                <a16:creationId xmlns:a16="http://schemas.microsoft.com/office/drawing/2014/main" id="{76B8865F-2278-462F-90A6-405A5FD394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6705" y="2235284"/>
            <a:ext cx="3987416" cy="299056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pSp>
        <p:nvGrpSpPr>
          <p:cNvPr id="11" name="Group 10">
            <a:extLst>
              <a:ext uri="{FF2B5EF4-FFF2-40B4-BE49-F238E27FC236}">
                <a16:creationId xmlns:a16="http://schemas.microsoft.com/office/drawing/2014/main" id="{32AF66DE-AA21-446E-A58F-6C5C59B32DF4}"/>
              </a:ext>
            </a:extLst>
          </p:cNvPr>
          <p:cNvGrpSpPr/>
          <p:nvPr/>
        </p:nvGrpSpPr>
        <p:grpSpPr>
          <a:xfrm>
            <a:off x="8350647" y="709098"/>
            <a:ext cx="3079531" cy="1261242"/>
            <a:chOff x="9112469" y="104956"/>
            <a:chExt cx="3079531" cy="1261242"/>
          </a:xfrm>
        </p:grpSpPr>
        <p:sp>
          <p:nvSpPr>
            <p:cNvPr id="2" name="Cloud 1">
              <a:extLst>
                <a:ext uri="{FF2B5EF4-FFF2-40B4-BE49-F238E27FC236}">
                  <a16:creationId xmlns:a16="http://schemas.microsoft.com/office/drawing/2014/main" id="{C0A18812-62A1-4BA7-80AA-65709799FF8E}"/>
                </a:ext>
              </a:extLst>
            </p:cNvPr>
            <p:cNvSpPr/>
            <p:nvPr/>
          </p:nvSpPr>
          <p:spPr>
            <a:xfrm>
              <a:off x="9112469" y="104956"/>
              <a:ext cx="3079531" cy="1261242"/>
            </a:xfrm>
            <a:prstGeom prst="cloud">
              <a:avLst/>
            </a:prstGeom>
            <a:solidFill>
              <a:srgbClr val="E7FFFF"/>
            </a:solidFill>
            <a:ln>
              <a:solidFill>
                <a:srgbClr val="4786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 name="TextBox 2">
              <a:extLst>
                <a:ext uri="{FF2B5EF4-FFF2-40B4-BE49-F238E27FC236}">
                  <a16:creationId xmlns:a16="http://schemas.microsoft.com/office/drawing/2014/main" id="{739D436E-E70A-4B2D-97B7-70FB3958ED5D}"/>
                </a:ext>
              </a:extLst>
            </p:cNvPr>
            <p:cNvSpPr txBox="1"/>
            <p:nvPr/>
          </p:nvSpPr>
          <p:spPr>
            <a:xfrm>
              <a:off x="9453234" y="413446"/>
              <a:ext cx="2398000" cy="413959"/>
            </a:xfrm>
            <a:prstGeom prst="rect">
              <a:avLst/>
            </a:prstGeom>
            <a:noFill/>
          </p:spPr>
          <p:txBody>
            <a:bodyPr wrap="square" rtlCol="0">
              <a:spAutoFit/>
            </a:bodyPr>
            <a:lstStyle/>
            <a:p>
              <a:pPr algn="ctr">
                <a:lnSpc>
                  <a:spcPct val="110000"/>
                </a:lnSpc>
              </a:pPr>
              <a:r>
                <a:rPr lang="en-US" sz="2000" b="1" dirty="0" err="1">
                  <a:solidFill>
                    <a:srgbClr val="002060"/>
                  </a:solidFill>
                  <a:cs typeface="Arial" panose="020B0604020202020204" pitchFamily="34" charset="0"/>
                </a:rPr>
                <a:t>Công</a:t>
              </a:r>
              <a:r>
                <a:rPr lang="en-US" sz="2000" b="1" dirty="0">
                  <a:solidFill>
                    <a:srgbClr val="002060"/>
                  </a:solidFill>
                  <a:cs typeface="Arial" panose="020B0604020202020204" pitchFamily="34" charset="0"/>
                </a:rPr>
                <a:t> </a:t>
              </a:r>
              <a:r>
                <a:rPr lang="en-US" sz="2000" b="1" dirty="0" err="1">
                  <a:solidFill>
                    <a:srgbClr val="002060"/>
                  </a:solidFill>
                  <a:cs typeface="Arial" panose="020B0604020202020204" pitchFamily="34" charset="0"/>
                </a:rPr>
                <a:t>tác</a:t>
              </a:r>
              <a:r>
                <a:rPr lang="en-US" sz="2000" b="1" dirty="0">
                  <a:solidFill>
                    <a:srgbClr val="002060"/>
                  </a:solidFill>
                  <a:cs typeface="Arial" panose="020B0604020202020204" pitchFamily="34" charset="0"/>
                </a:rPr>
                <a:t> </a:t>
              </a:r>
              <a:r>
                <a:rPr lang="en-US" sz="2000" b="1" dirty="0" err="1">
                  <a:solidFill>
                    <a:srgbClr val="002060"/>
                  </a:solidFill>
                  <a:cs typeface="Arial" panose="020B0604020202020204" pitchFamily="34" charset="0"/>
                </a:rPr>
                <a:t>chuẩn</a:t>
              </a:r>
              <a:r>
                <a:rPr lang="en-US" sz="2000" b="1" dirty="0">
                  <a:solidFill>
                    <a:srgbClr val="002060"/>
                  </a:solidFill>
                  <a:cs typeface="Arial" panose="020B0604020202020204" pitchFamily="34" charset="0"/>
                </a:rPr>
                <a:t> </a:t>
              </a:r>
              <a:r>
                <a:rPr lang="en-US" sz="2000" b="1" dirty="0" err="1">
                  <a:solidFill>
                    <a:srgbClr val="002060"/>
                  </a:solidFill>
                  <a:cs typeface="Arial" panose="020B0604020202020204" pitchFamily="34" charset="0"/>
                </a:rPr>
                <a:t>bị</a:t>
              </a:r>
              <a:endParaRPr lang="en-US" sz="2000" b="1" dirty="0">
                <a:solidFill>
                  <a:srgbClr val="002060"/>
                </a:solidFill>
                <a:cs typeface="Arial" panose="020B0604020202020204" pitchFamily="34" charset="0"/>
              </a:endParaRPr>
            </a:p>
          </p:txBody>
        </p:sp>
      </p:grpSp>
      <p:grpSp>
        <p:nvGrpSpPr>
          <p:cNvPr id="13" name="Group 12">
            <a:extLst>
              <a:ext uri="{FF2B5EF4-FFF2-40B4-BE49-F238E27FC236}">
                <a16:creationId xmlns:a16="http://schemas.microsoft.com/office/drawing/2014/main" id="{0CD540CD-9305-403C-9D14-279D770BB3F7}"/>
              </a:ext>
            </a:extLst>
          </p:cNvPr>
          <p:cNvGrpSpPr/>
          <p:nvPr/>
        </p:nvGrpSpPr>
        <p:grpSpPr>
          <a:xfrm>
            <a:off x="307879" y="1431547"/>
            <a:ext cx="7225343" cy="4852334"/>
            <a:chOff x="356924" y="1233834"/>
            <a:chExt cx="8740877" cy="4852334"/>
          </a:xfrm>
        </p:grpSpPr>
        <p:sp>
          <p:nvSpPr>
            <p:cNvPr id="14" name="Rectangle: Diagonal Corners Rounded 13">
              <a:extLst>
                <a:ext uri="{FF2B5EF4-FFF2-40B4-BE49-F238E27FC236}">
                  <a16:creationId xmlns:a16="http://schemas.microsoft.com/office/drawing/2014/main" id="{1E36CE26-7BC4-48B0-AAA1-C7665F579B95}"/>
                </a:ext>
              </a:extLst>
            </p:cNvPr>
            <p:cNvSpPr/>
            <p:nvPr/>
          </p:nvSpPr>
          <p:spPr>
            <a:xfrm>
              <a:off x="356924" y="1233834"/>
              <a:ext cx="8740877" cy="4852334"/>
            </a:xfrm>
            <a:prstGeom prst="round2DiagRect">
              <a:avLst>
                <a:gd name="adj1" fmla="val 9980"/>
                <a:gd name="adj2" fmla="val 0"/>
              </a:avLst>
            </a:prstGeom>
            <a:noFill/>
            <a:ln w="19050">
              <a:solidFill>
                <a:srgbClr val="47863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TextBox 14">
              <a:extLst>
                <a:ext uri="{FF2B5EF4-FFF2-40B4-BE49-F238E27FC236}">
                  <a16:creationId xmlns:a16="http://schemas.microsoft.com/office/drawing/2014/main" id="{170EEC66-D59E-4147-A9F6-6EE1162C03C1}"/>
                </a:ext>
              </a:extLst>
            </p:cNvPr>
            <p:cNvSpPr txBox="1"/>
            <p:nvPr/>
          </p:nvSpPr>
          <p:spPr>
            <a:xfrm>
              <a:off x="404946" y="1742136"/>
              <a:ext cx="8450845" cy="3835730"/>
            </a:xfrm>
            <a:prstGeom prst="rect">
              <a:avLst/>
            </a:prstGeom>
            <a:noFill/>
          </p:spPr>
          <p:txBody>
            <a:bodyPr wrap="square">
              <a:spAutoFit/>
            </a:bodyPr>
            <a:lstStyle/>
            <a:p>
              <a:pPr marL="342900" marR="0" indent="-342900" algn="just">
                <a:lnSpc>
                  <a:spcPct val="120000"/>
                </a:lnSpc>
                <a:spcBef>
                  <a:spcPts val="600"/>
                </a:spcBef>
                <a:spcAft>
                  <a:spcPts val="600"/>
                </a:spcAft>
                <a:buFont typeface="Wingdings" panose="05000000000000000000" pitchFamily="2" charset="2"/>
                <a:buChar char="Ø"/>
              </a:pPr>
              <a:r>
                <a:rPr lang="nl-NL" sz="2000" dirty="0">
                  <a:solidFill>
                    <a:srgbClr val="000000"/>
                  </a:solidFill>
                  <a:effectLst/>
                  <a:ea typeface="Calibri" panose="020F0502020204030204" pitchFamily="34" charset="0"/>
                  <a:cs typeface="Arial" panose="020B0604020202020204" pitchFamily="34" charset="0"/>
                </a:rPr>
                <a:t>Kê bàn ghế theo hình chữ U. </a:t>
              </a:r>
              <a:endParaRPr lang="en-US" sz="2000" dirty="0">
                <a:effectLst/>
                <a:ea typeface="Calibri" panose="020F0502020204030204" pitchFamily="34" charset="0"/>
                <a:cs typeface="Arial" panose="020B0604020202020204" pitchFamily="34" charset="0"/>
              </a:endParaRPr>
            </a:p>
            <a:p>
              <a:pPr marL="342900" marR="0" indent="-342900" algn="just">
                <a:lnSpc>
                  <a:spcPct val="120000"/>
                </a:lnSpc>
                <a:spcBef>
                  <a:spcPts val="600"/>
                </a:spcBef>
                <a:spcAft>
                  <a:spcPts val="600"/>
                </a:spcAft>
                <a:buFont typeface="Wingdings" panose="05000000000000000000" pitchFamily="2" charset="2"/>
                <a:buChar char="Ø"/>
              </a:pPr>
              <a:r>
                <a:rPr lang="nl-NL" sz="2000" dirty="0">
                  <a:solidFill>
                    <a:srgbClr val="000000"/>
                  </a:solidFill>
                  <a:effectLst/>
                  <a:ea typeface="Calibri" panose="020F0502020204030204" pitchFamily="34" charset="0"/>
                  <a:cs typeface="Arial" panose="020B0604020202020204" pitchFamily="34" charset="0"/>
                </a:rPr>
                <a:t>Phía trên bục giảng kê một cái bàn để bày các sản phẩm như sách vở, đồ dùng học tập,...Các sản phẩm được lấy khăn che kín đảm bảo tính khách quan, công bằng trong trò chơi,</a:t>
              </a:r>
              <a:endParaRPr lang="en-US" sz="2000" dirty="0">
                <a:effectLst/>
                <a:ea typeface="Calibri" panose="020F0502020204030204" pitchFamily="34" charset="0"/>
                <a:cs typeface="Arial" panose="020B0604020202020204" pitchFamily="34" charset="0"/>
              </a:endParaRPr>
            </a:p>
            <a:p>
              <a:pPr marL="342900" marR="0" indent="-342900" algn="just">
                <a:lnSpc>
                  <a:spcPct val="120000"/>
                </a:lnSpc>
                <a:spcBef>
                  <a:spcPts val="600"/>
                </a:spcBef>
                <a:spcAft>
                  <a:spcPts val="600"/>
                </a:spcAft>
                <a:buFont typeface="Wingdings" panose="05000000000000000000" pitchFamily="2" charset="2"/>
                <a:buChar char="Ø"/>
              </a:pPr>
              <a:r>
                <a:rPr lang="nl-NL" sz="2000" dirty="0">
                  <a:solidFill>
                    <a:srgbClr val="000000"/>
                  </a:solidFill>
                  <a:effectLst/>
                  <a:ea typeface="Calibri" panose="020F0502020204030204" pitchFamily="34" charset="0"/>
                  <a:cs typeface="Arial" panose="020B0604020202020204" pitchFamily="34" charset="0"/>
                </a:rPr>
                <a:t>Chuẩn bị các tờ giấy có ghi các mệnh giá tiền khác nhau: 2 nghìn đồng, 5 nghìn đồng,....</a:t>
              </a:r>
              <a:endParaRPr lang="en-US" sz="2000" dirty="0">
                <a:effectLst/>
                <a:ea typeface="Calibri" panose="020F0502020204030204" pitchFamily="34" charset="0"/>
                <a:cs typeface="Arial" panose="020B0604020202020204" pitchFamily="34" charset="0"/>
              </a:endParaRPr>
            </a:p>
            <a:p>
              <a:pPr marL="342900" marR="0" indent="-342900" algn="just">
                <a:lnSpc>
                  <a:spcPct val="120000"/>
                </a:lnSpc>
                <a:spcBef>
                  <a:spcPts val="600"/>
                </a:spcBef>
                <a:spcAft>
                  <a:spcPts val="600"/>
                </a:spcAft>
                <a:buFont typeface="Wingdings" panose="05000000000000000000" pitchFamily="2" charset="2"/>
                <a:buChar char="Ø"/>
              </a:pPr>
              <a:r>
                <a:rPr lang="nl-NL" sz="2000" dirty="0">
                  <a:solidFill>
                    <a:srgbClr val="000000"/>
                  </a:solidFill>
                  <a:effectLst/>
                  <a:ea typeface="Calibri" panose="020F0502020204030204" pitchFamily="34" charset="0"/>
                  <a:cs typeface="Arial" panose="020B0604020202020204" pitchFamily="34" charset="0"/>
                </a:rPr>
                <a:t>Hai cái chuông bấm để ở hai bàn cạnh nhau phía dưới chữ U.</a:t>
              </a:r>
              <a:endParaRPr lang="en-US" sz="2000" dirty="0">
                <a:effectLst/>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32526902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196DA411-07D5-4608-AA8F-8894FEAA7254}"/>
              </a:ext>
            </a:extLst>
          </p:cNvPr>
          <p:cNvGrpSpPr/>
          <p:nvPr/>
        </p:nvGrpSpPr>
        <p:grpSpPr>
          <a:xfrm>
            <a:off x="7802228" y="555850"/>
            <a:ext cx="3079531" cy="1320918"/>
            <a:chOff x="9112469" y="104956"/>
            <a:chExt cx="3079531" cy="1320918"/>
          </a:xfrm>
        </p:grpSpPr>
        <p:sp>
          <p:nvSpPr>
            <p:cNvPr id="12" name="Cloud 11">
              <a:extLst>
                <a:ext uri="{FF2B5EF4-FFF2-40B4-BE49-F238E27FC236}">
                  <a16:creationId xmlns:a16="http://schemas.microsoft.com/office/drawing/2014/main" id="{993FA9FE-F7AA-4387-8A00-949D5F1437DE}"/>
                </a:ext>
              </a:extLst>
            </p:cNvPr>
            <p:cNvSpPr/>
            <p:nvPr/>
          </p:nvSpPr>
          <p:spPr>
            <a:xfrm>
              <a:off x="9112469" y="104956"/>
              <a:ext cx="3079531" cy="1261242"/>
            </a:xfrm>
            <a:prstGeom prst="cloud">
              <a:avLst/>
            </a:prstGeom>
            <a:solidFill>
              <a:srgbClr val="E7FFFF"/>
            </a:solidFill>
            <a:ln>
              <a:solidFill>
                <a:srgbClr val="4786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491B0E43-EFB5-4637-BB0D-DA40B6B06FE1}"/>
                </a:ext>
              </a:extLst>
            </p:cNvPr>
            <p:cNvSpPr txBox="1"/>
            <p:nvPr/>
          </p:nvSpPr>
          <p:spPr>
            <a:xfrm>
              <a:off x="9672953" y="422330"/>
              <a:ext cx="1958562" cy="1003544"/>
            </a:xfrm>
            <a:prstGeom prst="rect">
              <a:avLst/>
            </a:prstGeom>
            <a:noFill/>
          </p:spPr>
          <p:txBody>
            <a:bodyPr wrap="square" rtlCol="0">
              <a:spAutoFit/>
            </a:bodyPr>
            <a:lstStyle/>
            <a:p>
              <a:pPr algn="ctr">
                <a:lnSpc>
                  <a:spcPct val="110000"/>
                </a:lnSpc>
              </a:pPr>
              <a:r>
                <a:rPr lang="en-US" sz="2800" b="1" dirty="0">
                  <a:solidFill>
                    <a:srgbClr val="002060"/>
                  </a:solidFill>
                  <a:cs typeface="Arial" panose="020B0604020202020204" pitchFamily="34" charset="0"/>
                </a:rPr>
                <a:t>LUẬT CHƠI</a:t>
              </a:r>
            </a:p>
          </p:txBody>
        </p:sp>
      </p:grpSp>
      <p:grpSp>
        <p:nvGrpSpPr>
          <p:cNvPr id="14" name="Group 13">
            <a:extLst>
              <a:ext uri="{FF2B5EF4-FFF2-40B4-BE49-F238E27FC236}">
                <a16:creationId xmlns:a16="http://schemas.microsoft.com/office/drawing/2014/main" id="{57198295-670C-4311-80A7-4BB2716BB349}"/>
              </a:ext>
            </a:extLst>
          </p:cNvPr>
          <p:cNvGrpSpPr/>
          <p:nvPr/>
        </p:nvGrpSpPr>
        <p:grpSpPr>
          <a:xfrm>
            <a:off x="719294" y="1936444"/>
            <a:ext cx="10753411" cy="3195994"/>
            <a:chOff x="356924" y="1233834"/>
            <a:chExt cx="8740877" cy="3710724"/>
          </a:xfrm>
        </p:grpSpPr>
        <p:sp>
          <p:nvSpPr>
            <p:cNvPr id="15" name="Rectangle: Diagonal Corners Rounded 14">
              <a:extLst>
                <a:ext uri="{FF2B5EF4-FFF2-40B4-BE49-F238E27FC236}">
                  <a16:creationId xmlns:a16="http://schemas.microsoft.com/office/drawing/2014/main" id="{35420E85-6B53-4704-9C68-996A8376FFF8}"/>
                </a:ext>
              </a:extLst>
            </p:cNvPr>
            <p:cNvSpPr/>
            <p:nvPr/>
          </p:nvSpPr>
          <p:spPr>
            <a:xfrm>
              <a:off x="356924" y="1233834"/>
              <a:ext cx="8740877" cy="3710724"/>
            </a:xfrm>
            <a:prstGeom prst="round2DiagRect">
              <a:avLst>
                <a:gd name="adj1" fmla="val 9980"/>
                <a:gd name="adj2" fmla="val 0"/>
              </a:avLst>
            </a:prstGeom>
            <a:noFill/>
            <a:ln w="19050">
              <a:solidFill>
                <a:srgbClr val="47863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079D926A-D5CB-4760-8CC9-A5995CD83FE1}"/>
                </a:ext>
              </a:extLst>
            </p:cNvPr>
            <p:cNvSpPr txBox="1"/>
            <p:nvPr/>
          </p:nvSpPr>
          <p:spPr>
            <a:xfrm>
              <a:off x="478361" y="1510982"/>
              <a:ext cx="8498002" cy="2933807"/>
            </a:xfrm>
            <a:prstGeom prst="rect">
              <a:avLst/>
            </a:prstGeom>
            <a:noFill/>
          </p:spPr>
          <p:txBody>
            <a:bodyPr wrap="square">
              <a:spAutoFit/>
            </a:bodyPr>
            <a:lstStyle/>
            <a:p>
              <a:pPr marL="342900" marR="0" indent="-342900" algn="just">
                <a:lnSpc>
                  <a:spcPct val="120000"/>
                </a:lnSpc>
                <a:spcBef>
                  <a:spcPts val="700"/>
                </a:spcBef>
                <a:spcAft>
                  <a:spcPts val="700"/>
                </a:spcAft>
                <a:buFont typeface="Wingdings" panose="05000000000000000000" pitchFamily="2" charset="2"/>
                <a:buChar char="Ø"/>
              </a:pPr>
              <a:r>
                <a:rPr lang="nl-NL" sz="2400" dirty="0">
                  <a:solidFill>
                    <a:srgbClr val="000000"/>
                  </a:solidFill>
                  <a:effectLst/>
                  <a:ea typeface="Calibri" panose="020F0502020204030204" pitchFamily="34" charset="0"/>
                  <a:cs typeface="Arial" panose="020B0604020202020204" pitchFamily="34" charset="0"/>
                </a:rPr>
                <a:t>Chia lớp thành các đội chơi, mỗi đội gồm 3 đến 6 thành viên. Các đội bầu chọn đội trưởng. </a:t>
              </a:r>
              <a:endParaRPr lang="en-US" sz="2400" dirty="0">
                <a:effectLst/>
                <a:ea typeface="Calibri" panose="020F0502020204030204" pitchFamily="34" charset="0"/>
                <a:cs typeface="Arial" panose="020B0604020202020204" pitchFamily="34" charset="0"/>
              </a:endParaRPr>
            </a:p>
            <a:p>
              <a:pPr marL="342900" marR="0" indent="-342900" algn="just">
                <a:lnSpc>
                  <a:spcPct val="120000"/>
                </a:lnSpc>
                <a:spcBef>
                  <a:spcPts val="700"/>
                </a:spcBef>
                <a:spcAft>
                  <a:spcPts val="700"/>
                </a:spcAft>
                <a:buFont typeface="Wingdings" panose="05000000000000000000" pitchFamily="2" charset="2"/>
                <a:buChar char="Ø"/>
              </a:pPr>
              <a:r>
                <a:rPr lang="nl-NL" sz="2400" dirty="0">
                  <a:solidFill>
                    <a:srgbClr val="000000"/>
                  </a:solidFill>
                  <a:effectLst/>
                  <a:ea typeface="Calibri" panose="020F0502020204030204" pitchFamily="34" charset="0"/>
                  <a:cs typeface="Arial" panose="020B0604020202020204" pitchFamily="34" charset="0"/>
                </a:rPr>
                <a:t>Mỗi lượt chơi gồm hai đội thi đấu với nhau. Các đội còn lại làm khán giả cổ vũ. </a:t>
              </a:r>
              <a:endParaRPr lang="en-US" sz="2400" dirty="0">
                <a:effectLst/>
                <a:ea typeface="Calibri" panose="020F0502020204030204" pitchFamily="34" charset="0"/>
                <a:cs typeface="Arial" panose="020B0604020202020204" pitchFamily="34" charset="0"/>
              </a:endParaRPr>
            </a:p>
            <a:p>
              <a:pPr marL="342900" indent="-342900">
                <a:lnSpc>
                  <a:spcPct val="120000"/>
                </a:lnSpc>
                <a:buFont typeface="Wingdings" panose="05000000000000000000" pitchFamily="2" charset="2"/>
                <a:buChar char="Ø"/>
              </a:pPr>
              <a:r>
                <a:rPr lang="nl-NL" sz="2400" dirty="0">
                  <a:solidFill>
                    <a:srgbClr val="000000"/>
                  </a:solidFill>
                  <a:effectLst/>
                  <a:ea typeface="Calibri" panose="020F0502020204030204" pitchFamily="34" charset="0"/>
                  <a:cs typeface="Arial" panose="020B0604020202020204" pitchFamily="34" charset="0"/>
                </a:rPr>
                <a:t>Các đội còn lại vào hai bàn phía dưới có đặt chuông bấm.</a:t>
              </a:r>
              <a:endParaRPr lang="en-US" sz="2400" dirty="0">
                <a:cs typeface="Arial" panose="020B0604020202020204" pitchFamily="34" charset="0"/>
              </a:endParaRPr>
            </a:p>
          </p:txBody>
        </p:sp>
      </p:grpSp>
    </p:spTree>
    <p:extLst>
      <p:ext uri="{BB962C8B-B14F-4D97-AF65-F5344CB8AC3E}">
        <p14:creationId xmlns:p14="http://schemas.microsoft.com/office/powerpoint/2010/main" val="18241372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196DA411-07D5-4608-AA8F-8894FEAA7254}"/>
              </a:ext>
            </a:extLst>
          </p:cNvPr>
          <p:cNvGrpSpPr/>
          <p:nvPr/>
        </p:nvGrpSpPr>
        <p:grpSpPr>
          <a:xfrm>
            <a:off x="7619348" y="465258"/>
            <a:ext cx="3079531" cy="1261242"/>
            <a:chOff x="9112469" y="104956"/>
            <a:chExt cx="3079531" cy="1261242"/>
          </a:xfrm>
        </p:grpSpPr>
        <p:sp>
          <p:nvSpPr>
            <p:cNvPr id="12" name="Cloud 11">
              <a:extLst>
                <a:ext uri="{FF2B5EF4-FFF2-40B4-BE49-F238E27FC236}">
                  <a16:creationId xmlns:a16="http://schemas.microsoft.com/office/drawing/2014/main" id="{993FA9FE-F7AA-4387-8A00-949D5F1437DE}"/>
                </a:ext>
              </a:extLst>
            </p:cNvPr>
            <p:cNvSpPr/>
            <p:nvPr/>
          </p:nvSpPr>
          <p:spPr>
            <a:xfrm>
              <a:off x="9112469" y="104956"/>
              <a:ext cx="3079531" cy="1261242"/>
            </a:xfrm>
            <a:prstGeom prst="cloud">
              <a:avLst/>
            </a:prstGeom>
            <a:solidFill>
              <a:srgbClr val="E7FFFF"/>
            </a:solidFill>
            <a:ln>
              <a:solidFill>
                <a:srgbClr val="4786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491B0E43-EFB5-4637-BB0D-DA40B6B06FE1}"/>
                </a:ext>
              </a:extLst>
            </p:cNvPr>
            <p:cNvSpPr txBox="1"/>
            <p:nvPr/>
          </p:nvSpPr>
          <p:spPr>
            <a:xfrm>
              <a:off x="9672953" y="193952"/>
              <a:ext cx="1958562" cy="1003544"/>
            </a:xfrm>
            <a:prstGeom prst="rect">
              <a:avLst/>
            </a:prstGeom>
            <a:noFill/>
          </p:spPr>
          <p:txBody>
            <a:bodyPr wrap="square" rtlCol="0">
              <a:spAutoFit/>
            </a:bodyPr>
            <a:lstStyle/>
            <a:p>
              <a:pPr algn="ctr">
                <a:lnSpc>
                  <a:spcPct val="110000"/>
                </a:lnSpc>
              </a:pPr>
              <a:r>
                <a:rPr lang="en-US" sz="2800" b="1" dirty="0">
                  <a:solidFill>
                    <a:srgbClr val="002060"/>
                  </a:solidFill>
                  <a:cs typeface="Arial" panose="020B0604020202020204" pitchFamily="34" charset="0"/>
                </a:rPr>
                <a:t>LUẬT CHƠI</a:t>
              </a:r>
            </a:p>
          </p:txBody>
        </p:sp>
      </p:grpSp>
      <p:grpSp>
        <p:nvGrpSpPr>
          <p:cNvPr id="14" name="Group 13">
            <a:extLst>
              <a:ext uri="{FF2B5EF4-FFF2-40B4-BE49-F238E27FC236}">
                <a16:creationId xmlns:a16="http://schemas.microsoft.com/office/drawing/2014/main" id="{57198295-670C-4311-80A7-4BB2716BB349}"/>
              </a:ext>
            </a:extLst>
          </p:cNvPr>
          <p:cNvGrpSpPr/>
          <p:nvPr/>
        </p:nvGrpSpPr>
        <p:grpSpPr>
          <a:xfrm>
            <a:off x="719294" y="1903168"/>
            <a:ext cx="10753411" cy="3710724"/>
            <a:chOff x="356924" y="1233834"/>
            <a:chExt cx="8740877" cy="3710724"/>
          </a:xfrm>
        </p:grpSpPr>
        <p:sp>
          <p:nvSpPr>
            <p:cNvPr id="15" name="Rectangle: Diagonal Corners Rounded 14">
              <a:extLst>
                <a:ext uri="{FF2B5EF4-FFF2-40B4-BE49-F238E27FC236}">
                  <a16:creationId xmlns:a16="http://schemas.microsoft.com/office/drawing/2014/main" id="{35420E85-6B53-4704-9C68-996A8376FFF8}"/>
                </a:ext>
              </a:extLst>
            </p:cNvPr>
            <p:cNvSpPr/>
            <p:nvPr/>
          </p:nvSpPr>
          <p:spPr>
            <a:xfrm>
              <a:off x="356924" y="1233834"/>
              <a:ext cx="8740877" cy="3710724"/>
            </a:xfrm>
            <a:prstGeom prst="round2DiagRect">
              <a:avLst>
                <a:gd name="adj1" fmla="val 9980"/>
                <a:gd name="adj2" fmla="val 0"/>
              </a:avLst>
            </a:prstGeom>
            <a:noFill/>
            <a:ln w="19050">
              <a:solidFill>
                <a:srgbClr val="47863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079D926A-D5CB-4760-8CC9-A5995CD83FE1}"/>
                </a:ext>
              </a:extLst>
            </p:cNvPr>
            <p:cNvSpPr txBox="1"/>
            <p:nvPr/>
          </p:nvSpPr>
          <p:spPr>
            <a:xfrm>
              <a:off x="478360" y="1370528"/>
              <a:ext cx="8498002" cy="3461717"/>
            </a:xfrm>
            <a:prstGeom prst="rect">
              <a:avLst/>
            </a:prstGeom>
            <a:noFill/>
          </p:spPr>
          <p:txBody>
            <a:bodyPr wrap="square">
              <a:spAutoFit/>
            </a:bodyPr>
            <a:lstStyle/>
            <a:p>
              <a:pPr marL="342900" marR="0" indent="-342900" algn="just">
                <a:lnSpc>
                  <a:spcPct val="120000"/>
                </a:lnSpc>
                <a:spcBef>
                  <a:spcPts val="600"/>
                </a:spcBef>
                <a:spcAft>
                  <a:spcPts val="600"/>
                </a:spcAft>
                <a:buFont typeface="Wingdings" panose="05000000000000000000" pitchFamily="2" charset="2"/>
                <a:buChar char="ü"/>
              </a:pPr>
              <a:r>
                <a:rPr lang="nl-NL" sz="2400" dirty="0">
                  <a:solidFill>
                    <a:srgbClr val="000000"/>
                  </a:solidFill>
                  <a:effectLst/>
                  <a:ea typeface="Calibri" panose="020F0502020204030204" pitchFamily="34" charset="0"/>
                  <a:cs typeface="Arial" panose="020B0604020202020204" pitchFamily="34" charset="0"/>
                </a:rPr>
                <a:t>Quản trò lần lượt đưa ra từng sản phẩm. Nhiệm vụ của các đội chơi là đoán giá sản phẩm.</a:t>
              </a:r>
              <a:endParaRPr lang="en-US" sz="2400" dirty="0">
                <a:effectLst/>
                <a:ea typeface="Calibri" panose="020F0502020204030204" pitchFamily="34" charset="0"/>
                <a:cs typeface="Arial" panose="020B0604020202020204" pitchFamily="34" charset="0"/>
              </a:endParaRPr>
            </a:p>
            <a:p>
              <a:pPr marL="342900" marR="0" indent="-342900" algn="just">
                <a:lnSpc>
                  <a:spcPct val="120000"/>
                </a:lnSpc>
                <a:spcBef>
                  <a:spcPts val="600"/>
                </a:spcBef>
                <a:spcAft>
                  <a:spcPts val="600"/>
                </a:spcAft>
                <a:buFont typeface="Wingdings" panose="05000000000000000000" pitchFamily="2" charset="2"/>
                <a:buChar char="ü"/>
              </a:pPr>
              <a:r>
                <a:rPr lang="nl-NL" sz="2400" dirty="0">
                  <a:solidFill>
                    <a:srgbClr val="000000"/>
                  </a:solidFill>
                  <a:effectLst/>
                  <a:ea typeface="Calibri" panose="020F0502020204030204" pitchFamily="34" charset="0"/>
                  <a:cs typeface="Arial" panose="020B0604020202020204" pitchFamily="34" charset="0"/>
                </a:rPr>
                <a:t>Đội nào bấm chuông trước sẽ giành được quyền trả lời trước. Nếu đội đó đoán sai thì cơ hội đoán sẽ dành cho đội còn lại. </a:t>
              </a:r>
              <a:endParaRPr lang="en-US" sz="2400" dirty="0">
                <a:effectLst/>
                <a:ea typeface="Calibri" panose="020F0502020204030204" pitchFamily="34" charset="0"/>
                <a:cs typeface="Arial" panose="020B0604020202020204" pitchFamily="34" charset="0"/>
              </a:endParaRPr>
            </a:p>
            <a:p>
              <a:pPr marL="342900" marR="0" indent="-342900" algn="just">
                <a:lnSpc>
                  <a:spcPct val="120000"/>
                </a:lnSpc>
                <a:spcBef>
                  <a:spcPts val="600"/>
                </a:spcBef>
                <a:spcAft>
                  <a:spcPts val="600"/>
                </a:spcAft>
                <a:buFont typeface="Wingdings" panose="05000000000000000000" pitchFamily="2" charset="2"/>
                <a:buChar char="ü"/>
              </a:pPr>
              <a:r>
                <a:rPr lang="nl-NL" sz="2400" dirty="0">
                  <a:solidFill>
                    <a:srgbClr val="000000"/>
                  </a:solidFill>
                  <a:effectLst/>
                  <a:ea typeface="Calibri" panose="020F0502020204030204" pitchFamily="34" charset="0"/>
                  <a:cs typeface="Arial" panose="020B0604020202020204" pitchFamily="34" charset="0"/>
                </a:rPr>
                <a:t>Đội chơi đoán đúng giá của sản phẩm được tặng một hình dán mặt cười. Các thành viên trong đội trao đổi, thảo luận với nhau trước khi đưa ra giá của sản phẩm. </a:t>
              </a:r>
              <a:endParaRPr lang="en-US" sz="2400" dirty="0">
                <a:effectLst/>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37268043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196DA411-07D5-4608-AA8F-8894FEAA7254}"/>
              </a:ext>
            </a:extLst>
          </p:cNvPr>
          <p:cNvGrpSpPr/>
          <p:nvPr/>
        </p:nvGrpSpPr>
        <p:grpSpPr>
          <a:xfrm>
            <a:off x="7863188" y="744726"/>
            <a:ext cx="3079531" cy="1261242"/>
            <a:chOff x="9112469" y="104956"/>
            <a:chExt cx="3079531" cy="1261242"/>
          </a:xfrm>
        </p:grpSpPr>
        <p:sp>
          <p:nvSpPr>
            <p:cNvPr id="12" name="Cloud 11">
              <a:extLst>
                <a:ext uri="{FF2B5EF4-FFF2-40B4-BE49-F238E27FC236}">
                  <a16:creationId xmlns:a16="http://schemas.microsoft.com/office/drawing/2014/main" id="{993FA9FE-F7AA-4387-8A00-949D5F1437DE}"/>
                </a:ext>
              </a:extLst>
            </p:cNvPr>
            <p:cNvSpPr/>
            <p:nvPr/>
          </p:nvSpPr>
          <p:spPr>
            <a:xfrm>
              <a:off x="9112469" y="104956"/>
              <a:ext cx="3079531" cy="1261242"/>
            </a:xfrm>
            <a:prstGeom prst="cloud">
              <a:avLst/>
            </a:prstGeom>
            <a:solidFill>
              <a:srgbClr val="E7FFFF"/>
            </a:solidFill>
            <a:ln>
              <a:solidFill>
                <a:srgbClr val="4786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491B0E43-EFB5-4637-BB0D-DA40B6B06FE1}"/>
                </a:ext>
              </a:extLst>
            </p:cNvPr>
            <p:cNvSpPr txBox="1"/>
            <p:nvPr/>
          </p:nvSpPr>
          <p:spPr>
            <a:xfrm>
              <a:off x="9672953" y="193952"/>
              <a:ext cx="1958562" cy="1003544"/>
            </a:xfrm>
            <a:prstGeom prst="rect">
              <a:avLst/>
            </a:prstGeom>
            <a:noFill/>
          </p:spPr>
          <p:txBody>
            <a:bodyPr wrap="square" rtlCol="0">
              <a:spAutoFit/>
            </a:bodyPr>
            <a:lstStyle/>
            <a:p>
              <a:pPr algn="ctr">
                <a:lnSpc>
                  <a:spcPct val="110000"/>
                </a:lnSpc>
              </a:pPr>
              <a:r>
                <a:rPr lang="en-US" sz="2800" b="1" dirty="0">
                  <a:solidFill>
                    <a:srgbClr val="002060"/>
                  </a:solidFill>
                  <a:cs typeface="Arial" panose="020B0604020202020204" pitchFamily="34" charset="0"/>
                </a:rPr>
                <a:t>LUẬT CHƠI</a:t>
              </a:r>
            </a:p>
          </p:txBody>
        </p:sp>
      </p:grpSp>
      <p:grpSp>
        <p:nvGrpSpPr>
          <p:cNvPr id="14" name="Group 13">
            <a:extLst>
              <a:ext uri="{FF2B5EF4-FFF2-40B4-BE49-F238E27FC236}">
                <a16:creationId xmlns:a16="http://schemas.microsoft.com/office/drawing/2014/main" id="{57198295-670C-4311-80A7-4BB2716BB349}"/>
              </a:ext>
            </a:extLst>
          </p:cNvPr>
          <p:cNvGrpSpPr/>
          <p:nvPr/>
        </p:nvGrpSpPr>
        <p:grpSpPr>
          <a:xfrm>
            <a:off x="719294" y="2163097"/>
            <a:ext cx="10753411" cy="3146322"/>
            <a:chOff x="356924" y="1233834"/>
            <a:chExt cx="8740877" cy="4852334"/>
          </a:xfrm>
        </p:grpSpPr>
        <p:sp>
          <p:nvSpPr>
            <p:cNvPr id="15" name="Rectangle: Diagonal Corners Rounded 14">
              <a:extLst>
                <a:ext uri="{FF2B5EF4-FFF2-40B4-BE49-F238E27FC236}">
                  <a16:creationId xmlns:a16="http://schemas.microsoft.com/office/drawing/2014/main" id="{35420E85-6B53-4704-9C68-996A8376FFF8}"/>
                </a:ext>
              </a:extLst>
            </p:cNvPr>
            <p:cNvSpPr/>
            <p:nvPr/>
          </p:nvSpPr>
          <p:spPr>
            <a:xfrm>
              <a:off x="356924" y="1233834"/>
              <a:ext cx="8740877" cy="4852334"/>
            </a:xfrm>
            <a:prstGeom prst="round2DiagRect">
              <a:avLst>
                <a:gd name="adj1" fmla="val 9980"/>
                <a:gd name="adj2" fmla="val 0"/>
              </a:avLst>
            </a:prstGeom>
            <a:noFill/>
            <a:ln w="19050">
              <a:solidFill>
                <a:srgbClr val="47863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079D926A-D5CB-4760-8CC9-A5995CD83FE1}"/>
                </a:ext>
              </a:extLst>
            </p:cNvPr>
            <p:cNvSpPr txBox="1"/>
            <p:nvPr/>
          </p:nvSpPr>
          <p:spPr>
            <a:xfrm>
              <a:off x="478361" y="1446362"/>
              <a:ext cx="8498002" cy="4639806"/>
            </a:xfrm>
            <a:prstGeom prst="rect">
              <a:avLst/>
            </a:prstGeom>
            <a:noFill/>
          </p:spPr>
          <p:txBody>
            <a:bodyPr wrap="square">
              <a:spAutoFit/>
            </a:bodyPr>
            <a:lstStyle/>
            <a:p>
              <a:pPr marL="342900" marR="0" indent="-342900" algn="just">
                <a:lnSpc>
                  <a:spcPct val="120000"/>
                </a:lnSpc>
                <a:spcBef>
                  <a:spcPts val="600"/>
                </a:spcBef>
                <a:spcAft>
                  <a:spcPts val="600"/>
                </a:spcAft>
                <a:buFont typeface="Wingdings" panose="05000000000000000000" pitchFamily="2" charset="2"/>
                <a:buChar char="Ø"/>
              </a:pPr>
              <a:r>
                <a:rPr lang="nl-NL" sz="2400" dirty="0">
                  <a:solidFill>
                    <a:srgbClr val="000000"/>
                  </a:solidFill>
                  <a:effectLst/>
                  <a:ea typeface="Calibri" panose="020F0502020204030204" pitchFamily="34" charset="0"/>
                  <a:cs typeface="Arial" panose="020B0604020202020204" pitchFamily="34" charset="0"/>
                </a:rPr>
                <a:t>Kết thúc mỗi lượt chơi, đội nào dành được nhiều hình dán mặt cười hơn sẽ thắng cuộc và nhận được quả của Ban tổ chức. </a:t>
              </a:r>
            </a:p>
            <a:p>
              <a:pPr marL="342900" marR="0" indent="-342900" algn="just">
                <a:lnSpc>
                  <a:spcPct val="120000"/>
                </a:lnSpc>
                <a:spcBef>
                  <a:spcPts val="600"/>
                </a:spcBef>
                <a:spcAft>
                  <a:spcPts val="600"/>
                </a:spcAft>
                <a:buFont typeface="Wingdings" panose="05000000000000000000" pitchFamily="2" charset="2"/>
                <a:buChar char="Ø"/>
              </a:pPr>
              <a:r>
                <a:rPr lang="nl-NL" sz="2400" dirty="0">
                  <a:solidFill>
                    <a:srgbClr val="000000"/>
                  </a:solidFill>
                  <a:effectLst/>
                  <a:ea typeface="Calibri" panose="020F0502020204030204" pitchFamily="34" charset="0"/>
                  <a:cs typeface="Arial" panose="020B0604020202020204" pitchFamily="34" charset="0"/>
                </a:rPr>
                <a:t>Lượt chơi mới của hai đội sẽ tiếp diễn.</a:t>
              </a:r>
              <a:endParaRPr lang="en-US" sz="2400" dirty="0">
                <a:effectLst/>
                <a:ea typeface="Calibri" panose="020F0502020204030204" pitchFamily="34" charset="0"/>
                <a:cs typeface="Arial" panose="020B0604020202020204" pitchFamily="34" charset="0"/>
              </a:endParaRPr>
            </a:p>
            <a:p>
              <a:pPr marL="342900" marR="0" indent="-342900" algn="just">
                <a:lnSpc>
                  <a:spcPct val="120000"/>
                </a:lnSpc>
                <a:spcBef>
                  <a:spcPts val="600"/>
                </a:spcBef>
                <a:spcAft>
                  <a:spcPts val="600"/>
                </a:spcAft>
                <a:buFont typeface="Wingdings" panose="05000000000000000000" pitchFamily="2" charset="2"/>
                <a:buChar char="Ø"/>
              </a:pPr>
              <a:r>
                <a:rPr lang="nl-NL" sz="2400" dirty="0">
                  <a:solidFill>
                    <a:srgbClr val="000000"/>
                  </a:solidFill>
                  <a:effectLst/>
                  <a:ea typeface="Calibri" panose="020F0502020204030204" pitchFamily="34" charset="0"/>
                  <a:cs typeface="Arial" panose="020B0604020202020204" pitchFamily="34" charset="0"/>
                </a:rPr>
                <a:t>Kết thúc trò chơi, quản trò nêu tên đội dành chiến thắng chung cuộc. Đội đó sẽ nhận được thêm một món quà đặc biệt từ ban tổ chức. </a:t>
              </a:r>
              <a:endParaRPr lang="en-US" sz="2400" dirty="0">
                <a:effectLst/>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11537976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196DA411-07D5-4608-AA8F-8894FEAA7254}"/>
              </a:ext>
            </a:extLst>
          </p:cNvPr>
          <p:cNvGrpSpPr/>
          <p:nvPr/>
        </p:nvGrpSpPr>
        <p:grpSpPr>
          <a:xfrm>
            <a:off x="1607626" y="1592455"/>
            <a:ext cx="6695768" cy="2126669"/>
            <a:chOff x="9112469" y="104956"/>
            <a:chExt cx="3079531" cy="1261242"/>
          </a:xfrm>
        </p:grpSpPr>
        <p:sp>
          <p:nvSpPr>
            <p:cNvPr id="12" name="Cloud 11">
              <a:extLst>
                <a:ext uri="{FF2B5EF4-FFF2-40B4-BE49-F238E27FC236}">
                  <a16:creationId xmlns:a16="http://schemas.microsoft.com/office/drawing/2014/main" id="{993FA9FE-F7AA-4387-8A00-949D5F1437DE}"/>
                </a:ext>
              </a:extLst>
            </p:cNvPr>
            <p:cNvSpPr/>
            <p:nvPr/>
          </p:nvSpPr>
          <p:spPr>
            <a:xfrm>
              <a:off x="9112469" y="104956"/>
              <a:ext cx="3079531" cy="1261242"/>
            </a:xfrm>
            <a:prstGeom prst="cloud">
              <a:avLst/>
            </a:prstGeom>
            <a:solidFill>
              <a:srgbClr val="FFF3F3"/>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491B0E43-EFB5-4637-BB0D-DA40B6B06FE1}"/>
                </a:ext>
              </a:extLst>
            </p:cNvPr>
            <p:cNvSpPr txBox="1"/>
            <p:nvPr/>
          </p:nvSpPr>
          <p:spPr>
            <a:xfrm>
              <a:off x="9915021" y="355819"/>
              <a:ext cx="1571122" cy="759515"/>
            </a:xfrm>
            <a:prstGeom prst="rect">
              <a:avLst/>
            </a:prstGeom>
            <a:noFill/>
          </p:spPr>
          <p:txBody>
            <a:bodyPr wrap="square" rtlCol="0">
              <a:spAutoFit/>
            </a:bodyPr>
            <a:lstStyle/>
            <a:p>
              <a:pPr algn="ctr">
                <a:lnSpc>
                  <a:spcPct val="110000"/>
                </a:lnSpc>
              </a:pPr>
              <a:r>
                <a:rPr lang="en-US" sz="3600" b="1" dirty="0">
                  <a:solidFill>
                    <a:srgbClr val="002060"/>
                  </a:solidFill>
                  <a:cs typeface="Arial" panose="020B0604020202020204" pitchFamily="34" charset="0"/>
                </a:rPr>
                <a:t>Ai </a:t>
              </a:r>
              <a:r>
                <a:rPr lang="en-US" sz="3600" b="1" dirty="0" err="1">
                  <a:solidFill>
                    <a:srgbClr val="002060"/>
                  </a:solidFill>
                  <a:cs typeface="Arial" panose="020B0604020202020204" pitchFamily="34" charset="0"/>
                </a:rPr>
                <a:t>tự</a:t>
              </a:r>
              <a:r>
                <a:rPr lang="en-US" sz="3600" b="1" dirty="0">
                  <a:solidFill>
                    <a:srgbClr val="002060"/>
                  </a:solidFill>
                  <a:cs typeface="Arial" panose="020B0604020202020204" pitchFamily="34" charset="0"/>
                </a:rPr>
                <a:t> tin </a:t>
              </a:r>
              <a:r>
                <a:rPr lang="en-US" sz="3600" b="1" dirty="0" err="1">
                  <a:solidFill>
                    <a:srgbClr val="002060"/>
                  </a:solidFill>
                  <a:cs typeface="Arial" panose="020B0604020202020204" pitchFamily="34" charset="0"/>
                </a:rPr>
                <a:t>làm</a:t>
              </a:r>
              <a:r>
                <a:rPr lang="en-US" sz="3600" b="1" dirty="0">
                  <a:solidFill>
                    <a:srgbClr val="002060"/>
                  </a:solidFill>
                  <a:cs typeface="Arial" panose="020B0604020202020204" pitchFamily="34" charset="0"/>
                </a:rPr>
                <a:t> </a:t>
              </a:r>
              <a:r>
                <a:rPr lang="en-US" sz="3600" b="1" dirty="0" err="1">
                  <a:solidFill>
                    <a:srgbClr val="002060"/>
                  </a:solidFill>
                  <a:cs typeface="Arial" panose="020B0604020202020204" pitchFamily="34" charset="0"/>
                </a:rPr>
                <a:t>quản</a:t>
              </a:r>
              <a:r>
                <a:rPr lang="en-US" sz="3600" b="1" dirty="0">
                  <a:solidFill>
                    <a:srgbClr val="002060"/>
                  </a:solidFill>
                  <a:cs typeface="Arial" panose="020B0604020202020204" pitchFamily="34" charset="0"/>
                </a:rPr>
                <a:t> </a:t>
              </a:r>
              <a:r>
                <a:rPr lang="en-US" sz="3600" b="1" dirty="0" err="1">
                  <a:solidFill>
                    <a:srgbClr val="002060"/>
                  </a:solidFill>
                  <a:cs typeface="Arial" panose="020B0604020202020204" pitchFamily="34" charset="0"/>
                </a:rPr>
                <a:t>trò</a:t>
              </a:r>
              <a:r>
                <a:rPr lang="en-US" sz="3600" b="1" dirty="0">
                  <a:solidFill>
                    <a:srgbClr val="002060"/>
                  </a:solidFill>
                  <a:cs typeface="Arial" panose="020B0604020202020204" pitchFamily="34" charset="0"/>
                </a:rPr>
                <a:t> </a:t>
              </a:r>
              <a:r>
                <a:rPr lang="en-US" sz="3600" b="1" dirty="0" err="1">
                  <a:solidFill>
                    <a:srgbClr val="002060"/>
                  </a:solidFill>
                  <a:cs typeface="Arial" panose="020B0604020202020204" pitchFamily="34" charset="0"/>
                </a:rPr>
                <a:t>nào</a:t>
              </a:r>
              <a:r>
                <a:rPr lang="en-US" sz="3600" b="1" dirty="0">
                  <a:solidFill>
                    <a:srgbClr val="002060"/>
                  </a:solidFill>
                  <a:cs typeface="Arial" panose="020B0604020202020204" pitchFamily="34" charset="0"/>
                </a:rPr>
                <a:t>?</a:t>
              </a:r>
            </a:p>
          </p:txBody>
        </p:sp>
      </p:grpSp>
      <p:pic>
        <p:nvPicPr>
          <p:cNvPr id="14" name="Picture 2" descr="Woman raising hand emoji clipart">
            <a:extLst>
              <a:ext uri="{FF2B5EF4-FFF2-40B4-BE49-F238E27FC236}">
                <a16:creationId xmlns:a16="http://schemas.microsoft.com/office/drawing/2014/main" id="{DCB8B388-9B4B-4BA6-8411-CAF825D2CA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7294" y="2163097"/>
            <a:ext cx="4694903" cy="4694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0777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84D2E1-3FE1-4565-A902-9C31DDA2A6DD}"/>
              </a:ext>
            </a:extLst>
          </p:cNvPr>
          <p:cNvSpPr/>
          <p:nvPr/>
        </p:nvSpPr>
        <p:spPr>
          <a:xfrm>
            <a:off x="3478489" y="1216372"/>
            <a:ext cx="5533535" cy="5377780"/>
          </a:xfrm>
          <a:prstGeom prst="rect">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descr="Hãy chọn giá đúng | Wikia Logos | Fandom">
            <a:extLst>
              <a:ext uri="{FF2B5EF4-FFF2-40B4-BE49-F238E27FC236}">
                <a16:creationId xmlns:a16="http://schemas.microsoft.com/office/drawing/2014/main" id="{2AFCCEE3-6704-4CA5-8196-8EB7EA70172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02009" y="1470927"/>
            <a:ext cx="4705350" cy="4762500"/>
          </a:xfrm>
          <a:prstGeom prst="rect">
            <a:avLst/>
          </a:prstGeom>
          <a:noFill/>
          <a:extLst>
            <a:ext uri="{909E8E84-426E-40DD-AFC4-6F175D3DCCD1}">
              <a14:hiddenFill xmlns:a14="http://schemas.microsoft.com/office/drawing/2010/main">
                <a:solidFill>
                  <a:srgbClr val="FFFFFF"/>
                </a:solidFill>
              </a14:hiddenFill>
            </a:ext>
          </a:extLst>
        </p:spPr>
      </p:pic>
      <p:pic>
        <p:nvPicPr>
          <p:cNvPr id="10" name="Game-hay-chon-gia-dung-Video-hướng-dẫn-chơi-game-24h">
            <a:hlinkClick r:id="" action="ppaction://media"/>
            <a:extLst>
              <a:ext uri="{FF2B5EF4-FFF2-40B4-BE49-F238E27FC236}">
                <a16:creationId xmlns:a16="http://schemas.microsoft.com/office/drawing/2014/main" id="{433217A7-C952-4067-8EE1-7D08B31D8CBA}"/>
              </a:ext>
            </a:extLst>
          </p:cNvPr>
          <p:cNvPicPr>
            <a:picLocks noChangeAspect="1"/>
          </p:cNvPicPr>
          <p:nvPr>
            <a:videoFile r:link="rId1"/>
            <p:extLst>
              <p:ext uri="{DAA4B4D4-6D71-4841-9C94-3DE7FCFB9230}">
                <p14:media xmlns:p14="http://schemas.microsoft.com/office/powerpoint/2010/main" r:embed="rId2">
                  <p14:trim st="2005" end="80667"/>
                </p14:media>
              </p:ext>
            </p:extLst>
          </p:nvPr>
        </p:nvPicPr>
        <p:blipFill>
          <a:blip r:embed="rId6"/>
          <a:stretch>
            <a:fillRect/>
          </a:stretch>
        </p:blipFill>
        <p:spPr>
          <a:xfrm>
            <a:off x="10322350" y="162561"/>
            <a:ext cx="1713584" cy="963891"/>
          </a:xfrm>
          <a:prstGeom prst="rect">
            <a:avLst/>
          </a:prstGeom>
        </p:spPr>
      </p:pic>
    </p:spTree>
    <p:extLst>
      <p:ext uri="{BB962C8B-B14F-4D97-AF65-F5344CB8AC3E}">
        <p14:creationId xmlns:p14="http://schemas.microsoft.com/office/powerpoint/2010/main" val="2986315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333" fill="hold"/>
                                        <p:tgtEl>
                                          <p:spTgt spid="10"/>
                                        </p:tgtEl>
                                      </p:cBhvr>
                                    </p:cmd>
                                  </p:childTnLst>
                                </p:cTn>
                              </p:par>
                              <p:par>
                                <p:cTn id="7" presetID="53" presetClass="entr" presetSubtype="16" repeatCount="indefinite" fill="hold" nodeType="withEffect">
                                  <p:stCondLst>
                                    <p:cond delay="0"/>
                                  </p:stCondLst>
                                  <p:childTnLst>
                                    <p:set>
                                      <p:cBhvr>
                                        <p:cTn id="8" dur="1" fill="hold">
                                          <p:stCondLst>
                                            <p:cond delay="0"/>
                                          </p:stCondLst>
                                        </p:cTn>
                                        <p:tgtEl>
                                          <p:spTgt spid="9218"/>
                                        </p:tgtEl>
                                        <p:attrNameLst>
                                          <p:attrName>style.visibility</p:attrName>
                                        </p:attrNameLst>
                                      </p:cBhvr>
                                      <p:to>
                                        <p:strVal val="visible"/>
                                      </p:to>
                                    </p:set>
                                    <p:anim calcmode="lin" valueType="num">
                                      <p:cBhvr>
                                        <p:cTn id="9" dur="2000" fill="hold"/>
                                        <p:tgtEl>
                                          <p:spTgt spid="9218"/>
                                        </p:tgtEl>
                                        <p:attrNameLst>
                                          <p:attrName>ppt_w</p:attrName>
                                        </p:attrNameLst>
                                      </p:cBhvr>
                                      <p:tavLst>
                                        <p:tav tm="0">
                                          <p:val>
                                            <p:fltVal val="0"/>
                                          </p:val>
                                        </p:tav>
                                        <p:tav tm="100000">
                                          <p:val>
                                            <p:strVal val="#ppt_w"/>
                                          </p:val>
                                        </p:tav>
                                      </p:tavLst>
                                    </p:anim>
                                    <p:anim calcmode="lin" valueType="num">
                                      <p:cBhvr>
                                        <p:cTn id="10" dur="2000" fill="hold"/>
                                        <p:tgtEl>
                                          <p:spTgt spid="9218"/>
                                        </p:tgtEl>
                                        <p:attrNameLst>
                                          <p:attrName>ppt_h</p:attrName>
                                        </p:attrNameLst>
                                      </p:cBhvr>
                                      <p:tavLst>
                                        <p:tav tm="0">
                                          <p:val>
                                            <p:fltVal val="0"/>
                                          </p:val>
                                        </p:tav>
                                        <p:tav tm="100000">
                                          <p:val>
                                            <p:strVal val="#ppt_h"/>
                                          </p:val>
                                        </p:tav>
                                      </p:tavLst>
                                    </p:anim>
                                    <p:animEffect transition="in" filter="fade">
                                      <p:cBhvr>
                                        <p:cTn id="11" dur="2000"/>
                                        <p:tgtEl>
                                          <p:spTgt spid="9218"/>
                                        </p:tgtEl>
                                      </p:cBhvr>
                                    </p:animEffect>
                                  </p:childTnLst>
                                </p:cTn>
                              </p:par>
                              <p:par>
                                <p:cTn id="12" presetID="16" presetClass="entr" presetSubtype="21" repeatCount="indefinite"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repeatCount="indefinite" fill="hold" display="0">
                  <p:stCondLst>
                    <p:cond delay="indefinite"/>
                  </p:stCondLst>
                </p:cTn>
                <p:tgtEl>
                  <p:spTgt spid="10"/>
                </p:tgtEl>
              </p:cMediaNode>
            </p:video>
            <p:seq concurrent="1" nextAc="seek">
              <p:cTn id="16" restart="whenNotActive" fill="hold" evtFilter="cancelBubble" nodeType="interactiveSeq">
                <p:stCondLst>
                  <p:cond evt="onClick" delay="0">
                    <p:tgtEl>
                      <p:spTgt spid="10"/>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10"/>
                                        </p:tgtEl>
                                      </p:cBhvr>
                                    </p:cmd>
                                  </p:childTnLst>
                                </p:cTn>
                              </p:par>
                            </p:childTnLst>
                          </p:cTn>
                        </p:par>
                      </p:childTnLst>
                    </p:cTn>
                  </p:par>
                </p:childTnLst>
              </p:cTn>
              <p:nextCondLst>
                <p:cond evt="onClick" delay="0">
                  <p:tgtEl>
                    <p:spTgt spid="10"/>
                  </p:tgtEl>
                </p:cond>
              </p:nextCondLst>
            </p:seq>
          </p:childTnLst>
        </p:cTn>
      </p:par>
    </p:tnLst>
    <p:bldLst>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00FDCB99-CF97-452A-9820-366B8CB85FDB}"/>
              </a:ext>
            </a:extLst>
          </p:cNvPr>
          <p:cNvGrpSpPr/>
          <p:nvPr/>
        </p:nvGrpSpPr>
        <p:grpSpPr>
          <a:xfrm>
            <a:off x="3559274" y="1208111"/>
            <a:ext cx="8308261" cy="2321669"/>
            <a:chOff x="8775717" y="104956"/>
            <a:chExt cx="3257101" cy="1261242"/>
          </a:xfrm>
        </p:grpSpPr>
        <p:sp>
          <p:nvSpPr>
            <p:cNvPr id="12" name="Cloud 11">
              <a:extLst>
                <a:ext uri="{FF2B5EF4-FFF2-40B4-BE49-F238E27FC236}">
                  <a16:creationId xmlns:a16="http://schemas.microsoft.com/office/drawing/2014/main" id="{B98FE14E-CC3D-4C03-8FB2-D5AD26BB1197}"/>
                </a:ext>
              </a:extLst>
            </p:cNvPr>
            <p:cNvSpPr/>
            <p:nvPr/>
          </p:nvSpPr>
          <p:spPr>
            <a:xfrm>
              <a:off x="8775717" y="104956"/>
              <a:ext cx="3257101" cy="1261242"/>
            </a:xfrm>
            <a:prstGeom prst="cloud">
              <a:avLst/>
            </a:prstGeom>
            <a:solidFill>
              <a:srgbClr val="FFF3F3"/>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46051B64-2CA0-4973-9444-6F9AD8534ED8}"/>
                </a:ext>
              </a:extLst>
            </p:cNvPr>
            <p:cNvSpPr txBox="1"/>
            <p:nvPr/>
          </p:nvSpPr>
          <p:spPr>
            <a:xfrm>
              <a:off x="9182118" y="280499"/>
              <a:ext cx="2589569" cy="910155"/>
            </a:xfrm>
            <a:prstGeom prst="rect">
              <a:avLst/>
            </a:prstGeom>
            <a:noFill/>
          </p:spPr>
          <p:txBody>
            <a:bodyPr wrap="square" rtlCol="0">
              <a:spAutoFit/>
            </a:bodyPr>
            <a:lstStyle/>
            <a:p>
              <a:pPr algn="ctr">
                <a:lnSpc>
                  <a:spcPct val="110000"/>
                </a:lnSpc>
              </a:pPr>
              <a:r>
                <a:rPr lang="en-US" sz="3200" b="1" dirty="0" err="1">
                  <a:solidFill>
                    <a:srgbClr val="002060"/>
                  </a:solidFill>
                  <a:cs typeface="Arial" panose="020B0604020202020204" pitchFamily="34" charset="0"/>
                </a:rPr>
                <a:t>Trò</a:t>
              </a:r>
              <a:r>
                <a:rPr lang="en-US" sz="3200" b="1" dirty="0">
                  <a:solidFill>
                    <a:srgbClr val="002060"/>
                  </a:solidFill>
                  <a:cs typeface="Arial" panose="020B0604020202020204" pitchFamily="34" charset="0"/>
                </a:rPr>
                <a:t> </a:t>
              </a:r>
              <a:r>
                <a:rPr lang="en-US" sz="3200" b="1" dirty="0" err="1">
                  <a:solidFill>
                    <a:srgbClr val="002060"/>
                  </a:solidFill>
                  <a:cs typeface="Arial" panose="020B0604020202020204" pitchFamily="34" charset="0"/>
                </a:rPr>
                <a:t>chơi</a:t>
              </a:r>
              <a:r>
                <a:rPr lang="en-US" sz="3200" b="1" dirty="0">
                  <a:solidFill>
                    <a:srgbClr val="002060"/>
                  </a:solidFill>
                  <a:cs typeface="Arial" panose="020B0604020202020204" pitchFamily="34" charset="0"/>
                </a:rPr>
                <a:t> “</a:t>
              </a:r>
              <a:r>
                <a:rPr lang="en-US" sz="3200" b="1" dirty="0" err="1">
                  <a:solidFill>
                    <a:srgbClr val="002060"/>
                  </a:solidFill>
                  <a:cs typeface="Arial" panose="020B0604020202020204" pitchFamily="34" charset="0"/>
                </a:rPr>
                <a:t>hãy</a:t>
              </a:r>
              <a:r>
                <a:rPr lang="en-US" sz="3200" b="1" dirty="0">
                  <a:solidFill>
                    <a:srgbClr val="002060"/>
                  </a:solidFill>
                  <a:cs typeface="Arial" panose="020B0604020202020204" pitchFamily="34" charset="0"/>
                </a:rPr>
                <a:t> </a:t>
              </a:r>
              <a:r>
                <a:rPr lang="en-US" sz="3200" b="1" dirty="0" err="1">
                  <a:solidFill>
                    <a:srgbClr val="002060"/>
                  </a:solidFill>
                  <a:cs typeface="Arial" panose="020B0604020202020204" pitchFamily="34" charset="0"/>
                </a:rPr>
                <a:t>chọn</a:t>
              </a:r>
              <a:r>
                <a:rPr lang="en-US" sz="3200" b="1" dirty="0">
                  <a:solidFill>
                    <a:srgbClr val="002060"/>
                  </a:solidFill>
                  <a:cs typeface="Arial" panose="020B0604020202020204" pitchFamily="34" charset="0"/>
                </a:rPr>
                <a:t> </a:t>
              </a:r>
              <a:r>
                <a:rPr lang="en-US" sz="3200" b="1" dirty="0" err="1">
                  <a:solidFill>
                    <a:srgbClr val="002060"/>
                  </a:solidFill>
                  <a:cs typeface="Arial" panose="020B0604020202020204" pitchFamily="34" charset="0"/>
                </a:rPr>
                <a:t>giá</a:t>
              </a:r>
              <a:r>
                <a:rPr lang="en-US" sz="3200" b="1" dirty="0">
                  <a:solidFill>
                    <a:srgbClr val="002060"/>
                  </a:solidFill>
                  <a:cs typeface="Arial" panose="020B0604020202020204" pitchFamily="34" charset="0"/>
                </a:rPr>
                <a:t> </a:t>
              </a:r>
              <a:r>
                <a:rPr lang="en-US" sz="3200" b="1" dirty="0" err="1">
                  <a:solidFill>
                    <a:srgbClr val="002060"/>
                  </a:solidFill>
                  <a:cs typeface="Arial" panose="020B0604020202020204" pitchFamily="34" charset="0"/>
                </a:rPr>
                <a:t>đúng</a:t>
              </a:r>
              <a:r>
                <a:rPr lang="en-US" sz="3200" b="1" dirty="0">
                  <a:solidFill>
                    <a:srgbClr val="002060"/>
                  </a:solidFill>
                  <a:cs typeface="Arial" panose="020B0604020202020204" pitchFamily="34" charset="0"/>
                </a:rPr>
                <a:t>” </a:t>
              </a:r>
              <a:r>
                <a:rPr lang="en-US" sz="3200" b="1" dirty="0" err="1">
                  <a:solidFill>
                    <a:srgbClr val="002060"/>
                  </a:solidFill>
                  <a:cs typeface="Arial" panose="020B0604020202020204" pitchFamily="34" charset="0"/>
                </a:rPr>
                <a:t>đã</a:t>
              </a:r>
              <a:r>
                <a:rPr lang="en-US" sz="3200" b="1" dirty="0">
                  <a:solidFill>
                    <a:srgbClr val="002060"/>
                  </a:solidFill>
                  <a:cs typeface="Arial" panose="020B0604020202020204" pitchFamily="34" charset="0"/>
                </a:rPr>
                <a:t> </a:t>
              </a:r>
              <a:r>
                <a:rPr lang="en-US" sz="3200" b="1" dirty="0" err="1">
                  <a:solidFill>
                    <a:srgbClr val="002060"/>
                  </a:solidFill>
                  <a:cs typeface="Arial" panose="020B0604020202020204" pitchFamily="34" charset="0"/>
                </a:rPr>
                <a:t>giúp</a:t>
              </a:r>
              <a:r>
                <a:rPr lang="en-US" sz="3200" b="1" dirty="0">
                  <a:solidFill>
                    <a:srgbClr val="002060"/>
                  </a:solidFill>
                  <a:cs typeface="Arial" panose="020B0604020202020204" pitchFamily="34" charset="0"/>
                </a:rPr>
                <a:t> </a:t>
              </a:r>
              <a:r>
                <a:rPr lang="en-US" sz="3200" b="1" dirty="0" err="1">
                  <a:solidFill>
                    <a:srgbClr val="002060"/>
                  </a:solidFill>
                  <a:cs typeface="Arial" panose="020B0604020202020204" pitchFamily="34" charset="0"/>
                </a:rPr>
                <a:t>ích</a:t>
              </a:r>
              <a:r>
                <a:rPr lang="en-US" sz="3200" b="1" dirty="0">
                  <a:solidFill>
                    <a:srgbClr val="002060"/>
                  </a:solidFill>
                  <a:cs typeface="Arial" panose="020B0604020202020204" pitchFamily="34" charset="0"/>
                </a:rPr>
                <a:t> </a:t>
              </a:r>
              <a:r>
                <a:rPr lang="en-US" sz="3200" b="1" dirty="0" err="1">
                  <a:solidFill>
                    <a:srgbClr val="002060"/>
                  </a:solidFill>
                  <a:cs typeface="Arial" panose="020B0604020202020204" pitchFamily="34" charset="0"/>
                </a:rPr>
                <a:t>gì</a:t>
              </a:r>
              <a:r>
                <a:rPr lang="en-US" sz="3200" b="1" dirty="0">
                  <a:solidFill>
                    <a:srgbClr val="002060"/>
                  </a:solidFill>
                  <a:cs typeface="Arial" panose="020B0604020202020204" pitchFamily="34" charset="0"/>
                </a:rPr>
                <a:t> </a:t>
              </a:r>
              <a:r>
                <a:rPr lang="en-US" sz="3200" b="1" dirty="0" err="1">
                  <a:solidFill>
                    <a:srgbClr val="002060"/>
                  </a:solidFill>
                  <a:cs typeface="Arial" panose="020B0604020202020204" pitchFamily="34" charset="0"/>
                </a:rPr>
                <a:t>cho</a:t>
              </a:r>
              <a:r>
                <a:rPr lang="en-US" sz="3200" b="1" dirty="0">
                  <a:solidFill>
                    <a:srgbClr val="002060"/>
                  </a:solidFill>
                  <a:cs typeface="Arial" panose="020B0604020202020204" pitchFamily="34" charset="0"/>
                </a:rPr>
                <a:t> </a:t>
              </a:r>
              <a:r>
                <a:rPr lang="en-US" sz="3200" b="1" dirty="0" err="1">
                  <a:solidFill>
                    <a:srgbClr val="002060"/>
                  </a:solidFill>
                  <a:cs typeface="Arial" panose="020B0604020202020204" pitchFamily="34" charset="0"/>
                </a:rPr>
                <a:t>em</a:t>
              </a:r>
              <a:r>
                <a:rPr lang="en-US" sz="3200" b="1" dirty="0">
                  <a:solidFill>
                    <a:srgbClr val="002060"/>
                  </a:solidFill>
                  <a:cs typeface="Arial" panose="020B0604020202020204" pitchFamily="34" charset="0"/>
                </a:rPr>
                <a:t> </a:t>
              </a:r>
              <a:r>
                <a:rPr lang="en-US" sz="3200" b="1" dirty="0" err="1">
                  <a:solidFill>
                    <a:srgbClr val="002060"/>
                  </a:solidFill>
                  <a:cs typeface="Arial" panose="020B0604020202020204" pitchFamily="34" charset="0"/>
                </a:rPr>
                <a:t>trong</a:t>
              </a:r>
              <a:r>
                <a:rPr lang="en-US" sz="3200" b="1" dirty="0">
                  <a:solidFill>
                    <a:srgbClr val="002060"/>
                  </a:solidFill>
                  <a:cs typeface="Arial" panose="020B0604020202020204" pitchFamily="34" charset="0"/>
                </a:rPr>
                <a:t> </a:t>
              </a:r>
              <a:r>
                <a:rPr lang="en-US" sz="3200" b="1" dirty="0" err="1">
                  <a:solidFill>
                    <a:srgbClr val="002060"/>
                  </a:solidFill>
                  <a:cs typeface="Arial" panose="020B0604020202020204" pitchFamily="34" charset="0"/>
                </a:rPr>
                <a:t>cuộc</a:t>
              </a:r>
              <a:r>
                <a:rPr lang="en-US" sz="3200" b="1" dirty="0">
                  <a:solidFill>
                    <a:srgbClr val="002060"/>
                  </a:solidFill>
                  <a:cs typeface="Arial" panose="020B0604020202020204" pitchFamily="34" charset="0"/>
                </a:rPr>
                <a:t> </a:t>
              </a:r>
              <a:r>
                <a:rPr lang="en-US" sz="3200" b="1" dirty="0" err="1">
                  <a:solidFill>
                    <a:srgbClr val="002060"/>
                  </a:solidFill>
                  <a:cs typeface="Arial" panose="020B0604020202020204" pitchFamily="34" charset="0"/>
                </a:rPr>
                <a:t>sống</a:t>
              </a:r>
              <a:r>
                <a:rPr lang="en-US" sz="3200" b="1" dirty="0">
                  <a:solidFill>
                    <a:srgbClr val="002060"/>
                  </a:solidFill>
                  <a:cs typeface="Arial" panose="020B0604020202020204" pitchFamily="34" charset="0"/>
                </a:rPr>
                <a:t> </a:t>
              </a:r>
              <a:r>
                <a:rPr lang="en-US" sz="3200" b="1" dirty="0" err="1">
                  <a:solidFill>
                    <a:srgbClr val="002060"/>
                  </a:solidFill>
                  <a:cs typeface="Arial" panose="020B0604020202020204" pitchFamily="34" charset="0"/>
                </a:rPr>
                <a:t>hằng</a:t>
              </a:r>
              <a:r>
                <a:rPr lang="en-US" sz="3200" b="1" dirty="0">
                  <a:solidFill>
                    <a:srgbClr val="002060"/>
                  </a:solidFill>
                  <a:cs typeface="Arial" panose="020B0604020202020204" pitchFamily="34" charset="0"/>
                </a:rPr>
                <a:t> </a:t>
              </a:r>
              <a:r>
                <a:rPr lang="en-US" sz="3200" b="1" dirty="0" err="1">
                  <a:solidFill>
                    <a:srgbClr val="002060"/>
                  </a:solidFill>
                  <a:cs typeface="Arial" panose="020B0604020202020204" pitchFamily="34" charset="0"/>
                </a:rPr>
                <a:t>ngày</a:t>
              </a:r>
              <a:r>
                <a:rPr lang="en-US" sz="3200" b="1" dirty="0">
                  <a:solidFill>
                    <a:srgbClr val="002060"/>
                  </a:solidFill>
                  <a:cs typeface="Arial" panose="020B0604020202020204" pitchFamily="34" charset="0"/>
                </a:rPr>
                <a:t>?</a:t>
              </a:r>
            </a:p>
          </p:txBody>
        </p:sp>
      </p:grpSp>
      <p:pic>
        <p:nvPicPr>
          <p:cNvPr id="11268" name="Picture 4" descr="(Vanessa) Girl is Questioning clipart">
            <a:extLst>
              <a:ext uri="{FF2B5EF4-FFF2-40B4-BE49-F238E27FC236}">
                <a16:creationId xmlns:a16="http://schemas.microsoft.com/office/drawing/2014/main" id="{D46D4173-7734-4C60-907F-4733AD76D6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174" y="2089355"/>
            <a:ext cx="3636092" cy="47686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78488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5364" name="Picture 4" descr="KỸ NĂNG LÀM VIỆC NHÓM HIỆU QUẢ – SACUS">
            <a:extLst>
              <a:ext uri="{FF2B5EF4-FFF2-40B4-BE49-F238E27FC236}">
                <a16:creationId xmlns:a16="http://schemas.microsoft.com/office/drawing/2014/main" id="{5E84D800-0CEF-4182-9926-8F62A0E225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9711" y="1172083"/>
            <a:ext cx="4876800" cy="2619375"/>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a:extLst>
              <a:ext uri="{FF2B5EF4-FFF2-40B4-BE49-F238E27FC236}">
                <a16:creationId xmlns:a16="http://schemas.microsoft.com/office/drawing/2014/main" id="{D4D6BFEE-0C72-43DF-8B47-6D0A460DDC66}"/>
              </a:ext>
            </a:extLst>
          </p:cNvPr>
          <p:cNvGrpSpPr/>
          <p:nvPr/>
        </p:nvGrpSpPr>
        <p:grpSpPr>
          <a:xfrm>
            <a:off x="229235" y="1897731"/>
            <a:ext cx="6596232" cy="4043435"/>
            <a:chOff x="316651" y="1050055"/>
            <a:chExt cx="8740877" cy="5813635"/>
          </a:xfrm>
        </p:grpSpPr>
        <p:sp>
          <p:nvSpPr>
            <p:cNvPr id="12" name="Rectangle: Diagonal Corners Rounded 11">
              <a:extLst>
                <a:ext uri="{FF2B5EF4-FFF2-40B4-BE49-F238E27FC236}">
                  <a16:creationId xmlns:a16="http://schemas.microsoft.com/office/drawing/2014/main" id="{1465905E-1030-4F18-A3B9-B474DAE5AF8A}"/>
                </a:ext>
              </a:extLst>
            </p:cNvPr>
            <p:cNvSpPr/>
            <p:nvPr/>
          </p:nvSpPr>
          <p:spPr>
            <a:xfrm>
              <a:off x="316651" y="1050055"/>
              <a:ext cx="8740877" cy="5813635"/>
            </a:xfrm>
            <a:prstGeom prst="round2DiagRect">
              <a:avLst>
                <a:gd name="adj1" fmla="val 9980"/>
                <a:gd name="adj2" fmla="val 0"/>
              </a:avLst>
            </a:prstGeom>
            <a:noFill/>
            <a:ln w="19050">
              <a:solidFill>
                <a:srgbClr val="00206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68CDD727-B926-4A3A-BE03-D0F4F59C56C0}"/>
                </a:ext>
              </a:extLst>
            </p:cNvPr>
            <p:cNvSpPr txBox="1"/>
            <p:nvPr/>
          </p:nvSpPr>
          <p:spPr>
            <a:xfrm>
              <a:off x="449265" y="1354842"/>
              <a:ext cx="8498002" cy="5114425"/>
            </a:xfrm>
            <a:prstGeom prst="rect">
              <a:avLst/>
            </a:prstGeom>
            <a:noFill/>
          </p:spPr>
          <p:txBody>
            <a:bodyPr wrap="square">
              <a:spAutoFit/>
            </a:bodyPr>
            <a:lstStyle/>
            <a:p>
              <a:pPr marL="342900" marR="0" indent="-342900" algn="just">
                <a:lnSpc>
                  <a:spcPct val="130000"/>
                </a:lnSpc>
                <a:spcBef>
                  <a:spcPts val="600"/>
                </a:spcBef>
                <a:spcAft>
                  <a:spcPts val="600"/>
                </a:spcAft>
                <a:buFont typeface="Wingdings" panose="05000000000000000000" pitchFamily="2" charset="2"/>
                <a:buChar char="Ø"/>
              </a:pPr>
              <a:r>
                <a:rPr lang="nl-NL" sz="2400" dirty="0">
                  <a:solidFill>
                    <a:srgbClr val="000000"/>
                  </a:solidFill>
                  <a:effectLst/>
                  <a:ea typeface="Calibri" panose="020F0502020204030204" pitchFamily="34" charset="0"/>
                  <a:cs typeface="Arial" panose="020B0604020202020204" pitchFamily="34" charset="0"/>
                </a:rPr>
                <a:t>Trò chơi này giúp các em biết thêm về giá của một số đồ dùng học tập, sách vở,...và hiểu thêm về vai trò của đồng tiền trong trao đổi hàng hóa. </a:t>
              </a:r>
            </a:p>
            <a:p>
              <a:pPr marL="342900" marR="0" indent="-342900" algn="just">
                <a:lnSpc>
                  <a:spcPct val="130000"/>
                </a:lnSpc>
                <a:spcBef>
                  <a:spcPts val="600"/>
                </a:spcBef>
                <a:spcAft>
                  <a:spcPts val="600"/>
                </a:spcAft>
                <a:buFont typeface="Wingdings" panose="05000000000000000000" pitchFamily="2" charset="2"/>
                <a:buChar char="Ø"/>
              </a:pPr>
              <a:r>
                <a:rPr lang="nl-NL" sz="2400" dirty="0">
                  <a:solidFill>
                    <a:srgbClr val="000000"/>
                  </a:solidFill>
                  <a:effectLst/>
                  <a:ea typeface="Calibri" panose="020F0502020204030204" pitchFamily="34" charset="0"/>
                  <a:cs typeface="Arial" panose="020B0604020202020204" pitchFamily="34" charset="0"/>
                </a:rPr>
                <a:t>Đồng thời, phát triển kĩ năng làm việc nhóm, tinh thần đoàn kết, hợp tác để cùng chiến thắng.</a:t>
              </a:r>
              <a:endParaRPr lang="en-US" sz="2400" dirty="0">
                <a:effectLst/>
                <a:ea typeface="Calibri" panose="020F0502020204030204" pitchFamily="34" charset="0"/>
                <a:cs typeface="Arial" panose="020B0604020202020204" pitchFamily="34" charset="0"/>
              </a:endParaRPr>
            </a:p>
          </p:txBody>
        </p:sp>
      </p:grpSp>
      <p:grpSp>
        <p:nvGrpSpPr>
          <p:cNvPr id="14" name="Google Shape;1578;p19">
            <a:extLst>
              <a:ext uri="{FF2B5EF4-FFF2-40B4-BE49-F238E27FC236}">
                <a16:creationId xmlns:a16="http://schemas.microsoft.com/office/drawing/2014/main" id="{E38E3ACA-E31F-4AB7-84E6-713384B372F6}"/>
              </a:ext>
            </a:extLst>
          </p:cNvPr>
          <p:cNvGrpSpPr/>
          <p:nvPr/>
        </p:nvGrpSpPr>
        <p:grpSpPr>
          <a:xfrm>
            <a:off x="8131820" y="3836528"/>
            <a:ext cx="2115232" cy="2132025"/>
            <a:chOff x="5710380" y="1778225"/>
            <a:chExt cx="2115232" cy="2132025"/>
          </a:xfrm>
        </p:grpSpPr>
        <p:sp>
          <p:nvSpPr>
            <p:cNvPr id="15" name="Google Shape;1579;p19">
              <a:extLst>
                <a:ext uri="{FF2B5EF4-FFF2-40B4-BE49-F238E27FC236}">
                  <a16:creationId xmlns:a16="http://schemas.microsoft.com/office/drawing/2014/main" id="{A3901B94-CBE7-4996-B2C0-8F58C4A96685}"/>
                </a:ext>
              </a:extLst>
            </p:cNvPr>
            <p:cNvSpPr/>
            <p:nvPr/>
          </p:nvSpPr>
          <p:spPr>
            <a:xfrm>
              <a:off x="6669723" y="2461109"/>
              <a:ext cx="345755" cy="529754"/>
            </a:xfrm>
            <a:custGeom>
              <a:avLst/>
              <a:gdLst/>
              <a:ahLst/>
              <a:cxnLst/>
              <a:rect l="l" t="t" r="r" b="b"/>
              <a:pathLst>
                <a:path w="2285" h="3501" extrusionOk="0">
                  <a:moveTo>
                    <a:pt x="0" y="1"/>
                  </a:moveTo>
                  <a:lnTo>
                    <a:pt x="0" y="56"/>
                  </a:lnTo>
                  <a:lnTo>
                    <a:pt x="2222" y="56"/>
                  </a:lnTo>
                  <a:lnTo>
                    <a:pt x="2222" y="3501"/>
                  </a:lnTo>
                  <a:lnTo>
                    <a:pt x="2285" y="3501"/>
                  </a:lnTo>
                  <a:lnTo>
                    <a:pt x="2285" y="1"/>
                  </a:lnTo>
                  <a:close/>
                </a:path>
              </a:pathLst>
            </a:custGeom>
            <a:solidFill>
              <a:srgbClr val="E637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580;p19">
              <a:extLst>
                <a:ext uri="{FF2B5EF4-FFF2-40B4-BE49-F238E27FC236}">
                  <a16:creationId xmlns:a16="http://schemas.microsoft.com/office/drawing/2014/main" id="{07969A42-0134-4200-B904-488BDC3B4EFB}"/>
                </a:ext>
              </a:extLst>
            </p:cNvPr>
            <p:cNvSpPr/>
            <p:nvPr/>
          </p:nvSpPr>
          <p:spPr>
            <a:xfrm>
              <a:off x="5710380" y="3577055"/>
              <a:ext cx="2115232" cy="333196"/>
            </a:xfrm>
            <a:custGeom>
              <a:avLst/>
              <a:gdLst/>
              <a:ahLst/>
              <a:cxnLst/>
              <a:rect l="l" t="t" r="r" b="b"/>
              <a:pathLst>
                <a:path w="13979" h="2202" extrusionOk="0">
                  <a:moveTo>
                    <a:pt x="6972" y="0"/>
                  </a:moveTo>
                  <a:cubicBezTo>
                    <a:pt x="3125" y="0"/>
                    <a:pt x="0" y="493"/>
                    <a:pt x="0" y="1098"/>
                  </a:cubicBezTo>
                  <a:cubicBezTo>
                    <a:pt x="0" y="1709"/>
                    <a:pt x="3125" y="2202"/>
                    <a:pt x="6972" y="2202"/>
                  </a:cubicBezTo>
                  <a:cubicBezTo>
                    <a:pt x="10854" y="2202"/>
                    <a:pt x="13979" y="1709"/>
                    <a:pt x="13979" y="1098"/>
                  </a:cubicBezTo>
                  <a:cubicBezTo>
                    <a:pt x="13979" y="493"/>
                    <a:pt x="10854" y="0"/>
                    <a:pt x="6972" y="0"/>
                  </a:cubicBezTo>
                  <a:close/>
                </a:path>
              </a:pathLst>
            </a:custGeom>
            <a:solidFill>
              <a:srgbClr val="F0F1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581;p19">
              <a:extLst>
                <a:ext uri="{FF2B5EF4-FFF2-40B4-BE49-F238E27FC236}">
                  <a16:creationId xmlns:a16="http://schemas.microsoft.com/office/drawing/2014/main" id="{457D864B-512F-4532-AB3E-CF9F810E1E9E}"/>
                </a:ext>
              </a:extLst>
            </p:cNvPr>
            <p:cNvSpPr/>
            <p:nvPr/>
          </p:nvSpPr>
          <p:spPr>
            <a:xfrm>
              <a:off x="5920558" y="1778225"/>
              <a:ext cx="1663406" cy="1313566"/>
            </a:xfrm>
            <a:custGeom>
              <a:avLst/>
              <a:gdLst/>
              <a:ahLst/>
              <a:cxnLst/>
              <a:rect l="l" t="t" r="r" b="b"/>
              <a:pathLst>
                <a:path w="10993" h="8681" extrusionOk="0">
                  <a:moveTo>
                    <a:pt x="8882" y="0"/>
                  </a:moveTo>
                  <a:lnTo>
                    <a:pt x="0" y="4049"/>
                  </a:lnTo>
                  <a:lnTo>
                    <a:pt x="2139" y="8680"/>
                  </a:lnTo>
                  <a:lnTo>
                    <a:pt x="10993" y="4625"/>
                  </a:lnTo>
                  <a:lnTo>
                    <a:pt x="8882" y="0"/>
                  </a:lnTo>
                  <a:close/>
                </a:path>
              </a:pathLst>
            </a:custGeom>
            <a:solidFill>
              <a:srgbClr val="3280A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582;p19">
              <a:extLst>
                <a:ext uri="{FF2B5EF4-FFF2-40B4-BE49-F238E27FC236}">
                  <a16:creationId xmlns:a16="http://schemas.microsoft.com/office/drawing/2014/main" id="{1C502B46-A686-4D96-9C08-F5B117B43ABB}"/>
                </a:ext>
              </a:extLst>
            </p:cNvPr>
            <p:cNvSpPr/>
            <p:nvPr/>
          </p:nvSpPr>
          <p:spPr>
            <a:xfrm>
              <a:off x="7128816" y="2417076"/>
              <a:ext cx="262834" cy="157670"/>
            </a:xfrm>
            <a:custGeom>
              <a:avLst/>
              <a:gdLst/>
              <a:ahLst/>
              <a:cxnLst/>
              <a:rect l="l" t="t" r="r" b="b"/>
              <a:pathLst>
                <a:path w="1737" h="1042" extrusionOk="0">
                  <a:moveTo>
                    <a:pt x="1591" y="0"/>
                  </a:moveTo>
                  <a:lnTo>
                    <a:pt x="1" y="750"/>
                  </a:lnTo>
                  <a:lnTo>
                    <a:pt x="119" y="1042"/>
                  </a:lnTo>
                  <a:lnTo>
                    <a:pt x="1737" y="292"/>
                  </a:lnTo>
                  <a:lnTo>
                    <a:pt x="159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583;p19">
              <a:extLst>
                <a:ext uri="{FF2B5EF4-FFF2-40B4-BE49-F238E27FC236}">
                  <a16:creationId xmlns:a16="http://schemas.microsoft.com/office/drawing/2014/main" id="{76E74888-7985-48D8-93AC-8A1DDBF12CF3}"/>
                </a:ext>
              </a:extLst>
            </p:cNvPr>
            <p:cNvSpPr/>
            <p:nvPr/>
          </p:nvSpPr>
          <p:spPr>
            <a:xfrm>
              <a:off x="7211888" y="2364418"/>
              <a:ext cx="145111" cy="78986"/>
            </a:xfrm>
            <a:custGeom>
              <a:avLst/>
              <a:gdLst/>
              <a:ahLst/>
              <a:cxnLst/>
              <a:rect l="l" t="t" r="r" b="b"/>
              <a:pathLst>
                <a:path w="959" h="522" extrusionOk="0">
                  <a:moveTo>
                    <a:pt x="896" y="1"/>
                  </a:moveTo>
                  <a:lnTo>
                    <a:pt x="0" y="404"/>
                  </a:lnTo>
                  <a:lnTo>
                    <a:pt x="63" y="522"/>
                  </a:lnTo>
                  <a:lnTo>
                    <a:pt x="959" y="119"/>
                  </a:lnTo>
                  <a:lnTo>
                    <a:pt x="89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584;p19">
              <a:extLst>
                <a:ext uri="{FF2B5EF4-FFF2-40B4-BE49-F238E27FC236}">
                  <a16:creationId xmlns:a16="http://schemas.microsoft.com/office/drawing/2014/main" id="{7A406F33-5E12-4734-B89B-65C53F57CD5A}"/>
                </a:ext>
              </a:extLst>
            </p:cNvPr>
            <p:cNvSpPr/>
            <p:nvPr/>
          </p:nvSpPr>
          <p:spPr>
            <a:xfrm>
              <a:off x="7242303" y="2329767"/>
              <a:ext cx="96842" cy="61131"/>
            </a:xfrm>
            <a:custGeom>
              <a:avLst/>
              <a:gdLst/>
              <a:ahLst/>
              <a:cxnLst/>
              <a:rect l="l" t="t" r="r" b="b"/>
              <a:pathLst>
                <a:path w="640" h="404" extrusionOk="0">
                  <a:moveTo>
                    <a:pt x="584" y="1"/>
                  </a:moveTo>
                  <a:lnTo>
                    <a:pt x="1" y="258"/>
                  </a:lnTo>
                  <a:lnTo>
                    <a:pt x="63" y="404"/>
                  </a:lnTo>
                  <a:lnTo>
                    <a:pt x="640" y="112"/>
                  </a:lnTo>
                  <a:lnTo>
                    <a:pt x="58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585;p19">
              <a:extLst>
                <a:ext uri="{FF2B5EF4-FFF2-40B4-BE49-F238E27FC236}">
                  <a16:creationId xmlns:a16="http://schemas.microsoft.com/office/drawing/2014/main" id="{21802165-582A-4986-A611-445D1D7B99F5}"/>
                </a:ext>
              </a:extLst>
            </p:cNvPr>
            <p:cNvSpPr/>
            <p:nvPr/>
          </p:nvSpPr>
          <p:spPr>
            <a:xfrm>
              <a:off x="6126499" y="2364418"/>
              <a:ext cx="139815" cy="78986"/>
            </a:xfrm>
            <a:custGeom>
              <a:avLst/>
              <a:gdLst/>
              <a:ahLst/>
              <a:cxnLst/>
              <a:rect l="l" t="t" r="r" b="b"/>
              <a:pathLst>
                <a:path w="924" h="522" extrusionOk="0">
                  <a:moveTo>
                    <a:pt x="868" y="1"/>
                  </a:moveTo>
                  <a:lnTo>
                    <a:pt x="0" y="404"/>
                  </a:lnTo>
                  <a:lnTo>
                    <a:pt x="56" y="522"/>
                  </a:lnTo>
                  <a:lnTo>
                    <a:pt x="924" y="119"/>
                  </a:lnTo>
                  <a:lnTo>
                    <a:pt x="86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586;p19">
              <a:extLst>
                <a:ext uri="{FF2B5EF4-FFF2-40B4-BE49-F238E27FC236}">
                  <a16:creationId xmlns:a16="http://schemas.microsoft.com/office/drawing/2014/main" id="{0BC0BDFC-5001-443B-8217-23D0CE3A9813}"/>
                </a:ext>
              </a:extLst>
            </p:cNvPr>
            <p:cNvSpPr/>
            <p:nvPr/>
          </p:nvSpPr>
          <p:spPr>
            <a:xfrm>
              <a:off x="6139058" y="2417076"/>
              <a:ext cx="96842" cy="60980"/>
            </a:xfrm>
            <a:custGeom>
              <a:avLst/>
              <a:gdLst/>
              <a:ahLst/>
              <a:cxnLst/>
              <a:rect l="l" t="t" r="r" b="b"/>
              <a:pathLst>
                <a:path w="640" h="403" extrusionOk="0">
                  <a:moveTo>
                    <a:pt x="584" y="0"/>
                  </a:moveTo>
                  <a:lnTo>
                    <a:pt x="0" y="257"/>
                  </a:lnTo>
                  <a:lnTo>
                    <a:pt x="63" y="403"/>
                  </a:lnTo>
                  <a:lnTo>
                    <a:pt x="639" y="146"/>
                  </a:lnTo>
                  <a:lnTo>
                    <a:pt x="58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587;p19">
              <a:extLst>
                <a:ext uri="{FF2B5EF4-FFF2-40B4-BE49-F238E27FC236}">
                  <a16:creationId xmlns:a16="http://schemas.microsoft.com/office/drawing/2014/main" id="{EF74C211-F190-4B0C-A434-E659BED12E81}"/>
                </a:ext>
              </a:extLst>
            </p:cNvPr>
            <p:cNvSpPr/>
            <p:nvPr/>
          </p:nvSpPr>
          <p:spPr>
            <a:xfrm>
              <a:off x="6007716" y="1861146"/>
              <a:ext cx="1493328" cy="1151810"/>
            </a:xfrm>
            <a:custGeom>
              <a:avLst/>
              <a:gdLst/>
              <a:ahLst/>
              <a:cxnLst/>
              <a:rect l="l" t="t" r="r" b="b"/>
              <a:pathLst>
                <a:path w="9869" h="7612" extrusionOk="0">
                  <a:moveTo>
                    <a:pt x="7674" y="147"/>
                  </a:moveTo>
                  <a:cubicBezTo>
                    <a:pt x="7777" y="317"/>
                    <a:pt x="7950" y="407"/>
                    <a:pt x="8127" y="407"/>
                  </a:cubicBezTo>
                  <a:cubicBezTo>
                    <a:pt x="8187" y="407"/>
                    <a:pt x="8247" y="397"/>
                    <a:pt x="8306" y="376"/>
                  </a:cubicBezTo>
                  <a:lnTo>
                    <a:pt x="9722" y="3445"/>
                  </a:lnTo>
                  <a:cubicBezTo>
                    <a:pt x="9493" y="3584"/>
                    <a:pt x="9410" y="3848"/>
                    <a:pt x="9465" y="4077"/>
                  </a:cubicBezTo>
                  <a:lnTo>
                    <a:pt x="2084" y="7466"/>
                  </a:lnTo>
                  <a:cubicBezTo>
                    <a:pt x="1984" y="7309"/>
                    <a:pt x="1810" y="7198"/>
                    <a:pt x="1624" y="7198"/>
                  </a:cubicBezTo>
                  <a:cubicBezTo>
                    <a:pt x="1604" y="7198"/>
                    <a:pt x="1583" y="7199"/>
                    <a:pt x="1563" y="7202"/>
                  </a:cubicBezTo>
                  <a:lnTo>
                    <a:pt x="146" y="4105"/>
                  </a:lnTo>
                  <a:cubicBezTo>
                    <a:pt x="292" y="3966"/>
                    <a:pt x="348" y="3730"/>
                    <a:pt x="264" y="3528"/>
                  </a:cubicBezTo>
                  <a:lnTo>
                    <a:pt x="7674" y="147"/>
                  </a:lnTo>
                  <a:close/>
                  <a:moveTo>
                    <a:pt x="7729" y="1"/>
                  </a:moveTo>
                  <a:lnTo>
                    <a:pt x="146" y="3473"/>
                  </a:lnTo>
                  <a:lnTo>
                    <a:pt x="146" y="3528"/>
                  </a:lnTo>
                  <a:cubicBezTo>
                    <a:pt x="237" y="3702"/>
                    <a:pt x="174" y="3903"/>
                    <a:pt x="35" y="4049"/>
                  </a:cubicBezTo>
                  <a:lnTo>
                    <a:pt x="0" y="4077"/>
                  </a:lnTo>
                  <a:lnTo>
                    <a:pt x="1480" y="7320"/>
                  </a:lnTo>
                  <a:lnTo>
                    <a:pt x="1535" y="7320"/>
                  </a:lnTo>
                  <a:cubicBezTo>
                    <a:pt x="1561" y="7316"/>
                    <a:pt x="1586" y="7314"/>
                    <a:pt x="1610" y="7314"/>
                  </a:cubicBezTo>
                  <a:cubicBezTo>
                    <a:pt x="1779" y="7314"/>
                    <a:pt x="1922" y="7397"/>
                    <a:pt x="2000" y="7549"/>
                  </a:cubicBezTo>
                  <a:lnTo>
                    <a:pt x="2028" y="7611"/>
                  </a:lnTo>
                  <a:lnTo>
                    <a:pt x="9611" y="4139"/>
                  </a:lnTo>
                  <a:lnTo>
                    <a:pt x="9611" y="4077"/>
                  </a:lnTo>
                  <a:cubicBezTo>
                    <a:pt x="9493" y="3875"/>
                    <a:pt x="9583" y="3619"/>
                    <a:pt x="9813" y="3528"/>
                  </a:cubicBezTo>
                  <a:lnTo>
                    <a:pt x="9868" y="3501"/>
                  </a:lnTo>
                  <a:lnTo>
                    <a:pt x="8368" y="230"/>
                  </a:lnTo>
                  <a:lnTo>
                    <a:pt x="8333" y="258"/>
                  </a:lnTo>
                  <a:cubicBezTo>
                    <a:pt x="8271" y="290"/>
                    <a:pt x="8206" y="305"/>
                    <a:pt x="8143" y="305"/>
                  </a:cubicBezTo>
                  <a:cubicBezTo>
                    <a:pt x="7976" y="305"/>
                    <a:pt x="7823" y="202"/>
                    <a:pt x="7757" y="56"/>
                  </a:cubicBezTo>
                  <a:lnTo>
                    <a:pt x="772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588;p19">
              <a:extLst>
                <a:ext uri="{FF2B5EF4-FFF2-40B4-BE49-F238E27FC236}">
                  <a16:creationId xmlns:a16="http://schemas.microsoft.com/office/drawing/2014/main" id="{92EF4FFD-9636-48F0-AB30-6A56E540580B}"/>
                </a:ext>
              </a:extLst>
            </p:cNvPr>
            <p:cNvSpPr/>
            <p:nvPr/>
          </p:nvSpPr>
          <p:spPr>
            <a:xfrm>
              <a:off x="6559414" y="2265156"/>
              <a:ext cx="385702" cy="337886"/>
            </a:xfrm>
            <a:custGeom>
              <a:avLst/>
              <a:gdLst/>
              <a:ahLst/>
              <a:cxnLst/>
              <a:rect l="l" t="t" r="r" b="b"/>
              <a:pathLst>
                <a:path w="2549" h="2233" extrusionOk="0">
                  <a:moveTo>
                    <a:pt x="1300" y="1"/>
                  </a:moveTo>
                  <a:cubicBezTo>
                    <a:pt x="1138" y="1"/>
                    <a:pt x="972" y="35"/>
                    <a:pt x="813" y="108"/>
                  </a:cubicBezTo>
                  <a:cubicBezTo>
                    <a:pt x="264" y="365"/>
                    <a:pt x="0" y="1004"/>
                    <a:pt x="264" y="1580"/>
                  </a:cubicBezTo>
                  <a:cubicBezTo>
                    <a:pt x="453" y="1983"/>
                    <a:pt x="862" y="2232"/>
                    <a:pt x="1283" y="2232"/>
                  </a:cubicBezTo>
                  <a:cubicBezTo>
                    <a:pt x="1436" y="2232"/>
                    <a:pt x="1590" y="2199"/>
                    <a:pt x="1736" y="2129"/>
                  </a:cubicBezTo>
                  <a:cubicBezTo>
                    <a:pt x="2319" y="1872"/>
                    <a:pt x="2549" y="1205"/>
                    <a:pt x="2319" y="657"/>
                  </a:cubicBezTo>
                  <a:cubicBezTo>
                    <a:pt x="2128" y="240"/>
                    <a:pt x="1726" y="1"/>
                    <a:pt x="130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589;p19">
              <a:extLst>
                <a:ext uri="{FF2B5EF4-FFF2-40B4-BE49-F238E27FC236}">
                  <a16:creationId xmlns:a16="http://schemas.microsoft.com/office/drawing/2014/main" id="{2A2A7119-6230-4BDC-9FBD-2245560C6E7E}"/>
                </a:ext>
              </a:extLst>
            </p:cNvPr>
            <p:cNvSpPr/>
            <p:nvPr/>
          </p:nvSpPr>
          <p:spPr>
            <a:xfrm>
              <a:off x="6669723" y="2338241"/>
              <a:ext cx="174466" cy="196558"/>
            </a:xfrm>
            <a:custGeom>
              <a:avLst/>
              <a:gdLst/>
              <a:ahLst/>
              <a:cxnLst/>
              <a:rect l="l" t="t" r="r" b="b"/>
              <a:pathLst>
                <a:path w="1153" h="1299" extrusionOk="0">
                  <a:moveTo>
                    <a:pt x="375" y="348"/>
                  </a:moveTo>
                  <a:lnTo>
                    <a:pt x="486" y="549"/>
                  </a:lnTo>
                  <a:cubicBezTo>
                    <a:pt x="403" y="549"/>
                    <a:pt x="375" y="521"/>
                    <a:pt x="347" y="466"/>
                  </a:cubicBezTo>
                  <a:cubicBezTo>
                    <a:pt x="313" y="431"/>
                    <a:pt x="347" y="375"/>
                    <a:pt x="375" y="348"/>
                  </a:cubicBezTo>
                  <a:close/>
                  <a:moveTo>
                    <a:pt x="695" y="750"/>
                  </a:moveTo>
                  <a:cubicBezTo>
                    <a:pt x="750" y="750"/>
                    <a:pt x="806" y="750"/>
                    <a:pt x="806" y="813"/>
                  </a:cubicBezTo>
                  <a:cubicBezTo>
                    <a:pt x="834" y="868"/>
                    <a:pt x="834" y="896"/>
                    <a:pt x="778" y="952"/>
                  </a:cubicBezTo>
                  <a:lnTo>
                    <a:pt x="695" y="750"/>
                  </a:lnTo>
                  <a:close/>
                  <a:moveTo>
                    <a:pt x="347" y="0"/>
                  </a:moveTo>
                  <a:lnTo>
                    <a:pt x="257" y="28"/>
                  </a:lnTo>
                  <a:lnTo>
                    <a:pt x="285" y="146"/>
                  </a:lnTo>
                  <a:cubicBezTo>
                    <a:pt x="111" y="257"/>
                    <a:pt x="0" y="431"/>
                    <a:pt x="84" y="604"/>
                  </a:cubicBezTo>
                  <a:cubicBezTo>
                    <a:pt x="153" y="743"/>
                    <a:pt x="252" y="779"/>
                    <a:pt x="356" y="779"/>
                  </a:cubicBezTo>
                  <a:cubicBezTo>
                    <a:pt x="429" y="779"/>
                    <a:pt x="505" y="762"/>
                    <a:pt x="577" y="750"/>
                  </a:cubicBezTo>
                  <a:lnTo>
                    <a:pt x="695" y="986"/>
                  </a:lnTo>
                  <a:cubicBezTo>
                    <a:pt x="632" y="986"/>
                    <a:pt x="577" y="952"/>
                    <a:pt x="549" y="924"/>
                  </a:cubicBezTo>
                  <a:lnTo>
                    <a:pt x="285" y="1042"/>
                  </a:lnTo>
                  <a:cubicBezTo>
                    <a:pt x="348" y="1163"/>
                    <a:pt x="466" y="1214"/>
                    <a:pt x="600" y="1214"/>
                  </a:cubicBezTo>
                  <a:cubicBezTo>
                    <a:pt x="657" y="1214"/>
                    <a:pt x="718" y="1204"/>
                    <a:pt x="778" y="1188"/>
                  </a:cubicBezTo>
                  <a:lnTo>
                    <a:pt x="834" y="1299"/>
                  </a:lnTo>
                  <a:lnTo>
                    <a:pt x="924" y="1243"/>
                  </a:lnTo>
                  <a:lnTo>
                    <a:pt x="868" y="1125"/>
                  </a:lnTo>
                  <a:cubicBezTo>
                    <a:pt x="1097" y="1014"/>
                    <a:pt x="1153" y="841"/>
                    <a:pt x="1070" y="667"/>
                  </a:cubicBezTo>
                  <a:cubicBezTo>
                    <a:pt x="1011" y="536"/>
                    <a:pt x="893" y="502"/>
                    <a:pt x="770" y="502"/>
                  </a:cubicBezTo>
                  <a:cubicBezTo>
                    <a:pt x="704" y="502"/>
                    <a:pt x="637" y="511"/>
                    <a:pt x="577" y="521"/>
                  </a:cubicBezTo>
                  <a:lnTo>
                    <a:pt x="486" y="320"/>
                  </a:lnTo>
                  <a:cubicBezTo>
                    <a:pt x="496" y="312"/>
                    <a:pt x="506" y="309"/>
                    <a:pt x="518" y="309"/>
                  </a:cubicBezTo>
                  <a:cubicBezTo>
                    <a:pt x="549" y="309"/>
                    <a:pt x="584" y="335"/>
                    <a:pt x="604" y="375"/>
                  </a:cubicBezTo>
                  <a:lnTo>
                    <a:pt x="868" y="257"/>
                  </a:lnTo>
                  <a:cubicBezTo>
                    <a:pt x="807" y="139"/>
                    <a:pt x="707" y="76"/>
                    <a:pt x="586" y="76"/>
                  </a:cubicBezTo>
                  <a:cubicBezTo>
                    <a:pt x="529" y="76"/>
                    <a:pt x="467" y="90"/>
                    <a:pt x="403" y="118"/>
                  </a:cubicBezTo>
                  <a:lnTo>
                    <a:pt x="347" y="0"/>
                  </a:lnTo>
                  <a:close/>
                </a:path>
              </a:pathLst>
            </a:custGeom>
            <a:solidFill>
              <a:srgbClr val="33B3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590;p19">
              <a:extLst>
                <a:ext uri="{FF2B5EF4-FFF2-40B4-BE49-F238E27FC236}">
                  <a16:creationId xmlns:a16="http://schemas.microsoft.com/office/drawing/2014/main" id="{2B3CCE9A-E1D8-41A8-BFFE-65D24D22B12B}"/>
                </a:ext>
              </a:extLst>
            </p:cNvPr>
            <p:cNvSpPr/>
            <p:nvPr/>
          </p:nvSpPr>
          <p:spPr>
            <a:xfrm>
              <a:off x="5999243" y="1974632"/>
              <a:ext cx="1606814" cy="1068738"/>
            </a:xfrm>
            <a:custGeom>
              <a:avLst/>
              <a:gdLst/>
              <a:ahLst/>
              <a:cxnLst/>
              <a:rect l="l" t="t" r="r" b="b"/>
              <a:pathLst>
                <a:path w="10619" h="7063" extrusionOk="0">
                  <a:moveTo>
                    <a:pt x="9521" y="1"/>
                  </a:moveTo>
                  <a:lnTo>
                    <a:pt x="1" y="2056"/>
                  </a:lnTo>
                  <a:lnTo>
                    <a:pt x="1070" y="7063"/>
                  </a:lnTo>
                  <a:lnTo>
                    <a:pt x="10618" y="4980"/>
                  </a:lnTo>
                  <a:lnTo>
                    <a:pt x="9521" y="1"/>
                  </a:lnTo>
                  <a:close/>
                </a:path>
              </a:pathLst>
            </a:custGeom>
            <a:solidFill>
              <a:srgbClr val="54AE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591;p19">
              <a:extLst>
                <a:ext uri="{FF2B5EF4-FFF2-40B4-BE49-F238E27FC236}">
                  <a16:creationId xmlns:a16="http://schemas.microsoft.com/office/drawing/2014/main" id="{545D7A49-33A4-4561-8744-FAB99B73A2B1}"/>
                </a:ext>
              </a:extLst>
            </p:cNvPr>
            <p:cNvSpPr/>
            <p:nvPr/>
          </p:nvSpPr>
          <p:spPr>
            <a:xfrm>
              <a:off x="7146671" y="2627101"/>
              <a:ext cx="271308" cy="101078"/>
            </a:xfrm>
            <a:custGeom>
              <a:avLst/>
              <a:gdLst/>
              <a:ahLst/>
              <a:cxnLst/>
              <a:rect l="l" t="t" r="r" b="b"/>
              <a:pathLst>
                <a:path w="1793" h="668" extrusionOk="0">
                  <a:moveTo>
                    <a:pt x="1737" y="1"/>
                  </a:moveTo>
                  <a:lnTo>
                    <a:pt x="1" y="348"/>
                  </a:lnTo>
                  <a:lnTo>
                    <a:pt x="56" y="668"/>
                  </a:lnTo>
                  <a:lnTo>
                    <a:pt x="1792" y="293"/>
                  </a:lnTo>
                  <a:lnTo>
                    <a:pt x="173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592;p19">
              <a:extLst>
                <a:ext uri="{FF2B5EF4-FFF2-40B4-BE49-F238E27FC236}">
                  <a16:creationId xmlns:a16="http://schemas.microsoft.com/office/drawing/2014/main" id="{67975EAA-92DA-4A97-AECE-775944C6B234}"/>
                </a:ext>
              </a:extLst>
            </p:cNvPr>
            <p:cNvSpPr/>
            <p:nvPr/>
          </p:nvSpPr>
          <p:spPr>
            <a:xfrm>
              <a:off x="7251836" y="2566272"/>
              <a:ext cx="148289" cy="52658"/>
            </a:xfrm>
            <a:custGeom>
              <a:avLst/>
              <a:gdLst/>
              <a:ahLst/>
              <a:cxnLst/>
              <a:rect l="l" t="t" r="r" b="b"/>
              <a:pathLst>
                <a:path w="980" h="348" extrusionOk="0">
                  <a:moveTo>
                    <a:pt x="952" y="0"/>
                  </a:moveTo>
                  <a:lnTo>
                    <a:pt x="0" y="202"/>
                  </a:lnTo>
                  <a:lnTo>
                    <a:pt x="28" y="347"/>
                  </a:lnTo>
                  <a:lnTo>
                    <a:pt x="979" y="111"/>
                  </a:lnTo>
                  <a:lnTo>
                    <a:pt x="95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593;p19">
              <a:extLst>
                <a:ext uri="{FF2B5EF4-FFF2-40B4-BE49-F238E27FC236}">
                  <a16:creationId xmlns:a16="http://schemas.microsoft.com/office/drawing/2014/main" id="{1CCE53A8-3B80-440D-BA38-4319BA9EF075}"/>
                </a:ext>
              </a:extLst>
            </p:cNvPr>
            <p:cNvSpPr/>
            <p:nvPr/>
          </p:nvSpPr>
          <p:spPr>
            <a:xfrm>
              <a:off x="7294961" y="2530562"/>
              <a:ext cx="96690" cy="39947"/>
            </a:xfrm>
            <a:custGeom>
              <a:avLst/>
              <a:gdLst/>
              <a:ahLst/>
              <a:cxnLst/>
              <a:rect l="l" t="t" r="r" b="b"/>
              <a:pathLst>
                <a:path w="639" h="264" extrusionOk="0">
                  <a:moveTo>
                    <a:pt x="611" y="0"/>
                  </a:moveTo>
                  <a:lnTo>
                    <a:pt x="0" y="146"/>
                  </a:lnTo>
                  <a:lnTo>
                    <a:pt x="35" y="264"/>
                  </a:lnTo>
                  <a:lnTo>
                    <a:pt x="639" y="146"/>
                  </a:lnTo>
                  <a:lnTo>
                    <a:pt x="61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594;p19">
              <a:extLst>
                <a:ext uri="{FF2B5EF4-FFF2-40B4-BE49-F238E27FC236}">
                  <a16:creationId xmlns:a16="http://schemas.microsoft.com/office/drawing/2014/main" id="{C8DE9AF2-CE84-4973-B58F-53F3E89BE955}"/>
                </a:ext>
              </a:extLst>
            </p:cNvPr>
            <p:cNvSpPr/>
            <p:nvPr/>
          </p:nvSpPr>
          <p:spPr>
            <a:xfrm>
              <a:off x="6187328" y="2334004"/>
              <a:ext cx="149348" cy="52658"/>
            </a:xfrm>
            <a:custGeom>
              <a:avLst/>
              <a:gdLst/>
              <a:ahLst/>
              <a:cxnLst/>
              <a:rect l="l" t="t" r="r" b="b"/>
              <a:pathLst>
                <a:path w="987" h="348" extrusionOk="0">
                  <a:moveTo>
                    <a:pt x="959" y="1"/>
                  </a:moveTo>
                  <a:lnTo>
                    <a:pt x="1" y="202"/>
                  </a:lnTo>
                  <a:lnTo>
                    <a:pt x="29" y="348"/>
                  </a:lnTo>
                  <a:lnTo>
                    <a:pt x="987" y="146"/>
                  </a:lnTo>
                  <a:lnTo>
                    <a:pt x="95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595;p19">
              <a:extLst>
                <a:ext uri="{FF2B5EF4-FFF2-40B4-BE49-F238E27FC236}">
                  <a16:creationId xmlns:a16="http://schemas.microsoft.com/office/drawing/2014/main" id="{AB134A7E-7EBA-4276-875B-64FD490D2623}"/>
                </a:ext>
              </a:extLst>
            </p:cNvPr>
            <p:cNvSpPr/>
            <p:nvPr/>
          </p:nvSpPr>
          <p:spPr>
            <a:xfrm>
              <a:off x="6196861" y="2382274"/>
              <a:ext cx="95782" cy="39039"/>
            </a:xfrm>
            <a:custGeom>
              <a:avLst/>
              <a:gdLst/>
              <a:ahLst/>
              <a:cxnLst/>
              <a:rect l="l" t="t" r="r" b="b"/>
              <a:pathLst>
                <a:path w="633" h="258" extrusionOk="0">
                  <a:moveTo>
                    <a:pt x="605" y="1"/>
                  </a:moveTo>
                  <a:lnTo>
                    <a:pt x="0" y="112"/>
                  </a:lnTo>
                  <a:lnTo>
                    <a:pt x="28" y="258"/>
                  </a:lnTo>
                  <a:lnTo>
                    <a:pt x="632" y="112"/>
                  </a:lnTo>
                  <a:lnTo>
                    <a:pt x="60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596;p19">
              <a:extLst>
                <a:ext uri="{FF2B5EF4-FFF2-40B4-BE49-F238E27FC236}">
                  <a16:creationId xmlns:a16="http://schemas.microsoft.com/office/drawing/2014/main" id="{6FAE5E34-8C6B-42EC-A4B5-01A97C43F93F}"/>
                </a:ext>
              </a:extLst>
            </p:cNvPr>
            <p:cNvSpPr/>
            <p:nvPr/>
          </p:nvSpPr>
          <p:spPr>
            <a:xfrm>
              <a:off x="6065519" y="2040907"/>
              <a:ext cx="1475321" cy="940574"/>
            </a:xfrm>
            <a:custGeom>
              <a:avLst/>
              <a:gdLst/>
              <a:ahLst/>
              <a:cxnLst/>
              <a:rect l="l" t="t" r="r" b="b"/>
              <a:pathLst>
                <a:path w="9750" h="6216" extrusionOk="0">
                  <a:moveTo>
                    <a:pt x="8333" y="111"/>
                  </a:moveTo>
                  <a:cubicBezTo>
                    <a:pt x="8383" y="349"/>
                    <a:pt x="8597" y="491"/>
                    <a:pt x="8833" y="491"/>
                  </a:cubicBezTo>
                  <a:cubicBezTo>
                    <a:pt x="8858" y="491"/>
                    <a:pt x="8884" y="490"/>
                    <a:pt x="8910" y="486"/>
                  </a:cubicBezTo>
                  <a:lnTo>
                    <a:pt x="9604" y="3785"/>
                  </a:lnTo>
                  <a:cubicBezTo>
                    <a:pt x="9375" y="3847"/>
                    <a:pt x="9201" y="4104"/>
                    <a:pt x="9229" y="4368"/>
                  </a:cubicBezTo>
                  <a:lnTo>
                    <a:pt x="1299" y="6076"/>
                  </a:lnTo>
                  <a:cubicBezTo>
                    <a:pt x="1216" y="5868"/>
                    <a:pt x="1042" y="5729"/>
                    <a:pt x="834" y="5694"/>
                  </a:cubicBezTo>
                  <a:lnTo>
                    <a:pt x="112" y="2368"/>
                  </a:lnTo>
                  <a:cubicBezTo>
                    <a:pt x="285" y="2257"/>
                    <a:pt x="403" y="2049"/>
                    <a:pt x="375" y="1847"/>
                  </a:cubicBezTo>
                  <a:lnTo>
                    <a:pt x="8333" y="111"/>
                  </a:lnTo>
                  <a:close/>
                  <a:moveTo>
                    <a:pt x="8389" y="0"/>
                  </a:moveTo>
                  <a:lnTo>
                    <a:pt x="230" y="1764"/>
                  </a:lnTo>
                  <a:lnTo>
                    <a:pt x="257" y="1819"/>
                  </a:lnTo>
                  <a:cubicBezTo>
                    <a:pt x="285" y="1993"/>
                    <a:pt x="202" y="2194"/>
                    <a:pt x="28" y="2285"/>
                  </a:cubicBezTo>
                  <a:lnTo>
                    <a:pt x="0" y="2313"/>
                  </a:lnTo>
                  <a:lnTo>
                    <a:pt x="750" y="5812"/>
                  </a:lnTo>
                  <a:lnTo>
                    <a:pt x="778" y="5812"/>
                  </a:lnTo>
                  <a:cubicBezTo>
                    <a:pt x="980" y="5812"/>
                    <a:pt x="1153" y="5958"/>
                    <a:pt x="1181" y="6160"/>
                  </a:cubicBezTo>
                  <a:lnTo>
                    <a:pt x="1216" y="6215"/>
                  </a:lnTo>
                  <a:lnTo>
                    <a:pt x="9375" y="4451"/>
                  </a:lnTo>
                  <a:lnTo>
                    <a:pt x="9340" y="4396"/>
                  </a:lnTo>
                  <a:cubicBezTo>
                    <a:pt x="9312" y="4167"/>
                    <a:pt x="9458" y="3930"/>
                    <a:pt x="9687" y="3875"/>
                  </a:cubicBezTo>
                  <a:lnTo>
                    <a:pt x="9750" y="3847"/>
                  </a:lnTo>
                  <a:lnTo>
                    <a:pt x="8965" y="375"/>
                  </a:lnTo>
                  <a:lnTo>
                    <a:pt x="8937" y="375"/>
                  </a:lnTo>
                  <a:cubicBezTo>
                    <a:pt x="8904" y="383"/>
                    <a:pt x="8871" y="387"/>
                    <a:pt x="8839" y="387"/>
                  </a:cubicBezTo>
                  <a:cubicBezTo>
                    <a:pt x="8644" y="387"/>
                    <a:pt x="8464" y="252"/>
                    <a:pt x="8417" y="56"/>
                  </a:cubicBezTo>
                  <a:lnTo>
                    <a:pt x="838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597;p19">
              <a:extLst>
                <a:ext uri="{FF2B5EF4-FFF2-40B4-BE49-F238E27FC236}">
                  <a16:creationId xmlns:a16="http://schemas.microsoft.com/office/drawing/2014/main" id="{B0C0B78F-7C9F-4558-A663-4684A616335F}"/>
                </a:ext>
              </a:extLst>
            </p:cNvPr>
            <p:cNvSpPr/>
            <p:nvPr/>
          </p:nvSpPr>
          <p:spPr>
            <a:xfrm>
              <a:off x="6617217" y="2337938"/>
              <a:ext cx="367847" cy="340610"/>
            </a:xfrm>
            <a:custGeom>
              <a:avLst/>
              <a:gdLst/>
              <a:ahLst/>
              <a:cxnLst/>
              <a:rect l="l" t="t" r="r" b="b"/>
              <a:pathLst>
                <a:path w="2431" h="2251" extrusionOk="0">
                  <a:moveTo>
                    <a:pt x="1228" y="0"/>
                  </a:moveTo>
                  <a:cubicBezTo>
                    <a:pt x="1146" y="0"/>
                    <a:pt x="1063" y="10"/>
                    <a:pt x="979" y="30"/>
                  </a:cubicBezTo>
                  <a:cubicBezTo>
                    <a:pt x="375" y="148"/>
                    <a:pt x="0" y="752"/>
                    <a:pt x="111" y="1363"/>
                  </a:cubicBezTo>
                  <a:cubicBezTo>
                    <a:pt x="240" y="1896"/>
                    <a:pt x="703" y="2251"/>
                    <a:pt x="1230" y="2251"/>
                  </a:cubicBezTo>
                  <a:cubicBezTo>
                    <a:pt x="1301" y="2251"/>
                    <a:pt x="1372" y="2244"/>
                    <a:pt x="1444" y="2231"/>
                  </a:cubicBezTo>
                  <a:cubicBezTo>
                    <a:pt x="2049" y="2086"/>
                    <a:pt x="2430" y="1474"/>
                    <a:pt x="2312" y="898"/>
                  </a:cubicBezTo>
                  <a:cubicBezTo>
                    <a:pt x="2187" y="377"/>
                    <a:pt x="1741" y="0"/>
                    <a:pt x="12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598;p19">
              <a:extLst>
                <a:ext uri="{FF2B5EF4-FFF2-40B4-BE49-F238E27FC236}">
                  <a16:creationId xmlns:a16="http://schemas.microsoft.com/office/drawing/2014/main" id="{07F41F96-DBFE-459F-A9A4-47C455BC3D2E}"/>
                </a:ext>
              </a:extLst>
            </p:cNvPr>
            <p:cNvSpPr/>
            <p:nvPr/>
          </p:nvSpPr>
          <p:spPr>
            <a:xfrm>
              <a:off x="6726467" y="2403306"/>
              <a:ext cx="153585" cy="210328"/>
            </a:xfrm>
            <a:custGeom>
              <a:avLst/>
              <a:gdLst/>
              <a:ahLst/>
              <a:cxnLst/>
              <a:rect l="l" t="t" r="r" b="b"/>
              <a:pathLst>
                <a:path w="1015" h="1390" extrusionOk="0">
                  <a:moveTo>
                    <a:pt x="375" y="383"/>
                  </a:moveTo>
                  <a:lnTo>
                    <a:pt x="431" y="584"/>
                  </a:lnTo>
                  <a:cubicBezTo>
                    <a:pt x="375" y="584"/>
                    <a:pt x="320" y="556"/>
                    <a:pt x="320" y="494"/>
                  </a:cubicBezTo>
                  <a:cubicBezTo>
                    <a:pt x="320" y="438"/>
                    <a:pt x="347" y="383"/>
                    <a:pt x="375" y="383"/>
                  </a:cubicBezTo>
                  <a:close/>
                  <a:moveTo>
                    <a:pt x="577" y="813"/>
                  </a:moveTo>
                  <a:lnTo>
                    <a:pt x="577" y="813"/>
                  </a:lnTo>
                  <a:cubicBezTo>
                    <a:pt x="667" y="841"/>
                    <a:pt x="695" y="869"/>
                    <a:pt x="722" y="904"/>
                  </a:cubicBezTo>
                  <a:cubicBezTo>
                    <a:pt x="722" y="959"/>
                    <a:pt x="695" y="1015"/>
                    <a:pt x="632" y="1042"/>
                  </a:cubicBezTo>
                  <a:lnTo>
                    <a:pt x="577" y="813"/>
                  </a:lnTo>
                  <a:close/>
                  <a:moveTo>
                    <a:pt x="403" y="1"/>
                  </a:moveTo>
                  <a:lnTo>
                    <a:pt x="320" y="36"/>
                  </a:lnTo>
                  <a:lnTo>
                    <a:pt x="347" y="174"/>
                  </a:lnTo>
                  <a:cubicBezTo>
                    <a:pt x="146" y="237"/>
                    <a:pt x="0" y="383"/>
                    <a:pt x="28" y="556"/>
                  </a:cubicBezTo>
                  <a:cubicBezTo>
                    <a:pt x="84" y="813"/>
                    <a:pt x="320" y="813"/>
                    <a:pt x="493" y="813"/>
                  </a:cubicBezTo>
                  <a:lnTo>
                    <a:pt x="549" y="1077"/>
                  </a:lnTo>
                  <a:cubicBezTo>
                    <a:pt x="493" y="1042"/>
                    <a:pt x="431" y="1015"/>
                    <a:pt x="431" y="959"/>
                  </a:cubicBezTo>
                  <a:lnTo>
                    <a:pt x="146" y="1015"/>
                  </a:lnTo>
                  <a:cubicBezTo>
                    <a:pt x="195" y="1192"/>
                    <a:pt x="336" y="1283"/>
                    <a:pt x="507" y="1283"/>
                  </a:cubicBezTo>
                  <a:cubicBezTo>
                    <a:pt x="529" y="1283"/>
                    <a:pt x="553" y="1282"/>
                    <a:pt x="577" y="1279"/>
                  </a:cubicBezTo>
                  <a:lnTo>
                    <a:pt x="604" y="1390"/>
                  </a:lnTo>
                  <a:lnTo>
                    <a:pt x="722" y="1362"/>
                  </a:lnTo>
                  <a:lnTo>
                    <a:pt x="695" y="1251"/>
                  </a:lnTo>
                  <a:cubicBezTo>
                    <a:pt x="924" y="1188"/>
                    <a:pt x="1014" y="1015"/>
                    <a:pt x="979" y="841"/>
                  </a:cubicBezTo>
                  <a:cubicBezTo>
                    <a:pt x="924" y="612"/>
                    <a:pt x="722" y="612"/>
                    <a:pt x="549" y="584"/>
                  </a:cubicBezTo>
                  <a:lnTo>
                    <a:pt x="493" y="348"/>
                  </a:lnTo>
                  <a:cubicBezTo>
                    <a:pt x="549" y="348"/>
                    <a:pt x="577" y="383"/>
                    <a:pt x="577" y="438"/>
                  </a:cubicBezTo>
                  <a:lnTo>
                    <a:pt x="868" y="383"/>
                  </a:lnTo>
                  <a:cubicBezTo>
                    <a:pt x="813" y="230"/>
                    <a:pt x="699" y="142"/>
                    <a:pt x="511" y="142"/>
                  </a:cubicBezTo>
                  <a:cubicBezTo>
                    <a:pt x="486" y="142"/>
                    <a:pt x="459" y="143"/>
                    <a:pt x="431" y="147"/>
                  </a:cubicBezTo>
                  <a:lnTo>
                    <a:pt x="403" y="1"/>
                  </a:lnTo>
                  <a:close/>
                </a:path>
              </a:pathLst>
            </a:custGeom>
            <a:solidFill>
              <a:srgbClr val="1F5B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599;p19">
              <a:extLst>
                <a:ext uri="{FF2B5EF4-FFF2-40B4-BE49-F238E27FC236}">
                  <a16:creationId xmlns:a16="http://schemas.microsoft.com/office/drawing/2014/main" id="{6ABD1635-9874-45CE-8678-D01489FC40AE}"/>
                </a:ext>
              </a:extLst>
            </p:cNvPr>
            <p:cNvSpPr/>
            <p:nvPr/>
          </p:nvSpPr>
          <p:spPr>
            <a:xfrm>
              <a:off x="7361086" y="2294057"/>
              <a:ext cx="424590" cy="424741"/>
            </a:xfrm>
            <a:custGeom>
              <a:avLst/>
              <a:gdLst/>
              <a:ahLst/>
              <a:cxnLst/>
              <a:rect l="l" t="t" r="r" b="b"/>
              <a:pathLst>
                <a:path w="2806" h="2807" extrusionOk="0">
                  <a:moveTo>
                    <a:pt x="1417" y="1"/>
                  </a:moveTo>
                  <a:cubicBezTo>
                    <a:pt x="639" y="1"/>
                    <a:pt x="0" y="640"/>
                    <a:pt x="0" y="1417"/>
                  </a:cubicBezTo>
                  <a:cubicBezTo>
                    <a:pt x="0" y="2202"/>
                    <a:pt x="639" y="2806"/>
                    <a:pt x="1417" y="2806"/>
                  </a:cubicBezTo>
                  <a:cubicBezTo>
                    <a:pt x="2167" y="2806"/>
                    <a:pt x="2806" y="2202"/>
                    <a:pt x="2806" y="1417"/>
                  </a:cubicBezTo>
                  <a:cubicBezTo>
                    <a:pt x="2806" y="640"/>
                    <a:pt x="2167" y="1"/>
                    <a:pt x="1417" y="1"/>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600;p19">
              <a:extLst>
                <a:ext uri="{FF2B5EF4-FFF2-40B4-BE49-F238E27FC236}">
                  <a16:creationId xmlns:a16="http://schemas.microsoft.com/office/drawing/2014/main" id="{2C91487F-1FE0-4865-A3BE-AB9A24F0221D}"/>
                </a:ext>
              </a:extLst>
            </p:cNvPr>
            <p:cNvSpPr/>
            <p:nvPr/>
          </p:nvSpPr>
          <p:spPr>
            <a:xfrm>
              <a:off x="7352612" y="2285735"/>
              <a:ext cx="441537" cy="442445"/>
            </a:xfrm>
            <a:custGeom>
              <a:avLst/>
              <a:gdLst/>
              <a:ahLst/>
              <a:cxnLst/>
              <a:rect l="l" t="t" r="r" b="b"/>
              <a:pathLst>
                <a:path w="2918" h="2924" extrusionOk="0">
                  <a:moveTo>
                    <a:pt x="1473" y="118"/>
                  </a:moveTo>
                  <a:cubicBezTo>
                    <a:pt x="1820" y="118"/>
                    <a:pt x="2167" y="257"/>
                    <a:pt x="2431" y="521"/>
                  </a:cubicBezTo>
                  <a:cubicBezTo>
                    <a:pt x="2661" y="750"/>
                    <a:pt x="2806" y="1097"/>
                    <a:pt x="2806" y="1472"/>
                  </a:cubicBezTo>
                  <a:cubicBezTo>
                    <a:pt x="2806" y="1854"/>
                    <a:pt x="2661" y="2167"/>
                    <a:pt x="2431" y="2431"/>
                  </a:cubicBezTo>
                  <a:cubicBezTo>
                    <a:pt x="2167" y="2660"/>
                    <a:pt x="1820" y="2806"/>
                    <a:pt x="1473" y="2806"/>
                  </a:cubicBezTo>
                  <a:cubicBezTo>
                    <a:pt x="1098" y="2806"/>
                    <a:pt x="751" y="2660"/>
                    <a:pt x="522" y="2431"/>
                  </a:cubicBezTo>
                  <a:cubicBezTo>
                    <a:pt x="258" y="2167"/>
                    <a:pt x="112" y="1854"/>
                    <a:pt x="112" y="1472"/>
                  </a:cubicBezTo>
                  <a:cubicBezTo>
                    <a:pt x="112" y="1097"/>
                    <a:pt x="258" y="750"/>
                    <a:pt x="522" y="521"/>
                  </a:cubicBezTo>
                  <a:cubicBezTo>
                    <a:pt x="751" y="257"/>
                    <a:pt x="1098" y="118"/>
                    <a:pt x="1473" y="118"/>
                  </a:cubicBezTo>
                  <a:close/>
                  <a:moveTo>
                    <a:pt x="1473" y="0"/>
                  </a:moveTo>
                  <a:cubicBezTo>
                    <a:pt x="661" y="0"/>
                    <a:pt x="1" y="667"/>
                    <a:pt x="1" y="1472"/>
                  </a:cubicBezTo>
                  <a:cubicBezTo>
                    <a:pt x="1" y="2285"/>
                    <a:pt x="661" y="2924"/>
                    <a:pt x="1473" y="2924"/>
                  </a:cubicBezTo>
                  <a:cubicBezTo>
                    <a:pt x="2286" y="2924"/>
                    <a:pt x="2917" y="2285"/>
                    <a:pt x="2917" y="1472"/>
                  </a:cubicBezTo>
                  <a:cubicBezTo>
                    <a:pt x="2917" y="667"/>
                    <a:pt x="2286" y="0"/>
                    <a:pt x="1473" y="0"/>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601;p19">
              <a:extLst>
                <a:ext uri="{FF2B5EF4-FFF2-40B4-BE49-F238E27FC236}">
                  <a16:creationId xmlns:a16="http://schemas.microsoft.com/office/drawing/2014/main" id="{D7D82016-24CC-4934-86F7-6AED74EECEEF}"/>
                </a:ext>
              </a:extLst>
            </p:cNvPr>
            <p:cNvSpPr/>
            <p:nvPr/>
          </p:nvSpPr>
          <p:spPr>
            <a:xfrm>
              <a:off x="7405270" y="2342478"/>
              <a:ext cx="336373" cy="333196"/>
            </a:xfrm>
            <a:custGeom>
              <a:avLst/>
              <a:gdLst/>
              <a:ahLst/>
              <a:cxnLst/>
              <a:rect l="l" t="t" r="r" b="b"/>
              <a:pathLst>
                <a:path w="2223" h="2202" extrusionOk="0">
                  <a:moveTo>
                    <a:pt x="1125" y="0"/>
                  </a:moveTo>
                  <a:cubicBezTo>
                    <a:pt x="521" y="0"/>
                    <a:pt x="0" y="493"/>
                    <a:pt x="0" y="1097"/>
                  </a:cubicBezTo>
                  <a:cubicBezTo>
                    <a:pt x="0" y="1708"/>
                    <a:pt x="521" y="2201"/>
                    <a:pt x="1125" y="2201"/>
                  </a:cubicBezTo>
                  <a:cubicBezTo>
                    <a:pt x="1736" y="2201"/>
                    <a:pt x="2222" y="1708"/>
                    <a:pt x="2222" y="1097"/>
                  </a:cubicBezTo>
                  <a:cubicBezTo>
                    <a:pt x="2222" y="493"/>
                    <a:pt x="1736" y="0"/>
                    <a:pt x="1125" y="0"/>
                  </a:cubicBezTo>
                  <a:close/>
                </a:path>
              </a:pathLst>
            </a:custGeom>
            <a:solidFill>
              <a:srgbClr val="E1871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602;p19">
              <a:extLst>
                <a:ext uri="{FF2B5EF4-FFF2-40B4-BE49-F238E27FC236}">
                  <a16:creationId xmlns:a16="http://schemas.microsoft.com/office/drawing/2014/main" id="{9329D7B4-4A9D-4E59-B0DC-6882E922598E}"/>
                </a:ext>
              </a:extLst>
            </p:cNvPr>
            <p:cNvSpPr/>
            <p:nvPr/>
          </p:nvSpPr>
          <p:spPr>
            <a:xfrm>
              <a:off x="7417829" y="2350800"/>
              <a:ext cx="311104" cy="311255"/>
            </a:xfrm>
            <a:custGeom>
              <a:avLst/>
              <a:gdLst/>
              <a:ahLst/>
              <a:cxnLst/>
              <a:rect l="l" t="t" r="r" b="b"/>
              <a:pathLst>
                <a:path w="2056" h="2057" extrusionOk="0">
                  <a:moveTo>
                    <a:pt x="1042" y="1"/>
                  </a:moveTo>
                  <a:cubicBezTo>
                    <a:pt x="466" y="1"/>
                    <a:pt x="0" y="466"/>
                    <a:pt x="0" y="1042"/>
                  </a:cubicBezTo>
                  <a:cubicBezTo>
                    <a:pt x="0" y="1598"/>
                    <a:pt x="466" y="2056"/>
                    <a:pt x="1042" y="2056"/>
                  </a:cubicBezTo>
                  <a:cubicBezTo>
                    <a:pt x="1591" y="2056"/>
                    <a:pt x="2056" y="1598"/>
                    <a:pt x="2056" y="1042"/>
                  </a:cubicBezTo>
                  <a:cubicBezTo>
                    <a:pt x="2056" y="466"/>
                    <a:pt x="1591" y="1"/>
                    <a:pt x="1042" y="1"/>
                  </a:cubicBez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603;p19">
              <a:extLst>
                <a:ext uri="{FF2B5EF4-FFF2-40B4-BE49-F238E27FC236}">
                  <a16:creationId xmlns:a16="http://schemas.microsoft.com/office/drawing/2014/main" id="{63182C74-4D9C-403A-9058-8DC750F347FE}"/>
                </a:ext>
              </a:extLst>
            </p:cNvPr>
            <p:cNvSpPr/>
            <p:nvPr/>
          </p:nvSpPr>
          <p:spPr>
            <a:xfrm>
              <a:off x="7524961" y="2406484"/>
              <a:ext cx="110460" cy="185058"/>
            </a:xfrm>
            <a:custGeom>
              <a:avLst/>
              <a:gdLst/>
              <a:ahLst/>
              <a:cxnLst/>
              <a:rect l="l" t="t" r="r" b="b"/>
              <a:pathLst>
                <a:path w="730" h="1223" extrusionOk="0">
                  <a:moveTo>
                    <a:pt x="334" y="306"/>
                  </a:moveTo>
                  <a:lnTo>
                    <a:pt x="334" y="501"/>
                  </a:lnTo>
                  <a:cubicBezTo>
                    <a:pt x="279" y="473"/>
                    <a:pt x="251" y="438"/>
                    <a:pt x="251" y="390"/>
                  </a:cubicBezTo>
                  <a:cubicBezTo>
                    <a:pt x="251" y="341"/>
                    <a:pt x="279" y="313"/>
                    <a:pt x="334" y="306"/>
                  </a:cubicBezTo>
                  <a:close/>
                  <a:moveTo>
                    <a:pt x="410" y="730"/>
                  </a:moveTo>
                  <a:cubicBezTo>
                    <a:pt x="459" y="758"/>
                    <a:pt x="480" y="785"/>
                    <a:pt x="480" y="834"/>
                  </a:cubicBezTo>
                  <a:cubicBezTo>
                    <a:pt x="480" y="876"/>
                    <a:pt x="459" y="903"/>
                    <a:pt x="410" y="917"/>
                  </a:cubicBezTo>
                  <a:lnTo>
                    <a:pt x="410" y="730"/>
                  </a:lnTo>
                  <a:close/>
                  <a:moveTo>
                    <a:pt x="334" y="1"/>
                  </a:moveTo>
                  <a:lnTo>
                    <a:pt x="334" y="112"/>
                  </a:lnTo>
                  <a:cubicBezTo>
                    <a:pt x="237" y="126"/>
                    <a:pt x="160" y="153"/>
                    <a:pt x="98" y="209"/>
                  </a:cubicBezTo>
                  <a:cubicBezTo>
                    <a:pt x="29" y="258"/>
                    <a:pt x="1" y="327"/>
                    <a:pt x="1" y="410"/>
                  </a:cubicBezTo>
                  <a:cubicBezTo>
                    <a:pt x="1" y="466"/>
                    <a:pt x="8" y="501"/>
                    <a:pt x="29" y="528"/>
                  </a:cubicBezTo>
                  <a:cubicBezTo>
                    <a:pt x="35" y="549"/>
                    <a:pt x="42" y="563"/>
                    <a:pt x="56" y="570"/>
                  </a:cubicBezTo>
                  <a:cubicBezTo>
                    <a:pt x="63" y="584"/>
                    <a:pt x="77" y="598"/>
                    <a:pt x="91" y="605"/>
                  </a:cubicBezTo>
                  <a:cubicBezTo>
                    <a:pt x="112" y="619"/>
                    <a:pt x="126" y="626"/>
                    <a:pt x="133" y="633"/>
                  </a:cubicBezTo>
                  <a:cubicBezTo>
                    <a:pt x="147" y="640"/>
                    <a:pt x="167" y="653"/>
                    <a:pt x="209" y="667"/>
                  </a:cubicBezTo>
                  <a:cubicBezTo>
                    <a:pt x="244" y="681"/>
                    <a:pt x="285" y="688"/>
                    <a:pt x="334" y="702"/>
                  </a:cubicBezTo>
                  <a:lnTo>
                    <a:pt x="334" y="917"/>
                  </a:lnTo>
                  <a:cubicBezTo>
                    <a:pt x="285" y="903"/>
                    <a:pt x="258" y="869"/>
                    <a:pt x="251" y="806"/>
                  </a:cubicBezTo>
                  <a:lnTo>
                    <a:pt x="1" y="806"/>
                  </a:lnTo>
                  <a:cubicBezTo>
                    <a:pt x="1" y="896"/>
                    <a:pt x="29" y="973"/>
                    <a:pt x="91" y="1021"/>
                  </a:cubicBezTo>
                  <a:cubicBezTo>
                    <a:pt x="147" y="1077"/>
                    <a:pt x="230" y="1105"/>
                    <a:pt x="334" y="1112"/>
                  </a:cubicBezTo>
                  <a:lnTo>
                    <a:pt x="334" y="1223"/>
                  </a:lnTo>
                  <a:lnTo>
                    <a:pt x="410" y="1223"/>
                  </a:lnTo>
                  <a:lnTo>
                    <a:pt x="410" y="1112"/>
                  </a:lnTo>
                  <a:cubicBezTo>
                    <a:pt x="508" y="1105"/>
                    <a:pt x="584" y="1070"/>
                    <a:pt x="647" y="1015"/>
                  </a:cubicBezTo>
                  <a:cubicBezTo>
                    <a:pt x="702" y="959"/>
                    <a:pt x="730" y="890"/>
                    <a:pt x="730" y="813"/>
                  </a:cubicBezTo>
                  <a:cubicBezTo>
                    <a:pt x="730" y="709"/>
                    <a:pt x="688" y="633"/>
                    <a:pt x="598" y="584"/>
                  </a:cubicBezTo>
                  <a:cubicBezTo>
                    <a:pt x="563" y="570"/>
                    <a:pt x="508" y="556"/>
                    <a:pt x="410" y="528"/>
                  </a:cubicBezTo>
                  <a:lnTo>
                    <a:pt x="410" y="306"/>
                  </a:lnTo>
                  <a:cubicBezTo>
                    <a:pt x="459" y="327"/>
                    <a:pt x="480" y="362"/>
                    <a:pt x="487" y="410"/>
                  </a:cubicBezTo>
                  <a:lnTo>
                    <a:pt x="730" y="410"/>
                  </a:lnTo>
                  <a:cubicBezTo>
                    <a:pt x="730" y="313"/>
                    <a:pt x="702" y="244"/>
                    <a:pt x="647" y="195"/>
                  </a:cubicBezTo>
                  <a:cubicBezTo>
                    <a:pt x="584" y="146"/>
                    <a:pt x="508" y="119"/>
                    <a:pt x="410" y="112"/>
                  </a:cubicBezTo>
                  <a:lnTo>
                    <a:pt x="41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604;p19">
              <a:extLst>
                <a:ext uri="{FF2B5EF4-FFF2-40B4-BE49-F238E27FC236}">
                  <a16:creationId xmlns:a16="http://schemas.microsoft.com/office/drawing/2014/main" id="{F60B102D-5EFF-4F9C-A739-1A48E4E62A05}"/>
                </a:ext>
              </a:extLst>
            </p:cNvPr>
            <p:cNvSpPr/>
            <p:nvPr/>
          </p:nvSpPr>
          <p:spPr>
            <a:xfrm>
              <a:off x="5889992" y="2508470"/>
              <a:ext cx="1756011" cy="1234730"/>
            </a:xfrm>
            <a:custGeom>
              <a:avLst/>
              <a:gdLst/>
              <a:ahLst/>
              <a:cxnLst/>
              <a:rect l="l" t="t" r="r" b="b"/>
              <a:pathLst>
                <a:path w="11605" h="8160" extrusionOk="0">
                  <a:moveTo>
                    <a:pt x="1" y="0"/>
                  </a:moveTo>
                  <a:lnTo>
                    <a:pt x="1" y="8160"/>
                  </a:lnTo>
                  <a:lnTo>
                    <a:pt x="11604" y="8160"/>
                  </a:lnTo>
                  <a:lnTo>
                    <a:pt x="11604" y="0"/>
                  </a:lnTo>
                  <a:close/>
                </a:path>
              </a:pathLst>
            </a:custGeom>
            <a:solidFill>
              <a:srgbClr val="0D3E6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605;p19">
              <a:extLst>
                <a:ext uri="{FF2B5EF4-FFF2-40B4-BE49-F238E27FC236}">
                  <a16:creationId xmlns:a16="http://schemas.microsoft.com/office/drawing/2014/main" id="{E9C9DF62-4D99-410F-9F94-49346B4FB41E}"/>
                </a:ext>
              </a:extLst>
            </p:cNvPr>
            <p:cNvSpPr/>
            <p:nvPr/>
          </p:nvSpPr>
          <p:spPr>
            <a:xfrm>
              <a:off x="7567027" y="3659975"/>
              <a:ext cx="26480" cy="26480"/>
            </a:xfrm>
            <a:custGeom>
              <a:avLst/>
              <a:gdLst/>
              <a:ahLst/>
              <a:cxnLst/>
              <a:rect l="l" t="t" r="r" b="b"/>
              <a:pathLst>
                <a:path w="175" h="175" extrusionOk="0">
                  <a:moveTo>
                    <a:pt x="56" y="1"/>
                  </a:moveTo>
                  <a:lnTo>
                    <a:pt x="56" y="63"/>
                  </a:lnTo>
                  <a:lnTo>
                    <a:pt x="1" y="63"/>
                  </a:lnTo>
                  <a:lnTo>
                    <a:pt x="1" y="175"/>
                  </a:lnTo>
                  <a:lnTo>
                    <a:pt x="174" y="175"/>
                  </a:lnTo>
                  <a:lnTo>
                    <a:pt x="174" y="1"/>
                  </a:lnTo>
                  <a:close/>
                </a:path>
              </a:pathLst>
            </a:custGeom>
            <a:solidFill>
              <a:srgbClr val="1F5B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606;p19">
              <a:extLst>
                <a:ext uri="{FF2B5EF4-FFF2-40B4-BE49-F238E27FC236}">
                  <a16:creationId xmlns:a16="http://schemas.microsoft.com/office/drawing/2014/main" id="{9FBFF2F4-9E94-41D0-9264-510620D908F9}"/>
                </a:ext>
              </a:extLst>
            </p:cNvPr>
            <p:cNvSpPr/>
            <p:nvPr/>
          </p:nvSpPr>
          <p:spPr>
            <a:xfrm>
              <a:off x="6003479" y="3669508"/>
              <a:ext cx="1527979" cy="16947"/>
            </a:xfrm>
            <a:custGeom>
              <a:avLst/>
              <a:gdLst/>
              <a:ahLst/>
              <a:cxnLst/>
              <a:rect l="l" t="t" r="r" b="b"/>
              <a:pathLst>
                <a:path w="10098" h="112" extrusionOk="0">
                  <a:moveTo>
                    <a:pt x="1" y="0"/>
                  </a:moveTo>
                  <a:lnTo>
                    <a:pt x="1" y="112"/>
                  </a:lnTo>
                  <a:lnTo>
                    <a:pt x="237" y="112"/>
                  </a:lnTo>
                  <a:lnTo>
                    <a:pt x="237" y="0"/>
                  </a:lnTo>
                  <a:close/>
                  <a:moveTo>
                    <a:pt x="466" y="0"/>
                  </a:moveTo>
                  <a:lnTo>
                    <a:pt x="466" y="112"/>
                  </a:lnTo>
                  <a:lnTo>
                    <a:pt x="695" y="112"/>
                  </a:lnTo>
                  <a:lnTo>
                    <a:pt x="695" y="0"/>
                  </a:lnTo>
                  <a:close/>
                  <a:moveTo>
                    <a:pt x="931" y="0"/>
                  </a:moveTo>
                  <a:lnTo>
                    <a:pt x="931" y="112"/>
                  </a:lnTo>
                  <a:lnTo>
                    <a:pt x="1160" y="112"/>
                  </a:lnTo>
                  <a:lnTo>
                    <a:pt x="1160" y="0"/>
                  </a:lnTo>
                  <a:close/>
                  <a:moveTo>
                    <a:pt x="1390" y="0"/>
                  </a:moveTo>
                  <a:lnTo>
                    <a:pt x="1390" y="112"/>
                  </a:lnTo>
                  <a:lnTo>
                    <a:pt x="1653" y="112"/>
                  </a:lnTo>
                  <a:lnTo>
                    <a:pt x="1653" y="0"/>
                  </a:lnTo>
                  <a:close/>
                  <a:moveTo>
                    <a:pt x="1883" y="0"/>
                  </a:moveTo>
                  <a:lnTo>
                    <a:pt x="1883" y="112"/>
                  </a:lnTo>
                  <a:lnTo>
                    <a:pt x="2112" y="112"/>
                  </a:lnTo>
                  <a:lnTo>
                    <a:pt x="2112" y="0"/>
                  </a:lnTo>
                  <a:close/>
                  <a:moveTo>
                    <a:pt x="2348" y="0"/>
                  </a:moveTo>
                  <a:lnTo>
                    <a:pt x="2348" y="112"/>
                  </a:lnTo>
                  <a:lnTo>
                    <a:pt x="2577" y="112"/>
                  </a:lnTo>
                  <a:lnTo>
                    <a:pt x="2577" y="0"/>
                  </a:lnTo>
                  <a:close/>
                  <a:moveTo>
                    <a:pt x="2806" y="0"/>
                  </a:moveTo>
                  <a:lnTo>
                    <a:pt x="2806" y="112"/>
                  </a:lnTo>
                  <a:lnTo>
                    <a:pt x="3042" y="112"/>
                  </a:lnTo>
                  <a:lnTo>
                    <a:pt x="3042" y="0"/>
                  </a:lnTo>
                  <a:close/>
                  <a:moveTo>
                    <a:pt x="3299" y="0"/>
                  </a:moveTo>
                  <a:lnTo>
                    <a:pt x="3299" y="112"/>
                  </a:lnTo>
                  <a:lnTo>
                    <a:pt x="3535" y="112"/>
                  </a:lnTo>
                  <a:lnTo>
                    <a:pt x="3535" y="0"/>
                  </a:lnTo>
                  <a:close/>
                  <a:moveTo>
                    <a:pt x="3764" y="0"/>
                  </a:moveTo>
                  <a:lnTo>
                    <a:pt x="3764" y="112"/>
                  </a:lnTo>
                  <a:lnTo>
                    <a:pt x="3994" y="112"/>
                  </a:lnTo>
                  <a:lnTo>
                    <a:pt x="3994" y="0"/>
                  </a:lnTo>
                  <a:close/>
                  <a:moveTo>
                    <a:pt x="4230" y="0"/>
                  </a:moveTo>
                  <a:lnTo>
                    <a:pt x="4230" y="112"/>
                  </a:lnTo>
                  <a:lnTo>
                    <a:pt x="4459" y="112"/>
                  </a:lnTo>
                  <a:lnTo>
                    <a:pt x="4459" y="0"/>
                  </a:lnTo>
                  <a:close/>
                  <a:moveTo>
                    <a:pt x="4688" y="0"/>
                  </a:moveTo>
                  <a:lnTo>
                    <a:pt x="4688" y="112"/>
                  </a:lnTo>
                  <a:lnTo>
                    <a:pt x="4924" y="112"/>
                  </a:lnTo>
                  <a:lnTo>
                    <a:pt x="4924" y="0"/>
                  </a:lnTo>
                  <a:close/>
                  <a:moveTo>
                    <a:pt x="5181" y="0"/>
                  </a:moveTo>
                  <a:lnTo>
                    <a:pt x="5181" y="112"/>
                  </a:lnTo>
                  <a:lnTo>
                    <a:pt x="5410" y="112"/>
                  </a:lnTo>
                  <a:lnTo>
                    <a:pt x="5410" y="0"/>
                  </a:lnTo>
                  <a:close/>
                  <a:moveTo>
                    <a:pt x="5646" y="0"/>
                  </a:moveTo>
                  <a:lnTo>
                    <a:pt x="5646" y="112"/>
                  </a:lnTo>
                  <a:lnTo>
                    <a:pt x="5875" y="112"/>
                  </a:lnTo>
                  <a:lnTo>
                    <a:pt x="5875" y="0"/>
                  </a:lnTo>
                  <a:close/>
                  <a:moveTo>
                    <a:pt x="6105" y="0"/>
                  </a:moveTo>
                  <a:lnTo>
                    <a:pt x="6105" y="112"/>
                  </a:lnTo>
                  <a:lnTo>
                    <a:pt x="6341" y="112"/>
                  </a:lnTo>
                  <a:lnTo>
                    <a:pt x="6341" y="0"/>
                  </a:lnTo>
                  <a:close/>
                  <a:moveTo>
                    <a:pt x="6570" y="0"/>
                  </a:moveTo>
                  <a:lnTo>
                    <a:pt x="6570" y="112"/>
                  </a:lnTo>
                  <a:lnTo>
                    <a:pt x="6799" y="112"/>
                  </a:lnTo>
                  <a:lnTo>
                    <a:pt x="6799" y="0"/>
                  </a:lnTo>
                  <a:close/>
                  <a:moveTo>
                    <a:pt x="7063" y="0"/>
                  </a:moveTo>
                  <a:lnTo>
                    <a:pt x="7063" y="112"/>
                  </a:lnTo>
                  <a:lnTo>
                    <a:pt x="7292" y="112"/>
                  </a:lnTo>
                  <a:lnTo>
                    <a:pt x="7292" y="0"/>
                  </a:lnTo>
                  <a:close/>
                  <a:moveTo>
                    <a:pt x="7528" y="0"/>
                  </a:moveTo>
                  <a:lnTo>
                    <a:pt x="7528" y="112"/>
                  </a:lnTo>
                  <a:lnTo>
                    <a:pt x="7757" y="112"/>
                  </a:lnTo>
                  <a:lnTo>
                    <a:pt x="7757" y="0"/>
                  </a:lnTo>
                  <a:close/>
                  <a:moveTo>
                    <a:pt x="7986" y="0"/>
                  </a:moveTo>
                  <a:lnTo>
                    <a:pt x="7986" y="112"/>
                  </a:lnTo>
                  <a:lnTo>
                    <a:pt x="8223" y="112"/>
                  </a:lnTo>
                  <a:lnTo>
                    <a:pt x="8223" y="0"/>
                  </a:lnTo>
                  <a:close/>
                  <a:moveTo>
                    <a:pt x="8452" y="0"/>
                  </a:moveTo>
                  <a:lnTo>
                    <a:pt x="8452" y="112"/>
                  </a:lnTo>
                  <a:lnTo>
                    <a:pt x="8681" y="112"/>
                  </a:lnTo>
                  <a:lnTo>
                    <a:pt x="8681" y="0"/>
                  </a:lnTo>
                  <a:close/>
                  <a:moveTo>
                    <a:pt x="8945" y="0"/>
                  </a:moveTo>
                  <a:lnTo>
                    <a:pt x="8945" y="112"/>
                  </a:lnTo>
                  <a:lnTo>
                    <a:pt x="9174" y="112"/>
                  </a:lnTo>
                  <a:lnTo>
                    <a:pt x="9174" y="0"/>
                  </a:lnTo>
                  <a:close/>
                  <a:moveTo>
                    <a:pt x="9403" y="0"/>
                  </a:moveTo>
                  <a:lnTo>
                    <a:pt x="9403" y="112"/>
                  </a:lnTo>
                  <a:lnTo>
                    <a:pt x="9639" y="112"/>
                  </a:lnTo>
                  <a:lnTo>
                    <a:pt x="9639" y="0"/>
                  </a:lnTo>
                  <a:close/>
                  <a:moveTo>
                    <a:pt x="9868" y="0"/>
                  </a:moveTo>
                  <a:lnTo>
                    <a:pt x="9868" y="112"/>
                  </a:lnTo>
                  <a:lnTo>
                    <a:pt x="10097" y="112"/>
                  </a:lnTo>
                  <a:lnTo>
                    <a:pt x="10097" y="0"/>
                  </a:lnTo>
                  <a:close/>
                </a:path>
              </a:pathLst>
            </a:custGeom>
            <a:solidFill>
              <a:srgbClr val="1F5B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607;p19">
              <a:extLst>
                <a:ext uri="{FF2B5EF4-FFF2-40B4-BE49-F238E27FC236}">
                  <a16:creationId xmlns:a16="http://schemas.microsoft.com/office/drawing/2014/main" id="{38FB96BD-1FA2-4DF1-801B-61AE06A1B662}"/>
                </a:ext>
              </a:extLst>
            </p:cNvPr>
            <p:cNvSpPr/>
            <p:nvPr/>
          </p:nvSpPr>
          <p:spPr>
            <a:xfrm>
              <a:off x="5942499" y="3659975"/>
              <a:ext cx="26480" cy="26480"/>
            </a:xfrm>
            <a:custGeom>
              <a:avLst/>
              <a:gdLst/>
              <a:ahLst/>
              <a:cxnLst/>
              <a:rect l="l" t="t" r="r" b="b"/>
              <a:pathLst>
                <a:path w="175" h="175" extrusionOk="0">
                  <a:moveTo>
                    <a:pt x="1" y="1"/>
                  </a:moveTo>
                  <a:lnTo>
                    <a:pt x="1" y="119"/>
                  </a:lnTo>
                  <a:lnTo>
                    <a:pt x="1" y="175"/>
                  </a:lnTo>
                  <a:lnTo>
                    <a:pt x="175" y="175"/>
                  </a:lnTo>
                  <a:lnTo>
                    <a:pt x="175" y="63"/>
                  </a:lnTo>
                  <a:lnTo>
                    <a:pt x="119" y="63"/>
                  </a:lnTo>
                  <a:lnTo>
                    <a:pt x="119" y="1"/>
                  </a:lnTo>
                  <a:close/>
                </a:path>
              </a:pathLst>
            </a:custGeom>
            <a:solidFill>
              <a:srgbClr val="1F5B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608;p19">
              <a:extLst>
                <a:ext uri="{FF2B5EF4-FFF2-40B4-BE49-F238E27FC236}">
                  <a16:creationId xmlns:a16="http://schemas.microsoft.com/office/drawing/2014/main" id="{66160CF2-AD20-417B-BD64-D488487A17DC}"/>
                </a:ext>
              </a:extLst>
            </p:cNvPr>
            <p:cNvSpPr/>
            <p:nvPr/>
          </p:nvSpPr>
          <p:spPr>
            <a:xfrm>
              <a:off x="5942499" y="2627101"/>
              <a:ext cx="18006" cy="998376"/>
            </a:xfrm>
            <a:custGeom>
              <a:avLst/>
              <a:gdLst/>
              <a:ahLst/>
              <a:cxnLst/>
              <a:rect l="l" t="t" r="r" b="b"/>
              <a:pathLst>
                <a:path w="119" h="6598" extrusionOk="0">
                  <a:moveTo>
                    <a:pt x="1" y="1"/>
                  </a:moveTo>
                  <a:lnTo>
                    <a:pt x="1" y="202"/>
                  </a:lnTo>
                  <a:lnTo>
                    <a:pt x="119" y="202"/>
                  </a:lnTo>
                  <a:lnTo>
                    <a:pt x="119" y="1"/>
                  </a:lnTo>
                  <a:close/>
                  <a:moveTo>
                    <a:pt x="1" y="431"/>
                  </a:moveTo>
                  <a:lnTo>
                    <a:pt x="1" y="668"/>
                  </a:lnTo>
                  <a:lnTo>
                    <a:pt x="119" y="668"/>
                  </a:lnTo>
                  <a:lnTo>
                    <a:pt x="119" y="431"/>
                  </a:lnTo>
                  <a:close/>
                  <a:moveTo>
                    <a:pt x="1" y="897"/>
                  </a:moveTo>
                  <a:lnTo>
                    <a:pt x="1" y="1126"/>
                  </a:lnTo>
                  <a:lnTo>
                    <a:pt x="119" y="1126"/>
                  </a:lnTo>
                  <a:lnTo>
                    <a:pt x="119" y="897"/>
                  </a:lnTo>
                  <a:close/>
                  <a:moveTo>
                    <a:pt x="1" y="1362"/>
                  </a:moveTo>
                  <a:lnTo>
                    <a:pt x="1" y="1591"/>
                  </a:lnTo>
                  <a:lnTo>
                    <a:pt x="119" y="1591"/>
                  </a:lnTo>
                  <a:lnTo>
                    <a:pt x="119" y="1362"/>
                  </a:lnTo>
                  <a:close/>
                  <a:moveTo>
                    <a:pt x="1" y="1820"/>
                  </a:moveTo>
                  <a:lnTo>
                    <a:pt x="1" y="2056"/>
                  </a:lnTo>
                  <a:lnTo>
                    <a:pt x="119" y="2056"/>
                  </a:lnTo>
                  <a:lnTo>
                    <a:pt x="119" y="1820"/>
                  </a:lnTo>
                  <a:close/>
                  <a:moveTo>
                    <a:pt x="1" y="2258"/>
                  </a:moveTo>
                  <a:lnTo>
                    <a:pt x="1" y="2487"/>
                  </a:lnTo>
                  <a:lnTo>
                    <a:pt x="119" y="2487"/>
                  </a:lnTo>
                  <a:lnTo>
                    <a:pt x="119" y="2258"/>
                  </a:lnTo>
                  <a:close/>
                  <a:moveTo>
                    <a:pt x="1" y="2723"/>
                  </a:moveTo>
                  <a:lnTo>
                    <a:pt x="1" y="2952"/>
                  </a:lnTo>
                  <a:lnTo>
                    <a:pt x="119" y="2952"/>
                  </a:lnTo>
                  <a:lnTo>
                    <a:pt x="119" y="2723"/>
                  </a:lnTo>
                  <a:close/>
                  <a:moveTo>
                    <a:pt x="1" y="3181"/>
                  </a:moveTo>
                  <a:lnTo>
                    <a:pt x="1" y="3417"/>
                  </a:lnTo>
                  <a:lnTo>
                    <a:pt x="119" y="3417"/>
                  </a:lnTo>
                  <a:lnTo>
                    <a:pt x="119" y="3181"/>
                  </a:lnTo>
                  <a:close/>
                  <a:moveTo>
                    <a:pt x="1" y="3647"/>
                  </a:moveTo>
                  <a:lnTo>
                    <a:pt x="1" y="3876"/>
                  </a:lnTo>
                  <a:lnTo>
                    <a:pt x="119" y="3876"/>
                  </a:lnTo>
                  <a:lnTo>
                    <a:pt x="119" y="3647"/>
                  </a:lnTo>
                  <a:close/>
                  <a:moveTo>
                    <a:pt x="1" y="4112"/>
                  </a:moveTo>
                  <a:lnTo>
                    <a:pt x="1" y="4313"/>
                  </a:lnTo>
                  <a:lnTo>
                    <a:pt x="119" y="4313"/>
                  </a:lnTo>
                  <a:lnTo>
                    <a:pt x="119" y="4112"/>
                  </a:lnTo>
                  <a:close/>
                  <a:moveTo>
                    <a:pt x="1" y="4542"/>
                  </a:moveTo>
                  <a:lnTo>
                    <a:pt x="1" y="4772"/>
                  </a:lnTo>
                  <a:lnTo>
                    <a:pt x="119" y="4772"/>
                  </a:lnTo>
                  <a:lnTo>
                    <a:pt x="119" y="4542"/>
                  </a:lnTo>
                  <a:close/>
                  <a:moveTo>
                    <a:pt x="1" y="5008"/>
                  </a:moveTo>
                  <a:lnTo>
                    <a:pt x="1" y="5237"/>
                  </a:lnTo>
                  <a:lnTo>
                    <a:pt x="119" y="5237"/>
                  </a:lnTo>
                  <a:lnTo>
                    <a:pt x="119" y="5008"/>
                  </a:lnTo>
                  <a:close/>
                  <a:moveTo>
                    <a:pt x="1" y="5466"/>
                  </a:moveTo>
                  <a:lnTo>
                    <a:pt x="1" y="5702"/>
                  </a:lnTo>
                  <a:lnTo>
                    <a:pt x="119" y="5702"/>
                  </a:lnTo>
                  <a:lnTo>
                    <a:pt x="119" y="5466"/>
                  </a:lnTo>
                  <a:close/>
                  <a:moveTo>
                    <a:pt x="1" y="5931"/>
                  </a:moveTo>
                  <a:lnTo>
                    <a:pt x="1" y="6160"/>
                  </a:lnTo>
                  <a:lnTo>
                    <a:pt x="119" y="6160"/>
                  </a:lnTo>
                  <a:lnTo>
                    <a:pt x="119" y="5931"/>
                  </a:lnTo>
                  <a:close/>
                  <a:moveTo>
                    <a:pt x="1" y="6369"/>
                  </a:moveTo>
                  <a:lnTo>
                    <a:pt x="1" y="6598"/>
                  </a:lnTo>
                  <a:lnTo>
                    <a:pt x="119" y="6598"/>
                  </a:lnTo>
                  <a:lnTo>
                    <a:pt x="119" y="6369"/>
                  </a:lnTo>
                  <a:close/>
                </a:path>
              </a:pathLst>
            </a:custGeom>
            <a:solidFill>
              <a:srgbClr val="1F5B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609;p19">
              <a:extLst>
                <a:ext uri="{FF2B5EF4-FFF2-40B4-BE49-F238E27FC236}">
                  <a16:creationId xmlns:a16="http://schemas.microsoft.com/office/drawing/2014/main" id="{43CF1A3D-B516-4622-8DEC-37FB09C06D02}"/>
                </a:ext>
              </a:extLst>
            </p:cNvPr>
            <p:cNvSpPr/>
            <p:nvPr/>
          </p:nvSpPr>
          <p:spPr>
            <a:xfrm>
              <a:off x="5942499" y="2566272"/>
              <a:ext cx="26480" cy="26329"/>
            </a:xfrm>
            <a:custGeom>
              <a:avLst/>
              <a:gdLst/>
              <a:ahLst/>
              <a:cxnLst/>
              <a:rect l="l" t="t" r="r" b="b"/>
              <a:pathLst>
                <a:path w="175" h="174" extrusionOk="0">
                  <a:moveTo>
                    <a:pt x="1" y="0"/>
                  </a:moveTo>
                  <a:lnTo>
                    <a:pt x="1" y="174"/>
                  </a:lnTo>
                  <a:lnTo>
                    <a:pt x="119" y="174"/>
                  </a:lnTo>
                  <a:lnTo>
                    <a:pt x="119" y="111"/>
                  </a:lnTo>
                  <a:lnTo>
                    <a:pt x="175" y="111"/>
                  </a:lnTo>
                  <a:lnTo>
                    <a:pt x="175" y="0"/>
                  </a:lnTo>
                  <a:close/>
                </a:path>
              </a:pathLst>
            </a:custGeom>
            <a:solidFill>
              <a:srgbClr val="1F5B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610;p19">
              <a:extLst>
                <a:ext uri="{FF2B5EF4-FFF2-40B4-BE49-F238E27FC236}">
                  <a16:creationId xmlns:a16="http://schemas.microsoft.com/office/drawing/2014/main" id="{85E08ECA-0037-42F9-BDB7-DD5A3D627AB4}"/>
                </a:ext>
              </a:extLst>
            </p:cNvPr>
            <p:cNvSpPr/>
            <p:nvPr/>
          </p:nvSpPr>
          <p:spPr>
            <a:xfrm>
              <a:off x="6003479" y="2566272"/>
              <a:ext cx="1527979" cy="16947"/>
            </a:xfrm>
            <a:custGeom>
              <a:avLst/>
              <a:gdLst/>
              <a:ahLst/>
              <a:cxnLst/>
              <a:rect l="l" t="t" r="r" b="b"/>
              <a:pathLst>
                <a:path w="10098" h="112" extrusionOk="0">
                  <a:moveTo>
                    <a:pt x="1" y="0"/>
                  </a:moveTo>
                  <a:lnTo>
                    <a:pt x="1" y="111"/>
                  </a:lnTo>
                  <a:lnTo>
                    <a:pt x="237" y="111"/>
                  </a:lnTo>
                  <a:lnTo>
                    <a:pt x="237" y="0"/>
                  </a:lnTo>
                  <a:close/>
                  <a:moveTo>
                    <a:pt x="466" y="0"/>
                  </a:moveTo>
                  <a:lnTo>
                    <a:pt x="466" y="111"/>
                  </a:lnTo>
                  <a:lnTo>
                    <a:pt x="695" y="111"/>
                  </a:lnTo>
                  <a:lnTo>
                    <a:pt x="695" y="0"/>
                  </a:lnTo>
                  <a:close/>
                  <a:moveTo>
                    <a:pt x="931" y="0"/>
                  </a:moveTo>
                  <a:lnTo>
                    <a:pt x="931" y="111"/>
                  </a:lnTo>
                  <a:lnTo>
                    <a:pt x="1160" y="111"/>
                  </a:lnTo>
                  <a:lnTo>
                    <a:pt x="1160" y="0"/>
                  </a:lnTo>
                  <a:close/>
                  <a:moveTo>
                    <a:pt x="1390" y="0"/>
                  </a:moveTo>
                  <a:lnTo>
                    <a:pt x="1390" y="111"/>
                  </a:lnTo>
                  <a:lnTo>
                    <a:pt x="1653" y="111"/>
                  </a:lnTo>
                  <a:lnTo>
                    <a:pt x="1653" y="0"/>
                  </a:lnTo>
                  <a:close/>
                  <a:moveTo>
                    <a:pt x="1883" y="0"/>
                  </a:moveTo>
                  <a:lnTo>
                    <a:pt x="1883" y="111"/>
                  </a:lnTo>
                  <a:lnTo>
                    <a:pt x="2112" y="111"/>
                  </a:lnTo>
                  <a:lnTo>
                    <a:pt x="2112" y="0"/>
                  </a:lnTo>
                  <a:close/>
                  <a:moveTo>
                    <a:pt x="2348" y="0"/>
                  </a:moveTo>
                  <a:lnTo>
                    <a:pt x="2348" y="111"/>
                  </a:lnTo>
                  <a:lnTo>
                    <a:pt x="2577" y="111"/>
                  </a:lnTo>
                  <a:lnTo>
                    <a:pt x="2577" y="0"/>
                  </a:lnTo>
                  <a:close/>
                  <a:moveTo>
                    <a:pt x="2806" y="0"/>
                  </a:moveTo>
                  <a:lnTo>
                    <a:pt x="2806" y="111"/>
                  </a:lnTo>
                  <a:lnTo>
                    <a:pt x="3042" y="111"/>
                  </a:lnTo>
                  <a:lnTo>
                    <a:pt x="3042" y="0"/>
                  </a:lnTo>
                  <a:close/>
                  <a:moveTo>
                    <a:pt x="3299" y="0"/>
                  </a:moveTo>
                  <a:lnTo>
                    <a:pt x="3299" y="111"/>
                  </a:lnTo>
                  <a:lnTo>
                    <a:pt x="3535" y="111"/>
                  </a:lnTo>
                  <a:lnTo>
                    <a:pt x="3535" y="0"/>
                  </a:lnTo>
                  <a:close/>
                  <a:moveTo>
                    <a:pt x="3764" y="0"/>
                  </a:moveTo>
                  <a:lnTo>
                    <a:pt x="3764" y="111"/>
                  </a:lnTo>
                  <a:lnTo>
                    <a:pt x="3994" y="111"/>
                  </a:lnTo>
                  <a:lnTo>
                    <a:pt x="3994" y="0"/>
                  </a:lnTo>
                  <a:close/>
                  <a:moveTo>
                    <a:pt x="4230" y="0"/>
                  </a:moveTo>
                  <a:lnTo>
                    <a:pt x="4230" y="111"/>
                  </a:lnTo>
                  <a:lnTo>
                    <a:pt x="4459" y="111"/>
                  </a:lnTo>
                  <a:lnTo>
                    <a:pt x="4459" y="0"/>
                  </a:lnTo>
                  <a:close/>
                  <a:moveTo>
                    <a:pt x="4688" y="0"/>
                  </a:moveTo>
                  <a:lnTo>
                    <a:pt x="4688" y="111"/>
                  </a:lnTo>
                  <a:lnTo>
                    <a:pt x="4924" y="111"/>
                  </a:lnTo>
                  <a:lnTo>
                    <a:pt x="4924" y="0"/>
                  </a:lnTo>
                  <a:close/>
                  <a:moveTo>
                    <a:pt x="5181" y="0"/>
                  </a:moveTo>
                  <a:lnTo>
                    <a:pt x="5181" y="111"/>
                  </a:lnTo>
                  <a:lnTo>
                    <a:pt x="5410" y="111"/>
                  </a:lnTo>
                  <a:lnTo>
                    <a:pt x="5410" y="0"/>
                  </a:lnTo>
                  <a:close/>
                  <a:moveTo>
                    <a:pt x="5646" y="0"/>
                  </a:moveTo>
                  <a:lnTo>
                    <a:pt x="5646" y="111"/>
                  </a:lnTo>
                  <a:lnTo>
                    <a:pt x="5875" y="111"/>
                  </a:lnTo>
                  <a:lnTo>
                    <a:pt x="5875" y="0"/>
                  </a:lnTo>
                  <a:close/>
                  <a:moveTo>
                    <a:pt x="6105" y="0"/>
                  </a:moveTo>
                  <a:lnTo>
                    <a:pt x="6105" y="111"/>
                  </a:lnTo>
                  <a:lnTo>
                    <a:pt x="6341" y="111"/>
                  </a:lnTo>
                  <a:lnTo>
                    <a:pt x="6341" y="0"/>
                  </a:lnTo>
                  <a:close/>
                  <a:moveTo>
                    <a:pt x="6570" y="0"/>
                  </a:moveTo>
                  <a:lnTo>
                    <a:pt x="6570" y="111"/>
                  </a:lnTo>
                  <a:lnTo>
                    <a:pt x="6799" y="111"/>
                  </a:lnTo>
                  <a:lnTo>
                    <a:pt x="6799" y="0"/>
                  </a:lnTo>
                  <a:close/>
                  <a:moveTo>
                    <a:pt x="7063" y="0"/>
                  </a:moveTo>
                  <a:lnTo>
                    <a:pt x="7063" y="111"/>
                  </a:lnTo>
                  <a:lnTo>
                    <a:pt x="7292" y="111"/>
                  </a:lnTo>
                  <a:lnTo>
                    <a:pt x="7292" y="0"/>
                  </a:lnTo>
                  <a:close/>
                  <a:moveTo>
                    <a:pt x="7528" y="0"/>
                  </a:moveTo>
                  <a:lnTo>
                    <a:pt x="7528" y="111"/>
                  </a:lnTo>
                  <a:lnTo>
                    <a:pt x="7757" y="111"/>
                  </a:lnTo>
                  <a:lnTo>
                    <a:pt x="7757" y="0"/>
                  </a:lnTo>
                  <a:close/>
                  <a:moveTo>
                    <a:pt x="7986" y="0"/>
                  </a:moveTo>
                  <a:lnTo>
                    <a:pt x="7986" y="111"/>
                  </a:lnTo>
                  <a:lnTo>
                    <a:pt x="8223" y="111"/>
                  </a:lnTo>
                  <a:lnTo>
                    <a:pt x="8223" y="0"/>
                  </a:lnTo>
                  <a:close/>
                  <a:moveTo>
                    <a:pt x="8452" y="0"/>
                  </a:moveTo>
                  <a:lnTo>
                    <a:pt x="8452" y="111"/>
                  </a:lnTo>
                  <a:lnTo>
                    <a:pt x="8681" y="111"/>
                  </a:lnTo>
                  <a:lnTo>
                    <a:pt x="8681" y="0"/>
                  </a:lnTo>
                  <a:close/>
                  <a:moveTo>
                    <a:pt x="8945" y="0"/>
                  </a:moveTo>
                  <a:lnTo>
                    <a:pt x="8945" y="111"/>
                  </a:lnTo>
                  <a:lnTo>
                    <a:pt x="9174" y="111"/>
                  </a:lnTo>
                  <a:lnTo>
                    <a:pt x="9174" y="0"/>
                  </a:lnTo>
                  <a:close/>
                  <a:moveTo>
                    <a:pt x="9403" y="0"/>
                  </a:moveTo>
                  <a:lnTo>
                    <a:pt x="9403" y="111"/>
                  </a:lnTo>
                  <a:lnTo>
                    <a:pt x="9639" y="111"/>
                  </a:lnTo>
                  <a:lnTo>
                    <a:pt x="9639" y="0"/>
                  </a:lnTo>
                  <a:close/>
                  <a:moveTo>
                    <a:pt x="9868" y="0"/>
                  </a:moveTo>
                  <a:lnTo>
                    <a:pt x="9868" y="111"/>
                  </a:lnTo>
                  <a:lnTo>
                    <a:pt x="10097" y="111"/>
                  </a:lnTo>
                  <a:lnTo>
                    <a:pt x="10097" y="0"/>
                  </a:lnTo>
                  <a:close/>
                </a:path>
              </a:pathLst>
            </a:custGeom>
            <a:solidFill>
              <a:srgbClr val="1F5B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611;p19">
              <a:extLst>
                <a:ext uri="{FF2B5EF4-FFF2-40B4-BE49-F238E27FC236}">
                  <a16:creationId xmlns:a16="http://schemas.microsoft.com/office/drawing/2014/main" id="{98344550-56F0-4356-9B77-11BA59039BC5}"/>
                </a:ext>
              </a:extLst>
            </p:cNvPr>
            <p:cNvSpPr/>
            <p:nvPr/>
          </p:nvSpPr>
          <p:spPr>
            <a:xfrm>
              <a:off x="7567027" y="2566272"/>
              <a:ext cx="26480" cy="26329"/>
            </a:xfrm>
            <a:custGeom>
              <a:avLst/>
              <a:gdLst/>
              <a:ahLst/>
              <a:cxnLst/>
              <a:rect l="l" t="t" r="r" b="b"/>
              <a:pathLst>
                <a:path w="175" h="174" extrusionOk="0">
                  <a:moveTo>
                    <a:pt x="1" y="0"/>
                  </a:moveTo>
                  <a:lnTo>
                    <a:pt x="1" y="111"/>
                  </a:lnTo>
                  <a:lnTo>
                    <a:pt x="56" y="111"/>
                  </a:lnTo>
                  <a:lnTo>
                    <a:pt x="56" y="174"/>
                  </a:lnTo>
                  <a:lnTo>
                    <a:pt x="174" y="174"/>
                  </a:lnTo>
                  <a:lnTo>
                    <a:pt x="174" y="56"/>
                  </a:lnTo>
                  <a:lnTo>
                    <a:pt x="174" y="0"/>
                  </a:lnTo>
                  <a:close/>
                </a:path>
              </a:pathLst>
            </a:custGeom>
            <a:solidFill>
              <a:srgbClr val="1F5B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612;p19">
              <a:extLst>
                <a:ext uri="{FF2B5EF4-FFF2-40B4-BE49-F238E27FC236}">
                  <a16:creationId xmlns:a16="http://schemas.microsoft.com/office/drawing/2014/main" id="{F91F6A3F-32A2-4227-89E4-634E98DE5D08}"/>
                </a:ext>
              </a:extLst>
            </p:cNvPr>
            <p:cNvSpPr/>
            <p:nvPr/>
          </p:nvSpPr>
          <p:spPr>
            <a:xfrm>
              <a:off x="7575500" y="2627101"/>
              <a:ext cx="18006" cy="998376"/>
            </a:xfrm>
            <a:custGeom>
              <a:avLst/>
              <a:gdLst/>
              <a:ahLst/>
              <a:cxnLst/>
              <a:rect l="l" t="t" r="r" b="b"/>
              <a:pathLst>
                <a:path w="119" h="6598" extrusionOk="0">
                  <a:moveTo>
                    <a:pt x="0" y="1"/>
                  </a:moveTo>
                  <a:lnTo>
                    <a:pt x="0" y="202"/>
                  </a:lnTo>
                  <a:lnTo>
                    <a:pt x="118" y="202"/>
                  </a:lnTo>
                  <a:lnTo>
                    <a:pt x="118" y="1"/>
                  </a:lnTo>
                  <a:close/>
                  <a:moveTo>
                    <a:pt x="0" y="431"/>
                  </a:moveTo>
                  <a:lnTo>
                    <a:pt x="0" y="668"/>
                  </a:lnTo>
                  <a:lnTo>
                    <a:pt x="118" y="668"/>
                  </a:lnTo>
                  <a:lnTo>
                    <a:pt x="118" y="431"/>
                  </a:lnTo>
                  <a:close/>
                  <a:moveTo>
                    <a:pt x="0" y="897"/>
                  </a:moveTo>
                  <a:lnTo>
                    <a:pt x="0" y="1126"/>
                  </a:lnTo>
                  <a:lnTo>
                    <a:pt x="118" y="1126"/>
                  </a:lnTo>
                  <a:lnTo>
                    <a:pt x="118" y="897"/>
                  </a:lnTo>
                  <a:close/>
                  <a:moveTo>
                    <a:pt x="0" y="1362"/>
                  </a:moveTo>
                  <a:lnTo>
                    <a:pt x="0" y="1591"/>
                  </a:lnTo>
                  <a:lnTo>
                    <a:pt x="118" y="1591"/>
                  </a:lnTo>
                  <a:lnTo>
                    <a:pt x="118" y="1362"/>
                  </a:lnTo>
                  <a:close/>
                  <a:moveTo>
                    <a:pt x="0" y="1820"/>
                  </a:moveTo>
                  <a:lnTo>
                    <a:pt x="0" y="2056"/>
                  </a:lnTo>
                  <a:lnTo>
                    <a:pt x="118" y="2056"/>
                  </a:lnTo>
                  <a:lnTo>
                    <a:pt x="118" y="1820"/>
                  </a:lnTo>
                  <a:close/>
                  <a:moveTo>
                    <a:pt x="0" y="2258"/>
                  </a:moveTo>
                  <a:lnTo>
                    <a:pt x="0" y="2487"/>
                  </a:lnTo>
                  <a:lnTo>
                    <a:pt x="118" y="2487"/>
                  </a:lnTo>
                  <a:lnTo>
                    <a:pt x="118" y="2258"/>
                  </a:lnTo>
                  <a:close/>
                  <a:moveTo>
                    <a:pt x="0" y="2723"/>
                  </a:moveTo>
                  <a:lnTo>
                    <a:pt x="0" y="2952"/>
                  </a:lnTo>
                  <a:lnTo>
                    <a:pt x="118" y="2952"/>
                  </a:lnTo>
                  <a:lnTo>
                    <a:pt x="118" y="2723"/>
                  </a:lnTo>
                  <a:close/>
                  <a:moveTo>
                    <a:pt x="0" y="3181"/>
                  </a:moveTo>
                  <a:lnTo>
                    <a:pt x="0" y="3417"/>
                  </a:lnTo>
                  <a:lnTo>
                    <a:pt x="118" y="3417"/>
                  </a:lnTo>
                  <a:lnTo>
                    <a:pt x="118" y="3181"/>
                  </a:lnTo>
                  <a:close/>
                  <a:moveTo>
                    <a:pt x="0" y="3647"/>
                  </a:moveTo>
                  <a:lnTo>
                    <a:pt x="0" y="3876"/>
                  </a:lnTo>
                  <a:lnTo>
                    <a:pt x="118" y="3876"/>
                  </a:lnTo>
                  <a:lnTo>
                    <a:pt x="118" y="3647"/>
                  </a:lnTo>
                  <a:close/>
                  <a:moveTo>
                    <a:pt x="0" y="4112"/>
                  </a:moveTo>
                  <a:lnTo>
                    <a:pt x="0" y="4313"/>
                  </a:lnTo>
                  <a:lnTo>
                    <a:pt x="118" y="4313"/>
                  </a:lnTo>
                  <a:lnTo>
                    <a:pt x="118" y="4112"/>
                  </a:lnTo>
                  <a:close/>
                  <a:moveTo>
                    <a:pt x="0" y="4542"/>
                  </a:moveTo>
                  <a:lnTo>
                    <a:pt x="0" y="4772"/>
                  </a:lnTo>
                  <a:lnTo>
                    <a:pt x="118" y="4772"/>
                  </a:lnTo>
                  <a:lnTo>
                    <a:pt x="118" y="4542"/>
                  </a:lnTo>
                  <a:close/>
                  <a:moveTo>
                    <a:pt x="0" y="5008"/>
                  </a:moveTo>
                  <a:lnTo>
                    <a:pt x="0" y="5237"/>
                  </a:lnTo>
                  <a:lnTo>
                    <a:pt x="118" y="5237"/>
                  </a:lnTo>
                  <a:lnTo>
                    <a:pt x="118" y="5008"/>
                  </a:lnTo>
                  <a:close/>
                  <a:moveTo>
                    <a:pt x="0" y="5466"/>
                  </a:moveTo>
                  <a:lnTo>
                    <a:pt x="0" y="5702"/>
                  </a:lnTo>
                  <a:lnTo>
                    <a:pt x="118" y="5702"/>
                  </a:lnTo>
                  <a:lnTo>
                    <a:pt x="118" y="5466"/>
                  </a:lnTo>
                  <a:close/>
                  <a:moveTo>
                    <a:pt x="0" y="5931"/>
                  </a:moveTo>
                  <a:lnTo>
                    <a:pt x="0" y="6160"/>
                  </a:lnTo>
                  <a:lnTo>
                    <a:pt x="118" y="6160"/>
                  </a:lnTo>
                  <a:lnTo>
                    <a:pt x="118" y="5931"/>
                  </a:lnTo>
                  <a:close/>
                  <a:moveTo>
                    <a:pt x="0" y="6369"/>
                  </a:moveTo>
                  <a:lnTo>
                    <a:pt x="0" y="6598"/>
                  </a:lnTo>
                  <a:lnTo>
                    <a:pt x="118" y="6598"/>
                  </a:lnTo>
                  <a:lnTo>
                    <a:pt x="118" y="6369"/>
                  </a:lnTo>
                  <a:close/>
                </a:path>
              </a:pathLst>
            </a:custGeom>
            <a:solidFill>
              <a:srgbClr val="1F5B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613;p19">
              <a:extLst>
                <a:ext uri="{FF2B5EF4-FFF2-40B4-BE49-F238E27FC236}">
                  <a16:creationId xmlns:a16="http://schemas.microsoft.com/office/drawing/2014/main" id="{01855182-455F-4D23-BE2D-D03997283A76}"/>
                </a:ext>
              </a:extLst>
            </p:cNvPr>
            <p:cNvSpPr/>
            <p:nvPr/>
          </p:nvSpPr>
          <p:spPr>
            <a:xfrm>
              <a:off x="7041658" y="2981329"/>
              <a:ext cx="726161" cy="289012"/>
            </a:xfrm>
            <a:custGeom>
              <a:avLst/>
              <a:gdLst/>
              <a:ahLst/>
              <a:cxnLst/>
              <a:rect l="l" t="t" r="r" b="b"/>
              <a:pathLst>
                <a:path w="4799" h="1910" extrusionOk="0">
                  <a:moveTo>
                    <a:pt x="0" y="0"/>
                  </a:moveTo>
                  <a:lnTo>
                    <a:pt x="0" y="1910"/>
                  </a:lnTo>
                  <a:lnTo>
                    <a:pt x="4799" y="1910"/>
                  </a:lnTo>
                  <a:lnTo>
                    <a:pt x="4799" y="0"/>
                  </a:lnTo>
                  <a:close/>
                </a:path>
              </a:pathLst>
            </a:custGeom>
            <a:solidFill>
              <a:srgbClr val="1F5B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614;p19">
              <a:extLst>
                <a:ext uri="{FF2B5EF4-FFF2-40B4-BE49-F238E27FC236}">
                  <a16:creationId xmlns:a16="http://schemas.microsoft.com/office/drawing/2014/main" id="{C9F66B17-99F3-4B0C-85C3-E5B3903699C5}"/>
                </a:ext>
              </a:extLst>
            </p:cNvPr>
            <p:cNvSpPr/>
            <p:nvPr/>
          </p:nvSpPr>
          <p:spPr>
            <a:xfrm>
              <a:off x="7133053" y="3033835"/>
              <a:ext cx="183999" cy="183999"/>
            </a:xfrm>
            <a:custGeom>
              <a:avLst/>
              <a:gdLst/>
              <a:ahLst/>
              <a:cxnLst/>
              <a:rect l="l" t="t" r="r" b="b"/>
              <a:pathLst>
                <a:path w="1216" h="1216" extrusionOk="0">
                  <a:moveTo>
                    <a:pt x="612" y="0"/>
                  </a:moveTo>
                  <a:cubicBezTo>
                    <a:pt x="264" y="0"/>
                    <a:pt x="1" y="264"/>
                    <a:pt x="1" y="611"/>
                  </a:cubicBezTo>
                  <a:cubicBezTo>
                    <a:pt x="1" y="959"/>
                    <a:pt x="264" y="1215"/>
                    <a:pt x="612" y="1215"/>
                  </a:cubicBezTo>
                  <a:cubicBezTo>
                    <a:pt x="959" y="1215"/>
                    <a:pt x="1216" y="959"/>
                    <a:pt x="1216" y="611"/>
                  </a:cubicBezTo>
                  <a:cubicBezTo>
                    <a:pt x="1216" y="264"/>
                    <a:pt x="959" y="0"/>
                    <a:pt x="612" y="0"/>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615;p19">
              <a:extLst>
                <a:ext uri="{FF2B5EF4-FFF2-40B4-BE49-F238E27FC236}">
                  <a16:creationId xmlns:a16="http://schemas.microsoft.com/office/drawing/2014/main" id="{A102C0DF-A6DC-49FD-BBB1-FF77111A2025}"/>
                </a:ext>
              </a:extLst>
            </p:cNvPr>
            <p:cNvSpPr/>
            <p:nvPr/>
          </p:nvSpPr>
          <p:spPr>
            <a:xfrm>
              <a:off x="7124730" y="3025361"/>
              <a:ext cx="201854" cy="201854"/>
            </a:xfrm>
            <a:custGeom>
              <a:avLst/>
              <a:gdLst/>
              <a:ahLst/>
              <a:cxnLst/>
              <a:rect l="l" t="t" r="r" b="b"/>
              <a:pathLst>
                <a:path w="1334" h="1334" extrusionOk="0">
                  <a:moveTo>
                    <a:pt x="667" y="119"/>
                  </a:moveTo>
                  <a:cubicBezTo>
                    <a:pt x="813" y="119"/>
                    <a:pt x="951" y="174"/>
                    <a:pt x="1069" y="292"/>
                  </a:cubicBezTo>
                  <a:cubicBezTo>
                    <a:pt x="1160" y="376"/>
                    <a:pt x="1215" y="522"/>
                    <a:pt x="1215" y="667"/>
                  </a:cubicBezTo>
                  <a:cubicBezTo>
                    <a:pt x="1215" y="813"/>
                    <a:pt x="1160" y="959"/>
                    <a:pt x="1069" y="1042"/>
                  </a:cubicBezTo>
                  <a:cubicBezTo>
                    <a:pt x="951" y="1160"/>
                    <a:pt x="813" y="1216"/>
                    <a:pt x="667" y="1216"/>
                  </a:cubicBezTo>
                  <a:cubicBezTo>
                    <a:pt x="521" y="1216"/>
                    <a:pt x="375" y="1160"/>
                    <a:pt x="292" y="1042"/>
                  </a:cubicBezTo>
                  <a:cubicBezTo>
                    <a:pt x="174" y="959"/>
                    <a:pt x="118" y="813"/>
                    <a:pt x="118" y="667"/>
                  </a:cubicBezTo>
                  <a:cubicBezTo>
                    <a:pt x="118" y="522"/>
                    <a:pt x="174" y="376"/>
                    <a:pt x="292" y="292"/>
                  </a:cubicBezTo>
                  <a:cubicBezTo>
                    <a:pt x="375" y="174"/>
                    <a:pt x="521" y="119"/>
                    <a:pt x="667" y="119"/>
                  </a:cubicBezTo>
                  <a:close/>
                  <a:moveTo>
                    <a:pt x="667" y="1"/>
                  </a:moveTo>
                  <a:cubicBezTo>
                    <a:pt x="292" y="1"/>
                    <a:pt x="0" y="292"/>
                    <a:pt x="0" y="667"/>
                  </a:cubicBezTo>
                  <a:cubicBezTo>
                    <a:pt x="0" y="1042"/>
                    <a:pt x="292" y="1334"/>
                    <a:pt x="667" y="1334"/>
                  </a:cubicBezTo>
                  <a:cubicBezTo>
                    <a:pt x="1042" y="1334"/>
                    <a:pt x="1333" y="1042"/>
                    <a:pt x="1333" y="667"/>
                  </a:cubicBezTo>
                  <a:cubicBezTo>
                    <a:pt x="1333" y="292"/>
                    <a:pt x="1042" y="1"/>
                    <a:pt x="667" y="1"/>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917405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53" presetClass="entr" presetSubtype="16"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 calcmode="lin" valueType="num">
                                      <p:cBhvr>
                                        <p:cTn id="10" dur="500" fill="hold"/>
                                        <p:tgtEl>
                                          <p:spTgt spid="14"/>
                                        </p:tgtEl>
                                        <p:attrNameLst>
                                          <p:attrName>ppt_w</p:attrName>
                                        </p:attrNameLst>
                                      </p:cBhvr>
                                      <p:tavLst>
                                        <p:tav tm="0">
                                          <p:val>
                                            <p:fltVal val="0"/>
                                          </p:val>
                                        </p:tav>
                                        <p:tav tm="100000">
                                          <p:val>
                                            <p:strVal val="#ppt_w"/>
                                          </p:val>
                                        </p:tav>
                                      </p:tavLst>
                                    </p:anim>
                                    <p:anim calcmode="lin" valueType="num">
                                      <p:cBhvr>
                                        <p:cTn id="11" dur="500" fill="hold"/>
                                        <p:tgtEl>
                                          <p:spTgt spid="14"/>
                                        </p:tgtEl>
                                        <p:attrNameLst>
                                          <p:attrName>ppt_h</p:attrName>
                                        </p:attrNameLst>
                                      </p:cBhvr>
                                      <p:tavLst>
                                        <p:tav tm="0">
                                          <p:val>
                                            <p:fltVal val="0"/>
                                          </p:val>
                                        </p:tav>
                                        <p:tav tm="100000">
                                          <p:val>
                                            <p:strVal val="#ppt_h"/>
                                          </p:val>
                                        </p:tav>
                                      </p:tavLst>
                                    </p:anim>
                                    <p:animEffect transition="in" filter="fade">
                                      <p:cBhvr>
                                        <p:cTn id="12" dur="500"/>
                                        <p:tgtEl>
                                          <p:spTgt spid="14"/>
                                        </p:tgtEl>
                                      </p:cBhvr>
                                    </p:animEffect>
                                  </p:childTnLst>
                                </p:cTn>
                              </p:par>
                              <p:par>
                                <p:cTn id="13" presetID="53" presetClass="entr" presetSubtype="16" fill="hold" nodeType="withEffect">
                                  <p:stCondLst>
                                    <p:cond delay="0"/>
                                  </p:stCondLst>
                                  <p:childTnLst>
                                    <p:set>
                                      <p:cBhvr>
                                        <p:cTn id="14" dur="1" fill="hold">
                                          <p:stCondLst>
                                            <p:cond delay="0"/>
                                          </p:stCondLst>
                                        </p:cTn>
                                        <p:tgtEl>
                                          <p:spTgt spid="15364"/>
                                        </p:tgtEl>
                                        <p:attrNameLst>
                                          <p:attrName>style.visibility</p:attrName>
                                        </p:attrNameLst>
                                      </p:cBhvr>
                                      <p:to>
                                        <p:strVal val="visible"/>
                                      </p:to>
                                    </p:set>
                                    <p:anim calcmode="lin" valueType="num">
                                      <p:cBhvr>
                                        <p:cTn id="15" dur="500" fill="hold"/>
                                        <p:tgtEl>
                                          <p:spTgt spid="15364"/>
                                        </p:tgtEl>
                                        <p:attrNameLst>
                                          <p:attrName>ppt_w</p:attrName>
                                        </p:attrNameLst>
                                      </p:cBhvr>
                                      <p:tavLst>
                                        <p:tav tm="0">
                                          <p:val>
                                            <p:fltVal val="0"/>
                                          </p:val>
                                        </p:tav>
                                        <p:tav tm="100000">
                                          <p:val>
                                            <p:strVal val="#ppt_w"/>
                                          </p:val>
                                        </p:tav>
                                      </p:tavLst>
                                    </p:anim>
                                    <p:anim calcmode="lin" valueType="num">
                                      <p:cBhvr>
                                        <p:cTn id="16" dur="500" fill="hold"/>
                                        <p:tgtEl>
                                          <p:spTgt spid="15364"/>
                                        </p:tgtEl>
                                        <p:attrNameLst>
                                          <p:attrName>ppt_h</p:attrName>
                                        </p:attrNameLst>
                                      </p:cBhvr>
                                      <p:tavLst>
                                        <p:tav tm="0">
                                          <p:val>
                                            <p:fltVal val="0"/>
                                          </p:val>
                                        </p:tav>
                                        <p:tav tm="100000">
                                          <p:val>
                                            <p:strVal val="#ppt_h"/>
                                          </p:val>
                                        </p:tav>
                                      </p:tavLst>
                                    </p:anim>
                                    <p:animEffect transition="in" filter="fade">
                                      <p:cBhvr>
                                        <p:cTn id="17" dur="500"/>
                                        <p:tgtEl>
                                          <p:spTgt spid="15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6D70252-AC27-3080-3463-4249DDC5EDB6}"/>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E0F916A8-00B5-EAD7-BA50-26E181E514E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AC927064-47FD-2FCF-9629-B345EF45A681}"/>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1212754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46EB47D-4799-6F98-2E52-8F6BFA346C8D}"/>
              </a:ext>
            </a:extLst>
          </p:cNvPr>
          <p:cNvPicPr>
            <a:picLocks noChangeAspect="1"/>
          </p:cNvPicPr>
          <p:nvPr/>
        </p:nvPicPr>
        <p:blipFill>
          <a:blip r:embed="rId3"/>
          <a:stretch>
            <a:fillRect/>
          </a:stretch>
        </p:blipFill>
        <p:spPr>
          <a:xfrm>
            <a:off x="3476466" y="599440"/>
            <a:ext cx="6746541" cy="6258560"/>
          </a:xfrm>
          <a:prstGeom prst="rect">
            <a:avLst/>
          </a:prstGeom>
        </p:spPr>
      </p:pic>
    </p:spTree>
    <p:extLst>
      <p:ext uri="{BB962C8B-B14F-4D97-AF65-F5344CB8AC3E}">
        <p14:creationId xmlns:p14="http://schemas.microsoft.com/office/powerpoint/2010/main" val="5225777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9008697-061A-6171-889A-7A374E82BFFE}"/>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C76ED1C3-BFAE-398D-B973-7DE9331BAB7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69D5D614-C565-B123-B1EC-4CB95DADB698}"/>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922538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13EBB6-D93D-47B8-C8C2-CAAE59021733}"/>
              </a:ext>
            </a:extLst>
          </p:cNvPr>
          <p:cNvPicPr>
            <a:picLocks noChangeAspect="1"/>
          </p:cNvPicPr>
          <p:nvPr/>
        </p:nvPicPr>
        <p:blipFill>
          <a:blip r:embed="rId3"/>
          <a:stretch>
            <a:fillRect/>
          </a:stretch>
        </p:blipFill>
        <p:spPr>
          <a:xfrm>
            <a:off x="906312" y="1686560"/>
            <a:ext cx="9507181" cy="4058975"/>
          </a:xfrm>
          <a:prstGeom prst="rect">
            <a:avLst/>
          </a:prstGeom>
        </p:spPr>
      </p:pic>
    </p:spTree>
    <p:extLst>
      <p:ext uri="{BB962C8B-B14F-4D97-AF65-F5344CB8AC3E}">
        <p14:creationId xmlns:p14="http://schemas.microsoft.com/office/powerpoint/2010/main" val="15672569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5AB642C-E27D-648A-3662-EF1C61E1D00B}"/>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41DDA19B-4539-3E4A-60C6-8D322EC9198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3BA6EE5F-6437-2C63-174A-D7548C349026}"/>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771099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9EE2D1-DC70-7AD3-1E50-D2884845028E}"/>
              </a:ext>
            </a:extLst>
          </p:cNvPr>
          <p:cNvPicPr>
            <a:picLocks noChangeAspect="1"/>
          </p:cNvPicPr>
          <p:nvPr/>
        </p:nvPicPr>
        <p:blipFill>
          <a:blip r:embed="rId3"/>
          <a:stretch>
            <a:fillRect/>
          </a:stretch>
        </p:blipFill>
        <p:spPr>
          <a:xfrm>
            <a:off x="834063" y="1635761"/>
            <a:ext cx="9721033" cy="4194864"/>
          </a:xfrm>
          <a:prstGeom prst="rect">
            <a:avLst/>
          </a:prstGeom>
        </p:spPr>
      </p:pic>
    </p:spTree>
    <p:extLst>
      <p:ext uri="{BB962C8B-B14F-4D97-AF65-F5344CB8AC3E}">
        <p14:creationId xmlns:p14="http://schemas.microsoft.com/office/powerpoint/2010/main" val="34305067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E23E1E3-4CDE-061E-6D99-EF451A146956}"/>
              </a:ext>
            </a:extLst>
          </p:cNvPr>
          <p:cNvSpPr txBox="1"/>
          <p:nvPr/>
        </p:nvSpPr>
        <p:spPr>
          <a:xfrm>
            <a:off x="3667760" y="1158240"/>
            <a:ext cx="4927600" cy="584775"/>
          </a:xfrm>
          <a:prstGeom prst="rect">
            <a:avLst/>
          </a:prstGeom>
          <a:noFill/>
        </p:spPr>
        <p:txBody>
          <a:bodyPr wrap="square" rtlCol="0">
            <a:spAutoFit/>
          </a:bodyPr>
          <a:lstStyle/>
          <a:p>
            <a:r>
              <a:rPr lang="en-US" sz="3200" b="1" dirty="0">
                <a:solidFill>
                  <a:srgbClr val="FF0000"/>
                </a:solidFill>
              </a:rPr>
              <a:t>HƯỚNG DẪN VỀ NHÀ</a:t>
            </a:r>
          </a:p>
        </p:txBody>
      </p:sp>
      <p:sp>
        <p:nvSpPr>
          <p:cNvPr id="5" name="Cloud 4">
            <a:extLst>
              <a:ext uri="{FF2B5EF4-FFF2-40B4-BE49-F238E27FC236}">
                <a16:creationId xmlns:a16="http://schemas.microsoft.com/office/drawing/2014/main" id="{4C35338B-F902-4440-4308-AA71E5E8F173}"/>
              </a:ext>
            </a:extLst>
          </p:cNvPr>
          <p:cNvSpPr/>
          <p:nvPr/>
        </p:nvSpPr>
        <p:spPr>
          <a:xfrm>
            <a:off x="1524000" y="2184400"/>
            <a:ext cx="4023360" cy="2489200"/>
          </a:xfrm>
          <a:prstGeom prst="cloud">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Ôn</a:t>
            </a:r>
            <a:r>
              <a:rPr lang="en-US" sz="2400" dirty="0">
                <a:solidFill>
                  <a:schemeClr val="tx1"/>
                </a:solidFill>
              </a:rPr>
              <a:t> </a:t>
            </a:r>
            <a:r>
              <a:rPr lang="en-US" sz="2400" dirty="0" err="1">
                <a:solidFill>
                  <a:schemeClr val="tx1"/>
                </a:solidFill>
              </a:rPr>
              <a:t>tập</a:t>
            </a:r>
            <a:r>
              <a:rPr lang="en-US" sz="2400" dirty="0">
                <a:solidFill>
                  <a:schemeClr val="tx1"/>
                </a:solidFill>
              </a:rPr>
              <a:t> </a:t>
            </a:r>
            <a:r>
              <a:rPr lang="en-US" sz="2400" dirty="0" err="1">
                <a:solidFill>
                  <a:schemeClr val="tx1"/>
                </a:solidFill>
              </a:rPr>
              <a:t>bài</a:t>
            </a:r>
            <a:r>
              <a:rPr lang="en-US" sz="2400" dirty="0">
                <a:solidFill>
                  <a:schemeClr val="tx1"/>
                </a:solidFill>
              </a:rPr>
              <a:t> </a:t>
            </a:r>
            <a:r>
              <a:rPr lang="en-US" sz="2400" dirty="0" err="1">
                <a:solidFill>
                  <a:schemeClr val="tx1"/>
                </a:solidFill>
              </a:rPr>
              <a:t>đã</a:t>
            </a:r>
            <a:r>
              <a:rPr lang="en-US" sz="2400" dirty="0">
                <a:solidFill>
                  <a:schemeClr val="tx1"/>
                </a:solidFill>
              </a:rPr>
              <a:t> </a:t>
            </a:r>
            <a:r>
              <a:rPr lang="en-US" sz="2400" dirty="0" err="1">
                <a:solidFill>
                  <a:schemeClr val="tx1"/>
                </a:solidFill>
              </a:rPr>
              <a:t>học</a:t>
            </a:r>
            <a:endParaRPr lang="en-US" sz="2400" dirty="0">
              <a:solidFill>
                <a:schemeClr val="tx1"/>
              </a:solidFill>
            </a:endParaRPr>
          </a:p>
        </p:txBody>
      </p:sp>
      <p:sp>
        <p:nvSpPr>
          <p:cNvPr id="6" name="Cloud 5">
            <a:extLst>
              <a:ext uri="{FF2B5EF4-FFF2-40B4-BE49-F238E27FC236}">
                <a16:creationId xmlns:a16="http://schemas.microsoft.com/office/drawing/2014/main" id="{FCC34E62-4961-06F8-F8B3-C1E0ED5FF5D6}"/>
              </a:ext>
            </a:extLst>
          </p:cNvPr>
          <p:cNvSpPr/>
          <p:nvPr/>
        </p:nvSpPr>
        <p:spPr>
          <a:xfrm>
            <a:off x="6248400" y="2336800"/>
            <a:ext cx="4023360" cy="2489200"/>
          </a:xfrm>
          <a:prstGeom prst="cloud">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Chuẩn</a:t>
            </a:r>
            <a:r>
              <a:rPr lang="en-US" sz="2400" dirty="0">
                <a:solidFill>
                  <a:schemeClr val="tx1"/>
                </a:solidFill>
              </a:rPr>
              <a:t> </a:t>
            </a:r>
            <a:r>
              <a:rPr lang="en-US" sz="2400" dirty="0" err="1">
                <a:solidFill>
                  <a:schemeClr val="tx1"/>
                </a:solidFill>
              </a:rPr>
              <a:t>bị</a:t>
            </a:r>
            <a:r>
              <a:rPr lang="en-US" sz="2400" dirty="0">
                <a:solidFill>
                  <a:schemeClr val="tx1"/>
                </a:solidFill>
              </a:rPr>
              <a:t> </a:t>
            </a:r>
            <a:r>
              <a:rPr lang="en-US" sz="2400" dirty="0" err="1">
                <a:solidFill>
                  <a:schemeClr val="tx1"/>
                </a:solidFill>
              </a:rPr>
              <a:t>cho</a:t>
            </a:r>
            <a:r>
              <a:rPr lang="en-US" sz="2400" dirty="0">
                <a:solidFill>
                  <a:schemeClr val="tx1"/>
                </a:solidFill>
              </a:rPr>
              <a:t> </a:t>
            </a:r>
            <a:r>
              <a:rPr lang="en-US" sz="2400" dirty="0" err="1">
                <a:solidFill>
                  <a:schemeClr val="tx1"/>
                </a:solidFill>
              </a:rPr>
              <a:t>tiết</a:t>
            </a:r>
            <a:r>
              <a:rPr lang="en-US" sz="2400" dirty="0">
                <a:solidFill>
                  <a:schemeClr val="tx1"/>
                </a:solidFill>
              </a:rPr>
              <a:t> </a:t>
            </a:r>
            <a:r>
              <a:rPr lang="en-US" sz="2400" dirty="0" err="1">
                <a:solidFill>
                  <a:schemeClr val="tx1"/>
                </a:solidFill>
              </a:rPr>
              <a:t>sinh</a:t>
            </a:r>
            <a:r>
              <a:rPr lang="en-US" sz="2400" dirty="0">
                <a:solidFill>
                  <a:schemeClr val="tx1"/>
                </a:solidFill>
              </a:rPr>
              <a:t> </a:t>
            </a:r>
            <a:r>
              <a:rPr lang="en-US" sz="2400" dirty="0" err="1">
                <a:solidFill>
                  <a:schemeClr val="tx1"/>
                </a:solidFill>
              </a:rPr>
              <a:t>hoạt</a:t>
            </a:r>
            <a:r>
              <a:rPr lang="en-US" sz="2400" dirty="0">
                <a:solidFill>
                  <a:schemeClr val="tx1"/>
                </a:solidFill>
              </a:rPr>
              <a:t> </a:t>
            </a:r>
            <a:r>
              <a:rPr lang="en-US" sz="2400" dirty="0" err="1">
                <a:solidFill>
                  <a:schemeClr val="tx1"/>
                </a:solidFill>
              </a:rPr>
              <a:t>lớp</a:t>
            </a:r>
            <a:r>
              <a:rPr lang="en-US" sz="2400" dirty="0">
                <a:solidFill>
                  <a:schemeClr val="tx1"/>
                </a:solidFill>
              </a:rPr>
              <a:t> </a:t>
            </a:r>
            <a:r>
              <a:rPr lang="en-US" sz="2400" dirty="0" err="1">
                <a:solidFill>
                  <a:schemeClr val="tx1"/>
                </a:solidFill>
              </a:rPr>
              <a:t>theo</a:t>
            </a:r>
            <a:r>
              <a:rPr lang="en-US" sz="2400" dirty="0">
                <a:solidFill>
                  <a:schemeClr val="tx1"/>
                </a:solidFill>
              </a:rPr>
              <a:t> </a:t>
            </a:r>
            <a:r>
              <a:rPr lang="en-US" sz="2400" dirty="0" err="1">
                <a:solidFill>
                  <a:schemeClr val="tx1"/>
                </a:solidFill>
              </a:rPr>
              <a:t>hướng</a:t>
            </a:r>
            <a:r>
              <a:rPr lang="en-US" sz="2400" dirty="0">
                <a:solidFill>
                  <a:schemeClr val="tx1"/>
                </a:solidFill>
              </a:rPr>
              <a:t> </a:t>
            </a:r>
            <a:r>
              <a:rPr lang="en-US" sz="2400" dirty="0" err="1">
                <a:solidFill>
                  <a:schemeClr val="tx1"/>
                </a:solidFill>
              </a:rPr>
              <a:t>dẫn</a:t>
            </a:r>
            <a:r>
              <a:rPr lang="en-US" sz="2400" dirty="0">
                <a:solidFill>
                  <a:schemeClr val="tx1"/>
                </a:solidFill>
              </a:rPr>
              <a:t> </a:t>
            </a:r>
            <a:r>
              <a:rPr lang="en-US" sz="2400" dirty="0" err="1">
                <a:solidFill>
                  <a:schemeClr val="tx1"/>
                </a:solidFill>
              </a:rPr>
              <a:t>của</a:t>
            </a:r>
            <a:r>
              <a:rPr lang="en-US" sz="2400" dirty="0">
                <a:solidFill>
                  <a:schemeClr val="tx1"/>
                </a:solidFill>
              </a:rPr>
              <a:t> </a:t>
            </a:r>
            <a:r>
              <a:rPr lang="en-US" sz="2400" dirty="0" err="1">
                <a:solidFill>
                  <a:schemeClr val="tx1"/>
                </a:solidFill>
              </a:rPr>
              <a:t>giáo</a:t>
            </a:r>
            <a:r>
              <a:rPr lang="en-US" sz="2400" dirty="0">
                <a:solidFill>
                  <a:schemeClr val="tx1"/>
                </a:solidFill>
              </a:rPr>
              <a:t> </a:t>
            </a:r>
            <a:r>
              <a:rPr lang="en-US" sz="2400" dirty="0" err="1">
                <a:solidFill>
                  <a:schemeClr val="tx1"/>
                </a:solidFill>
              </a:rPr>
              <a:t>viên</a:t>
            </a:r>
            <a:endParaRPr lang="en-US" sz="2400" dirty="0">
              <a:solidFill>
                <a:schemeClr val="tx1"/>
              </a:solidFill>
            </a:endParaRPr>
          </a:p>
        </p:txBody>
      </p:sp>
    </p:spTree>
    <p:extLst>
      <p:ext uri="{BB962C8B-B14F-4D97-AF65-F5344CB8AC3E}">
        <p14:creationId xmlns:p14="http://schemas.microsoft.com/office/powerpoint/2010/main" val="355327182"/>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2">
      <a:majorFont>
        <a:latin typeface="Calibri"/>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Mẫu HĐTN 3</Template>
  <TotalTime>26</TotalTime>
  <Words>744</Words>
  <Application>Microsoft Office PowerPoint</Application>
  <PresentationFormat>Widescreen</PresentationFormat>
  <Paragraphs>56</Paragraphs>
  <Slides>30</Slides>
  <Notes>2</Notes>
  <HiddenSlides>0</HiddenSlides>
  <MMClips>1</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30</vt:i4>
      </vt:variant>
    </vt:vector>
  </HeadingPairs>
  <TitlesOfParts>
    <vt:vector size="37" baseType="lpstr">
      <vt:lpstr>Arial</vt:lpstr>
      <vt:lpstr>Calibri</vt:lpstr>
      <vt:lpstr>Calibri Light</vt:lpstr>
      <vt:lpstr>UTM Avo</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 LIÊN HỆ VÀ CHIA SẺ</vt:lpstr>
      <vt:lpstr>PowerPoint Presentation</vt:lpstr>
      <vt:lpstr>PowerPoint Presentation</vt:lpstr>
      <vt:lpstr>PowerPoint Presentation</vt:lpstr>
      <vt:lpstr>2. HÃY CHỌN GIÁ ĐÚNG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Ziczac</dc:creator>
  <cp:lastModifiedBy>Ziczac</cp:lastModifiedBy>
  <cp:revision>6</cp:revision>
  <dcterms:created xsi:type="dcterms:W3CDTF">2023-05-08T02:27:45Z</dcterms:created>
  <dcterms:modified xsi:type="dcterms:W3CDTF">2023-08-28T03:21:00Z</dcterms:modified>
</cp:coreProperties>
</file>